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8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22478-B9F1-447E-A2B5-1C0EA759F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8B907-CB7D-4D37-B006-DD169649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409A6-4C35-445F-AB03-E8DE1685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86338-1192-439E-9643-33E2F21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EDAD8-CFB3-47D1-BA30-609C560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CE812-1919-401D-881E-E2F0FFA83C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9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A9DC-980E-4648-B05B-DFF3A24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C2A4F-3E43-474A-9E04-2654424C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2D19B-271B-4EBE-8761-B3B94645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54273-E2F4-40EF-8C09-0A8AEEF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F714C-E3AD-40BE-A55E-DDD4BA40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E88E2-8026-4E73-A480-730B02AD6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3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DCC23-8E03-4A7D-8CA0-C99114309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5001D-EB9A-4C4F-8664-91B8B1A29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3820D-B5E5-4FFD-9EF9-E6B8F169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6BEC5-55E1-48FB-8E30-92B8E82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A54F9-0B20-4792-BE55-512009C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CB998-B6D8-4553-A4D6-83095D7302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0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A8AA-43B7-4553-AE6A-CC48802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E68F-8DDE-4A38-A9B2-040CB901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D51A-2D24-43FB-A270-D4FFC6E4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34857-9433-44F0-B0C3-837483B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281FC-DA0F-413C-977E-475BF4EB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26886-CACF-41F0-9929-917AFD0D6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70E13-BF43-4975-B7B8-5835B0A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CB796-0010-400F-9B1A-0491A5CD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C8F2C-FAA3-49D5-94EC-6CBD127C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E3DA9-38EC-462D-919B-10C96492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DB4D5-B49A-4345-B41D-AB6DA76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3F41-BE91-40E8-B3D3-F433DA66C8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04B12-D57B-4612-89C9-C1FC2CB5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D1C2D-9F62-4782-8658-DADADF658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F4BBB-2C7F-43D2-8867-0D6BE9A6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18450-1F57-4543-ABFE-32567B2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8A934-E4DD-4CF5-B9B3-1BA9DFC6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244B3-05F5-4665-8090-C8C2EEFE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77DBD-9739-4358-99D1-838E960C70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7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FB15-9CB4-48A1-9081-D932FCA2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A7142-42D3-4A15-9AF2-651BFFD6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14BE-BB2F-4D02-ACB2-28AB139B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AE24AF-8E4A-4261-A1A7-77BF2A254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D4C537-B127-4892-AA7F-85BD99334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44AF4-8D4B-4EF0-8471-6A3C41D3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481FC-E184-428C-8C19-904D2BB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EB94C-CD99-4D16-99BE-C3B227BD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2441C-EA8C-40C8-BE7B-2532F6C479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9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16DF-10E8-4E45-A380-D0CC62D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5AFB0C-C19A-4887-96F8-D0CC05EE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B0BD7-5AB2-4EDB-98AA-1DAE5622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0F535-0932-4140-8112-5B24042A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19019-1D91-438F-836D-5B6B72CF6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53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5FC380-9D7C-4838-AB66-633C716E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16B3D-3F84-49B4-8E83-85077881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3A8D7-2230-40C3-8E91-FF475E4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EFB54-6F1F-49E8-AB93-62F101F6AB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04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A5A3-9DA4-4E09-A6A9-C1821490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B6BB0-F1E7-42A4-9B3E-8844A45C9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8CA83-1367-4309-BF77-89D56A29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33DD4-78F9-4647-ACA8-3E426866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0DDF7-5BFD-474A-9F51-DE390001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5F55B-F79C-4E66-9CFF-384EDFFA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B7CD8-FBC6-4626-858E-F80F38797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5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61D2-552F-4D36-A61E-CE5D7ED0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70839-9FAF-4683-A637-D86D7CC02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F5BAC-739C-4825-A0D2-DB7B4981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0D66B-9CDD-4B61-BFE9-EDEC4703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20947-B20A-492C-B219-15BC0E47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D0703-EC82-4116-AD8B-28C3C63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7D492-7288-4ADA-8A31-8DDB91B35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2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F44C69-957F-40E8-8FC0-A30526115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7273DE-AE23-4008-9994-A9DBB598F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33C578-6672-46D1-A053-AE27B38296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D89C95-FDA8-4573-8856-5FA8C092C2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285657-8425-4C05-88CB-1C30C85C01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5F2A64-1CBB-4F0F-8095-1B22F0DAB1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2F818EB6-6027-4726-91C8-D7F236F5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25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SORTING</a:t>
            </a:r>
            <a:endParaRPr lang="en-US" altLang="zh-CN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48575C46-8956-404F-93B5-A1E1665A8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Preliminaries</a:t>
            </a:r>
            <a:endParaRPr lang="en-US" altLang="zh-CN" b="1"/>
          </a:p>
        </p:txBody>
      </p:sp>
      <p:sp>
        <p:nvSpPr>
          <p:cNvPr id="2131" name="Text Box 83">
            <a:extLst>
              <a:ext uri="{FF2B5EF4-FFF2-40B4-BE49-F238E27FC236}">
                <a16:creationId xmlns:a16="http://schemas.microsoft.com/office/drawing/2014/main" id="{7BBC8311-81BA-49DA-BEBE-67599770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3013" indent="-1243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3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24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0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622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19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33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2000" b="1">
                <a:latin typeface="Arial" panose="020B0604020202020204" pitchFamily="34" charset="0"/>
              </a:rPr>
              <a:t>  X_Sort ( ElementType  A[ ],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N )</a:t>
            </a:r>
          </a:p>
        </p:txBody>
      </p:sp>
      <p:sp>
        <p:nvSpPr>
          <p:cNvPr id="2132" name="Text Box 84">
            <a:extLst>
              <a:ext uri="{FF2B5EF4-FFF2-40B4-BE49-F238E27FC236}">
                <a16:creationId xmlns:a16="http://schemas.microsoft.com/office/drawing/2014/main" id="{66CDC6E9-3990-4925-AE75-FF862155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396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3563" indent="-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N must be a legal integer */</a:t>
            </a:r>
          </a:p>
        </p:txBody>
      </p:sp>
      <p:sp>
        <p:nvSpPr>
          <p:cNvPr id="2137" name="Text Box 89">
            <a:extLst>
              <a:ext uri="{FF2B5EF4-FFF2-40B4-BE49-F238E27FC236}">
                <a16:creationId xmlns:a16="http://schemas.microsoft.com/office/drawing/2014/main" id="{43993940-63C2-46E1-8499-8D948F55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200"/>
            <a:ext cx="6629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3563" indent="-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Assume integer array for the sake of simplicity */</a:t>
            </a:r>
          </a:p>
        </p:txBody>
      </p:sp>
      <p:sp>
        <p:nvSpPr>
          <p:cNvPr id="2138" name="Text Box 90">
            <a:extLst>
              <a:ext uri="{FF2B5EF4-FFF2-40B4-BE49-F238E27FC236}">
                <a16:creationId xmlns:a16="http://schemas.microsoft.com/office/drawing/2014/main" id="{6423A597-7D70-47B4-81B2-720AB8F1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‘&gt;’ and ‘&lt;’ operators exist and are the only operations allowed on the input data */</a:t>
            </a:r>
          </a:p>
        </p:txBody>
      </p:sp>
      <p:sp>
        <p:nvSpPr>
          <p:cNvPr id="2139" name="AutoShape 91">
            <a:extLst>
              <a:ext uri="{FF2B5EF4-FFF2-40B4-BE49-F238E27FC236}">
                <a16:creationId xmlns:a16="http://schemas.microsoft.com/office/drawing/2014/main" id="{F41E8739-4425-4449-9FBE-193BEF26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066800"/>
            <a:ext cx="2895600" cy="1143000"/>
          </a:xfrm>
          <a:prstGeom prst="wedgeEllipseCallout">
            <a:avLst>
              <a:gd name="adj1" fmla="val -5319"/>
              <a:gd name="adj2" fmla="val 14888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 i="1"/>
              <a:t>Comparison-based</a:t>
            </a:r>
            <a:r>
              <a:rPr lang="en-US" altLang="zh-CN" b="1"/>
              <a:t> sorting</a:t>
            </a:r>
          </a:p>
        </p:txBody>
      </p:sp>
      <p:sp>
        <p:nvSpPr>
          <p:cNvPr id="2141" name="Text Box 93">
            <a:extLst>
              <a:ext uri="{FF2B5EF4-FFF2-40B4-BE49-F238E27FC236}">
                <a16:creationId xmlns:a16="http://schemas.microsoft.com/office/drawing/2014/main" id="{0D758A23-FF63-4E53-A03C-BF25ED07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464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Consider internal sorting only */</a:t>
            </a:r>
          </a:p>
        </p:txBody>
      </p:sp>
      <p:sp>
        <p:nvSpPr>
          <p:cNvPr id="2142" name="AutoShape 94">
            <a:extLst>
              <a:ext uri="{FF2B5EF4-FFF2-40B4-BE49-F238E27FC236}">
                <a16:creationId xmlns:a16="http://schemas.microsoft.com/office/drawing/2014/main" id="{1FF374E3-2E63-4447-AB7A-2CCF4022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24400"/>
            <a:ext cx="6400800" cy="1295400"/>
          </a:xfrm>
          <a:prstGeom prst="wedgeEllipseCallout">
            <a:avLst>
              <a:gd name="adj1" fmla="val -34250"/>
              <a:gd name="adj2" fmla="val -8284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/>
              <a:t>The entire sort can be done in main memory</a:t>
            </a:r>
          </a:p>
        </p:txBody>
      </p:sp>
      <p:sp>
        <p:nvSpPr>
          <p:cNvPr id="2143" name="Text Box 95">
            <a:extLst>
              <a:ext uri="{FF2B5EF4-FFF2-40B4-BE49-F238E27FC236}">
                <a16:creationId xmlns:a16="http://schemas.microsoft.com/office/drawing/2014/main" id="{826FC9FB-091B-4FC1-B807-87DA86EBA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1/4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31" grpId="0" autoUpdateAnimBg="0"/>
      <p:bldP spid="2132" grpId="0" autoUpdateAnimBg="0"/>
      <p:bldP spid="2137" grpId="0" autoUpdateAnimBg="0"/>
      <p:bldP spid="2138" grpId="0" autoUpdateAnimBg="0"/>
      <p:bldP spid="2139" grpId="0" animBg="1" autoUpdateAnimBg="0"/>
      <p:bldP spid="2141" grpId="0" autoUpdateAnimBg="0"/>
      <p:bldP spid="214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096E981A-92EE-4A7C-AA67-B382DCE5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Insertion Sort</a:t>
            </a:r>
            <a:endParaRPr lang="en-US" altLang="zh-CN" b="1"/>
          </a:p>
        </p:txBody>
      </p:sp>
      <p:grpSp>
        <p:nvGrpSpPr>
          <p:cNvPr id="27624" name="Group 1000">
            <a:extLst>
              <a:ext uri="{FF2B5EF4-FFF2-40B4-BE49-F238E27FC236}">
                <a16:creationId xmlns:a16="http://schemas.microsoft.com/office/drawing/2014/main" id="{02BCDF45-8AD9-470B-BB4F-FD041669F36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219200"/>
            <a:ext cx="2089150" cy="2493963"/>
            <a:chOff x="1968" y="864"/>
            <a:chExt cx="1316" cy="1571"/>
          </a:xfrm>
        </p:grpSpPr>
        <p:sp>
          <p:nvSpPr>
            <p:cNvPr id="27625" name="Freeform 1001">
              <a:extLst>
                <a:ext uri="{FF2B5EF4-FFF2-40B4-BE49-F238E27FC236}">
                  <a16:creationId xmlns:a16="http://schemas.microsoft.com/office/drawing/2014/main" id="{B4EFFD0F-F7E0-4A2F-9295-B46D2E80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864"/>
              <a:ext cx="983" cy="1571"/>
            </a:xfrm>
            <a:custGeom>
              <a:avLst/>
              <a:gdLst>
                <a:gd name="T0" fmla="*/ 0 w 1968"/>
                <a:gd name="T1" fmla="*/ 150 h 3140"/>
                <a:gd name="T2" fmla="*/ 8 w 1968"/>
                <a:gd name="T3" fmla="*/ 86 h 3140"/>
                <a:gd name="T4" fmla="*/ 28 w 1968"/>
                <a:gd name="T5" fmla="*/ 38 h 3140"/>
                <a:gd name="T6" fmla="*/ 69 w 1968"/>
                <a:gd name="T7" fmla="*/ 11 h 3140"/>
                <a:gd name="T8" fmla="*/ 128 w 1968"/>
                <a:gd name="T9" fmla="*/ 0 h 3140"/>
                <a:gd name="T10" fmla="*/ 1816 w 1968"/>
                <a:gd name="T11" fmla="*/ 0 h 3140"/>
                <a:gd name="T12" fmla="*/ 1876 w 1968"/>
                <a:gd name="T13" fmla="*/ 5 h 3140"/>
                <a:gd name="T14" fmla="*/ 1926 w 1968"/>
                <a:gd name="T15" fmla="*/ 33 h 3140"/>
                <a:gd name="T16" fmla="*/ 1957 w 1968"/>
                <a:gd name="T17" fmla="*/ 86 h 3140"/>
                <a:gd name="T18" fmla="*/ 1968 w 1968"/>
                <a:gd name="T19" fmla="*/ 161 h 3140"/>
                <a:gd name="T20" fmla="*/ 1968 w 1968"/>
                <a:gd name="T21" fmla="*/ 2965 h 3140"/>
                <a:gd name="T22" fmla="*/ 1966 w 1968"/>
                <a:gd name="T23" fmla="*/ 3040 h 3140"/>
                <a:gd name="T24" fmla="*/ 1952 w 1968"/>
                <a:gd name="T25" fmla="*/ 3084 h 3140"/>
                <a:gd name="T26" fmla="*/ 1921 w 1968"/>
                <a:gd name="T27" fmla="*/ 3117 h 3140"/>
                <a:gd name="T28" fmla="*/ 1886 w 1968"/>
                <a:gd name="T29" fmla="*/ 3139 h 3140"/>
                <a:gd name="T30" fmla="*/ 110 w 1968"/>
                <a:gd name="T31" fmla="*/ 3140 h 3140"/>
                <a:gd name="T32" fmla="*/ 62 w 1968"/>
                <a:gd name="T33" fmla="*/ 3128 h 3140"/>
                <a:gd name="T34" fmla="*/ 28 w 1968"/>
                <a:gd name="T35" fmla="*/ 3101 h 3140"/>
                <a:gd name="T36" fmla="*/ 8 w 1968"/>
                <a:gd name="T37" fmla="*/ 3068 h 3140"/>
                <a:gd name="T38" fmla="*/ 0 w 1968"/>
                <a:gd name="T39" fmla="*/ 3009 h 3140"/>
                <a:gd name="T40" fmla="*/ 0 w 1968"/>
                <a:gd name="T41" fmla="*/ 150 h 3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26" name="Group 1002">
              <a:extLst>
                <a:ext uri="{FF2B5EF4-FFF2-40B4-BE49-F238E27FC236}">
                  <a16:creationId xmlns:a16="http://schemas.microsoft.com/office/drawing/2014/main" id="{3BFC490C-BA27-45A6-967D-7B9AF678625A}"/>
                </a:ext>
              </a:extLst>
            </p:cNvPr>
            <p:cNvGrpSpPr>
              <a:grpSpLocks/>
            </p:cNvGrpSpPr>
            <p:nvPr/>
          </p:nvGrpSpPr>
          <p:grpSpPr bwMode="auto">
            <a:xfrm rot="1560000">
              <a:off x="1968" y="1056"/>
              <a:ext cx="1316" cy="1155"/>
              <a:chOff x="2025" y="1323"/>
              <a:chExt cx="1316" cy="1155"/>
            </a:xfrm>
          </p:grpSpPr>
          <p:sp>
            <p:nvSpPr>
              <p:cNvPr id="27627" name="Freeform 1003">
                <a:extLst>
                  <a:ext uri="{FF2B5EF4-FFF2-40B4-BE49-F238E27FC236}">
                    <a16:creationId xmlns:a16="http://schemas.microsoft.com/office/drawing/2014/main" id="{D3790006-7EB1-4EA4-A29A-49CFD612E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1585"/>
                <a:ext cx="80" cy="137"/>
              </a:xfrm>
              <a:custGeom>
                <a:avLst/>
                <a:gdLst>
                  <a:gd name="T0" fmla="*/ 21 w 160"/>
                  <a:gd name="T1" fmla="*/ 0 h 274"/>
                  <a:gd name="T2" fmla="*/ 0 w 160"/>
                  <a:gd name="T3" fmla="*/ 174 h 274"/>
                  <a:gd name="T4" fmla="*/ 159 w 160"/>
                  <a:gd name="T5" fmla="*/ 274 h 274"/>
                  <a:gd name="T6" fmla="*/ 160 w 160"/>
                  <a:gd name="T7" fmla="*/ 87 h 274"/>
                  <a:gd name="T8" fmla="*/ 21 w 160"/>
                  <a:gd name="T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74">
                    <a:moveTo>
                      <a:pt x="21" y="0"/>
                    </a:moveTo>
                    <a:lnTo>
                      <a:pt x="0" y="174"/>
                    </a:lnTo>
                    <a:lnTo>
                      <a:pt x="159" y="274"/>
                    </a:lnTo>
                    <a:lnTo>
                      <a:pt x="160" y="8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28" name="Freeform 1004">
                <a:extLst>
                  <a:ext uri="{FF2B5EF4-FFF2-40B4-BE49-F238E27FC236}">
                    <a16:creationId xmlns:a16="http://schemas.microsoft.com/office/drawing/2014/main" id="{7A704A95-F586-4C1D-8BFA-68F8859FC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1421"/>
                <a:ext cx="82" cy="154"/>
              </a:xfrm>
              <a:custGeom>
                <a:avLst/>
                <a:gdLst>
                  <a:gd name="T0" fmla="*/ 11 w 165"/>
                  <a:gd name="T1" fmla="*/ 25 h 308"/>
                  <a:gd name="T2" fmla="*/ 66 w 165"/>
                  <a:gd name="T3" fmla="*/ 0 h 308"/>
                  <a:gd name="T4" fmla="*/ 165 w 165"/>
                  <a:gd name="T5" fmla="*/ 220 h 308"/>
                  <a:gd name="T6" fmla="*/ 142 w 165"/>
                  <a:gd name="T7" fmla="*/ 277 h 308"/>
                  <a:gd name="T8" fmla="*/ 87 w 165"/>
                  <a:gd name="T9" fmla="*/ 308 h 308"/>
                  <a:gd name="T10" fmla="*/ 27 w 165"/>
                  <a:gd name="T11" fmla="*/ 286 h 308"/>
                  <a:gd name="T12" fmla="*/ 0 w 165"/>
                  <a:gd name="T13" fmla="*/ 216 h 308"/>
                  <a:gd name="T14" fmla="*/ 45 w 165"/>
                  <a:gd name="T15" fmla="*/ 193 h 308"/>
                  <a:gd name="T16" fmla="*/ 75 w 165"/>
                  <a:gd name="T17" fmla="*/ 244 h 308"/>
                  <a:gd name="T18" fmla="*/ 107 w 165"/>
                  <a:gd name="T19" fmla="*/ 227 h 308"/>
                  <a:gd name="T20" fmla="*/ 11 w 165"/>
                  <a:gd name="T21" fmla="*/ 2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8">
                    <a:moveTo>
                      <a:pt x="11" y="25"/>
                    </a:moveTo>
                    <a:lnTo>
                      <a:pt x="66" y="0"/>
                    </a:lnTo>
                    <a:lnTo>
                      <a:pt x="165" y="220"/>
                    </a:lnTo>
                    <a:lnTo>
                      <a:pt x="142" y="277"/>
                    </a:lnTo>
                    <a:lnTo>
                      <a:pt x="87" y="308"/>
                    </a:lnTo>
                    <a:lnTo>
                      <a:pt x="27" y="286"/>
                    </a:lnTo>
                    <a:lnTo>
                      <a:pt x="0" y="216"/>
                    </a:lnTo>
                    <a:lnTo>
                      <a:pt x="45" y="193"/>
                    </a:lnTo>
                    <a:lnTo>
                      <a:pt x="75" y="244"/>
                    </a:lnTo>
                    <a:lnTo>
                      <a:pt x="107" y="227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29" name="Group 1005">
                <a:extLst>
                  <a:ext uri="{FF2B5EF4-FFF2-40B4-BE49-F238E27FC236}">
                    <a16:creationId xmlns:a16="http://schemas.microsoft.com/office/drawing/2014/main" id="{4470F0D5-FBE6-47DA-8032-9A7BF1AFE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0" y="1377"/>
                <a:ext cx="651" cy="656"/>
                <a:chOff x="2300" y="1377"/>
                <a:chExt cx="651" cy="656"/>
              </a:xfrm>
            </p:grpSpPr>
            <p:sp>
              <p:nvSpPr>
                <p:cNvPr id="27630" name="Freeform 1006">
                  <a:extLst>
                    <a:ext uri="{FF2B5EF4-FFF2-40B4-BE49-F238E27FC236}">
                      <a16:creationId xmlns:a16="http://schemas.microsoft.com/office/drawing/2014/main" id="{663860C4-247A-4BE5-94C2-83D5F1E54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9" y="1377"/>
                  <a:ext cx="280" cy="184"/>
                </a:xfrm>
                <a:custGeom>
                  <a:avLst/>
                  <a:gdLst>
                    <a:gd name="T0" fmla="*/ 561 w 561"/>
                    <a:gd name="T1" fmla="*/ 0 h 369"/>
                    <a:gd name="T2" fmla="*/ 0 w 561"/>
                    <a:gd name="T3" fmla="*/ 283 h 369"/>
                    <a:gd name="T4" fmla="*/ 149 w 561"/>
                    <a:gd name="T5" fmla="*/ 321 h 369"/>
                    <a:gd name="T6" fmla="*/ 171 w 561"/>
                    <a:gd name="T7" fmla="*/ 369 h 369"/>
                    <a:gd name="T8" fmla="*/ 519 w 561"/>
                    <a:gd name="T9" fmla="*/ 200 h 369"/>
                    <a:gd name="T10" fmla="*/ 497 w 561"/>
                    <a:gd name="T11" fmla="*/ 153 h 369"/>
                    <a:gd name="T12" fmla="*/ 561 w 561"/>
                    <a:gd name="T13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1" h="369">
                      <a:moveTo>
                        <a:pt x="561" y="0"/>
                      </a:moveTo>
                      <a:lnTo>
                        <a:pt x="0" y="283"/>
                      </a:lnTo>
                      <a:lnTo>
                        <a:pt x="149" y="321"/>
                      </a:lnTo>
                      <a:lnTo>
                        <a:pt x="171" y="369"/>
                      </a:lnTo>
                      <a:lnTo>
                        <a:pt x="519" y="200"/>
                      </a:lnTo>
                      <a:lnTo>
                        <a:pt x="497" y="153"/>
                      </a:lnTo>
                      <a:lnTo>
                        <a:pt x="56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1" name="Freeform 1007">
                  <a:extLst>
                    <a:ext uri="{FF2B5EF4-FFF2-40B4-BE49-F238E27FC236}">
                      <a16:creationId xmlns:a16="http://schemas.microsoft.com/office/drawing/2014/main" id="{D3A7962C-6F72-42EE-8414-84321CBFA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5" y="1504"/>
                  <a:ext cx="173" cy="194"/>
                </a:xfrm>
                <a:custGeom>
                  <a:avLst/>
                  <a:gdLst>
                    <a:gd name="T0" fmla="*/ 204 w 346"/>
                    <a:gd name="T1" fmla="*/ 0 h 388"/>
                    <a:gd name="T2" fmla="*/ 0 w 346"/>
                    <a:gd name="T3" fmla="*/ 103 h 388"/>
                    <a:gd name="T4" fmla="*/ 116 w 346"/>
                    <a:gd name="T5" fmla="*/ 344 h 388"/>
                    <a:gd name="T6" fmla="*/ 145 w 346"/>
                    <a:gd name="T7" fmla="*/ 355 h 388"/>
                    <a:gd name="T8" fmla="*/ 206 w 346"/>
                    <a:gd name="T9" fmla="*/ 388 h 388"/>
                    <a:gd name="T10" fmla="*/ 312 w 346"/>
                    <a:gd name="T11" fmla="*/ 337 h 388"/>
                    <a:gd name="T12" fmla="*/ 346 w 346"/>
                    <a:gd name="T13" fmla="*/ 290 h 388"/>
                    <a:gd name="T14" fmla="*/ 204 w 346"/>
                    <a:gd name="T1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6" h="388">
                      <a:moveTo>
                        <a:pt x="204" y="0"/>
                      </a:moveTo>
                      <a:lnTo>
                        <a:pt x="0" y="103"/>
                      </a:lnTo>
                      <a:lnTo>
                        <a:pt x="116" y="344"/>
                      </a:lnTo>
                      <a:lnTo>
                        <a:pt x="145" y="355"/>
                      </a:lnTo>
                      <a:lnTo>
                        <a:pt x="206" y="388"/>
                      </a:lnTo>
                      <a:lnTo>
                        <a:pt x="312" y="337"/>
                      </a:lnTo>
                      <a:lnTo>
                        <a:pt x="346" y="29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2" name="Freeform 1008">
                  <a:extLst>
                    <a:ext uri="{FF2B5EF4-FFF2-40B4-BE49-F238E27FC236}">
                      <a16:creationId xmlns:a16="http://schemas.microsoft.com/office/drawing/2014/main" id="{1CDF6D1D-8C38-420C-8010-6EBA3AFFDE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" y="1562"/>
                  <a:ext cx="80" cy="181"/>
                </a:xfrm>
                <a:custGeom>
                  <a:avLst/>
                  <a:gdLst>
                    <a:gd name="T0" fmla="*/ 22 w 159"/>
                    <a:gd name="T1" fmla="*/ 0 h 362"/>
                    <a:gd name="T2" fmla="*/ 124 w 159"/>
                    <a:gd name="T3" fmla="*/ 221 h 362"/>
                    <a:gd name="T4" fmla="*/ 159 w 159"/>
                    <a:gd name="T5" fmla="*/ 239 h 362"/>
                    <a:gd name="T6" fmla="*/ 131 w 159"/>
                    <a:gd name="T7" fmla="*/ 322 h 362"/>
                    <a:gd name="T8" fmla="*/ 54 w 159"/>
                    <a:gd name="T9" fmla="*/ 362 h 362"/>
                    <a:gd name="T10" fmla="*/ 10 w 159"/>
                    <a:gd name="T11" fmla="*/ 269 h 362"/>
                    <a:gd name="T12" fmla="*/ 63 w 159"/>
                    <a:gd name="T13" fmla="*/ 241 h 362"/>
                    <a:gd name="T14" fmla="*/ 0 w 159"/>
                    <a:gd name="T15" fmla="*/ 113 h 362"/>
                    <a:gd name="T16" fmla="*/ 22 w 159"/>
                    <a:gd name="T17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362">
                      <a:moveTo>
                        <a:pt x="22" y="0"/>
                      </a:moveTo>
                      <a:lnTo>
                        <a:pt x="124" y="221"/>
                      </a:lnTo>
                      <a:lnTo>
                        <a:pt x="159" y="239"/>
                      </a:lnTo>
                      <a:lnTo>
                        <a:pt x="131" y="322"/>
                      </a:lnTo>
                      <a:lnTo>
                        <a:pt x="54" y="362"/>
                      </a:lnTo>
                      <a:lnTo>
                        <a:pt x="10" y="269"/>
                      </a:lnTo>
                      <a:lnTo>
                        <a:pt x="63" y="241"/>
                      </a:lnTo>
                      <a:lnTo>
                        <a:pt x="0" y="1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3" name="Freeform 1009">
                  <a:extLst>
                    <a:ext uri="{FF2B5EF4-FFF2-40B4-BE49-F238E27FC236}">
                      <a16:creationId xmlns:a16="http://schemas.microsoft.com/office/drawing/2014/main" id="{6AD2E369-29B3-4BF5-8014-013F78F8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1649"/>
                  <a:ext cx="150" cy="81"/>
                </a:xfrm>
                <a:custGeom>
                  <a:avLst/>
                  <a:gdLst>
                    <a:gd name="T0" fmla="*/ 235 w 300"/>
                    <a:gd name="T1" fmla="*/ 0 h 162"/>
                    <a:gd name="T2" fmla="*/ 193 w 300"/>
                    <a:gd name="T3" fmla="*/ 51 h 162"/>
                    <a:gd name="T4" fmla="*/ 92 w 300"/>
                    <a:gd name="T5" fmla="*/ 100 h 162"/>
                    <a:gd name="T6" fmla="*/ 29 w 300"/>
                    <a:gd name="T7" fmla="*/ 67 h 162"/>
                    <a:gd name="T8" fmla="*/ 23 w 300"/>
                    <a:gd name="T9" fmla="*/ 94 h 162"/>
                    <a:gd name="T10" fmla="*/ 0 w 300"/>
                    <a:gd name="T11" fmla="*/ 145 h 162"/>
                    <a:gd name="T12" fmla="*/ 97 w 300"/>
                    <a:gd name="T13" fmla="*/ 162 h 162"/>
                    <a:gd name="T14" fmla="*/ 255 w 300"/>
                    <a:gd name="T15" fmla="*/ 89 h 162"/>
                    <a:gd name="T16" fmla="*/ 300 w 300"/>
                    <a:gd name="T17" fmla="*/ 11 h 162"/>
                    <a:gd name="T18" fmla="*/ 235 w 300"/>
                    <a:gd name="T19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0" h="162">
                      <a:moveTo>
                        <a:pt x="235" y="0"/>
                      </a:moveTo>
                      <a:lnTo>
                        <a:pt x="193" y="51"/>
                      </a:lnTo>
                      <a:lnTo>
                        <a:pt x="92" y="100"/>
                      </a:lnTo>
                      <a:lnTo>
                        <a:pt x="29" y="67"/>
                      </a:lnTo>
                      <a:lnTo>
                        <a:pt x="23" y="94"/>
                      </a:lnTo>
                      <a:lnTo>
                        <a:pt x="0" y="145"/>
                      </a:lnTo>
                      <a:lnTo>
                        <a:pt x="97" y="162"/>
                      </a:lnTo>
                      <a:lnTo>
                        <a:pt x="255" y="89"/>
                      </a:lnTo>
                      <a:lnTo>
                        <a:pt x="300" y="11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4" name="Freeform 1010">
                  <a:extLst>
                    <a:ext uri="{FF2B5EF4-FFF2-40B4-BE49-F238E27FC236}">
                      <a16:creationId xmlns:a16="http://schemas.microsoft.com/office/drawing/2014/main" id="{78C57CB0-229A-47B9-A01A-2BF61A68D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8" y="1380"/>
                  <a:ext cx="185" cy="268"/>
                </a:xfrm>
                <a:custGeom>
                  <a:avLst/>
                  <a:gdLst>
                    <a:gd name="T0" fmla="*/ 263 w 370"/>
                    <a:gd name="T1" fmla="*/ 458 h 536"/>
                    <a:gd name="T2" fmla="*/ 202 w 370"/>
                    <a:gd name="T3" fmla="*/ 326 h 536"/>
                    <a:gd name="T4" fmla="*/ 59 w 370"/>
                    <a:gd name="T5" fmla="*/ 312 h 536"/>
                    <a:gd name="T6" fmla="*/ 0 w 370"/>
                    <a:gd name="T7" fmla="*/ 224 h 536"/>
                    <a:gd name="T8" fmla="*/ 124 w 370"/>
                    <a:gd name="T9" fmla="*/ 236 h 536"/>
                    <a:gd name="T10" fmla="*/ 152 w 370"/>
                    <a:gd name="T11" fmla="*/ 225 h 536"/>
                    <a:gd name="T12" fmla="*/ 89 w 370"/>
                    <a:gd name="T13" fmla="*/ 94 h 536"/>
                    <a:gd name="T14" fmla="*/ 127 w 370"/>
                    <a:gd name="T15" fmla="*/ 0 h 536"/>
                    <a:gd name="T16" fmla="*/ 370 w 370"/>
                    <a:gd name="T17" fmla="*/ 503 h 536"/>
                    <a:gd name="T18" fmla="*/ 302 w 370"/>
                    <a:gd name="T19" fmla="*/ 536 h 536"/>
                    <a:gd name="T20" fmla="*/ 263 w 370"/>
                    <a:gd name="T21" fmla="*/ 458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0" h="536">
                      <a:moveTo>
                        <a:pt x="263" y="458"/>
                      </a:moveTo>
                      <a:lnTo>
                        <a:pt x="202" y="326"/>
                      </a:lnTo>
                      <a:lnTo>
                        <a:pt x="59" y="312"/>
                      </a:lnTo>
                      <a:lnTo>
                        <a:pt x="0" y="224"/>
                      </a:lnTo>
                      <a:lnTo>
                        <a:pt x="124" y="236"/>
                      </a:lnTo>
                      <a:lnTo>
                        <a:pt x="152" y="225"/>
                      </a:lnTo>
                      <a:lnTo>
                        <a:pt x="89" y="94"/>
                      </a:lnTo>
                      <a:lnTo>
                        <a:pt x="127" y="0"/>
                      </a:lnTo>
                      <a:lnTo>
                        <a:pt x="370" y="503"/>
                      </a:lnTo>
                      <a:lnTo>
                        <a:pt x="302" y="536"/>
                      </a:lnTo>
                      <a:lnTo>
                        <a:pt x="263" y="45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5" name="Freeform 1011">
                  <a:extLst>
                    <a:ext uri="{FF2B5EF4-FFF2-40B4-BE49-F238E27FC236}">
                      <a16:creationId xmlns:a16="http://schemas.microsoft.com/office/drawing/2014/main" id="{8A09C0F2-4270-4270-AB55-92556B6B4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2" y="1634"/>
                  <a:ext cx="46" cy="38"/>
                </a:xfrm>
                <a:custGeom>
                  <a:avLst/>
                  <a:gdLst>
                    <a:gd name="T0" fmla="*/ 70 w 92"/>
                    <a:gd name="T1" fmla="*/ 0 h 77"/>
                    <a:gd name="T2" fmla="*/ 0 w 92"/>
                    <a:gd name="T3" fmla="*/ 33 h 77"/>
                    <a:gd name="T4" fmla="*/ 23 w 92"/>
                    <a:gd name="T5" fmla="*/ 77 h 77"/>
                    <a:gd name="T6" fmla="*/ 92 w 92"/>
                    <a:gd name="T7" fmla="*/ 45 h 77"/>
                    <a:gd name="T8" fmla="*/ 70 w 92"/>
                    <a:gd name="T9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7">
                      <a:moveTo>
                        <a:pt x="70" y="0"/>
                      </a:moveTo>
                      <a:lnTo>
                        <a:pt x="0" y="33"/>
                      </a:lnTo>
                      <a:lnTo>
                        <a:pt x="23" y="77"/>
                      </a:lnTo>
                      <a:lnTo>
                        <a:pt x="92" y="4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6" name="Freeform 1012">
                  <a:extLst>
                    <a:ext uri="{FF2B5EF4-FFF2-40B4-BE49-F238E27FC236}">
                      <a16:creationId xmlns:a16="http://schemas.microsoft.com/office/drawing/2014/main" id="{BF8AF187-2B9F-4B50-A777-C915622B5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4" y="1654"/>
                  <a:ext cx="51" cy="43"/>
                </a:xfrm>
                <a:custGeom>
                  <a:avLst/>
                  <a:gdLst>
                    <a:gd name="T0" fmla="*/ 75 w 101"/>
                    <a:gd name="T1" fmla="*/ 0 h 84"/>
                    <a:gd name="T2" fmla="*/ 0 w 101"/>
                    <a:gd name="T3" fmla="*/ 39 h 84"/>
                    <a:gd name="T4" fmla="*/ 22 w 101"/>
                    <a:gd name="T5" fmla="*/ 84 h 84"/>
                    <a:gd name="T6" fmla="*/ 101 w 101"/>
                    <a:gd name="T7" fmla="*/ 50 h 84"/>
                    <a:gd name="T8" fmla="*/ 75 w 101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84">
                      <a:moveTo>
                        <a:pt x="75" y="0"/>
                      </a:moveTo>
                      <a:lnTo>
                        <a:pt x="0" y="39"/>
                      </a:lnTo>
                      <a:lnTo>
                        <a:pt x="22" y="84"/>
                      </a:lnTo>
                      <a:lnTo>
                        <a:pt x="101" y="5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7" name="Freeform 1013">
                  <a:extLst>
                    <a:ext uri="{FF2B5EF4-FFF2-40B4-BE49-F238E27FC236}">
                      <a16:creationId xmlns:a16="http://schemas.microsoft.com/office/drawing/2014/main" id="{5FFB6C94-8418-4A94-924F-719C559BB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1681"/>
                  <a:ext cx="47" cy="41"/>
                </a:xfrm>
                <a:custGeom>
                  <a:avLst/>
                  <a:gdLst>
                    <a:gd name="T0" fmla="*/ 67 w 93"/>
                    <a:gd name="T1" fmla="*/ 0 h 81"/>
                    <a:gd name="T2" fmla="*/ 0 w 93"/>
                    <a:gd name="T3" fmla="*/ 33 h 81"/>
                    <a:gd name="T4" fmla="*/ 23 w 93"/>
                    <a:gd name="T5" fmla="*/ 81 h 81"/>
                    <a:gd name="T6" fmla="*/ 93 w 93"/>
                    <a:gd name="T7" fmla="*/ 48 h 81"/>
                    <a:gd name="T8" fmla="*/ 67 w 93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81">
                      <a:moveTo>
                        <a:pt x="67" y="0"/>
                      </a:moveTo>
                      <a:lnTo>
                        <a:pt x="0" y="33"/>
                      </a:lnTo>
                      <a:lnTo>
                        <a:pt x="23" y="81"/>
                      </a:lnTo>
                      <a:lnTo>
                        <a:pt x="93" y="48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8" name="Freeform 1014">
                  <a:extLst>
                    <a:ext uri="{FF2B5EF4-FFF2-40B4-BE49-F238E27FC236}">
                      <a16:creationId xmlns:a16="http://schemas.microsoft.com/office/drawing/2014/main" id="{DB79F20B-7DEC-4C8B-9310-359A76AD6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7" y="1613"/>
                  <a:ext cx="222" cy="316"/>
                </a:xfrm>
                <a:custGeom>
                  <a:avLst/>
                  <a:gdLst>
                    <a:gd name="T0" fmla="*/ 445 w 445"/>
                    <a:gd name="T1" fmla="*/ 61 h 632"/>
                    <a:gd name="T2" fmla="*/ 241 w 445"/>
                    <a:gd name="T3" fmla="*/ 0 h 632"/>
                    <a:gd name="T4" fmla="*/ 0 w 445"/>
                    <a:gd name="T5" fmla="*/ 632 h 632"/>
                    <a:gd name="T6" fmla="*/ 243 w 445"/>
                    <a:gd name="T7" fmla="*/ 513 h 632"/>
                    <a:gd name="T8" fmla="*/ 445 w 445"/>
                    <a:gd name="T9" fmla="*/ 61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5" h="632">
                      <a:moveTo>
                        <a:pt x="445" y="61"/>
                      </a:moveTo>
                      <a:lnTo>
                        <a:pt x="241" y="0"/>
                      </a:lnTo>
                      <a:lnTo>
                        <a:pt x="0" y="632"/>
                      </a:lnTo>
                      <a:lnTo>
                        <a:pt x="243" y="513"/>
                      </a:lnTo>
                      <a:lnTo>
                        <a:pt x="445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9" name="Freeform 1015">
                  <a:extLst>
                    <a:ext uri="{FF2B5EF4-FFF2-40B4-BE49-F238E27FC236}">
                      <a16:creationId xmlns:a16="http://schemas.microsoft.com/office/drawing/2014/main" id="{E20104B1-CBC6-43C8-AC81-3C0640FE4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7" y="1616"/>
                  <a:ext cx="114" cy="304"/>
                </a:xfrm>
                <a:custGeom>
                  <a:avLst/>
                  <a:gdLst>
                    <a:gd name="T0" fmla="*/ 202 w 228"/>
                    <a:gd name="T1" fmla="*/ 0 h 608"/>
                    <a:gd name="T2" fmla="*/ 0 w 228"/>
                    <a:gd name="T3" fmla="*/ 608 h 608"/>
                    <a:gd name="T4" fmla="*/ 32 w 228"/>
                    <a:gd name="T5" fmla="*/ 590 h 608"/>
                    <a:gd name="T6" fmla="*/ 228 w 228"/>
                    <a:gd name="T7" fmla="*/ 10 h 608"/>
                    <a:gd name="T8" fmla="*/ 202 w 228"/>
                    <a:gd name="T9" fmla="*/ 0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8" h="608">
                      <a:moveTo>
                        <a:pt x="202" y="0"/>
                      </a:moveTo>
                      <a:lnTo>
                        <a:pt x="0" y="608"/>
                      </a:lnTo>
                      <a:lnTo>
                        <a:pt x="32" y="590"/>
                      </a:lnTo>
                      <a:lnTo>
                        <a:pt x="228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0" name="Freeform 1016">
                  <a:extLst>
                    <a:ext uri="{FF2B5EF4-FFF2-40B4-BE49-F238E27FC236}">
                      <a16:creationId xmlns:a16="http://schemas.microsoft.com/office/drawing/2014/main" id="{6B658208-9B75-4EBE-BEBA-84D09CFB5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1" y="1621"/>
                  <a:ext cx="108" cy="281"/>
                </a:xfrm>
                <a:custGeom>
                  <a:avLst/>
                  <a:gdLst>
                    <a:gd name="T0" fmla="*/ 190 w 217"/>
                    <a:gd name="T1" fmla="*/ 0 h 563"/>
                    <a:gd name="T2" fmla="*/ 0 w 217"/>
                    <a:gd name="T3" fmla="*/ 563 h 563"/>
                    <a:gd name="T4" fmla="*/ 41 w 217"/>
                    <a:gd name="T5" fmla="*/ 544 h 563"/>
                    <a:gd name="T6" fmla="*/ 217 w 217"/>
                    <a:gd name="T7" fmla="*/ 13 h 563"/>
                    <a:gd name="T8" fmla="*/ 190 w 217"/>
                    <a:gd name="T9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63">
                      <a:moveTo>
                        <a:pt x="190" y="0"/>
                      </a:moveTo>
                      <a:lnTo>
                        <a:pt x="0" y="563"/>
                      </a:lnTo>
                      <a:lnTo>
                        <a:pt x="41" y="544"/>
                      </a:lnTo>
                      <a:lnTo>
                        <a:pt x="217" y="13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1" name="Freeform 1017">
                  <a:extLst>
                    <a:ext uri="{FF2B5EF4-FFF2-40B4-BE49-F238E27FC236}">
                      <a16:creationId xmlns:a16="http://schemas.microsoft.com/office/drawing/2014/main" id="{CA2005CF-6CDF-4E02-A89B-86BADA34B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" y="1613"/>
                  <a:ext cx="271" cy="352"/>
                </a:xfrm>
                <a:custGeom>
                  <a:avLst/>
                  <a:gdLst>
                    <a:gd name="T0" fmla="*/ 542 w 542"/>
                    <a:gd name="T1" fmla="*/ 0 h 702"/>
                    <a:gd name="T2" fmla="*/ 524 w 542"/>
                    <a:gd name="T3" fmla="*/ 33 h 702"/>
                    <a:gd name="T4" fmla="*/ 386 w 542"/>
                    <a:gd name="T5" fmla="*/ 95 h 702"/>
                    <a:gd name="T6" fmla="*/ 377 w 542"/>
                    <a:gd name="T7" fmla="*/ 81 h 702"/>
                    <a:gd name="T8" fmla="*/ 334 w 542"/>
                    <a:gd name="T9" fmla="*/ 160 h 702"/>
                    <a:gd name="T10" fmla="*/ 172 w 542"/>
                    <a:gd name="T11" fmla="*/ 238 h 702"/>
                    <a:gd name="T12" fmla="*/ 68 w 542"/>
                    <a:gd name="T13" fmla="*/ 222 h 702"/>
                    <a:gd name="T14" fmla="*/ 11 w 542"/>
                    <a:gd name="T15" fmla="*/ 250 h 702"/>
                    <a:gd name="T16" fmla="*/ 87 w 542"/>
                    <a:gd name="T17" fmla="*/ 407 h 702"/>
                    <a:gd name="T18" fmla="*/ 0 w 542"/>
                    <a:gd name="T19" fmla="*/ 609 h 702"/>
                    <a:gd name="T20" fmla="*/ 156 w 542"/>
                    <a:gd name="T21" fmla="*/ 702 h 702"/>
                    <a:gd name="T22" fmla="*/ 319 w 542"/>
                    <a:gd name="T23" fmla="*/ 622 h 702"/>
                    <a:gd name="T24" fmla="*/ 542 w 542"/>
                    <a:gd name="T25" fmla="*/ 0 h 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2" h="702">
                      <a:moveTo>
                        <a:pt x="542" y="0"/>
                      </a:moveTo>
                      <a:lnTo>
                        <a:pt x="524" y="33"/>
                      </a:lnTo>
                      <a:lnTo>
                        <a:pt x="386" y="95"/>
                      </a:lnTo>
                      <a:lnTo>
                        <a:pt x="377" y="81"/>
                      </a:lnTo>
                      <a:lnTo>
                        <a:pt x="334" y="160"/>
                      </a:lnTo>
                      <a:lnTo>
                        <a:pt x="172" y="238"/>
                      </a:lnTo>
                      <a:lnTo>
                        <a:pt x="68" y="222"/>
                      </a:lnTo>
                      <a:lnTo>
                        <a:pt x="11" y="250"/>
                      </a:lnTo>
                      <a:lnTo>
                        <a:pt x="87" y="407"/>
                      </a:lnTo>
                      <a:lnTo>
                        <a:pt x="0" y="609"/>
                      </a:lnTo>
                      <a:lnTo>
                        <a:pt x="156" y="702"/>
                      </a:lnTo>
                      <a:lnTo>
                        <a:pt x="319" y="622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2" name="Freeform 1018">
                  <a:extLst>
                    <a:ext uri="{FF2B5EF4-FFF2-40B4-BE49-F238E27FC236}">
                      <a16:creationId xmlns:a16="http://schemas.microsoft.com/office/drawing/2014/main" id="{6E7A549B-37A0-45C5-998F-325722450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5" y="1635"/>
                  <a:ext cx="236" cy="135"/>
                </a:xfrm>
                <a:custGeom>
                  <a:avLst/>
                  <a:gdLst>
                    <a:gd name="T0" fmla="*/ 397 w 473"/>
                    <a:gd name="T1" fmla="*/ 35 h 270"/>
                    <a:gd name="T2" fmla="*/ 336 w 473"/>
                    <a:gd name="T3" fmla="*/ 148 h 270"/>
                    <a:gd name="T4" fmla="*/ 167 w 473"/>
                    <a:gd name="T5" fmla="*/ 229 h 270"/>
                    <a:gd name="T6" fmla="*/ 66 w 473"/>
                    <a:gd name="T7" fmla="*/ 212 h 270"/>
                    <a:gd name="T8" fmla="*/ 46 w 473"/>
                    <a:gd name="T9" fmla="*/ 179 h 270"/>
                    <a:gd name="T10" fmla="*/ 0 w 473"/>
                    <a:gd name="T11" fmla="*/ 202 h 270"/>
                    <a:gd name="T12" fmla="*/ 26 w 473"/>
                    <a:gd name="T13" fmla="*/ 253 h 270"/>
                    <a:gd name="T14" fmla="*/ 187 w 473"/>
                    <a:gd name="T15" fmla="*/ 270 h 270"/>
                    <a:gd name="T16" fmla="*/ 355 w 473"/>
                    <a:gd name="T17" fmla="*/ 188 h 270"/>
                    <a:gd name="T18" fmla="*/ 473 w 473"/>
                    <a:gd name="T19" fmla="*/ 0 h 270"/>
                    <a:gd name="T20" fmla="*/ 397 w 473"/>
                    <a:gd name="T21" fmla="*/ 35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3" h="270">
                      <a:moveTo>
                        <a:pt x="397" y="35"/>
                      </a:moveTo>
                      <a:lnTo>
                        <a:pt x="336" y="148"/>
                      </a:lnTo>
                      <a:lnTo>
                        <a:pt x="167" y="229"/>
                      </a:lnTo>
                      <a:lnTo>
                        <a:pt x="66" y="212"/>
                      </a:lnTo>
                      <a:lnTo>
                        <a:pt x="46" y="179"/>
                      </a:lnTo>
                      <a:lnTo>
                        <a:pt x="0" y="202"/>
                      </a:lnTo>
                      <a:lnTo>
                        <a:pt x="26" y="253"/>
                      </a:lnTo>
                      <a:lnTo>
                        <a:pt x="187" y="270"/>
                      </a:lnTo>
                      <a:lnTo>
                        <a:pt x="355" y="188"/>
                      </a:lnTo>
                      <a:lnTo>
                        <a:pt x="473" y="0"/>
                      </a:lnTo>
                      <a:lnTo>
                        <a:pt x="397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3" name="Freeform 1019">
                  <a:extLst>
                    <a:ext uri="{FF2B5EF4-FFF2-40B4-BE49-F238E27FC236}">
                      <a16:creationId xmlns:a16="http://schemas.microsoft.com/office/drawing/2014/main" id="{0AF603AB-98EC-4A8F-912B-C0B4AD8E67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4" y="1718"/>
                  <a:ext cx="198" cy="219"/>
                </a:xfrm>
                <a:custGeom>
                  <a:avLst/>
                  <a:gdLst>
                    <a:gd name="T0" fmla="*/ 397 w 397"/>
                    <a:gd name="T1" fmla="*/ 0 h 437"/>
                    <a:gd name="T2" fmla="*/ 155 w 397"/>
                    <a:gd name="T3" fmla="*/ 121 h 437"/>
                    <a:gd name="T4" fmla="*/ 0 w 397"/>
                    <a:gd name="T5" fmla="*/ 106 h 437"/>
                    <a:gd name="T6" fmla="*/ 85 w 397"/>
                    <a:gd name="T7" fmla="*/ 185 h 437"/>
                    <a:gd name="T8" fmla="*/ 205 w 397"/>
                    <a:gd name="T9" fmla="*/ 437 h 437"/>
                    <a:gd name="T10" fmla="*/ 246 w 397"/>
                    <a:gd name="T11" fmla="*/ 416 h 437"/>
                    <a:gd name="T12" fmla="*/ 397 w 397"/>
                    <a:gd name="T13" fmla="*/ 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7" h="437">
                      <a:moveTo>
                        <a:pt x="397" y="0"/>
                      </a:moveTo>
                      <a:lnTo>
                        <a:pt x="155" y="121"/>
                      </a:lnTo>
                      <a:lnTo>
                        <a:pt x="0" y="106"/>
                      </a:lnTo>
                      <a:lnTo>
                        <a:pt x="85" y="185"/>
                      </a:lnTo>
                      <a:lnTo>
                        <a:pt x="205" y="437"/>
                      </a:lnTo>
                      <a:lnTo>
                        <a:pt x="246" y="416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4" name="Freeform 1020">
                  <a:extLst>
                    <a:ext uri="{FF2B5EF4-FFF2-40B4-BE49-F238E27FC236}">
                      <a16:creationId xmlns:a16="http://schemas.microsoft.com/office/drawing/2014/main" id="{C31F207B-D11F-4ECA-BFE0-884551192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2" y="1740"/>
                  <a:ext cx="148" cy="237"/>
                </a:xfrm>
                <a:custGeom>
                  <a:avLst/>
                  <a:gdLst>
                    <a:gd name="T0" fmla="*/ 153 w 295"/>
                    <a:gd name="T1" fmla="*/ 0 h 475"/>
                    <a:gd name="T2" fmla="*/ 233 w 295"/>
                    <a:gd name="T3" fmla="*/ 162 h 475"/>
                    <a:gd name="T4" fmla="*/ 145 w 295"/>
                    <a:gd name="T5" fmla="*/ 356 h 475"/>
                    <a:gd name="T6" fmla="*/ 295 w 295"/>
                    <a:gd name="T7" fmla="*/ 451 h 475"/>
                    <a:gd name="T8" fmla="*/ 245 w 295"/>
                    <a:gd name="T9" fmla="*/ 475 h 475"/>
                    <a:gd name="T10" fmla="*/ 130 w 295"/>
                    <a:gd name="T11" fmla="*/ 387 h 475"/>
                    <a:gd name="T12" fmla="*/ 53 w 295"/>
                    <a:gd name="T13" fmla="*/ 426 h 475"/>
                    <a:gd name="T14" fmla="*/ 0 w 295"/>
                    <a:gd name="T15" fmla="*/ 311 h 475"/>
                    <a:gd name="T16" fmla="*/ 65 w 295"/>
                    <a:gd name="T17" fmla="*/ 178 h 475"/>
                    <a:gd name="T18" fmla="*/ 35 w 295"/>
                    <a:gd name="T19" fmla="*/ 118 h 475"/>
                    <a:gd name="T20" fmla="*/ 83 w 295"/>
                    <a:gd name="T21" fmla="*/ 96 h 475"/>
                    <a:gd name="T22" fmla="*/ 153 w 295"/>
                    <a:gd name="T23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475">
                      <a:moveTo>
                        <a:pt x="153" y="0"/>
                      </a:moveTo>
                      <a:lnTo>
                        <a:pt x="233" y="162"/>
                      </a:lnTo>
                      <a:lnTo>
                        <a:pt x="145" y="356"/>
                      </a:lnTo>
                      <a:lnTo>
                        <a:pt x="295" y="451"/>
                      </a:lnTo>
                      <a:lnTo>
                        <a:pt x="245" y="475"/>
                      </a:lnTo>
                      <a:lnTo>
                        <a:pt x="130" y="387"/>
                      </a:lnTo>
                      <a:lnTo>
                        <a:pt x="53" y="426"/>
                      </a:lnTo>
                      <a:lnTo>
                        <a:pt x="0" y="311"/>
                      </a:lnTo>
                      <a:lnTo>
                        <a:pt x="65" y="178"/>
                      </a:lnTo>
                      <a:lnTo>
                        <a:pt x="35" y="118"/>
                      </a:lnTo>
                      <a:lnTo>
                        <a:pt x="83" y="96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5" name="Freeform 1021">
                  <a:extLst>
                    <a:ext uri="{FF2B5EF4-FFF2-40B4-BE49-F238E27FC236}">
                      <a16:creationId xmlns:a16="http://schemas.microsoft.com/office/drawing/2014/main" id="{D16A209B-FD2B-42DB-A7BA-F9798A3AE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4" y="1753"/>
                  <a:ext cx="96" cy="175"/>
                </a:xfrm>
                <a:custGeom>
                  <a:avLst/>
                  <a:gdLst>
                    <a:gd name="T0" fmla="*/ 128 w 192"/>
                    <a:gd name="T1" fmla="*/ 0 h 349"/>
                    <a:gd name="T2" fmla="*/ 192 w 192"/>
                    <a:gd name="T3" fmla="*/ 130 h 349"/>
                    <a:gd name="T4" fmla="*/ 106 w 192"/>
                    <a:gd name="T5" fmla="*/ 311 h 349"/>
                    <a:gd name="T6" fmla="*/ 32 w 192"/>
                    <a:gd name="T7" fmla="*/ 349 h 349"/>
                    <a:gd name="T8" fmla="*/ 0 w 192"/>
                    <a:gd name="T9" fmla="*/ 288 h 349"/>
                    <a:gd name="T10" fmla="*/ 64 w 192"/>
                    <a:gd name="T11" fmla="*/ 259 h 349"/>
                    <a:gd name="T12" fmla="*/ 113 w 192"/>
                    <a:gd name="T13" fmla="*/ 140 h 349"/>
                    <a:gd name="T14" fmla="*/ 80 w 192"/>
                    <a:gd name="T15" fmla="*/ 69 h 349"/>
                    <a:gd name="T16" fmla="*/ 128 w 192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349">
                      <a:moveTo>
                        <a:pt x="128" y="0"/>
                      </a:moveTo>
                      <a:lnTo>
                        <a:pt x="192" y="130"/>
                      </a:lnTo>
                      <a:lnTo>
                        <a:pt x="106" y="311"/>
                      </a:lnTo>
                      <a:lnTo>
                        <a:pt x="32" y="349"/>
                      </a:lnTo>
                      <a:lnTo>
                        <a:pt x="0" y="288"/>
                      </a:lnTo>
                      <a:lnTo>
                        <a:pt x="64" y="259"/>
                      </a:lnTo>
                      <a:lnTo>
                        <a:pt x="113" y="140"/>
                      </a:lnTo>
                      <a:lnTo>
                        <a:pt x="80" y="69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6" name="Freeform 1022">
                  <a:extLst>
                    <a:ext uri="{FF2B5EF4-FFF2-40B4-BE49-F238E27FC236}">
                      <a16:creationId xmlns:a16="http://schemas.microsoft.com/office/drawing/2014/main" id="{A61F4B3A-6446-4B55-B981-5FFEDCDB7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" y="1800"/>
                  <a:ext cx="46" cy="91"/>
                </a:xfrm>
                <a:custGeom>
                  <a:avLst/>
                  <a:gdLst>
                    <a:gd name="T0" fmla="*/ 64 w 92"/>
                    <a:gd name="T1" fmla="*/ 0 h 180"/>
                    <a:gd name="T2" fmla="*/ 0 w 92"/>
                    <a:gd name="T3" fmla="*/ 121 h 180"/>
                    <a:gd name="T4" fmla="*/ 30 w 92"/>
                    <a:gd name="T5" fmla="*/ 180 h 180"/>
                    <a:gd name="T6" fmla="*/ 92 w 92"/>
                    <a:gd name="T7" fmla="*/ 60 h 180"/>
                    <a:gd name="T8" fmla="*/ 64 w 92"/>
                    <a:gd name="T9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80">
                      <a:moveTo>
                        <a:pt x="64" y="0"/>
                      </a:moveTo>
                      <a:lnTo>
                        <a:pt x="0" y="121"/>
                      </a:lnTo>
                      <a:lnTo>
                        <a:pt x="30" y="180"/>
                      </a:lnTo>
                      <a:lnTo>
                        <a:pt x="92" y="6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7" name="Freeform 1023">
                  <a:extLst>
                    <a:ext uri="{FF2B5EF4-FFF2-40B4-BE49-F238E27FC236}">
                      <a16:creationId xmlns:a16="http://schemas.microsoft.com/office/drawing/2014/main" id="{22334AC0-4B27-48A7-BD59-9884166FB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8" y="1706"/>
                  <a:ext cx="63" cy="77"/>
                </a:xfrm>
                <a:custGeom>
                  <a:avLst/>
                  <a:gdLst>
                    <a:gd name="T0" fmla="*/ 54 w 127"/>
                    <a:gd name="T1" fmla="*/ 154 h 154"/>
                    <a:gd name="T2" fmla="*/ 127 w 127"/>
                    <a:gd name="T3" fmla="*/ 118 h 154"/>
                    <a:gd name="T4" fmla="*/ 71 w 127"/>
                    <a:gd name="T5" fmla="*/ 0 h 154"/>
                    <a:gd name="T6" fmla="*/ 0 w 127"/>
                    <a:gd name="T7" fmla="*/ 37 h 154"/>
                    <a:gd name="T8" fmla="*/ 54 w 127"/>
                    <a:gd name="T9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54">
                      <a:moveTo>
                        <a:pt x="54" y="154"/>
                      </a:moveTo>
                      <a:lnTo>
                        <a:pt x="127" y="118"/>
                      </a:lnTo>
                      <a:lnTo>
                        <a:pt x="71" y="0"/>
                      </a:lnTo>
                      <a:lnTo>
                        <a:pt x="0" y="37"/>
                      </a:lnTo>
                      <a:lnTo>
                        <a:pt x="54" y="1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8" name="Freeform 1024">
                  <a:extLst>
                    <a:ext uri="{FF2B5EF4-FFF2-40B4-BE49-F238E27FC236}">
                      <a16:creationId xmlns:a16="http://schemas.microsoft.com/office/drawing/2014/main" id="{16F527A7-2C69-4673-AE07-049C5AA71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6" y="1716"/>
                  <a:ext cx="45" cy="59"/>
                </a:xfrm>
                <a:custGeom>
                  <a:avLst/>
                  <a:gdLst>
                    <a:gd name="T0" fmla="*/ 0 w 90"/>
                    <a:gd name="T1" fmla="*/ 22 h 119"/>
                    <a:gd name="T2" fmla="*/ 45 w 90"/>
                    <a:gd name="T3" fmla="*/ 119 h 119"/>
                    <a:gd name="T4" fmla="*/ 90 w 90"/>
                    <a:gd name="T5" fmla="*/ 97 h 119"/>
                    <a:gd name="T6" fmla="*/ 45 w 90"/>
                    <a:gd name="T7" fmla="*/ 0 h 119"/>
                    <a:gd name="T8" fmla="*/ 0 w 90"/>
                    <a:gd name="T9" fmla="*/ 2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19">
                      <a:moveTo>
                        <a:pt x="0" y="22"/>
                      </a:moveTo>
                      <a:lnTo>
                        <a:pt x="45" y="119"/>
                      </a:lnTo>
                      <a:lnTo>
                        <a:pt x="90" y="97"/>
                      </a:lnTo>
                      <a:lnTo>
                        <a:pt x="45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9" name="Freeform 1025">
                  <a:extLst>
                    <a:ext uri="{FF2B5EF4-FFF2-40B4-BE49-F238E27FC236}">
                      <a16:creationId xmlns:a16="http://schemas.microsoft.com/office/drawing/2014/main" id="{C141E615-AA2F-49D1-95FD-CA6824917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7" y="1693"/>
                  <a:ext cx="66" cy="110"/>
                </a:xfrm>
                <a:custGeom>
                  <a:avLst/>
                  <a:gdLst>
                    <a:gd name="T0" fmla="*/ 49 w 132"/>
                    <a:gd name="T1" fmla="*/ 0 h 221"/>
                    <a:gd name="T2" fmla="*/ 8 w 132"/>
                    <a:gd name="T3" fmla="*/ 12 h 221"/>
                    <a:gd name="T4" fmla="*/ 0 w 132"/>
                    <a:gd name="T5" fmla="*/ 116 h 221"/>
                    <a:gd name="T6" fmla="*/ 51 w 132"/>
                    <a:gd name="T7" fmla="*/ 221 h 221"/>
                    <a:gd name="T8" fmla="*/ 132 w 132"/>
                    <a:gd name="T9" fmla="*/ 181 h 221"/>
                    <a:gd name="T10" fmla="*/ 49 w 132"/>
                    <a:gd name="T11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221">
                      <a:moveTo>
                        <a:pt x="49" y="0"/>
                      </a:moveTo>
                      <a:lnTo>
                        <a:pt x="8" y="12"/>
                      </a:lnTo>
                      <a:lnTo>
                        <a:pt x="0" y="116"/>
                      </a:lnTo>
                      <a:lnTo>
                        <a:pt x="51" y="221"/>
                      </a:lnTo>
                      <a:lnTo>
                        <a:pt x="132" y="18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" name="Freeform 1026">
                  <a:extLst>
                    <a:ext uri="{FF2B5EF4-FFF2-40B4-BE49-F238E27FC236}">
                      <a16:creationId xmlns:a16="http://schemas.microsoft.com/office/drawing/2014/main" id="{BB5BC5E0-D1B8-4F06-8463-5DD3B4BDE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1642"/>
                  <a:ext cx="85" cy="188"/>
                </a:xfrm>
                <a:custGeom>
                  <a:avLst/>
                  <a:gdLst>
                    <a:gd name="T0" fmla="*/ 169 w 169"/>
                    <a:gd name="T1" fmla="*/ 323 h 378"/>
                    <a:gd name="T2" fmla="*/ 64 w 169"/>
                    <a:gd name="T3" fmla="*/ 378 h 378"/>
                    <a:gd name="T4" fmla="*/ 0 w 169"/>
                    <a:gd name="T5" fmla="*/ 241 h 378"/>
                    <a:gd name="T6" fmla="*/ 99 w 169"/>
                    <a:gd name="T7" fmla="*/ 0 h 378"/>
                    <a:gd name="T8" fmla="*/ 116 w 169"/>
                    <a:gd name="T9" fmla="*/ 15 h 378"/>
                    <a:gd name="T10" fmla="*/ 160 w 169"/>
                    <a:gd name="T11" fmla="*/ 105 h 378"/>
                    <a:gd name="T12" fmla="*/ 124 w 169"/>
                    <a:gd name="T13" fmla="*/ 124 h 378"/>
                    <a:gd name="T14" fmla="*/ 118 w 169"/>
                    <a:gd name="T15" fmla="*/ 216 h 378"/>
                    <a:gd name="T16" fmla="*/ 169 w 169"/>
                    <a:gd name="T17" fmla="*/ 32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9" h="378">
                      <a:moveTo>
                        <a:pt x="169" y="323"/>
                      </a:moveTo>
                      <a:lnTo>
                        <a:pt x="64" y="378"/>
                      </a:lnTo>
                      <a:lnTo>
                        <a:pt x="0" y="241"/>
                      </a:lnTo>
                      <a:lnTo>
                        <a:pt x="99" y="0"/>
                      </a:lnTo>
                      <a:lnTo>
                        <a:pt x="116" y="15"/>
                      </a:lnTo>
                      <a:lnTo>
                        <a:pt x="160" y="105"/>
                      </a:lnTo>
                      <a:lnTo>
                        <a:pt x="124" y="124"/>
                      </a:lnTo>
                      <a:lnTo>
                        <a:pt x="118" y="216"/>
                      </a:lnTo>
                      <a:lnTo>
                        <a:pt x="169" y="32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1" name="Freeform 1027">
                  <a:extLst>
                    <a:ext uri="{FF2B5EF4-FFF2-40B4-BE49-F238E27FC236}">
                      <a16:creationId xmlns:a16="http://schemas.microsoft.com/office/drawing/2014/main" id="{0DC63602-12BD-46E1-A837-1E9A391DD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" y="1767"/>
                  <a:ext cx="77" cy="102"/>
                </a:xfrm>
                <a:custGeom>
                  <a:avLst/>
                  <a:gdLst>
                    <a:gd name="T0" fmla="*/ 90 w 154"/>
                    <a:gd name="T1" fmla="*/ 0 h 203"/>
                    <a:gd name="T2" fmla="*/ 0 w 154"/>
                    <a:gd name="T3" fmla="*/ 203 h 203"/>
                    <a:gd name="T4" fmla="*/ 154 w 154"/>
                    <a:gd name="T5" fmla="*/ 128 h 203"/>
                    <a:gd name="T6" fmla="*/ 90 w 154"/>
                    <a:gd name="T7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" h="203">
                      <a:moveTo>
                        <a:pt x="90" y="0"/>
                      </a:moveTo>
                      <a:lnTo>
                        <a:pt x="0" y="203"/>
                      </a:lnTo>
                      <a:lnTo>
                        <a:pt x="154" y="12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" name="Freeform 1028">
                  <a:extLst>
                    <a:ext uri="{FF2B5EF4-FFF2-40B4-BE49-F238E27FC236}">
                      <a16:creationId xmlns:a16="http://schemas.microsoft.com/office/drawing/2014/main" id="{F9A6FC39-A4AF-4C9B-A355-C65F07ADE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8" y="1635"/>
                  <a:ext cx="112" cy="250"/>
                </a:xfrm>
                <a:custGeom>
                  <a:avLst/>
                  <a:gdLst>
                    <a:gd name="T0" fmla="*/ 223 w 223"/>
                    <a:gd name="T1" fmla="*/ 16 h 501"/>
                    <a:gd name="T2" fmla="*/ 173 w 223"/>
                    <a:gd name="T3" fmla="*/ 0 h 501"/>
                    <a:gd name="T4" fmla="*/ 0 w 223"/>
                    <a:gd name="T5" fmla="*/ 501 h 501"/>
                    <a:gd name="T6" fmla="*/ 35 w 223"/>
                    <a:gd name="T7" fmla="*/ 481 h 501"/>
                    <a:gd name="T8" fmla="*/ 223 w 223"/>
                    <a:gd name="T9" fmla="*/ 16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501">
                      <a:moveTo>
                        <a:pt x="223" y="16"/>
                      </a:moveTo>
                      <a:lnTo>
                        <a:pt x="173" y="0"/>
                      </a:lnTo>
                      <a:lnTo>
                        <a:pt x="0" y="501"/>
                      </a:lnTo>
                      <a:lnTo>
                        <a:pt x="35" y="481"/>
                      </a:lnTo>
                      <a:lnTo>
                        <a:pt x="223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3" name="Freeform 1029">
                  <a:extLst>
                    <a:ext uri="{FF2B5EF4-FFF2-40B4-BE49-F238E27FC236}">
                      <a16:creationId xmlns:a16="http://schemas.microsoft.com/office/drawing/2014/main" id="{26858E17-D047-4BA2-AA06-6831902F3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8" y="1814"/>
                  <a:ext cx="53" cy="138"/>
                </a:xfrm>
                <a:custGeom>
                  <a:avLst/>
                  <a:gdLst>
                    <a:gd name="T0" fmla="*/ 86 w 106"/>
                    <a:gd name="T1" fmla="*/ 0 h 275"/>
                    <a:gd name="T2" fmla="*/ 106 w 106"/>
                    <a:gd name="T3" fmla="*/ 275 h 275"/>
                    <a:gd name="T4" fmla="*/ 0 w 106"/>
                    <a:gd name="T5" fmla="*/ 206 h 275"/>
                    <a:gd name="T6" fmla="*/ 86 w 106"/>
                    <a:gd name="T7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275">
                      <a:moveTo>
                        <a:pt x="86" y="0"/>
                      </a:moveTo>
                      <a:lnTo>
                        <a:pt x="106" y="275"/>
                      </a:lnTo>
                      <a:lnTo>
                        <a:pt x="0" y="206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4" name="Freeform 1030">
                  <a:extLst>
                    <a:ext uri="{FF2B5EF4-FFF2-40B4-BE49-F238E27FC236}">
                      <a16:creationId xmlns:a16="http://schemas.microsoft.com/office/drawing/2014/main" id="{FC788123-F5A8-4D7B-9773-F12EB588F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1" y="1640"/>
                  <a:ext cx="49" cy="63"/>
                </a:xfrm>
                <a:custGeom>
                  <a:avLst/>
                  <a:gdLst>
                    <a:gd name="T0" fmla="*/ 50 w 98"/>
                    <a:gd name="T1" fmla="*/ 0 h 126"/>
                    <a:gd name="T2" fmla="*/ 0 w 98"/>
                    <a:gd name="T3" fmla="*/ 27 h 126"/>
                    <a:gd name="T4" fmla="*/ 48 w 98"/>
                    <a:gd name="T5" fmla="*/ 126 h 126"/>
                    <a:gd name="T6" fmla="*/ 98 w 98"/>
                    <a:gd name="T7" fmla="*/ 99 h 126"/>
                    <a:gd name="T8" fmla="*/ 50 w 98"/>
                    <a:gd name="T9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26">
                      <a:moveTo>
                        <a:pt x="50" y="0"/>
                      </a:moveTo>
                      <a:lnTo>
                        <a:pt x="0" y="27"/>
                      </a:lnTo>
                      <a:lnTo>
                        <a:pt x="48" y="126"/>
                      </a:lnTo>
                      <a:lnTo>
                        <a:pt x="98" y="9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5" name="Freeform 1031">
                  <a:extLst>
                    <a:ext uri="{FF2B5EF4-FFF2-40B4-BE49-F238E27FC236}">
                      <a16:creationId xmlns:a16="http://schemas.microsoft.com/office/drawing/2014/main" id="{525C916A-CFA0-4ED1-8952-6897BA6F4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9" y="1471"/>
                  <a:ext cx="194" cy="191"/>
                </a:xfrm>
                <a:custGeom>
                  <a:avLst/>
                  <a:gdLst>
                    <a:gd name="T0" fmla="*/ 136 w 388"/>
                    <a:gd name="T1" fmla="*/ 0 h 384"/>
                    <a:gd name="T2" fmla="*/ 245 w 388"/>
                    <a:gd name="T3" fmla="*/ 226 h 384"/>
                    <a:gd name="T4" fmla="*/ 291 w 388"/>
                    <a:gd name="T5" fmla="*/ 235 h 384"/>
                    <a:gd name="T6" fmla="*/ 346 w 388"/>
                    <a:gd name="T7" fmla="*/ 210 h 384"/>
                    <a:gd name="T8" fmla="*/ 388 w 388"/>
                    <a:gd name="T9" fmla="*/ 299 h 384"/>
                    <a:gd name="T10" fmla="*/ 214 w 388"/>
                    <a:gd name="T11" fmla="*/ 384 h 384"/>
                    <a:gd name="T12" fmla="*/ 143 w 388"/>
                    <a:gd name="T13" fmla="*/ 358 h 384"/>
                    <a:gd name="T14" fmla="*/ 0 w 388"/>
                    <a:gd name="T15" fmla="*/ 66 h 384"/>
                    <a:gd name="T16" fmla="*/ 136 w 388"/>
                    <a:gd name="T1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8" h="384">
                      <a:moveTo>
                        <a:pt x="136" y="0"/>
                      </a:moveTo>
                      <a:lnTo>
                        <a:pt x="245" y="226"/>
                      </a:lnTo>
                      <a:lnTo>
                        <a:pt x="291" y="235"/>
                      </a:lnTo>
                      <a:lnTo>
                        <a:pt x="346" y="210"/>
                      </a:lnTo>
                      <a:lnTo>
                        <a:pt x="388" y="299"/>
                      </a:lnTo>
                      <a:lnTo>
                        <a:pt x="214" y="384"/>
                      </a:lnTo>
                      <a:lnTo>
                        <a:pt x="143" y="358"/>
                      </a:lnTo>
                      <a:lnTo>
                        <a:pt x="0" y="66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6" name="Freeform 1032">
                  <a:extLst>
                    <a:ext uri="{FF2B5EF4-FFF2-40B4-BE49-F238E27FC236}">
                      <a16:creationId xmlns:a16="http://schemas.microsoft.com/office/drawing/2014/main" id="{4848FC40-9353-479E-9BF0-727EA0470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0" y="1791"/>
                  <a:ext cx="146" cy="242"/>
                </a:xfrm>
                <a:custGeom>
                  <a:avLst/>
                  <a:gdLst>
                    <a:gd name="T0" fmla="*/ 218 w 292"/>
                    <a:gd name="T1" fmla="*/ 485 h 485"/>
                    <a:gd name="T2" fmla="*/ 292 w 292"/>
                    <a:gd name="T3" fmla="*/ 447 h 485"/>
                    <a:gd name="T4" fmla="*/ 75 w 292"/>
                    <a:gd name="T5" fmla="*/ 0 h 485"/>
                    <a:gd name="T6" fmla="*/ 0 w 292"/>
                    <a:gd name="T7" fmla="*/ 40 h 485"/>
                    <a:gd name="T8" fmla="*/ 218 w 292"/>
                    <a:gd name="T9" fmla="*/ 48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485">
                      <a:moveTo>
                        <a:pt x="218" y="485"/>
                      </a:moveTo>
                      <a:lnTo>
                        <a:pt x="292" y="447"/>
                      </a:lnTo>
                      <a:lnTo>
                        <a:pt x="75" y="0"/>
                      </a:lnTo>
                      <a:lnTo>
                        <a:pt x="0" y="40"/>
                      </a:lnTo>
                      <a:lnTo>
                        <a:pt x="218" y="48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7" name="Freeform 1033">
                  <a:extLst>
                    <a:ext uri="{FF2B5EF4-FFF2-40B4-BE49-F238E27FC236}">
                      <a16:creationId xmlns:a16="http://schemas.microsoft.com/office/drawing/2014/main" id="{CE6C0898-E4B8-47F6-BD76-E56B66553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8" y="1836"/>
                  <a:ext cx="114" cy="195"/>
                </a:xfrm>
                <a:custGeom>
                  <a:avLst/>
                  <a:gdLst>
                    <a:gd name="T0" fmla="*/ 0 w 227"/>
                    <a:gd name="T1" fmla="*/ 23 h 389"/>
                    <a:gd name="T2" fmla="*/ 183 w 227"/>
                    <a:gd name="T3" fmla="*/ 389 h 389"/>
                    <a:gd name="T4" fmla="*/ 227 w 227"/>
                    <a:gd name="T5" fmla="*/ 370 h 389"/>
                    <a:gd name="T6" fmla="*/ 46 w 227"/>
                    <a:gd name="T7" fmla="*/ 0 h 389"/>
                    <a:gd name="T8" fmla="*/ 0 w 227"/>
                    <a:gd name="T9" fmla="*/ 2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389">
                      <a:moveTo>
                        <a:pt x="0" y="23"/>
                      </a:moveTo>
                      <a:lnTo>
                        <a:pt x="183" y="389"/>
                      </a:lnTo>
                      <a:lnTo>
                        <a:pt x="227" y="370"/>
                      </a:lnTo>
                      <a:lnTo>
                        <a:pt x="46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8" name="Freeform 1034">
                  <a:extLst>
                    <a:ext uri="{FF2B5EF4-FFF2-40B4-BE49-F238E27FC236}">
                      <a16:creationId xmlns:a16="http://schemas.microsoft.com/office/drawing/2014/main" id="{7A1DF867-11CC-42B3-AB51-D2EF626CF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1937"/>
                  <a:ext cx="98" cy="75"/>
                </a:xfrm>
                <a:custGeom>
                  <a:avLst/>
                  <a:gdLst>
                    <a:gd name="T0" fmla="*/ 55 w 196"/>
                    <a:gd name="T1" fmla="*/ 152 h 152"/>
                    <a:gd name="T2" fmla="*/ 0 w 196"/>
                    <a:gd name="T3" fmla="*/ 39 h 152"/>
                    <a:gd name="T4" fmla="*/ 78 w 196"/>
                    <a:gd name="T5" fmla="*/ 0 h 152"/>
                    <a:gd name="T6" fmla="*/ 196 w 196"/>
                    <a:gd name="T7" fmla="*/ 83 h 152"/>
                    <a:gd name="T8" fmla="*/ 55 w 196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152">
                      <a:moveTo>
                        <a:pt x="55" y="152"/>
                      </a:moveTo>
                      <a:lnTo>
                        <a:pt x="0" y="39"/>
                      </a:lnTo>
                      <a:lnTo>
                        <a:pt x="78" y="0"/>
                      </a:lnTo>
                      <a:lnTo>
                        <a:pt x="196" y="83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9" name="Freeform 1035">
                  <a:extLst>
                    <a:ext uri="{FF2B5EF4-FFF2-40B4-BE49-F238E27FC236}">
                      <a16:creationId xmlns:a16="http://schemas.microsoft.com/office/drawing/2014/main" id="{2F488A1B-665A-4256-A44A-FB6C6273F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" y="1805"/>
                  <a:ext cx="63" cy="160"/>
                </a:xfrm>
                <a:custGeom>
                  <a:avLst/>
                  <a:gdLst>
                    <a:gd name="T0" fmla="*/ 0 w 124"/>
                    <a:gd name="T1" fmla="*/ 0 h 322"/>
                    <a:gd name="T2" fmla="*/ 124 w 124"/>
                    <a:gd name="T3" fmla="*/ 274 h 322"/>
                    <a:gd name="T4" fmla="*/ 24 w 124"/>
                    <a:gd name="T5" fmla="*/ 322 h 322"/>
                    <a:gd name="T6" fmla="*/ 0 w 124"/>
                    <a:gd name="T7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322">
                      <a:moveTo>
                        <a:pt x="0" y="0"/>
                      </a:moveTo>
                      <a:lnTo>
                        <a:pt x="124" y="274"/>
                      </a:lnTo>
                      <a:lnTo>
                        <a:pt x="24" y="3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0" name="Freeform 1036">
                  <a:extLst>
                    <a:ext uri="{FF2B5EF4-FFF2-40B4-BE49-F238E27FC236}">
                      <a16:creationId xmlns:a16="http://schemas.microsoft.com/office/drawing/2014/main" id="{F69008C2-8FC4-4B00-A190-453DDF79D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7" y="1750"/>
                  <a:ext cx="125" cy="75"/>
                </a:xfrm>
                <a:custGeom>
                  <a:avLst/>
                  <a:gdLst>
                    <a:gd name="T0" fmla="*/ 0 w 249"/>
                    <a:gd name="T1" fmla="*/ 119 h 149"/>
                    <a:gd name="T2" fmla="*/ 249 w 249"/>
                    <a:gd name="T3" fmla="*/ 0 h 149"/>
                    <a:gd name="T4" fmla="*/ 232 w 249"/>
                    <a:gd name="T5" fmla="*/ 44 h 149"/>
                    <a:gd name="T6" fmla="*/ 16 w 249"/>
                    <a:gd name="T7" fmla="*/ 149 h 149"/>
                    <a:gd name="T8" fmla="*/ 0 w 249"/>
                    <a:gd name="T9" fmla="*/ 11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49">
                      <a:moveTo>
                        <a:pt x="0" y="119"/>
                      </a:moveTo>
                      <a:lnTo>
                        <a:pt x="249" y="0"/>
                      </a:lnTo>
                      <a:lnTo>
                        <a:pt x="232" y="44"/>
                      </a:lnTo>
                      <a:lnTo>
                        <a:pt x="16" y="149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1" name="Freeform 1037">
                  <a:extLst>
                    <a:ext uri="{FF2B5EF4-FFF2-40B4-BE49-F238E27FC236}">
                      <a16:creationId xmlns:a16="http://schemas.microsoft.com/office/drawing/2014/main" id="{99FE1B83-D653-447F-8B92-10E0244AC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9" y="1792"/>
                  <a:ext cx="93" cy="58"/>
                </a:xfrm>
                <a:custGeom>
                  <a:avLst/>
                  <a:gdLst>
                    <a:gd name="T0" fmla="*/ 0 w 186"/>
                    <a:gd name="T1" fmla="*/ 90 h 117"/>
                    <a:gd name="T2" fmla="*/ 13 w 186"/>
                    <a:gd name="T3" fmla="*/ 117 h 117"/>
                    <a:gd name="T4" fmla="*/ 170 w 186"/>
                    <a:gd name="T5" fmla="*/ 42 h 117"/>
                    <a:gd name="T6" fmla="*/ 186 w 186"/>
                    <a:gd name="T7" fmla="*/ 0 h 117"/>
                    <a:gd name="T8" fmla="*/ 0 w 186"/>
                    <a:gd name="T9" fmla="*/ 9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6" h="117">
                      <a:moveTo>
                        <a:pt x="0" y="90"/>
                      </a:moveTo>
                      <a:lnTo>
                        <a:pt x="13" y="117"/>
                      </a:lnTo>
                      <a:lnTo>
                        <a:pt x="170" y="42"/>
                      </a:lnTo>
                      <a:lnTo>
                        <a:pt x="186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2" name="Freeform 1038">
                  <a:extLst>
                    <a:ext uri="{FF2B5EF4-FFF2-40B4-BE49-F238E27FC236}">
                      <a16:creationId xmlns:a16="http://schemas.microsoft.com/office/drawing/2014/main" id="{0E55D1DE-53A3-456B-AADD-602CC657E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2" y="1834"/>
                  <a:ext cx="66" cy="48"/>
                </a:xfrm>
                <a:custGeom>
                  <a:avLst/>
                  <a:gdLst>
                    <a:gd name="T0" fmla="*/ 0 w 130"/>
                    <a:gd name="T1" fmla="*/ 62 h 95"/>
                    <a:gd name="T2" fmla="*/ 16 w 130"/>
                    <a:gd name="T3" fmla="*/ 95 h 95"/>
                    <a:gd name="T4" fmla="*/ 113 w 130"/>
                    <a:gd name="T5" fmla="*/ 48 h 95"/>
                    <a:gd name="T6" fmla="*/ 130 w 130"/>
                    <a:gd name="T7" fmla="*/ 0 h 95"/>
                    <a:gd name="T8" fmla="*/ 0 w 130"/>
                    <a:gd name="T9" fmla="*/ 6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95">
                      <a:moveTo>
                        <a:pt x="0" y="62"/>
                      </a:moveTo>
                      <a:lnTo>
                        <a:pt x="16" y="95"/>
                      </a:lnTo>
                      <a:lnTo>
                        <a:pt x="113" y="48"/>
                      </a:lnTo>
                      <a:lnTo>
                        <a:pt x="13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3" name="Freeform 1039">
                  <a:extLst>
                    <a:ext uri="{FF2B5EF4-FFF2-40B4-BE49-F238E27FC236}">
                      <a16:creationId xmlns:a16="http://schemas.microsoft.com/office/drawing/2014/main" id="{D9C98D5F-FC40-49B9-88C2-8D4155095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1880"/>
                  <a:ext cx="33" cy="44"/>
                </a:xfrm>
                <a:custGeom>
                  <a:avLst/>
                  <a:gdLst>
                    <a:gd name="T0" fmla="*/ 0 w 68"/>
                    <a:gd name="T1" fmla="*/ 33 h 86"/>
                    <a:gd name="T2" fmla="*/ 68 w 68"/>
                    <a:gd name="T3" fmla="*/ 0 h 86"/>
                    <a:gd name="T4" fmla="*/ 44 w 68"/>
                    <a:gd name="T5" fmla="*/ 78 h 86"/>
                    <a:gd name="T6" fmla="*/ 26 w 68"/>
                    <a:gd name="T7" fmla="*/ 86 h 86"/>
                    <a:gd name="T8" fmla="*/ 0 w 68"/>
                    <a:gd name="T9" fmla="*/ 3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86">
                      <a:moveTo>
                        <a:pt x="0" y="33"/>
                      </a:moveTo>
                      <a:lnTo>
                        <a:pt x="68" y="0"/>
                      </a:lnTo>
                      <a:lnTo>
                        <a:pt x="44" y="78"/>
                      </a:lnTo>
                      <a:lnTo>
                        <a:pt x="26" y="8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4" name="Freeform 1040">
                  <a:extLst>
                    <a:ext uri="{FF2B5EF4-FFF2-40B4-BE49-F238E27FC236}">
                      <a16:creationId xmlns:a16="http://schemas.microsoft.com/office/drawing/2014/main" id="{CB3BD9A8-C59B-4666-84C8-23CB56D179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1494"/>
                  <a:ext cx="77" cy="28"/>
                </a:xfrm>
                <a:custGeom>
                  <a:avLst/>
                  <a:gdLst>
                    <a:gd name="T0" fmla="*/ 0 w 154"/>
                    <a:gd name="T1" fmla="*/ 26 h 57"/>
                    <a:gd name="T2" fmla="*/ 101 w 154"/>
                    <a:gd name="T3" fmla="*/ 57 h 57"/>
                    <a:gd name="T4" fmla="*/ 154 w 154"/>
                    <a:gd name="T5" fmla="*/ 34 h 57"/>
                    <a:gd name="T6" fmla="*/ 61 w 154"/>
                    <a:gd name="T7" fmla="*/ 0 h 57"/>
                    <a:gd name="T8" fmla="*/ 0 w 154"/>
                    <a:gd name="T9" fmla="*/ 2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57">
                      <a:moveTo>
                        <a:pt x="0" y="26"/>
                      </a:moveTo>
                      <a:lnTo>
                        <a:pt x="101" y="57"/>
                      </a:lnTo>
                      <a:lnTo>
                        <a:pt x="154" y="34"/>
                      </a:lnTo>
                      <a:lnTo>
                        <a:pt x="61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5" name="Freeform 1041">
                  <a:extLst>
                    <a:ext uri="{FF2B5EF4-FFF2-40B4-BE49-F238E27FC236}">
                      <a16:creationId xmlns:a16="http://schemas.microsoft.com/office/drawing/2014/main" id="{619D843C-14CF-415C-9BAE-461EF129D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4" y="1468"/>
                  <a:ext cx="76" cy="29"/>
                </a:xfrm>
                <a:custGeom>
                  <a:avLst/>
                  <a:gdLst>
                    <a:gd name="T0" fmla="*/ 0 w 151"/>
                    <a:gd name="T1" fmla="*/ 27 h 58"/>
                    <a:gd name="T2" fmla="*/ 100 w 151"/>
                    <a:gd name="T3" fmla="*/ 58 h 58"/>
                    <a:gd name="T4" fmla="*/ 151 w 151"/>
                    <a:gd name="T5" fmla="*/ 34 h 58"/>
                    <a:gd name="T6" fmla="*/ 60 w 151"/>
                    <a:gd name="T7" fmla="*/ 0 h 58"/>
                    <a:gd name="T8" fmla="*/ 0 w 151"/>
                    <a:gd name="T9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1" h="58">
                      <a:moveTo>
                        <a:pt x="0" y="27"/>
                      </a:moveTo>
                      <a:lnTo>
                        <a:pt x="100" y="58"/>
                      </a:lnTo>
                      <a:lnTo>
                        <a:pt x="151" y="34"/>
                      </a:lnTo>
                      <a:lnTo>
                        <a:pt x="6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6" name="Freeform 1042">
                  <a:extLst>
                    <a:ext uri="{FF2B5EF4-FFF2-40B4-BE49-F238E27FC236}">
                      <a16:creationId xmlns:a16="http://schemas.microsoft.com/office/drawing/2014/main" id="{1043D898-7301-49A7-9A37-51EEB749D0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1441"/>
                  <a:ext cx="74" cy="29"/>
                </a:xfrm>
                <a:custGeom>
                  <a:avLst/>
                  <a:gdLst>
                    <a:gd name="T0" fmla="*/ 0 w 149"/>
                    <a:gd name="T1" fmla="*/ 26 h 57"/>
                    <a:gd name="T2" fmla="*/ 98 w 149"/>
                    <a:gd name="T3" fmla="*/ 57 h 57"/>
                    <a:gd name="T4" fmla="*/ 149 w 149"/>
                    <a:gd name="T5" fmla="*/ 34 h 57"/>
                    <a:gd name="T6" fmla="*/ 56 w 149"/>
                    <a:gd name="T7" fmla="*/ 0 h 57"/>
                    <a:gd name="T8" fmla="*/ 0 w 149"/>
                    <a:gd name="T9" fmla="*/ 2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57">
                      <a:moveTo>
                        <a:pt x="0" y="26"/>
                      </a:moveTo>
                      <a:lnTo>
                        <a:pt x="98" y="57"/>
                      </a:lnTo>
                      <a:lnTo>
                        <a:pt x="149" y="34"/>
                      </a:lnTo>
                      <a:lnTo>
                        <a:pt x="5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7" name="Freeform 1043">
                  <a:extLst>
                    <a:ext uri="{FF2B5EF4-FFF2-40B4-BE49-F238E27FC236}">
                      <a16:creationId xmlns:a16="http://schemas.microsoft.com/office/drawing/2014/main" id="{1DB988FB-C62E-4DFF-A8B1-53BCB80DF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5" y="1410"/>
                  <a:ext cx="43" cy="25"/>
                </a:xfrm>
                <a:custGeom>
                  <a:avLst/>
                  <a:gdLst>
                    <a:gd name="T0" fmla="*/ 0 w 86"/>
                    <a:gd name="T1" fmla="*/ 23 h 50"/>
                    <a:gd name="T2" fmla="*/ 75 w 86"/>
                    <a:gd name="T3" fmla="*/ 50 h 50"/>
                    <a:gd name="T4" fmla="*/ 86 w 86"/>
                    <a:gd name="T5" fmla="*/ 14 h 50"/>
                    <a:gd name="T6" fmla="*/ 53 w 86"/>
                    <a:gd name="T7" fmla="*/ 0 h 50"/>
                    <a:gd name="T8" fmla="*/ 0 w 86"/>
                    <a:gd name="T9" fmla="*/ 2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0">
                      <a:moveTo>
                        <a:pt x="0" y="23"/>
                      </a:moveTo>
                      <a:lnTo>
                        <a:pt x="75" y="50"/>
                      </a:lnTo>
                      <a:lnTo>
                        <a:pt x="86" y="14"/>
                      </a:lnTo>
                      <a:lnTo>
                        <a:pt x="53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8" name="Freeform 1044">
                  <a:extLst>
                    <a:ext uri="{FF2B5EF4-FFF2-40B4-BE49-F238E27FC236}">
                      <a16:creationId xmlns:a16="http://schemas.microsoft.com/office/drawing/2014/main" id="{BB2CEB27-6D9A-4ACA-9C1B-A702241A1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0" y="1479"/>
                  <a:ext cx="141" cy="140"/>
                </a:xfrm>
                <a:custGeom>
                  <a:avLst/>
                  <a:gdLst>
                    <a:gd name="T0" fmla="*/ 26 w 283"/>
                    <a:gd name="T1" fmla="*/ 0 h 281"/>
                    <a:gd name="T2" fmla="*/ 143 w 283"/>
                    <a:gd name="T3" fmla="*/ 243 h 281"/>
                    <a:gd name="T4" fmla="*/ 176 w 283"/>
                    <a:gd name="T5" fmla="*/ 254 h 281"/>
                    <a:gd name="T6" fmla="*/ 269 w 283"/>
                    <a:gd name="T7" fmla="*/ 214 h 281"/>
                    <a:gd name="T8" fmla="*/ 283 w 283"/>
                    <a:gd name="T9" fmla="*/ 230 h 281"/>
                    <a:gd name="T10" fmla="*/ 170 w 283"/>
                    <a:gd name="T11" fmla="*/ 281 h 281"/>
                    <a:gd name="T12" fmla="*/ 133 w 283"/>
                    <a:gd name="T13" fmla="*/ 280 h 281"/>
                    <a:gd name="T14" fmla="*/ 0 w 283"/>
                    <a:gd name="T15" fmla="*/ 11 h 281"/>
                    <a:gd name="T16" fmla="*/ 26 w 283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81">
                      <a:moveTo>
                        <a:pt x="26" y="0"/>
                      </a:moveTo>
                      <a:lnTo>
                        <a:pt x="143" y="243"/>
                      </a:lnTo>
                      <a:lnTo>
                        <a:pt x="176" y="254"/>
                      </a:lnTo>
                      <a:lnTo>
                        <a:pt x="269" y="214"/>
                      </a:lnTo>
                      <a:lnTo>
                        <a:pt x="283" y="230"/>
                      </a:lnTo>
                      <a:lnTo>
                        <a:pt x="170" y="281"/>
                      </a:lnTo>
                      <a:lnTo>
                        <a:pt x="133" y="280"/>
                      </a:lnTo>
                      <a:lnTo>
                        <a:pt x="0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9" name="Freeform 1045">
                  <a:extLst>
                    <a:ext uri="{FF2B5EF4-FFF2-40B4-BE49-F238E27FC236}">
                      <a16:creationId xmlns:a16="http://schemas.microsoft.com/office/drawing/2014/main" id="{82E5AA6F-ED03-48A9-B6EF-CBF0B03EA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1" y="1495"/>
                  <a:ext cx="182" cy="154"/>
                </a:xfrm>
                <a:custGeom>
                  <a:avLst/>
                  <a:gdLst>
                    <a:gd name="T0" fmla="*/ 26 w 364"/>
                    <a:gd name="T1" fmla="*/ 0 h 308"/>
                    <a:gd name="T2" fmla="*/ 167 w 364"/>
                    <a:gd name="T3" fmla="*/ 274 h 308"/>
                    <a:gd name="T4" fmla="*/ 213 w 364"/>
                    <a:gd name="T5" fmla="*/ 281 h 308"/>
                    <a:gd name="T6" fmla="*/ 349 w 364"/>
                    <a:gd name="T7" fmla="*/ 216 h 308"/>
                    <a:gd name="T8" fmla="*/ 364 w 364"/>
                    <a:gd name="T9" fmla="*/ 232 h 308"/>
                    <a:gd name="T10" fmla="*/ 195 w 364"/>
                    <a:gd name="T11" fmla="*/ 308 h 308"/>
                    <a:gd name="T12" fmla="*/ 147 w 364"/>
                    <a:gd name="T13" fmla="*/ 293 h 308"/>
                    <a:gd name="T14" fmla="*/ 0 w 364"/>
                    <a:gd name="T15" fmla="*/ 13 h 308"/>
                    <a:gd name="T16" fmla="*/ 26 w 364"/>
                    <a:gd name="T17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4" h="308">
                      <a:moveTo>
                        <a:pt x="26" y="0"/>
                      </a:moveTo>
                      <a:lnTo>
                        <a:pt x="167" y="274"/>
                      </a:lnTo>
                      <a:lnTo>
                        <a:pt x="213" y="281"/>
                      </a:lnTo>
                      <a:lnTo>
                        <a:pt x="349" y="216"/>
                      </a:lnTo>
                      <a:lnTo>
                        <a:pt x="364" y="232"/>
                      </a:lnTo>
                      <a:lnTo>
                        <a:pt x="195" y="308"/>
                      </a:lnTo>
                      <a:lnTo>
                        <a:pt x="147" y="293"/>
                      </a:lnTo>
                      <a:lnTo>
                        <a:pt x="0" y="1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0" name="Line 1046">
                  <a:extLst>
                    <a:ext uri="{FF2B5EF4-FFF2-40B4-BE49-F238E27FC236}">
                      <a16:creationId xmlns:a16="http://schemas.microsoft.com/office/drawing/2014/main" id="{C8AE1D58-F264-4AF1-99CC-EB18E1E6A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2" y="1570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1" name="Line 1047">
                  <a:extLst>
                    <a:ext uri="{FF2B5EF4-FFF2-40B4-BE49-F238E27FC236}">
                      <a16:creationId xmlns:a16="http://schemas.microsoft.com/office/drawing/2014/main" id="{D3EC43D0-C28C-4264-8EDA-022E8974D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2" y="1560"/>
                  <a:ext cx="43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2" name="Line 1048">
                  <a:extLst>
                    <a:ext uri="{FF2B5EF4-FFF2-40B4-BE49-F238E27FC236}">
                      <a16:creationId xmlns:a16="http://schemas.microsoft.com/office/drawing/2014/main" id="{C1C2EBEC-DF40-492B-9A71-6DC32A130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4" y="1589"/>
                  <a:ext cx="24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49">
                  <a:extLst>
                    <a:ext uri="{FF2B5EF4-FFF2-40B4-BE49-F238E27FC236}">
                      <a16:creationId xmlns:a16="http://schemas.microsoft.com/office/drawing/2014/main" id="{4B32A01B-F3BE-4F6B-8B65-F460B6A55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3" y="1624"/>
                  <a:ext cx="30" cy="1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4" name="Line 1050">
                  <a:extLst>
                    <a:ext uri="{FF2B5EF4-FFF2-40B4-BE49-F238E27FC236}">
                      <a16:creationId xmlns:a16="http://schemas.microsoft.com/office/drawing/2014/main" id="{4905ED37-8FC8-451A-8C2E-25BF37083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6" y="1646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5" name="Line 1051">
                  <a:extLst>
                    <a:ext uri="{FF2B5EF4-FFF2-40B4-BE49-F238E27FC236}">
                      <a16:creationId xmlns:a16="http://schemas.microsoft.com/office/drawing/2014/main" id="{F28064ED-B2F3-4330-987F-F0972B8B5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1587"/>
                  <a:ext cx="39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6" name="Line 1052">
                  <a:extLst>
                    <a:ext uri="{FF2B5EF4-FFF2-40B4-BE49-F238E27FC236}">
                      <a16:creationId xmlns:a16="http://schemas.microsoft.com/office/drawing/2014/main" id="{EEF708B8-E57A-4263-8DD8-5978F0BD7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9" y="1542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37" name="Group 1053">
                <a:extLst>
                  <a:ext uri="{FF2B5EF4-FFF2-40B4-BE49-F238E27FC236}">
                    <a16:creationId xmlns:a16="http://schemas.microsoft.com/office/drawing/2014/main" id="{69A21B41-81F4-4A86-811E-5A636006C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0" y="1764"/>
                <a:ext cx="651" cy="659"/>
                <a:chOff x="2410" y="1764"/>
                <a:chExt cx="651" cy="659"/>
              </a:xfrm>
            </p:grpSpPr>
            <p:sp>
              <p:nvSpPr>
                <p:cNvPr id="43038" name="Freeform 1054">
                  <a:extLst>
                    <a:ext uri="{FF2B5EF4-FFF2-40B4-BE49-F238E27FC236}">
                      <a16:creationId xmlns:a16="http://schemas.microsoft.com/office/drawing/2014/main" id="{F38CE824-4788-49A3-B089-BF08E9891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9" y="2236"/>
                  <a:ext cx="284" cy="187"/>
                </a:xfrm>
                <a:custGeom>
                  <a:avLst/>
                  <a:gdLst>
                    <a:gd name="T0" fmla="*/ 0 w 568"/>
                    <a:gd name="T1" fmla="*/ 372 h 372"/>
                    <a:gd name="T2" fmla="*/ 568 w 568"/>
                    <a:gd name="T3" fmla="*/ 85 h 372"/>
                    <a:gd name="T4" fmla="*/ 397 w 568"/>
                    <a:gd name="T5" fmla="*/ 47 h 372"/>
                    <a:gd name="T6" fmla="*/ 375 w 568"/>
                    <a:gd name="T7" fmla="*/ 0 h 372"/>
                    <a:gd name="T8" fmla="*/ 27 w 568"/>
                    <a:gd name="T9" fmla="*/ 168 h 372"/>
                    <a:gd name="T10" fmla="*/ 49 w 568"/>
                    <a:gd name="T11" fmla="*/ 216 h 372"/>
                    <a:gd name="T12" fmla="*/ 0 w 568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8" h="372">
                      <a:moveTo>
                        <a:pt x="0" y="372"/>
                      </a:moveTo>
                      <a:lnTo>
                        <a:pt x="568" y="85"/>
                      </a:lnTo>
                      <a:lnTo>
                        <a:pt x="397" y="47"/>
                      </a:lnTo>
                      <a:lnTo>
                        <a:pt x="375" y="0"/>
                      </a:lnTo>
                      <a:lnTo>
                        <a:pt x="27" y="168"/>
                      </a:lnTo>
                      <a:lnTo>
                        <a:pt x="49" y="216"/>
                      </a:lnTo>
                      <a:lnTo>
                        <a:pt x="0" y="37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9" name="Freeform 1055">
                  <a:extLst>
                    <a:ext uri="{FF2B5EF4-FFF2-40B4-BE49-F238E27FC236}">
                      <a16:creationId xmlns:a16="http://schemas.microsoft.com/office/drawing/2014/main" id="{CE3F6216-0C0B-4449-854C-4CFA29F1E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2100"/>
                  <a:ext cx="173" cy="193"/>
                </a:xfrm>
                <a:custGeom>
                  <a:avLst/>
                  <a:gdLst>
                    <a:gd name="T0" fmla="*/ 142 w 346"/>
                    <a:gd name="T1" fmla="*/ 387 h 387"/>
                    <a:gd name="T2" fmla="*/ 346 w 346"/>
                    <a:gd name="T3" fmla="*/ 285 h 387"/>
                    <a:gd name="T4" fmla="*/ 230 w 346"/>
                    <a:gd name="T5" fmla="*/ 44 h 387"/>
                    <a:gd name="T6" fmla="*/ 201 w 346"/>
                    <a:gd name="T7" fmla="*/ 33 h 387"/>
                    <a:gd name="T8" fmla="*/ 140 w 346"/>
                    <a:gd name="T9" fmla="*/ 0 h 387"/>
                    <a:gd name="T10" fmla="*/ 34 w 346"/>
                    <a:gd name="T11" fmla="*/ 50 h 387"/>
                    <a:gd name="T12" fmla="*/ 0 w 346"/>
                    <a:gd name="T13" fmla="*/ 98 h 387"/>
                    <a:gd name="T14" fmla="*/ 142 w 346"/>
                    <a:gd name="T15" fmla="*/ 387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6" h="387">
                      <a:moveTo>
                        <a:pt x="142" y="387"/>
                      </a:moveTo>
                      <a:lnTo>
                        <a:pt x="346" y="285"/>
                      </a:lnTo>
                      <a:lnTo>
                        <a:pt x="230" y="44"/>
                      </a:lnTo>
                      <a:lnTo>
                        <a:pt x="201" y="33"/>
                      </a:lnTo>
                      <a:lnTo>
                        <a:pt x="140" y="0"/>
                      </a:lnTo>
                      <a:lnTo>
                        <a:pt x="34" y="50"/>
                      </a:lnTo>
                      <a:lnTo>
                        <a:pt x="0" y="98"/>
                      </a:lnTo>
                      <a:lnTo>
                        <a:pt x="142" y="3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0" name="Freeform 1056">
                  <a:extLst>
                    <a:ext uri="{FF2B5EF4-FFF2-40B4-BE49-F238E27FC236}">
                      <a16:creationId xmlns:a16="http://schemas.microsoft.com/office/drawing/2014/main" id="{EF5AD042-4503-4973-BE76-3D546D8D7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4" y="2054"/>
                  <a:ext cx="80" cy="181"/>
                </a:xfrm>
                <a:custGeom>
                  <a:avLst/>
                  <a:gdLst>
                    <a:gd name="T0" fmla="*/ 137 w 159"/>
                    <a:gd name="T1" fmla="*/ 361 h 361"/>
                    <a:gd name="T2" fmla="*/ 34 w 159"/>
                    <a:gd name="T3" fmla="*/ 140 h 361"/>
                    <a:gd name="T4" fmla="*/ 0 w 159"/>
                    <a:gd name="T5" fmla="*/ 123 h 361"/>
                    <a:gd name="T6" fmla="*/ 28 w 159"/>
                    <a:gd name="T7" fmla="*/ 40 h 361"/>
                    <a:gd name="T8" fmla="*/ 105 w 159"/>
                    <a:gd name="T9" fmla="*/ 0 h 361"/>
                    <a:gd name="T10" fmla="*/ 149 w 159"/>
                    <a:gd name="T11" fmla="*/ 93 h 361"/>
                    <a:gd name="T12" fmla="*/ 96 w 159"/>
                    <a:gd name="T13" fmla="*/ 121 h 361"/>
                    <a:gd name="T14" fmla="*/ 159 w 159"/>
                    <a:gd name="T15" fmla="*/ 249 h 361"/>
                    <a:gd name="T16" fmla="*/ 137 w 159"/>
                    <a:gd name="T17" fmla="*/ 361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361">
                      <a:moveTo>
                        <a:pt x="137" y="361"/>
                      </a:moveTo>
                      <a:lnTo>
                        <a:pt x="34" y="140"/>
                      </a:lnTo>
                      <a:lnTo>
                        <a:pt x="0" y="123"/>
                      </a:lnTo>
                      <a:lnTo>
                        <a:pt x="28" y="40"/>
                      </a:lnTo>
                      <a:lnTo>
                        <a:pt x="105" y="0"/>
                      </a:lnTo>
                      <a:lnTo>
                        <a:pt x="149" y="93"/>
                      </a:lnTo>
                      <a:lnTo>
                        <a:pt x="96" y="121"/>
                      </a:lnTo>
                      <a:lnTo>
                        <a:pt x="159" y="249"/>
                      </a:lnTo>
                      <a:lnTo>
                        <a:pt x="137" y="3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1" name="Freeform 1057">
                  <a:extLst>
                    <a:ext uri="{FF2B5EF4-FFF2-40B4-BE49-F238E27FC236}">
                      <a16:creationId xmlns:a16="http://schemas.microsoft.com/office/drawing/2014/main" id="{CE48AAD3-5F01-4BBF-B87E-DDB2A5C6A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8" y="2067"/>
                  <a:ext cx="150" cy="81"/>
                </a:xfrm>
                <a:custGeom>
                  <a:avLst/>
                  <a:gdLst>
                    <a:gd name="T0" fmla="*/ 65 w 300"/>
                    <a:gd name="T1" fmla="*/ 163 h 163"/>
                    <a:gd name="T2" fmla="*/ 107 w 300"/>
                    <a:gd name="T3" fmla="*/ 112 h 163"/>
                    <a:gd name="T4" fmla="*/ 208 w 300"/>
                    <a:gd name="T5" fmla="*/ 63 h 163"/>
                    <a:gd name="T6" fmla="*/ 271 w 300"/>
                    <a:gd name="T7" fmla="*/ 96 h 163"/>
                    <a:gd name="T8" fmla="*/ 277 w 300"/>
                    <a:gd name="T9" fmla="*/ 69 h 163"/>
                    <a:gd name="T10" fmla="*/ 300 w 300"/>
                    <a:gd name="T11" fmla="*/ 18 h 163"/>
                    <a:gd name="T12" fmla="*/ 203 w 300"/>
                    <a:gd name="T13" fmla="*/ 0 h 163"/>
                    <a:gd name="T14" fmla="*/ 45 w 300"/>
                    <a:gd name="T15" fmla="*/ 74 h 163"/>
                    <a:gd name="T16" fmla="*/ 0 w 300"/>
                    <a:gd name="T17" fmla="*/ 152 h 163"/>
                    <a:gd name="T18" fmla="*/ 65 w 300"/>
                    <a:gd name="T1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0" h="163">
                      <a:moveTo>
                        <a:pt x="65" y="163"/>
                      </a:moveTo>
                      <a:lnTo>
                        <a:pt x="107" y="112"/>
                      </a:lnTo>
                      <a:lnTo>
                        <a:pt x="208" y="63"/>
                      </a:lnTo>
                      <a:lnTo>
                        <a:pt x="271" y="96"/>
                      </a:lnTo>
                      <a:lnTo>
                        <a:pt x="277" y="69"/>
                      </a:lnTo>
                      <a:lnTo>
                        <a:pt x="300" y="18"/>
                      </a:lnTo>
                      <a:lnTo>
                        <a:pt x="203" y="0"/>
                      </a:lnTo>
                      <a:lnTo>
                        <a:pt x="45" y="74"/>
                      </a:lnTo>
                      <a:lnTo>
                        <a:pt x="0" y="152"/>
                      </a:lnTo>
                      <a:lnTo>
                        <a:pt x="65" y="16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2" name="Freeform 1058">
                  <a:extLst>
                    <a:ext uri="{FF2B5EF4-FFF2-40B4-BE49-F238E27FC236}">
                      <a16:creationId xmlns:a16="http://schemas.microsoft.com/office/drawing/2014/main" id="{C96B0BA6-D4B3-4337-ADCC-EE7C86EB3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8" y="2150"/>
                  <a:ext cx="185" cy="268"/>
                </a:xfrm>
                <a:custGeom>
                  <a:avLst/>
                  <a:gdLst>
                    <a:gd name="T0" fmla="*/ 107 w 370"/>
                    <a:gd name="T1" fmla="*/ 79 h 537"/>
                    <a:gd name="T2" fmla="*/ 168 w 370"/>
                    <a:gd name="T3" fmla="*/ 210 h 537"/>
                    <a:gd name="T4" fmla="*/ 311 w 370"/>
                    <a:gd name="T5" fmla="*/ 225 h 537"/>
                    <a:gd name="T6" fmla="*/ 370 w 370"/>
                    <a:gd name="T7" fmla="*/ 313 h 537"/>
                    <a:gd name="T8" fmla="*/ 246 w 370"/>
                    <a:gd name="T9" fmla="*/ 301 h 537"/>
                    <a:gd name="T10" fmla="*/ 218 w 370"/>
                    <a:gd name="T11" fmla="*/ 312 h 537"/>
                    <a:gd name="T12" fmla="*/ 281 w 370"/>
                    <a:gd name="T13" fmla="*/ 443 h 537"/>
                    <a:gd name="T14" fmla="*/ 243 w 370"/>
                    <a:gd name="T15" fmla="*/ 537 h 537"/>
                    <a:gd name="T16" fmla="*/ 0 w 370"/>
                    <a:gd name="T17" fmla="*/ 33 h 537"/>
                    <a:gd name="T18" fmla="*/ 68 w 370"/>
                    <a:gd name="T19" fmla="*/ 0 h 537"/>
                    <a:gd name="T20" fmla="*/ 107 w 370"/>
                    <a:gd name="T21" fmla="*/ 79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0" h="537">
                      <a:moveTo>
                        <a:pt x="107" y="79"/>
                      </a:moveTo>
                      <a:lnTo>
                        <a:pt x="168" y="210"/>
                      </a:lnTo>
                      <a:lnTo>
                        <a:pt x="311" y="225"/>
                      </a:lnTo>
                      <a:lnTo>
                        <a:pt x="370" y="313"/>
                      </a:lnTo>
                      <a:lnTo>
                        <a:pt x="246" y="301"/>
                      </a:lnTo>
                      <a:lnTo>
                        <a:pt x="218" y="312"/>
                      </a:lnTo>
                      <a:lnTo>
                        <a:pt x="281" y="443"/>
                      </a:lnTo>
                      <a:lnTo>
                        <a:pt x="243" y="537"/>
                      </a:lnTo>
                      <a:lnTo>
                        <a:pt x="0" y="33"/>
                      </a:lnTo>
                      <a:lnTo>
                        <a:pt x="68" y="0"/>
                      </a:lnTo>
                      <a:lnTo>
                        <a:pt x="107" y="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3" name="Freeform 1059">
                  <a:extLst>
                    <a:ext uri="{FF2B5EF4-FFF2-40B4-BE49-F238E27FC236}">
                      <a16:creationId xmlns:a16="http://schemas.microsoft.com/office/drawing/2014/main" id="{1F1E989E-D7F4-4B05-8D80-716F76A79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3" y="2125"/>
                  <a:ext cx="46" cy="39"/>
                </a:xfrm>
                <a:custGeom>
                  <a:avLst/>
                  <a:gdLst>
                    <a:gd name="T0" fmla="*/ 22 w 92"/>
                    <a:gd name="T1" fmla="*/ 76 h 76"/>
                    <a:gd name="T2" fmla="*/ 92 w 92"/>
                    <a:gd name="T3" fmla="*/ 44 h 76"/>
                    <a:gd name="T4" fmla="*/ 69 w 92"/>
                    <a:gd name="T5" fmla="*/ 0 h 76"/>
                    <a:gd name="T6" fmla="*/ 0 w 92"/>
                    <a:gd name="T7" fmla="*/ 31 h 76"/>
                    <a:gd name="T8" fmla="*/ 22 w 9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6">
                      <a:moveTo>
                        <a:pt x="22" y="76"/>
                      </a:moveTo>
                      <a:lnTo>
                        <a:pt x="92" y="44"/>
                      </a:lnTo>
                      <a:lnTo>
                        <a:pt x="69" y="0"/>
                      </a:lnTo>
                      <a:lnTo>
                        <a:pt x="0" y="31"/>
                      </a:lnTo>
                      <a:lnTo>
                        <a:pt x="22" y="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4" name="Freeform 1060">
                  <a:extLst>
                    <a:ext uri="{FF2B5EF4-FFF2-40B4-BE49-F238E27FC236}">
                      <a16:creationId xmlns:a16="http://schemas.microsoft.com/office/drawing/2014/main" id="{55E52BAA-2A26-49C9-91E5-155A19342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101"/>
                  <a:ext cx="51" cy="42"/>
                </a:xfrm>
                <a:custGeom>
                  <a:avLst/>
                  <a:gdLst>
                    <a:gd name="T0" fmla="*/ 26 w 101"/>
                    <a:gd name="T1" fmla="*/ 84 h 84"/>
                    <a:gd name="T2" fmla="*/ 101 w 101"/>
                    <a:gd name="T3" fmla="*/ 45 h 84"/>
                    <a:gd name="T4" fmla="*/ 79 w 101"/>
                    <a:gd name="T5" fmla="*/ 0 h 84"/>
                    <a:gd name="T6" fmla="*/ 0 w 101"/>
                    <a:gd name="T7" fmla="*/ 34 h 84"/>
                    <a:gd name="T8" fmla="*/ 26 w 101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84">
                      <a:moveTo>
                        <a:pt x="26" y="84"/>
                      </a:moveTo>
                      <a:lnTo>
                        <a:pt x="101" y="45"/>
                      </a:lnTo>
                      <a:lnTo>
                        <a:pt x="79" y="0"/>
                      </a:lnTo>
                      <a:lnTo>
                        <a:pt x="0" y="34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5" name="Freeform 1061">
                  <a:extLst>
                    <a:ext uri="{FF2B5EF4-FFF2-40B4-BE49-F238E27FC236}">
                      <a16:creationId xmlns:a16="http://schemas.microsoft.com/office/drawing/2014/main" id="{EA617675-3443-4EA1-B314-03B0E2714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" y="2075"/>
                  <a:ext cx="47" cy="41"/>
                </a:xfrm>
                <a:custGeom>
                  <a:avLst/>
                  <a:gdLst>
                    <a:gd name="T0" fmla="*/ 26 w 93"/>
                    <a:gd name="T1" fmla="*/ 82 h 82"/>
                    <a:gd name="T2" fmla="*/ 93 w 93"/>
                    <a:gd name="T3" fmla="*/ 49 h 82"/>
                    <a:gd name="T4" fmla="*/ 70 w 93"/>
                    <a:gd name="T5" fmla="*/ 0 h 82"/>
                    <a:gd name="T6" fmla="*/ 0 w 93"/>
                    <a:gd name="T7" fmla="*/ 33 h 82"/>
                    <a:gd name="T8" fmla="*/ 26 w 93"/>
                    <a:gd name="T9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82">
                      <a:moveTo>
                        <a:pt x="26" y="82"/>
                      </a:moveTo>
                      <a:lnTo>
                        <a:pt x="93" y="49"/>
                      </a:lnTo>
                      <a:lnTo>
                        <a:pt x="70" y="0"/>
                      </a:lnTo>
                      <a:lnTo>
                        <a:pt x="0" y="33"/>
                      </a:lnTo>
                      <a:lnTo>
                        <a:pt x="26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6" name="Freeform 1062">
                  <a:extLst>
                    <a:ext uri="{FF2B5EF4-FFF2-40B4-BE49-F238E27FC236}">
                      <a16:creationId xmlns:a16="http://schemas.microsoft.com/office/drawing/2014/main" id="{EF264AA2-7116-4E7C-BE02-DC9DAC5EE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2" y="1868"/>
                  <a:ext cx="222" cy="317"/>
                </a:xfrm>
                <a:custGeom>
                  <a:avLst/>
                  <a:gdLst>
                    <a:gd name="T0" fmla="*/ 0 w 445"/>
                    <a:gd name="T1" fmla="*/ 572 h 633"/>
                    <a:gd name="T2" fmla="*/ 204 w 445"/>
                    <a:gd name="T3" fmla="*/ 633 h 633"/>
                    <a:gd name="T4" fmla="*/ 445 w 445"/>
                    <a:gd name="T5" fmla="*/ 0 h 633"/>
                    <a:gd name="T6" fmla="*/ 202 w 445"/>
                    <a:gd name="T7" fmla="*/ 120 h 633"/>
                    <a:gd name="T8" fmla="*/ 0 w 445"/>
                    <a:gd name="T9" fmla="*/ 572 h 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5" h="633">
                      <a:moveTo>
                        <a:pt x="0" y="572"/>
                      </a:moveTo>
                      <a:lnTo>
                        <a:pt x="204" y="633"/>
                      </a:lnTo>
                      <a:lnTo>
                        <a:pt x="445" y="0"/>
                      </a:lnTo>
                      <a:lnTo>
                        <a:pt x="202" y="120"/>
                      </a:lnTo>
                      <a:lnTo>
                        <a:pt x="0" y="5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7" name="Freeform 1063">
                  <a:extLst>
                    <a:ext uri="{FF2B5EF4-FFF2-40B4-BE49-F238E27FC236}">
                      <a16:creationId xmlns:a16="http://schemas.microsoft.com/office/drawing/2014/main" id="{E1911FFB-714D-4C25-A338-F02DAF2AFF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1877"/>
                  <a:ext cx="114" cy="304"/>
                </a:xfrm>
                <a:custGeom>
                  <a:avLst/>
                  <a:gdLst>
                    <a:gd name="T0" fmla="*/ 26 w 228"/>
                    <a:gd name="T1" fmla="*/ 608 h 608"/>
                    <a:gd name="T2" fmla="*/ 228 w 228"/>
                    <a:gd name="T3" fmla="*/ 0 h 608"/>
                    <a:gd name="T4" fmla="*/ 196 w 228"/>
                    <a:gd name="T5" fmla="*/ 18 h 608"/>
                    <a:gd name="T6" fmla="*/ 0 w 228"/>
                    <a:gd name="T7" fmla="*/ 598 h 608"/>
                    <a:gd name="T8" fmla="*/ 26 w 228"/>
                    <a:gd name="T9" fmla="*/ 608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8" h="608">
                      <a:moveTo>
                        <a:pt x="26" y="608"/>
                      </a:moveTo>
                      <a:lnTo>
                        <a:pt x="228" y="0"/>
                      </a:lnTo>
                      <a:lnTo>
                        <a:pt x="196" y="18"/>
                      </a:lnTo>
                      <a:lnTo>
                        <a:pt x="0" y="598"/>
                      </a:lnTo>
                      <a:lnTo>
                        <a:pt x="26" y="60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8" name="Freeform 1064">
                  <a:extLst>
                    <a:ext uri="{FF2B5EF4-FFF2-40B4-BE49-F238E27FC236}">
                      <a16:creationId xmlns:a16="http://schemas.microsoft.com/office/drawing/2014/main" id="{8CDC691A-173F-444E-88A8-8C98B58CA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" y="1895"/>
                  <a:ext cx="108" cy="282"/>
                </a:xfrm>
                <a:custGeom>
                  <a:avLst/>
                  <a:gdLst>
                    <a:gd name="T0" fmla="*/ 27 w 217"/>
                    <a:gd name="T1" fmla="*/ 563 h 563"/>
                    <a:gd name="T2" fmla="*/ 217 w 217"/>
                    <a:gd name="T3" fmla="*/ 0 h 563"/>
                    <a:gd name="T4" fmla="*/ 176 w 217"/>
                    <a:gd name="T5" fmla="*/ 18 h 563"/>
                    <a:gd name="T6" fmla="*/ 0 w 217"/>
                    <a:gd name="T7" fmla="*/ 550 h 563"/>
                    <a:gd name="T8" fmla="*/ 27 w 217"/>
                    <a:gd name="T9" fmla="*/ 563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63">
                      <a:moveTo>
                        <a:pt x="27" y="563"/>
                      </a:moveTo>
                      <a:lnTo>
                        <a:pt x="217" y="0"/>
                      </a:lnTo>
                      <a:lnTo>
                        <a:pt x="176" y="18"/>
                      </a:lnTo>
                      <a:lnTo>
                        <a:pt x="0" y="550"/>
                      </a:lnTo>
                      <a:lnTo>
                        <a:pt x="27" y="56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9" name="Freeform 1065">
                  <a:extLst>
                    <a:ext uri="{FF2B5EF4-FFF2-40B4-BE49-F238E27FC236}">
                      <a16:creationId xmlns:a16="http://schemas.microsoft.com/office/drawing/2014/main" id="{6F0721EC-3431-4BAD-B082-D9FD96EC3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4" y="1833"/>
                  <a:ext cx="271" cy="351"/>
                </a:xfrm>
                <a:custGeom>
                  <a:avLst/>
                  <a:gdLst>
                    <a:gd name="T0" fmla="*/ 0 w 542"/>
                    <a:gd name="T1" fmla="*/ 703 h 703"/>
                    <a:gd name="T2" fmla="*/ 18 w 542"/>
                    <a:gd name="T3" fmla="*/ 670 h 703"/>
                    <a:gd name="T4" fmla="*/ 156 w 542"/>
                    <a:gd name="T5" fmla="*/ 608 h 703"/>
                    <a:gd name="T6" fmla="*/ 165 w 542"/>
                    <a:gd name="T7" fmla="*/ 622 h 703"/>
                    <a:gd name="T8" fmla="*/ 208 w 542"/>
                    <a:gd name="T9" fmla="*/ 543 h 703"/>
                    <a:gd name="T10" fmla="*/ 370 w 542"/>
                    <a:gd name="T11" fmla="*/ 465 h 703"/>
                    <a:gd name="T12" fmla="*/ 473 w 542"/>
                    <a:gd name="T13" fmla="*/ 480 h 703"/>
                    <a:gd name="T14" fmla="*/ 531 w 542"/>
                    <a:gd name="T15" fmla="*/ 452 h 703"/>
                    <a:gd name="T16" fmla="*/ 455 w 542"/>
                    <a:gd name="T17" fmla="*/ 296 h 703"/>
                    <a:gd name="T18" fmla="*/ 542 w 542"/>
                    <a:gd name="T19" fmla="*/ 93 h 703"/>
                    <a:gd name="T20" fmla="*/ 386 w 542"/>
                    <a:gd name="T21" fmla="*/ 0 h 703"/>
                    <a:gd name="T22" fmla="*/ 223 w 542"/>
                    <a:gd name="T23" fmla="*/ 81 h 703"/>
                    <a:gd name="T24" fmla="*/ 0 w 542"/>
                    <a:gd name="T25" fmla="*/ 703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2" h="703">
                      <a:moveTo>
                        <a:pt x="0" y="703"/>
                      </a:moveTo>
                      <a:lnTo>
                        <a:pt x="18" y="670"/>
                      </a:lnTo>
                      <a:lnTo>
                        <a:pt x="156" y="608"/>
                      </a:lnTo>
                      <a:lnTo>
                        <a:pt x="165" y="622"/>
                      </a:lnTo>
                      <a:lnTo>
                        <a:pt x="208" y="543"/>
                      </a:lnTo>
                      <a:lnTo>
                        <a:pt x="370" y="465"/>
                      </a:lnTo>
                      <a:lnTo>
                        <a:pt x="473" y="480"/>
                      </a:lnTo>
                      <a:lnTo>
                        <a:pt x="531" y="452"/>
                      </a:lnTo>
                      <a:lnTo>
                        <a:pt x="455" y="296"/>
                      </a:lnTo>
                      <a:lnTo>
                        <a:pt x="542" y="93"/>
                      </a:lnTo>
                      <a:lnTo>
                        <a:pt x="386" y="0"/>
                      </a:lnTo>
                      <a:lnTo>
                        <a:pt x="223" y="81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0" name="Freeform 1066">
                  <a:extLst>
                    <a:ext uri="{FF2B5EF4-FFF2-40B4-BE49-F238E27FC236}">
                      <a16:creationId xmlns:a16="http://schemas.microsoft.com/office/drawing/2014/main" id="{5040DC3B-C254-4765-871E-2B986D103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0" y="2028"/>
                  <a:ext cx="236" cy="135"/>
                </a:xfrm>
                <a:custGeom>
                  <a:avLst/>
                  <a:gdLst>
                    <a:gd name="T0" fmla="*/ 76 w 473"/>
                    <a:gd name="T1" fmla="*/ 235 h 270"/>
                    <a:gd name="T2" fmla="*/ 137 w 473"/>
                    <a:gd name="T3" fmla="*/ 122 h 270"/>
                    <a:gd name="T4" fmla="*/ 306 w 473"/>
                    <a:gd name="T5" fmla="*/ 40 h 270"/>
                    <a:gd name="T6" fmla="*/ 407 w 473"/>
                    <a:gd name="T7" fmla="*/ 58 h 270"/>
                    <a:gd name="T8" fmla="*/ 427 w 473"/>
                    <a:gd name="T9" fmla="*/ 90 h 270"/>
                    <a:gd name="T10" fmla="*/ 473 w 473"/>
                    <a:gd name="T11" fmla="*/ 67 h 270"/>
                    <a:gd name="T12" fmla="*/ 447 w 473"/>
                    <a:gd name="T13" fmla="*/ 17 h 270"/>
                    <a:gd name="T14" fmla="*/ 286 w 473"/>
                    <a:gd name="T15" fmla="*/ 0 h 270"/>
                    <a:gd name="T16" fmla="*/ 118 w 473"/>
                    <a:gd name="T17" fmla="*/ 82 h 270"/>
                    <a:gd name="T18" fmla="*/ 0 w 473"/>
                    <a:gd name="T19" fmla="*/ 270 h 270"/>
                    <a:gd name="T20" fmla="*/ 76 w 473"/>
                    <a:gd name="T21" fmla="*/ 235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3" h="270">
                      <a:moveTo>
                        <a:pt x="76" y="235"/>
                      </a:moveTo>
                      <a:lnTo>
                        <a:pt x="137" y="122"/>
                      </a:lnTo>
                      <a:lnTo>
                        <a:pt x="306" y="40"/>
                      </a:lnTo>
                      <a:lnTo>
                        <a:pt x="407" y="58"/>
                      </a:lnTo>
                      <a:lnTo>
                        <a:pt x="427" y="90"/>
                      </a:lnTo>
                      <a:lnTo>
                        <a:pt x="473" y="67"/>
                      </a:lnTo>
                      <a:lnTo>
                        <a:pt x="447" y="17"/>
                      </a:lnTo>
                      <a:lnTo>
                        <a:pt x="286" y="0"/>
                      </a:lnTo>
                      <a:lnTo>
                        <a:pt x="118" y="82"/>
                      </a:lnTo>
                      <a:lnTo>
                        <a:pt x="0" y="270"/>
                      </a:lnTo>
                      <a:lnTo>
                        <a:pt x="76" y="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1" name="Freeform 1067">
                  <a:extLst>
                    <a:ext uri="{FF2B5EF4-FFF2-40B4-BE49-F238E27FC236}">
                      <a16:creationId xmlns:a16="http://schemas.microsoft.com/office/drawing/2014/main" id="{1FDDA8AE-1571-45D1-A93E-E5303DBFFB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9" y="1861"/>
                  <a:ext cx="198" cy="218"/>
                </a:xfrm>
                <a:custGeom>
                  <a:avLst/>
                  <a:gdLst>
                    <a:gd name="T0" fmla="*/ 0 w 397"/>
                    <a:gd name="T1" fmla="*/ 437 h 437"/>
                    <a:gd name="T2" fmla="*/ 242 w 397"/>
                    <a:gd name="T3" fmla="*/ 316 h 437"/>
                    <a:gd name="T4" fmla="*/ 397 w 397"/>
                    <a:gd name="T5" fmla="*/ 331 h 437"/>
                    <a:gd name="T6" fmla="*/ 312 w 397"/>
                    <a:gd name="T7" fmla="*/ 251 h 437"/>
                    <a:gd name="T8" fmla="*/ 192 w 397"/>
                    <a:gd name="T9" fmla="*/ 0 h 437"/>
                    <a:gd name="T10" fmla="*/ 151 w 397"/>
                    <a:gd name="T11" fmla="*/ 20 h 437"/>
                    <a:gd name="T12" fmla="*/ 0 w 397"/>
                    <a:gd name="T13" fmla="*/ 437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7" h="437">
                      <a:moveTo>
                        <a:pt x="0" y="437"/>
                      </a:moveTo>
                      <a:lnTo>
                        <a:pt x="242" y="316"/>
                      </a:lnTo>
                      <a:lnTo>
                        <a:pt x="397" y="331"/>
                      </a:lnTo>
                      <a:lnTo>
                        <a:pt x="312" y="251"/>
                      </a:lnTo>
                      <a:lnTo>
                        <a:pt x="192" y="0"/>
                      </a:lnTo>
                      <a:lnTo>
                        <a:pt x="151" y="20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2" name="Freeform 1068">
                  <a:extLst>
                    <a:ext uri="{FF2B5EF4-FFF2-40B4-BE49-F238E27FC236}">
                      <a16:creationId xmlns:a16="http://schemas.microsoft.com/office/drawing/2014/main" id="{7EF23D8F-A559-4859-A342-B0BD97FD8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1" y="1820"/>
                  <a:ext cx="148" cy="237"/>
                </a:xfrm>
                <a:custGeom>
                  <a:avLst/>
                  <a:gdLst>
                    <a:gd name="T0" fmla="*/ 142 w 295"/>
                    <a:gd name="T1" fmla="*/ 475 h 475"/>
                    <a:gd name="T2" fmla="*/ 62 w 295"/>
                    <a:gd name="T3" fmla="*/ 313 h 475"/>
                    <a:gd name="T4" fmla="*/ 150 w 295"/>
                    <a:gd name="T5" fmla="*/ 118 h 475"/>
                    <a:gd name="T6" fmla="*/ 0 w 295"/>
                    <a:gd name="T7" fmla="*/ 24 h 475"/>
                    <a:gd name="T8" fmla="*/ 50 w 295"/>
                    <a:gd name="T9" fmla="*/ 0 h 475"/>
                    <a:gd name="T10" fmla="*/ 165 w 295"/>
                    <a:gd name="T11" fmla="*/ 88 h 475"/>
                    <a:gd name="T12" fmla="*/ 242 w 295"/>
                    <a:gd name="T13" fmla="*/ 49 h 475"/>
                    <a:gd name="T14" fmla="*/ 295 w 295"/>
                    <a:gd name="T15" fmla="*/ 163 h 475"/>
                    <a:gd name="T16" fmla="*/ 229 w 295"/>
                    <a:gd name="T17" fmla="*/ 297 h 475"/>
                    <a:gd name="T18" fmla="*/ 260 w 295"/>
                    <a:gd name="T19" fmla="*/ 356 h 475"/>
                    <a:gd name="T20" fmla="*/ 212 w 295"/>
                    <a:gd name="T21" fmla="*/ 378 h 475"/>
                    <a:gd name="T22" fmla="*/ 142 w 295"/>
                    <a:gd name="T23" fmla="*/ 475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475">
                      <a:moveTo>
                        <a:pt x="142" y="475"/>
                      </a:moveTo>
                      <a:lnTo>
                        <a:pt x="62" y="313"/>
                      </a:lnTo>
                      <a:lnTo>
                        <a:pt x="150" y="118"/>
                      </a:lnTo>
                      <a:lnTo>
                        <a:pt x="0" y="24"/>
                      </a:lnTo>
                      <a:lnTo>
                        <a:pt x="50" y="0"/>
                      </a:lnTo>
                      <a:lnTo>
                        <a:pt x="165" y="88"/>
                      </a:lnTo>
                      <a:lnTo>
                        <a:pt x="242" y="49"/>
                      </a:lnTo>
                      <a:lnTo>
                        <a:pt x="295" y="163"/>
                      </a:lnTo>
                      <a:lnTo>
                        <a:pt x="229" y="297"/>
                      </a:lnTo>
                      <a:lnTo>
                        <a:pt x="260" y="356"/>
                      </a:lnTo>
                      <a:lnTo>
                        <a:pt x="212" y="378"/>
                      </a:lnTo>
                      <a:lnTo>
                        <a:pt x="142" y="47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3" name="Freeform 1069">
                  <a:extLst>
                    <a:ext uri="{FF2B5EF4-FFF2-40B4-BE49-F238E27FC236}">
                      <a16:creationId xmlns:a16="http://schemas.microsoft.com/office/drawing/2014/main" id="{9DC35E9B-E5F9-4AC4-B116-505084268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1869"/>
                  <a:ext cx="96" cy="175"/>
                </a:xfrm>
                <a:custGeom>
                  <a:avLst/>
                  <a:gdLst>
                    <a:gd name="T0" fmla="*/ 64 w 192"/>
                    <a:gd name="T1" fmla="*/ 349 h 349"/>
                    <a:gd name="T2" fmla="*/ 0 w 192"/>
                    <a:gd name="T3" fmla="*/ 218 h 349"/>
                    <a:gd name="T4" fmla="*/ 86 w 192"/>
                    <a:gd name="T5" fmla="*/ 38 h 349"/>
                    <a:gd name="T6" fmla="*/ 160 w 192"/>
                    <a:gd name="T7" fmla="*/ 0 h 349"/>
                    <a:gd name="T8" fmla="*/ 192 w 192"/>
                    <a:gd name="T9" fmla="*/ 61 h 349"/>
                    <a:gd name="T10" fmla="*/ 128 w 192"/>
                    <a:gd name="T11" fmla="*/ 90 h 349"/>
                    <a:gd name="T12" fmla="*/ 79 w 192"/>
                    <a:gd name="T13" fmla="*/ 209 h 349"/>
                    <a:gd name="T14" fmla="*/ 112 w 192"/>
                    <a:gd name="T15" fmla="*/ 279 h 349"/>
                    <a:gd name="T16" fmla="*/ 64 w 192"/>
                    <a:gd name="T17" fmla="*/ 349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349">
                      <a:moveTo>
                        <a:pt x="64" y="349"/>
                      </a:moveTo>
                      <a:lnTo>
                        <a:pt x="0" y="218"/>
                      </a:lnTo>
                      <a:lnTo>
                        <a:pt x="86" y="38"/>
                      </a:lnTo>
                      <a:lnTo>
                        <a:pt x="160" y="0"/>
                      </a:lnTo>
                      <a:lnTo>
                        <a:pt x="192" y="61"/>
                      </a:lnTo>
                      <a:lnTo>
                        <a:pt x="128" y="90"/>
                      </a:lnTo>
                      <a:lnTo>
                        <a:pt x="79" y="209"/>
                      </a:lnTo>
                      <a:lnTo>
                        <a:pt x="112" y="279"/>
                      </a:lnTo>
                      <a:lnTo>
                        <a:pt x="64" y="3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4" name="Freeform 1070">
                  <a:extLst>
                    <a:ext uri="{FF2B5EF4-FFF2-40B4-BE49-F238E27FC236}">
                      <a16:creationId xmlns:a16="http://schemas.microsoft.com/office/drawing/2014/main" id="{AEC25313-0EAE-4E84-8E5C-7D175121C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1907"/>
                  <a:ext cx="46" cy="90"/>
                </a:xfrm>
                <a:custGeom>
                  <a:avLst/>
                  <a:gdLst>
                    <a:gd name="T0" fmla="*/ 28 w 92"/>
                    <a:gd name="T1" fmla="*/ 181 h 181"/>
                    <a:gd name="T2" fmla="*/ 92 w 92"/>
                    <a:gd name="T3" fmla="*/ 60 h 181"/>
                    <a:gd name="T4" fmla="*/ 62 w 92"/>
                    <a:gd name="T5" fmla="*/ 0 h 181"/>
                    <a:gd name="T6" fmla="*/ 0 w 92"/>
                    <a:gd name="T7" fmla="*/ 121 h 181"/>
                    <a:gd name="T8" fmla="*/ 28 w 92"/>
                    <a:gd name="T9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81">
                      <a:moveTo>
                        <a:pt x="28" y="181"/>
                      </a:moveTo>
                      <a:lnTo>
                        <a:pt x="92" y="60"/>
                      </a:lnTo>
                      <a:lnTo>
                        <a:pt x="62" y="0"/>
                      </a:lnTo>
                      <a:lnTo>
                        <a:pt x="0" y="121"/>
                      </a:lnTo>
                      <a:lnTo>
                        <a:pt x="28" y="1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5" name="Freeform 1071">
                  <a:extLst>
                    <a:ext uri="{FF2B5EF4-FFF2-40B4-BE49-F238E27FC236}">
                      <a16:creationId xmlns:a16="http://schemas.microsoft.com/office/drawing/2014/main" id="{92CB5DF4-FA58-4FAE-B88E-67FE4EFC0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0" y="2015"/>
                  <a:ext cx="63" cy="77"/>
                </a:xfrm>
                <a:custGeom>
                  <a:avLst/>
                  <a:gdLst>
                    <a:gd name="T0" fmla="*/ 73 w 127"/>
                    <a:gd name="T1" fmla="*/ 0 h 154"/>
                    <a:gd name="T2" fmla="*/ 0 w 127"/>
                    <a:gd name="T3" fmla="*/ 37 h 154"/>
                    <a:gd name="T4" fmla="*/ 56 w 127"/>
                    <a:gd name="T5" fmla="*/ 154 h 154"/>
                    <a:gd name="T6" fmla="*/ 127 w 127"/>
                    <a:gd name="T7" fmla="*/ 118 h 154"/>
                    <a:gd name="T8" fmla="*/ 73 w 127"/>
                    <a:gd name="T9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54">
                      <a:moveTo>
                        <a:pt x="73" y="0"/>
                      </a:moveTo>
                      <a:lnTo>
                        <a:pt x="0" y="37"/>
                      </a:lnTo>
                      <a:lnTo>
                        <a:pt x="56" y="154"/>
                      </a:lnTo>
                      <a:lnTo>
                        <a:pt x="127" y="118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6" name="Freeform 1072">
                  <a:extLst>
                    <a:ext uri="{FF2B5EF4-FFF2-40B4-BE49-F238E27FC236}">
                      <a16:creationId xmlns:a16="http://schemas.microsoft.com/office/drawing/2014/main" id="{55E53899-9325-44C9-A3C1-4EC8A61CCE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0" y="2022"/>
                  <a:ext cx="45" cy="59"/>
                </a:xfrm>
                <a:custGeom>
                  <a:avLst/>
                  <a:gdLst>
                    <a:gd name="T0" fmla="*/ 90 w 90"/>
                    <a:gd name="T1" fmla="*/ 97 h 119"/>
                    <a:gd name="T2" fmla="*/ 45 w 90"/>
                    <a:gd name="T3" fmla="*/ 0 h 119"/>
                    <a:gd name="T4" fmla="*/ 0 w 90"/>
                    <a:gd name="T5" fmla="*/ 22 h 119"/>
                    <a:gd name="T6" fmla="*/ 45 w 90"/>
                    <a:gd name="T7" fmla="*/ 119 h 119"/>
                    <a:gd name="T8" fmla="*/ 90 w 90"/>
                    <a:gd name="T9" fmla="*/ 9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19">
                      <a:moveTo>
                        <a:pt x="90" y="97"/>
                      </a:moveTo>
                      <a:lnTo>
                        <a:pt x="45" y="0"/>
                      </a:lnTo>
                      <a:lnTo>
                        <a:pt x="0" y="22"/>
                      </a:lnTo>
                      <a:lnTo>
                        <a:pt x="45" y="119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7" name="Freeform 1073">
                  <a:extLst>
                    <a:ext uri="{FF2B5EF4-FFF2-40B4-BE49-F238E27FC236}">
                      <a16:creationId xmlns:a16="http://schemas.microsoft.com/office/drawing/2014/main" id="{126DA9E9-62A6-44A1-A430-EBC9890A8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994"/>
                  <a:ext cx="66" cy="111"/>
                </a:xfrm>
                <a:custGeom>
                  <a:avLst/>
                  <a:gdLst>
                    <a:gd name="T0" fmla="*/ 83 w 132"/>
                    <a:gd name="T1" fmla="*/ 221 h 221"/>
                    <a:gd name="T2" fmla="*/ 124 w 132"/>
                    <a:gd name="T3" fmla="*/ 209 h 221"/>
                    <a:gd name="T4" fmla="*/ 132 w 132"/>
                    <a:gd name="T5" fmla="*/ 105 h 221"/>
                    <a:gd name="T6" fmla="*/ 80 w 132"/>
                    <a:gd name="T7" fmla="*/ 0 h 221"/>
                    <a:gd name="T8" fmla="*/ 0 w 132"/>
                    <a:gd name="T9" fmla="*/ 40 h 221"/>
                    <a:gd name="T10" fmla="*/ 83 w 132"/>
                    <a:gd name="T11" fmla="*/ 221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221">
                      <a:moveTo>
                        <a:pt x="83" y="221"/>
                      </a:moveTo>
                      <a:lnTo>
                        <a:pt x="124" y="209"/>
                      </a:lnTo>
                      <a:lnTo>
                        <a:pt x="132" y="105"/>
                      </a:lnTo>
                      <a:lnTo>
                        <a:pt x="80" y="0"/>
                      </a:lnTo>
                      <a:lnTo>
                        <a:pt x="0" y="40"/>
                      </a:lnTo>
                      <a:lnTo>
                        <a:pt x="83" y="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8" name="Freeform 1074">
                  <a:extLst>
                    <a:ext uri="{FF2B5EF4-FFF2-40B4-BE49-F238E27FC236}">
                      <a16:creationId xmlns:a16="http://schemas.microsoft.com/office/drawing/2014/main" id="{EBD805B6-7FB8-4026-99FF-A0E7D911F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9" y="1967"/>
                  <a:ext cx="85" cy="189"/>
                </a:xfrm>
                <a:custGeom>
                  <a:avLst/>
                  <a:gdLst>
                    <a:gd name="T0" fmla="*/ 0 w 170"/>
                    <a:gd name="T1" fmla="*/ 55 h 378"/>
                    <a:gd name="T2" fmla="*/ 106 w 170"/>
                    <a:gd name="T3" fmla="*/ 0 h 378"/>
                    <a:gd name="T4" fmla="*/ 170 w 170"/>
                    <a:gd name="T5" fmla="*/ 137 h 378"/>
                    <a:gd name="T6" fmla="*/ 71 w 170"/>
                    <a:gd name="T7" fmla="*/ 378 h 378"/>
                    <a:gd name="T8" fmla="*/ 54 w 170"/>
                    <a:gd name="T9" fmla="*/ 363 h 378"/>
                    <a:gd name="T10" fmla="*/ 10 w 170"/>
                    <a:gd name="T11" fmla="*/ 273 h 378"/>
                    <a:gd name="T12" fmla="*/ 46 w 170"/>
                    <a:gd name="T13" fmla="*/ 254 h 378"/>
                    <a:gd name="T14" fmla="*/ 52 w 170"/>
                    <a:gd name="T15" fmla="*/ 161 h 378"/>
                    <a:gd name="T16" fmla="*/ 0 w 170"/>
                    <a:gd name="T17" fmla="*/ 5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378">
                      <a:moveTo>
                        <a:pt x="0" y="55"/>
                      </a:moveTo>
                      <a:lnTo>
                        <a:pt x="106" y="0"/>
                      </a:lnTo>
                      <a:lnTo>
                        <a:pt x="170" y="137"/>
                      </a:lnTo>
                      <a:lnTo>
                        <a:pt x="71" y="378"/>
                      </a:lnTo>
                      <a:lnTo>
                        <a:pt x="54" y="363"/>
                      </a:lnTo>
                      <a:lnTo>
                        <a:pt x="10" y="273"/>
                      </a:lnTo>
                      <a:lnTo>
                        <a:pt x="46" y="254"/>
                      </a:lnTo>
                      <a:lnTo>
                        <a:pt x="52" y="1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9" name="Freeform 1075">
                  <a:extLst>
                    <a:ext uri="{FF2B5EF4-FFF2-40B4-BE49-F238E27FC236}">
                      <a16:creationId xmlns:a16="http://schemas.microsoft.com/office/drawing/2014/main" id="{619EDA2F-2DEB-4CEB-BA02-8446904B9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4" y="1929"/>
                  <a:ext cx="77" cy="101"/>
                </a:xfrm>
                <a:custGeom>
                  <a:avLst/>
                  <a:gdLst>
                    <a:gd name="T0" fmla="*/ 64 w 154"/>
                    <a:gd name="T1" fmla="*/ 203 h 203"/>
                    <a:gd name="T2" fmla="*/ 154 w 154"/>
                    <a:gd name="T3" fmla="*/ 0 h 203"/>
                    <a:gd name="T4" fmla="*/ 0 w 154"/>
                    <a:gd name="T5" fmla="*/ 75 h 203"/>
                    <a:gd name="T6" fmla="*/ 64 w 154"/>
                    <a:gd name="T7" fmla="*/ 203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" h="203">
                      <a:moveTo>
                        <a:pt x="64" y="203"/>
                      </a:moveTo>
                      <a:lnTo>
                        <a:pt x="154" y="0"/>
                      </a:lnTo>
                      <a:lnTo>
                        <a:pt x="0" y="75"/>
                      </a:lnTo>
                      <a:lnTo>
                        <a:pt x="64" y="20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0" name="Freeform 1076">
                  <a:extLst>
                    <a:ext uri="{FF2B5EF4-FFF2-40B4-BE49-F238E27FC236}">
                      <a16:creationId xmlns:a16="http://schemas.microsoft.com/office/drawing/2014/main" id="{B5D57583-39C3-474F-8C51-ABB6B18D2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1" y="1912"/>
                  <a:ext cx="112" cy="251"/>
                </a:xfrm>
                <a:custGeom>
                  <a:avLst/>
                  <a:gdLst>
                    <a:gd name="T0" fmla="*/ 0 w 223"/>
                    <a:gd name="T1" fmla="*/ 485 h 501"/>
                    <a:gd name="T2" fmla="*/ 50 w 223"/>
                    <a:gd name="T3" fmla="*/ 501 h 501"/>
                    <a:gd name="T4" fmla="*/ 223 w 223"/>
                    <a:gd name="T5" fmla="*/ 0 h 501"/>
                    <a:gd name="T6" fmla="*/ 188 w 223"/>
                    <a:gd name="T7" fmla="*/ 20 h 501"/>
                    <a:gd name="T8" fmla="*/ 0 w 223"/>
                    <a:gd name="T9" fmla="*/ 485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501">
                      <a:moveTo>
                        <a:pt x="0" y="485"/>
                      </a:moveTo>
                      <a:lnTo>
                        <a:pt x="50" y="501"/>
                      </a:lnTo>
                      <a:lnTo>
                        <a:pt x="223" y="0"/>
                      </a:lnTo>
                      <a:lnTo>
                        <a:pt x="188" y="20"/>
                      </a:lnTo>
                      <a:lnTo>
                        <a:pt x="0" y="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1" name="Freeform 1077">
                  <a:extLst>
                    <a:ext uri="{FF2B5EF4-FFF2-40B4-BE49-F238E27FC236}">
                      <a16:creationId xmlns:a16="http://schemas.microsoft.com/office/drawing/2014/main" id="{37F1EBC4-9794-42F5-8469-DC058A08C6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9" y="1846"/>
                  <a:ext cx="54" cy="137"/>
                </a:xfrm>
                <a:custGeom>
                  <a:avLst/>
                  <a:gdLst>
                    <a:gd name="T0" fmla="*/ 20 w 106"/>
                    <a:gd name="T1" fmla="*/ 275 h 275"/>
                    <a:gd name="T2" fmla="*/ 0 w 106"/>
                    <a:gd name="T3" fmla="*/ 0 h 275"/>
                    <a:gd name="T4" fmla="*/ 106 w 106"/>
                    <a:gd name="T5" fmla="*/ 69 h 275"/>
                    <a:gd name="T6" fmla="*/ 20 w 106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275">
                      <a:moveTo>
                        <a:pt x="20" y="275"/>
                      </a:moveTo>
                      <a:lnTo>
                        <a:pt x="0" y="0"/>
                      </a:lnTo>
                      <a:lnTo>
                        <a:pt x="106" y="69"/>
                      </a:lnTo>
                      <a:lnTo>
                        <a:pt x="20" y="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2" name="Freeform 1078">
                  <a:extLst>
                    <a:ext uri="{FF2B5EF4-FFF2-40B4-BE49-F238E27FC236}">
                      <a16:creationId xmlns:a16="http://schemas.microsoft.com/office/drawing/2014/main" id="{CDF8C679-B407-463E-8C39-205F46093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1" y="2094"/>
                  <a:ext cx="49" cy="63"/>
                </a:xfrm>
                <a:custGeom>
                  <a:avLst/>
                  <a:gdLst>
                    <a:gd name="T0" fmla="*/ 48 w 98"/>
                    <a:gd name="T1" fmla="*/ 126 h 126"/>
                    <a:gd name="T2" fmla="*/ 98 w 98"/>
                    <a:gd name="T3" fmla="*/ 99 h 126"/>
                    <a:gd name="T4" fmla="*/ 50 w 98"/>
                    <a:gd name="T5" fmla="*/ 0 h 126"/>
                    <a:gd name="T6" fmla="*/ 0 w 98"/>
                    <a:gd name="T7" fmla="*/ 27 h 126"/>
                    <a:gd name="T8" fmla="*/ 48 w 98"/>
                    <a:gd name="T9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26">
                      <a:moveTo>
                        <a:pt x="48" y="126"/>
                      </a:moveTo>
                      <a:lnTo>
                        <a:pt x="98" y="99"/>
                      </a:lnTo>
                      <a:lnTo>
                        <a:pt x="50" y="0"/>
                      </a:lnTo>
                      <a:lnTo>
                        <a:pt x="0" y="27"/>
                      </a:lnTo>
                      <a:lnTo>
                        <a:pt x="48" y="1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3" name="Freeform 1079">
                  <a:extLst>
                    <a:ext uri="{FF2B5EF4-FFF2-40B4-BE49-F238E27FC236}">
                      <a16:creationId xmlns:a16="http://schemas.microsoft.com/office/drawing/2014/main" id="{69931DF1-7BA5-4405-9F9C-C1D8BE2AF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8" y="2135"/>
                  <a:ext cx="194" cy="192"/>
                </a:xfrm>
                <a:custGeom>
                  <a:avLst/>
                  <a:gdLst>
                    <a:gd name="T0" fmla="*/ 252 w 388"/>
                    <a:gd name="T1" fmla="*/ 384 h 384"/>
                    <a:gd name="T2" fmla="*/ 143 w 388"/>
                    <a:gd name="T3" fmla="*/ 158 h 384"/>
                    <a:gd name="T4" fmla="*/ 97 w 388"/>
                    <a:gd name="T5" fmla="*/ 149 h 384"/>
                    <a:gd name="T6" fmla="*/ 42 w 388"/>
                    <a:gd name="T7" fmla="*/ 174 h 384"/>
                    <a:gd name="T8" fmla="*/ 0 w 388"/>
                    <a:gd name="T9" fmla="*/ 84 h 384"/>
                    <a:gd name="T10" fmla="*/ 174 w 388"/>
                    <a:gd name="T11" fmla="*/ 0 h 384"/>
                    <a:gd name="T12" fmla="*/ 245 w 388"/>
                    <a:gd name="T13" fmla="*/ 26 h 384"/>
                    <a:gd name="T14" fmla="*/ 388 w 388"/>
                    <a:gd name="T15" fmla="*/ 318 h 384"/>
                    <a:gd name="T16" fmla="*/ 252 w 388"/>
                    <a:gd name="T17" fmla="*/ 38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8" h="384">
                      <a:moveTo>
                        <a:pt x="252" y="384"/>
                      </a:moveTo>
                      <a:lnTo>
                        <a:pt x="143" y="158"/>
                      </a:lnTo>
                      <a:lnTo>
                        <a:pt x="97" y="149"/>
                      </a:lnTo>
                      <a:lnTo>
                        <a:pt x="42" y="174"/>
                      </a:lnTo>
                      <a:lnTo>
                        <a:pt x="0" y="84"/>
                      </a:lnTo>
                      <a:lnTo>
                        <a:pt x="174" y="0"/>
                      </a:lnTo>
                      <a:lnTo>
                        <a:pt x="245" y="26"/>
                      </a:lnTo>
                      <a:lnTo>
                        <a:pt x="388" y="318"/>
                      </a:lnTo>
                      <a:lnTo>
                        <a:pt x="252" y="38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Freeform 1080">
                  <a:extLst>
                    <a:ext uri="{FF2B5EF4-FFF2-40B4-BE49-F238E27FC236}">
                      <a16:creationId xmlns:a16="http://schemas.microsoft.com/office/drawing/2014/main" id="{DD734EA6-42B7-4A3D-9B85-D0EC48FDF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5" y="1764"/>
                  <a:ext cx="146" cy="243"/>
                </a:xfrm>
                <a:custGeom>
                  <a:avLst/>
                  <a:gdLst>
                    <a:gd name="T0" fmla="*/ 74 w 292"/>
                    <a:gd name="T1" fmla="*/ 0 h 485"/>
                    <a:gd name="T2" fmla="*/ 0 w 292"/>
                    <a:gd name="T3" fmla="*/ 38 h 485"/>
                    <a:gd name="T4" fmla="*/ 217 w 292"/>
                    <a:gd name="T5" fmla="*/ 485 h 485"/>
                    <a:gd name="T6" fmla="*/ 292 w 292"/>
                    <a:gd name="T7" fmla="*/ 444 h 485"/>
                    <a:gd name="T8" fmla="*/ 74 w 292"/>
                    <a:gd name="T9" fmla="*/ 0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485">
                      <a:moveTo>
                        <a:pt x="74" y="0"/>
                      </a:moveTo>
                      <a:lnTo>
                        <a:pt x="0" y="38"/>
                      </a:lnTo>
                      <a:lnTo>
                        <a:pt x="217" y="485"/>
                      </a:lnTo>
                      <a:lnTo>
                        <a:pt x="292" y="44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5" name="Freeform 1081">
                  <a:extLst>
                    <a:ext uri="{FF2B5EF4-FFF2-40B4-BE49-F238E27FC236}">
                      <a16:creationId xmlns:a16="http://schemas.microsoft.com/office/drawing/2014/main" id="{8093E3AD-B8BA-4201-A99B-E34479438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1766"/>
                  <a:ext cx="114" cy="195"/>
                </a:xfrm>
                <a:custGeom>
                  <a:avLst/>
                  <a:gdLst>
                    <a:gd name="T0" fmla="*/ 227 w 227"/>
                    <a:gd name="T1" fmla="*/ 367 h 390"/>
                    <a:gd name="T2" fmla="*/ 44 w 227"/>
                    <a:gd name="T3" fmla="*/ 0 h 390"/>
                    <a:gd name="T4" fmla="*/ 0 w 227"/>
                    <a:gd name="T5" fmla="*/ 20 h 390"/>
                    <a:gd name="T6" fmla="*/ 181 w 227"/>
                    <a:gd name="T7" fmla="*/ 390 h 390"/>
                    <a:gd name="T8" fmla="*/ 227 w 227"/>
                    <a:gd name="T9" fmla="*/ 367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390">
                      <a:moveTo>
                        <a:pt x="227" y="367"/>
                      </a:moveTo>
                      <a:lnTo>
                        <a:pt x="44" y="0"/>
                      </a:lnTo>
                      <a:lnTo>
                        <a:pt x="0" y="20"/>
                      </a:lnTo>
                      <a:lnTo>
                        <a:pt x="181" y="390"/>
                      </a:lnTo>
                      <a:lnTo>
                        <a:pt x="227" y="3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6" name="Freeform 1082">
                  <a:extLst>
                    <a:ext uri="{FF2B5EF4-FFF2-40B4-BE49-F238E27FC236}">
                      <a16:creationId xmlns:a16="http://schemas.microsoft.com/office/drawing/2014/main" id="{C779A327-7996-44F3-B6B3-D3ED4D28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4" y="1785"/>
                  <a:ext cx="98" cy="76"/>
                </a:xfrm>
                <a:custGeom>
                  <a:avLst/>
                  <a:gdLst>
                    <a:gd name="T0" fmla="*/ 141 w 196"/>
                    <a:gd name="T1" fmla="*/ 0 h 152"/>
                    <a:gd name="T2" fmla="*/ 196 w 196"/>
                    <a:gd name="T3" fmla="*/ 113 h 152"/>
                    <a:gd name="T4" fmla="*/ 118 w 196"/>
                    <a:gd name="T5" fmla="*/ 152 h 152"/>
                    <a:gd name="T6" fmla="*/ 0 w 196"/>
                    <a:gd name="T7" fmla="*/ 69 h 152"/>
                    <a:gd name="T8" fmla="*/ 141 w 196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152">
                      <a:moveTo>
                        <a:pt x="141" y="0"/>
                      </a:moveTo>
                      <a:lnTo>
                        <a:pt x="196" y="113"/>
                      </a:lnTo>
                      <a:lnTo>
                        <a:pt x="118" y="152"/>
                      </a:lnTo>
                      <a:lnTo>
                        <a:pt x="0" y="69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7" name="Freeform 1083">
                  <a:extLst>
                    <a:ext uri="{FF2B5EF4-FFF2-40B4-BE49-F238E27FC236}">
                      <a16:creationId xmlns:a16="http://schemas.microsoft.com/office/drawing/2014/main" id="{CAA31E64-6C2C-46C2-B601-C078158CF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1832"/>
                  <a:ext cx="63" cy="161"/>
                </a:xfrm>
                <a:custGeom>
                  <a:avLst/>
                  <a:gdLst>
                    <a:gd name="T0" fmla="*/ 124 w 124"/>
                    <a:gd name="T1" fmla="*/ 321 h 321"/>
                    <a:gd name="T2" fmla="*/ 0 w 124"/>
                    <a:gd name="T3" fmla="*/ 48 h 321"/>
                    <a:gd name="T4" fmla="*/ 100 w 124"/>
                    <a:gd name="T5" fmla="*/ 0 h 321"/>
                    <a:gd name="T6" fmla="*/ 124 w 124"/>
                    <a:gd name="T7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321">
                      <a:moveTo>
                        <a:pt x="124" y="321"/>
                      </a:moveTo>
                      <a:lnTo>
                        <a:pt x="0" y="48"/>
                      </a:lnTo>
                      <a:lnTo>
                        <a:pt x="100" y="0"/>
                      </a:lnTo>
                      <a:lnTo>
                        <a:pt x="124" y="3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8" name="Freeform 1084">
                  <a:extLst>
                    <a:ext uri="{FF2B5EF4-FFF2-40B4-BE49-F238E27FC236}">
                      <a16:creationId xmlns:a16="http://schemas.microsoft.com/office/drawing/2014/main" id="{F478AA7A-080A-493D-90BF-7BA6CBEE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1973"/>
                  <a:ext cx="125" cy="74"/>
                </a:xfrm>
                <a:custGeom>
                  <a:avLst/>
                  <a:gdLst>
                    <a:gd name="T0" fmla="*/ 249 w 249"/>
                    <a:gd name="T1" fmla="*/ 29 h 149"/>
                    <a:gd name="T2" fmla="*/ 0 w 249"/>
                    <a:gd name="T3" fmla="*/ 149 h 149"/>
                    <a:gd name="T4" fmla="*/ 17 w 249"/>
                    <a:gd name="T5" fmla="*/ 105 h 149"/>
                    <a:gd name="T6" fmla="*/ 233 w 249"/>
                    <a:gd name="T7" fmla="*/ 0 h 149"/>
                    <a:gd name="T8" fmla="*/ 249 w 249"/>
                    <a:gd name="T9" fmla="*/ 2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49">
                      <a:moveTo>
                        <a:pt x="249" y="29"/>
                      </a:moveTo>
                      <a:lnTo>
                        <a:pt x="0" y="149"/>
                      </a:lnTo>
                      <a:lnTo>
                        <a:pt x="17" y="105"/>
                      </a:lnTo>
                      <a:lnTo>
                        <a:pt x="233" y="0"/>
                      </a:lnTo>
                      <a:lnTo>
                        <a:pt x="249" y="2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9" name="Freeform 1085">
                  <a:extLst>
                    <a:ext uri="{FF2B5EF4-FFF2-40B4-BE49-F238E27FC236}">
                      <a16:creationId xmlns:a16="http://schemas.microsoft.com/office/drawing/2014/main" id="{330FB7B0-5741-4B59-B6FD-C13C77D89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9" y="1947"/>
                  <a:ext cx="93" cy="59"/>
                </a:xfrm>
                <a:custGeom>
                  <a:avLst/>
                  <a:gdLst>
                    <a:gd name="T0" fmla="*/ 186 w 186"/>
                    <a:gd name="T1" fmla="*/ 27 h 117"/>
                    <a:gd name="T2" fmla="*/ 173 w 186"/>
                    <a:gd name="T3" fmla="*/ 0 h 117"/>
                    <a:gd name="T4" fmla="*/ 16 w 186"/>
                    <a:gd name="T5" fmla="*/ 74 h 117"/>
                    <a:gd name="T6" fmla="*/ 0 w 186"/>
                    <a:gd name="T7" fmla="*/ 117 h 117"/>
                    <a:gd name="T8" fmla="*/ 186 w 186"/>
                    <a:gd name="T9" fmla="*/ 2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6" h="117">
                      <a:moveTo>
                        <a:pt x="186" y="27"/>
                      </a:moveTo>
                      <a:lnTo>
                        <a:pt x="173" y="0"/>
                      </a:lnTo>
                      <a:lnTo>
                        <a:pt x="16" y="74"/>
                      </a:lnTo>
                      <a:lnTo>
                        <a:pt x="0" y="117"/>
                      </a:lnTo>
                      <a:lnTo>
                        <a:pt x="186" y="2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0" name="Freeform 1086">
                  <a:extLst>
                    <a:ext uri="{FF2B5EF4-FFF2-40B4-BE49-F238E27FC236}">
                      <a16:creationId xmlns:a16="http://schemas.microsoft.com/office/drawing/2014/main" id="{55416EA4-A054-4A3B-A44C-EB48A7B93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" y="1916"/>
                  <a:ext cx="66" cy="47"/>
                </a:xfrm>
                <a:custGeom>
                  <a:avLst/>
                  <a:gdLst>
                    <a:gd name="T0" fmla="*/ 131 w 131"/>
                    <a:gd name="T1" fmla="*/ 33 h 95"/>
                    <a:gd name="T2" fmla="*/ 115 w 131"/>
                    <a:gd name="T3" fmla="*/ 0 h 95"/>
                    <a:gd name="T4" fmla="*/ 18 w 131"/>
                    <a:gd name="T5" fmla="*/ 47 h 95"/>
                    <a:gd name="T6" fmla="*/ 0 w 131"/>
                    <a:gd name="T7" fmla="*/ 95 h 95"/>
                    <a:gd name="T8" fmla="*/ 131 w 131"/>
                    <a:gd name="T9" fmla="*/ 33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" h="95">
                      <a:moveTo>
                        <a:pt x="131" y="33"/>
                      </a:moveTo>
                      <a:lnTo>
                        <a:pt x="115" y="0"/>
                      </a:lnTo>
                      <a:lnTo>
                        <a:pt x="18" y="47"/>
                      </a:lnTo>
                      <a:lnTo>
                        <a:pt x="0" y="95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1" name="Freeform 1087">
                  <a:extLst>
                    <a:ext uri="{FF2B5EF4-FFF2-40B4-BE49-F238E27FC236}">
                      <a16:creationId xmlns:a16="http://schemas.microsoft.com/office/drawing/2014/main" id="{8FD64FCA-0EB9-49CF-8657-45D28AE1A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" y="1874"/>
                  <a:ext cx="33" cy="43"/>
                </a:xfrm>
                <a:custGeom>
                  <a:avLst/>
                  <a:gdLst>
                    <a:gd name="T0" fmla="*/ 68 w 68"/>
                    <a:gd name="T1" fmla="*/ 54 h 87"/>
                    <a:gd name="T2" fmla="*/ 0 w 68"/>
                    <a:gd name="T3" fmla="*/ 87 h 87"/>
                    <a:gd name="T4" fmla="*/ 24 w 68"/>
                    <a:gd name="T5" fmla="*/ 9 h 87"/>
                    <a:gd name="T6" fmla="*/ 42 w 68"/>
                    <a:gd name="T7" fmla="*/ 0 h 87"/>
                    <a:gd name="T8" fmla="*/ 68 w 68"/>
                    <a:gd name="T9" fmla="*/ 5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87">
                      <a:moveTo>
                        <a:pt x="68" y="54"/>
                      </a:moveTo>
                      <a:lnTo>
                        <a:pt x="0" y="87"/>
                      </a:lnTo>
                      <a:lnTo>
                        <a:pt x="24" y="9"/>
                      </a:lnTo>
                      <a:lnTo>
                        <a:pt x="42" y="0"/>
                      </a:lnTo>
                      <a:lnTo>
                        <a:pt x="68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2" name="Freeform 1088">
                  <a:extLst>
                    <a:ext uri="{FF2B5EF4-FFF2-40B4-BE49-F238E27FC236}">
                      <a16:creationId xmlns:a16="http://schemas.microsoft.com/office/drawing/2014/main" id="{7FD8947B-57E0-42BD-9D60-7297E9B77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" y="2275"/>
                  <a:ext cx="77" cy="29"/>
                </a:xfrm>
                <a:custGeom>
                  <a:avLst/>
                  <a:gdLst>
                    <a:gd name="T0" fmla="*/ 154 w 154"/>
                    <a:gd name="T1" fmla="*/ 30 h 57"/>
                    <a:gd name="T2" fmla="*/ 53 w 154"/>
                    <a:gd name="T3" fmla="*/ 0 h 57"/>
                    <a:gd name="T4" fmla="*/ 0 w 154"/>
                    <a:gd name="T5" fmla="*/ 23 h 57"/>
                    <a:gd name="T6" fmla="*/ 93 w 154"/>
                    <a:gd name="T7" fmla="*/ 57 h 57"/>
                    <a:gd name="T8" fmla="*/ 154 w 154"/>
                    <a:gd name="T9" fmla="*/ 3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57">
                      <a:moveTo>
                        <a:pt x="154" y="30"/>
                      </a:moveTo>
                      <a:lnTo>
                        <a:pt x="53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54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3" name="Freeform 1089">
                  <a:extLst>
                    <a:ext uri="{FF2B5EF4-FFF2-40B4-BE49-F238E27FC236}">
                      <a16:creationId xmlns:a16="http://schemas.microsoft.com/office/drawing/2014/main" id="{CD7363C1-FDF3-41C7-9F51-BA7C1B0CD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1" y="2301"/>
                  <a:ext cx="76" cy="28"/>
                </a:xfrm>
                <a:custGeom>
                  <a:avLst/>
                  <a:gdLst>
                    <a:gd name="T0" fmla="*/ 151 w 151"/>
                    <a:gd name="T1" fmla="*/ 31 h 58"/>
                    <a:gd name="T2" fmla="*/ 51 w 151"/>
                    <a:gd name="T3" fmla="*/ 0 h 58"/>
                    <a:gd name="T4" fmla="*/ 0 w 151"/>
                    <a:gd name="T5" fmla="*/ 23 h 58"/>
                    <a:gd name="T6" fmla="*/ 91 w 151"/>
                    <a:gd name="T7" fmla="*/ 58 h 58"/>
                    <a:gd name="T8" fmla="*/ 151 w 151"/>
                    <a:gd name="T9" fmla="*/ 3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1" h="58">
                      <a:moveTo>
                        <a:pt x="151" y="31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1" y="58"/>
                      </a:lnTo>
                      <a:lnTo>
                        <a:pt x="151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4" name="Freeform 1090">
                  <a:extLst>
                    <a:ext uri="{FF2B5EF4-FFF2-40B4-BE49-F238E27FC236}">
                      <a16:creationId xmlns:a16="http://schemas.microsoft.com/office/drawing/2014/main" id="{C149C33A-9830-42C5-9FEE-327271861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7" y="2327"/>
                  <a:ext cx="74" cy="29"/>
                </a:xfrm>
                <a:custGeom>
                  <a:avLst/>
                  <a:gdLst>
                    <a:gd name="T0" fmla="*/ 149 w 149"/>
                    <a:gd name="T1" fmla="*/ 30 h 57"/>
                    <a:gd name="T2" fmla="*/ 51 w 149"/>
                    <a:gd name="T3" fmla="*/ 0 h 57"/>
                    <a:gd name="T4" fmla="*/ 0 w 149"/>
                    <a:gd name="T5" fmla="*/ 23 h 57"/>
                    <a:gd name="T6" fmla="*/ 93 w 149"/>
                    <a:gd name="T7" fmla="*/ 57 h 57"/>
                    <a:gd name="T8" fmla="*/ 149 w 149"/>
                    <a:gd name="T9" fmla="*/ 3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57">
                      <a:moveTo>
                        <a:pt x="149" y="30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49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5" name="Freeform 1091">
                  <a:extLst>
                    <a:ext uri="{FF2B5EF4-FFF2-40B4-BE49-F238E27FC236}">
                      <a16:creationId xmlns:a16="http://schemas.microsoft.com/office/drawing/2014/main" id="{31912E68-0C59-45A3-B0AC-DB7B85DB0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2362"/>
                  <a:ext cx="43" cy="25"/>
                </a:xfrm>
                <a:custGeom>
                  <a:avLst/>
                  <a:gdLst>
                    <a:gd name="T0" fmla="*/ 86 w 86"/>
                    <a:gd name="T1" fmla="*/ 27 h 51"/>
                    <a:gd name="T2" fmla="*/ 11 w 86"/>
                    <a:gd name="T3" fmla="*/ 0 h 51"/>
                    <a:gd name="T4" fmla="*/ 0 w 86"/>
                    <a:gd name="T5" fmla="*/ 37 h 51"/>
                    <a:gd name="T6" fmla="*/ 33 w 86"/>
                    <a:gd name="T7" fmla="*/ 51 h 51"/>
                    <a:gd name="T8" fmla="*/ 86 w 86"/>
                    <a:gd name="T9" fmla="*/ 2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1">
                      <a:moveTo>
                        <a:pt x="86" y="27"/>
                      </a:moveTo>
                      <a:lnTo>
                        <a:pt x="11" y="0"/>
                      </a:lnTo>
                      <a:lnTo>
                        <a:pt x="0" y="37"/>
                      </a:lnTo>
                      <a:lnTo>
                        <a:pt x="33" y="51"/>
                      </a:lnTo>
                      <a:lnTo>
                        <a:pt x="86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6" name="Freeform 1092">
                  <a:extLst>
                    <a:ext uri="{FF2B5EF4-FFF2-40B4-BE49-F238E27FC236}">
                      <a16:creationId xmlns:a16="http://schemas.microsoft.com/office/drawing/2014/main" id="{CA0202CE-CBB9-4E8A-AFA2-E6CF34627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0" y="2178"/>
                  <a:ext cx="141" cy="141"/>
                </a:xfrm>
                <a:custGeom>
                  <a:avLst/>
                  <a:gdLst>
                    <a:gd name="T0" fmla="*/ 257 w 283"/>
                    <a:gd name="T1" fmla="*/ 281 h 281"/>
                    <a:gd name="T2" fmla="*/ 140 w 283"/>
                    <a:gd name="T3" fmla="*/ 38 h 281"/>
                    <a:gd name="T4" fmla="*/ 107 w 283"/>
                    <a:gd name="T5" fmla="*/ 27 h 281"/>
                    <a:gd name="T6" fmla="*/ 14 w 283"/>
                    <a:gd name="T7" fmla="*/ 67 h 281"/>
                    <a:gd name="T8" fmla="*/ 0 w 283"/>
                    <a:gd name="T9" fmla="*/ 51 h 281"/>
                    <a:gd name="T10" fmla="*/ 113 w 283"/>
                    <a:gd name="T11" fmla="*/ 0 h 281"/>
                    <a:gd name="T12" fmla="*/ 150 w 283"/>
                    <a:gd name="T13" fmla="*/ 1 h 281"/>
                    <a:gd name="T14" fmla="*/ 283 w 283"/>
                    <a:gd name="T15" fmla="*/ 270 h 281"/>
                    <a:gd name="T16" fmla="*/ 257 w 283"/>
                    <a:gd name="T17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81">
                      <a:moveTo>
                        <a:pt x="257" y="281"/>
                      </a:moveTo>
                      <a:lnTo>
                        <a:pt x="140" y="38"/>
                      </a:lnTo>
                      <a:lnTo>
                        <a:pt x="107" y="27"/>
                      </a:lnTo>
                      <a:lnTo>
                        <a:pt x="14" y="67"/>
                      </a:lnTo>
                      <a:lnTo>
                        <a:pt x="0" y="51"/>
                      </a:lnTo>
                      <a:lnTo>
                        <a:pt x="113" y="0"/>
                      </a:lnTo>
                      <a:lnTo>
                        <a:pt x="150" y="1"/>
                      </a:lnTo>
                      <a:lnTo>
                        <a:pt x="283" y="270"/>
                      </a:lnTo>
                      <a:lnTo>
                        <a:pt x="257" y="2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Freeform 1093">
                  <a:extLst>
                    <a:ext uri="{FF2B5EF4-FFF2-40B4-BE49-F238E27FC236}">
                      <a16:creationId xmlns:a16="http://schemas.microsoft.com/office/drawing/2014/main" id="{F835AF78-B7DC-401F-A979-EAA689EEA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8" y="2148"/>
                  <a:ext cx="182" cy="154"/>
                </a:xfrm>
                <a:custGeom>
                  <a:avLst/>
                  <a:gdLst>
                    <a:gd name="T0" fmla="*/ 337 w 364"/>
                    <a:gd name="T1" fmla="*/ 308 h 308"/>
                    <a:gd name="T2" fmla="*/ 197 w 364"/>
                    <a:gd name="T3" fmla="*/ 34 h 308"/>
                    <a:gd name="T4" fmla="*/ 151 w 364"/>
                    <a:gd name="T5" fmla="*/ 27 h 308"/>
                    <a:gd name="T6" fmla="*/ 15 w 364"/>
                    <a:gd name="T7" fmla="*/ 92 h 308"/>
                    <a:gd name="T8" fmla="*/ 0 w 364"/>
                    <a:gd name="T9" fmla="*/ 76 h 308"/>
                    <a:gd name="T10" fmla="*/ 169 w 364"/>
                    <a:gd name="T11" fmla="*/ 0 h 308"/>
                    <a:gd name="T12" fmla="*/ 217 w 364"/>
                    <a:gd name="T13" fmla="*/ 15 h 308"/>
                    <a:gd name="T14" fmla="*/ 364 w 364"/>
                    <a:gd name="T15" fmla="*/ 294 h 308"/>
                    <a:gd name="T16" fmla="*/ 337 w 364"/>
                    <a:gd name="T17" fmla="*/ 308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4" h="308">
                      <a:moveTo>
                        <a:pt x="337" y="308"/>
                      </a:moveTo>
                      <a:lnTo>
                        <a:pt x="197" y="34"/>
                      </a:lnTo>
                      <a:lnTo>
                        <a:pt x="151" y="27"/>
                      </a:lnTo>
                      <a:lnTo>
                        <a:pt x="15" y="92"/>
                      </a:lnTo>
                      <a:lnTo>
                        <a:pt x="0" y="76"/>
                      </a:lnTo>
                      <a:lnTo>
                        <a:pt x="169" y="0"/>
                      </a:lnTo>
                      <a:lnTo>
                        <a:pt x="217" y="15"/>
                      </a:lnTo>
                      <a:lnTo>
                        <a:pt x="364" y="294"/>
                      </a:lnTo>
                      <a:lnTo>
                        <a:pt x="337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Line 1094">
                  <a:extLst>
                    <a:ext uri="{FF2B5EF4-FFF2-40B4-BE49-F238E27FC236}">
                      <a16:creationId xmlns:a16="http://schemas.microsoft.com/office/drawing/2014/main" id="{7464314D-ED1B-4FA4-9B71-D83443F98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5" y="2204"/>
                  <a:ext cx="48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9" name="Line 1095">
                  <a:extLst>
                    <a:ext uri="{FF2B5EF4-FFF2-40B4-BE49-F238E27FC236}">
                      <a16:creationId xmlns:a16="http://schemas.microsoft.com/office/drawing/2014/main" id="{263B4E79-A54E-4ED0-94FB-38FF0FA54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0" y="2214"/>
                  <a:ext cx="44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0" name="Line 1096">
                  <a:extLst>
                    <a:ext uri="{FF2B5EF4-FFF2-40B4-BE49-F238E27FC236}">
                      <a16:creationId xmlns:a16="http://schemas.microsoft.com/office/drawing/2014/main" id="{8B562E53-BF70-456F-8166-FA9724D19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25" y="2166"/>
                  <a:ext cx="25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1" name="Line 1097">
                  <a:extLst>
                    <a:ext uri="{FF2B5EF4-FFF2-40B4-BE49-F238E27FC236}">
                      <a16:creationId xmlns:a16="http://schemas.microsoft.com/office/drawing/2014/main" id="{3D662C3F-9244-4721-9963-14CE2AC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09" y="2159"/>
                  <a:ext cx="28" cy="1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2" name="Line 1098">
                  <a:extLst>
                    <a:ext uri="{FF2B5EF4-FFF2-40B4-BE49-F238E27FC236}">
                      <a16:creationId xmlns:a16="http://schemas.microsoft.com/office/drawing/2014/main" id="{2CF0EB6D-68BF-47FB-A82A-49CC9F02A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2" y="2133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3" name="Line 1099">
                  <a:extLst>
                    <a:ext uri="{FF2B5EF4-FFF2-40B4-BE49-F238E27FC236}">
                      <a16:creationId xmlns:a16="http://schemas.microsoft.com/office/drawing/2014/main" id="{D9B253E5-E0BC-4188-8168-015FCCAE9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47" y="2190"/>
                  <a:ext cx="39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4" name="Line 1100">
                  <a:extLst>
                    <a:ext uri="{FF2B5EF4-FFF2-40B4-BE49-F238E27FC236}">
                      <a16:creationId xmlns:a16="http://schemas.microsoft.com/office/drawing/2014/main" id="{28A2BC3F-5E7D-4573-ABF8-FB393ED71D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8" y="2231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85" name="Freeform 1101">
                <a:extLst>
                  <a:ext uri="{FF2B5EF4-FFF2-40B4-BE49-F238E27FC236}">
                    <a16:creationId xmlns:a16="http://schemas.microsoft.com/office/drawing/2014/main" id="{B9670603-F629-44D2-AD8E-606238017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1323"/>
                <a:ext cx="978" cy="1155"/>
              </a:xfrm>
              <a:custGeom>
                <a:avLst/>
                <a:gdLst>
                  <a:gd name="T0" fmla="*/ 0 w 1957"/>
                  <a:gd name="T1" fmla="*/ 549 h 2308"/>
                  <a:gd name="T2" fmla="*/ 1099 w 1957"/>
                  <a:gd name="T3" fmla="*/ 0 h 2308"/>
                  <a:gd name="T4" fmla="*/ 1957 w 1957"/>
                  <a:gd name="T5" fmla="*/ 1770 h 2308"/>
                  <a:gd name="T6" fmla="*/ 879 w 1957"/>
                  <a:gd name="T7" fmla="*/ 2308 h 2308"/>
                  <a:gd name="T8" fmla="*/ 0 w 1957"/>
                  <a:gd name="T9" fmla="*/ 549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7" h="2308">
                    <a:moveTo>
                      <a:pt x="0" y="549"/>
                    </a:moveTo>
                    <a:lnTo>
                      <a:pt x="1099" y="0"/>
                    </a:lnTo>
                    <a:lnTo>
                      <a:pt x="1957" y="1770"/>
                    </a:lnTo>
                    <a:lnTo>
                      <a:pt x="879" y="2308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Freeform 1102">
                <a:extLst>
                  <a:ext uri="{FF2B5EF4-FFF2-40B4-BE49-F238E27FC236}">
                    <a16:creationId xmlns:a16="http://schemas.microsoft.com/office/drawing/2014/main" id="{527F6239-C91A-4A55-AD18-941C484D4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1574"/>
                <a:ext cx="114" cy="199"/>
              </a:xfrm>
              <a:custGeom>
                <a:avLst/>
                <a:gdLst>
                  <a:gd name="T0" fmla="*/ 7 w 227"/>
                  <a:gd name="T1" fmla="*/ 0 h 399"/>
                  <a:gd name="T2" fmla="*/ 0 w 227"/>
                  <a:gd name="T3" fmla="*/ 254 h 399"/>
                  <a:gd name="T4" fmla="*/ 227 w 227"/>
                  <a:gd name="T5" fmla="*/ 399 h 399"/>
                  <a:gd name="T6" fmla="*/ 224 w 227"/>
                  <a:gd name="T7" fmla="*/ 133 h 399"/>
                  <a:gd name="T8" fmla="*/ 7 w 227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7" name="Freeform 1103">
                <a:extLst>
                  <a:ext uri="{FF2B5EF4-FFF2-40B4-BE49-F238E27FC236}">
                    <a16:creationId xmlns:a16="http://schemas.microsoft.com/office/drawing/2014/main" id="{95B77D4F-D123-481A-8A14-5FC466879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2030"/>
                <a:ext cx="113" cy="200"/>
              </a:xfrm>
              <a:custGeom>
                <a:avLst/>
                <a:gdLst>
                  <a:gd name="T0" fmla="*/ 7 w 227"/>
                  <a:gd name="T1" fmla="*/ 0 h 399"/>
                  <a:gd name="T2" fmla="*/ 0 w 227"/>
                  <a:gd name="T3" fmla="*/ 254 h 399"/>
                  <a:gd name="T4" fmla="*/ 227 w 227"/>
                  <a:gd name="T5" fmla="*/ 399 h 399"/>
                  <a:gd name="T6" fmla="*/ 224 w 227"/>
                  <a:gd name="T7" fmla="*/ 133 h 399"/>
                  <a:gd name="T8" fmla="*/ 7 w 227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8" name="Freeform 1104">
                <a:extLst>
                  <a:ext uri="{FF2B5EF4-FFF2-40B4-BE49-F238E27FC236}">
                    <a16:creationId xmlns:a16="http://schemas.microsoft.com/office/drawing/2014/main" id="{41BCB414-0C09-4171-B4B3-E6F1E25A0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096"/>
                <a:ext cx="80" cy="139"/>
              </a:xfrm>
              <a:custGeom>
                <a:avLst/>
                <a:gdLst>
                  <a:gd name="T0" fmla="*/ 20 w 160"/>
                  <a:gd name="T1" fmla="*/ 0 h 278"/>
                  <a:gd name="T2" fmla="*/ 0 w 160"/>
                  <a:gd name="T3" fmla="*/ 175 h 278"/>
                  <a:gd name="T4" fmla="*/ 155 w 160"/>
                  <a:gd name="T5" fmla="*/ 278 h 278"/>
                  <a:gd name="T6" fmla="*/ 160 w 160"/>
                  <a:gd name="T7" fmla="*/ 88 h 278"/>
                  <a:gd name="T8" fmla="*/ 20 w 160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78">
                    <a:moveTo>
                      <a:pt x="20" y="0"/>
                    </a:moveTo>
                    <a:lnTo>
                      <a:pt x="0" y="175"/>
                    </a:lnTo>
                    <a:lnTo>
                      <a:pt x="155" y="278"/>
                    </a:lnTo>
                    <a:lnTo>
                      <a:pt x="160" y="8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9" name="Freeform 1105">
                <a:extLst>
                  <a:ext uri="{FF2B5EF4-FFF2-40B4-BE49-F238E27FC236}">
                    <a16:creationId xmlns:a16="http://schemas.microsoft.com/office/drawing/2014/main" id="{62BD3013-9FC1-48C6-855D-F77F32BD0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2264"/>
                <a:ext cx="82" cy="156"/>
              </a:xfrm>
              <a:custGeom>
                <a:avLst/>
                <a:gdLst>
                  <a:gd name="T0" fmla="*/ 157 w 164"/>
                  <a:gd name="T1" fmla="*/ 283 h 311"/>
                  <a:gd name="T2" fmla="*/ 113 w 164"/>
                  <a:gd name="T3" fmla="*/ 311 h 311"/>
                  <a:gd name="T4" fmla="*/ 0 w 164"/>
                  <a:gd name="T5" fmla="*/ 88 h 311"/>
                  <a:gd name="T6" fmla="*/ 23 w 164"/>
                  <a:gd name="T7" fmla="*/ 30 h 311"/>
                  <a:gd name="T8" fmla="*/ 78 w 164"/>
                  <a:gd name="T9" fmla="*/ 0 h 311"/>
                  <a:gd name="T10" fmla="*/ 138 w 164"/>
                  <a:gd name="T11" fmla="*/ 22 h 311"/>
                  <a:gd name="T12" fmla="*/ 164 w 164"/>
                  <a:gd name="T13" fmla="*/ 91 h 311"/>
                  <a:gd name="T14" fmla="*/ 119 w 164"/>
                  <a:gd name="T15" fmla="*/ 115 h 311"/>
                  <a:gd name="T16" fmla="*/ 90 w 164"/>
                  <a:gd name="T17" fmla="*/ 63 h 311"/>
                  <a:gd name="T18" fmla="*/ 58 w 164"/>
                  <a:gd name="T19" fmla="*/ 80 h 311"/>
                  <a:gd name="T20" fmla="*/ 157 w 164"/>
                  <a:gd name="T21" fmla="*/ 283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4" h="311">
                    <a:moveTo>
                      <a:pt x="157" y="283"/>
                    </a:moveTo>
                    <a:lnTo>
                      <a:pt x="113" y="311"/>
                    </a:lnTo>
                    <a:lnTo>
                      <a:pt x="0" y="88"/>
                    </a:lnTo>
                    <a:lnTo>
                      <a:pt x="23" y="30"/>
                    </a:lnTo>
                    <a:lnTo>
                      <a:pt x="78" y="0"/>
                    </a:lnTo>
                    <a:lnTo>
                      <a:pt x="138" y="22"/>
                    </a:lnTo>
                    <a:lnTo>
                      <a:pt x="164" y="91"/>
                    </a:lnTo>
                    <a:lnTo>
                      <a:pt x="119" y="115"/>
                    </a:lnTo>
                    <a:lnTo>
                      <a:pt x="90" y="63"/>
                    </a:lnTo>
                    <a:lnTo>
                      <a:pt x="58" y="80"/>
                    </a:lnTo>
                    <a:lnTo>
                      <a:pt x="157" y="283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255" name="Group 631">
            <a:extLst>
              <a:ext uri="{FF2B5EF4-FFF2-40B4-BE49-F238E27FC236}">
                <a16:creationId xmlns:a16="http://schemas.microsoft.com/office/drawing/2014/main" id="{3EA9AAD4-325A-45DE-886B-E7F8B357E086}"/>
              </a:ext>
            </a:extLst>
          </p:cNvPr>
          <p:cNvGrpSpPr>
            <a:grpSpLocks/>
          </p:cNvGrpSpPr>
          <p:nvPr/>
        </p:nvGrpSpPr>
        <p:grpSpPr bwMode="auto">
          <a:xfrm rot="1111198">
            <a:off x="3048000" y="1295400"/>
            <a:ext cx="1916113" cy="2603500"/>
            <a:chOff x="2585" y="981"/>
            <a:chExt cx="1207" cy="1640"/>
          </a:xfrm>
        </p:grpSpPr>
        <p:sp>
          <p:nvSpPr>
            <p:cNvPr id="27256" name="Freeform 632">
              <a:extLst>
                <a:ext uri="{FF2B5EF4-FFF2-40B4-BE49-F238E27FC236}">
                  <a16:creationId xmlns:a16="http://schemas.microsoft.com/office/drawing/2014/main" id="{92D11675-48DA-4404-A0EC-CB1FE09E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" y="981"/>
              <a:ext cx="1207" cy="1640"/>
            </a:xfrm>
            <a:custGeom>
              <a:avLst/>
              <a:gdLst>
                <a:gd name="T0" fmla="*/ 41 w 2416"/>
                <a:gd name="T1" fmla="*/ 316 h 3279"/>
                <a:gd name="T2" fmla="*/ 88 w 2416"/>
                <a:gd name="T3" fmla="*/ 266 h 3279"/>
                <a:gd name="T4" fmla="*/ 150 w 2416"/>
                <a:gd name="T5" fmla="*/ 245 h 3279"/>
                <a:gd name="T6" fmla="*/ 1848 w 2416"/>
                <a:gd name="T7" fmla="*/ 0 h 3279"/>
                <a:gd name="T8" fmla="*/ 1914 w 2416"/>
                <a:gd name="T9" fmla="*/ 33 h 3279"/>
                <a:gd name="T10" fmla="*/ 1967 w 2416"/>
                <a:gd name="T11" fmla="*/ 75 h 3279"/>
                <a:gd name="T12" fmla="*/ 1997 w 2416"/>
                <a:gd name="T13" fmla="*/ 169 h 3279"/>
                <a:gd name="T14" fmla="*/ 2416 w 2416"/>
                <a:gd name="T15" fmla="*/ 2894 h 3279"/>
                <a:gd name="T16" fmla="*/ 2416 w 2416"/>
                <a:gd name="T17" fmla="*/ 2960 h 3279"/>
                <a:gd name="T18" fmla="*/ 2387 w 2416"/>
                <a:gd name="T19" fmla="*/ 3017 h 3279"/>
                <a:gd name="T20" fmla="*/ 2317 w 2416"/>
                <a:gd name="T21" fmla="*/ 3048 h 3279"/>
                <a:gd name="T22" fmla="*/ 2240 w 2416"/>
                <a:gd name="T23" fmla="*/ 3070 h 3279"/>
                <a:gd name="T24" fmla="*/ 648 w 2416"/>
                <a:gd name="T25" fmla="*/ 3278 h 3279"/>
                <a:gd name="T26" fmla="*/ 547 w 2416"/>
                <a:gd name="T27" fmla="*/ 3279 h 3279"/>
                <a:gd name="T28" fmla="*/ 457 w 2416"/>
                <a:gd name="T29" fmla="*/ 3234 h 3279"/>
                <a:gd name="T30" fmla="*/ 430 w 2416"/>
                <a:gd name="T31" fmla="*/ 3146 h 3279"/>
                <a:gd name="T32" fmla="*/ 0 w 2416"/>
                <a:gd name="T33" fmla="*/ 420 h 3279"/>
                <a:gd name="T34" fmla="*/ 10 w 2416"/>
                <a:gd name="T35" fmla="*/ 359 h 3279"/>
                <a:gd name="T36" fmla="*/ 41 w 2416"/>
                <a:gd name="T37" fmla="*/ 316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16" h="3279">
                  <a:moveTo>
                    <a:pt x="41" y="316"/>
                  </a:moveTo>
                  <a:lnTo>
                    <a:pt x="88" y="266"/>
                  </a:lnTo>
                  <a:lnTo>
                    <a:pt x="150" y="245"/>
                  </a:lnTo>
                  <a:lnTo>
                    <a:pt x="1848" y="0"/>
                  </a:lnTo>
                  <a:lnTo>
                    <a:pt x="1914" y="33"/>
                  </a:lnTo>
                  <a:lnTo>
                    <a:pt x="1967" y="75"/>
                  </a:lnTo>
                  <a:lnTo>
                    <a:pt x="1997" y="169"/>
                  </a:lnTo>
                  <a:lnTo>
                    <a:pt x="2416" y="2894"/>
                  </a:lnTo>
                  <a:lnTo>
                    <a:pt x="2416" y="2960"/>
                  </a:lnTo>
                  <a:lnTo>
                    <a:pt x="2387" y="3017"/>
                  </a:lnTo>
                  <a:lnTo>
                    <a:pt x="2317" y="3048"/>
                  </a:lnTo>
                  <a:lnTo>
                    <a:pt x="2240" y="3070"/>
                  </a:lnTo>
                  <a:lnTo>
                    <a:pt x="648" y="3278"/>
                  </a:lnTo>
                  <a:lnTo>
                    <a:pt x="547" y="3279"/>
                  </a:lnTo>
                  <a:lnTo>
                    <a:pt x="457" y="3234"/>
                  </a:lnTo>
                  <a:lnTo>
                    <a:pt x="430" y="3146"/>
                  </a:lnTo>
                  <a:lnTo>
                    <a:pt x="0" y="420"/>
                  </a:lnTo>
                  <a:lnTo>
                    <a:pt x="10" y="359"/>
                  </a:lnTo>
                  <a:lnTo>
                    <a:pt x="41" y="31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257" name="Group 633">
              <a:extLst>
                <a:ext uri="{FF2B5EF4-FFF2-40B4-BE49-F238E27FC236}">
                  <a16:creationId xmlns:a16="http://schemas.microsoft.com/office/drawing/2014/main" id="{7A82D771-18BD-46BA-83AD-324D65BBB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" y="1154"/>
              <a:ext cx="1111" cy="1316"/>
              <a:chOff x="2643" y="1154"/>
              <a:chExt cx="1111" cy="1316"/>
            </a:xfrm>
          </p:grpSpPr>
          <p:sp>
            <p:nvSpPr>
              <p:cNvPr id="27258" name="Freeform 634">
                <a:extLst>
                  <a:ext uri="{FF2B5EF4-FFF2-40B4-BE49-F238E27FC236}">
                    <a16:creationId xmlns:a16="http://schemas.microsoft.com/office/drawing/2014/main" id="{5F7A424B-38CB-4A54-B179-E3F0C78FA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1154"/>
                <a:ext cx="107" cy="151"/>
              </a:xfrm>
              <a:custGeom>
                <a:avLst/>
                <a:gdLst>
                  <a:gd name="T0" fmla="*/ 53 w 215"/>
                  <a:gd name="T1" fmla="*/ 15 h 303"/>
                  <a:gd name="T2" fmla="*/ 0 w 215"/>
                  <a:gd name="T3" fmla="*/ 20 h 303"/>
                  <a:gd name="T4" fmla="*/ 30 w 215"/>
                  <a:gd name="T5" fmla="*/ 303 h 303"/>
                  <a:gd name="T6" fmla="*/ 91 w 215"/>
                  <a:gd name="T7" fmla="*/ 286 h 303"/>
                  <a:gd name="T8" fmla="*/ 78 w 215"/>
                  <a:gd name="T9" fmla="*/ 187 h 303"/>
                  <a:gd name="T10" fmla="*/ 136 w 215"/>
                  <a:gd name="T11" fmla="*/ 270 h 303"/>
                  <a:gd name="T12" fmla="*/ 215 w 215"/>
                  <a:gd name="T13" fmla="*/ 260 h 303"/>
                  <a:gd name="T14" fmla="*/ 125 w 215"/>
                  <a:gd name="T15" fmla="*/ 143 h 303"/>
                  <a:gd name="T16" fmla="*/ 168 w 215"/>
                  <a:gd name="T17" fmla="*/ 0 h 303"/>
                  <a:gd name="T18" fmla="*/ 102 w 215"/>
                  <a:gd name="T19" fmla="*/ 8 h 303"/>
                  <a:gd name="T20" fmla="*/ 72 w 215"/>
                  <a:gd name="T21" fmla="*/ 121 h 303"/>
                  <a:gd name="T22" fmla="*/ 53 w 215"/>
                  <a:gd name="T23" fmla="*/ 1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5" h="303">
                    <a:moveTo>
                      <a:pt x="53" y="15"/>
                    </a:moveTo>
                    <a:lnTo>
                      <a:pt x="0" y="20"/>
                    </a:lnTo>
                    <a:lnTo>
                      <a:pt x="30" y="303"/>
                    </a:lnTo>
                    <a:lnTo>
                      <a:pt x="91" y="286"/>
                    </a:lnTo>
                    <a:lnTo>
                      <a:pt x="78" y="187"/>
                    </a:lnTo>
                    <a:lnTo>
                      <a:pt x="136" y="270"/>
                    </a:lnTo>
                    <a:lnTo>
                      <a:pt x="215" y="260"/>
                    </a:lnTo>
                    <a:lnTo>
                      <a:pt x="125" y="143"/>
                    </a:lnTo>
                    <a:lnTo>
                      <a:pt x="168" y="0"/>
                    </a:lnTo>
                    <a:lnTo>
                      <a:pt x="102" y="8"/>
                    </a:lnTo>
                    <a:lnTo>
                      <a:pt x="72" y="121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9" name="Freeform 635">
                <a:extLst>
                  <a:ext uri="{FF2B5EF4-FFF2-40B4-BE49-F238E27FC236}">
                    <a16:creationId xmlns:a16="http://schemas.microsoft.com/office/drawing/2014/main" id="{46BDB747-518E-40F5-8B5A-2239FF3E9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2341"/>
                <a:ext cx="100" cy="129"/>
              </a:xfrm>
              <a:custGeom>
                <a:avLst/>
                <a:gdLst>
                  <a:gd name="T0" fmla="*/ 148 w 200"/>
                  <a:gd name="T1" fmla="*/ 245 h 259"/>
                  <a:gd name="T2" fmla="*/ 200 w 200"/>
                  <a:gd name="T3" fmla="*/ 242 h 259"/>
                  <a:gd name="T4" fmla="*/ 171 w 200"/>
                  <a:gd name="T5" fmla="*/ 0 h 259"/>
                  <a:gd name="T6" fmla="*/ 111 w 200"/>
                  <a:gd name="T7" fmla="*/ 8 h 259"/>
                  <a:gd name="T8" fmla="*/ 123 w 200"/>
                  <a:gd name="T9" fmla="*/ 91 h 259"/>
                  <a:gd name="T10" fmla="*/ 67 w 200"/>
                  <a:gd name="T11" fmla="*/ 16 h 259"/>
                  <a:gd name="T12" fmla="*/ 0 w 200"/>
                  <a:gd name="T13" fmla="*/ 25 h 259"/>
                  <a:gd name="T14" fmla="*/ 77 w 200"/>
                  <a:gd name="T15" fmla="*/ 130 h 259"/>
                  <a:gd name="T16" fmla="*/ 35 w 200"/>
                  <a:gd name="T17" fmla="*/ 259 h 259"/>
                  <a:gd name="T18" fmla="*/ 101 w 200"/>
                  <a:gd name="T19" fmla="*/ 253 h 259"/>
                  <a:gd name="T20" fmla="*/ 129 w 200"/>
                  <a:gd name="T21" fmla="*/ 150 h 259"/>
                  <a:gd name="T22" fmla="*/ 148 w 200"/>
                  <a:gd name="T23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59">
                    <a:moveTo>
                      <a:pt x="148" y="245"/>
                    </a:moveTo>
                    <a:lnTo>
                      <a:pt x="200" y="242"/>
                    </a:lnTo>
                    <a:lnTo>
                      <a:pt x="171" y="0"/>
                    </a:lnTo>
                    <a:lnTo>
                      <a:pt x="111" y="8"/>
                    </a:lnTo>
                    <a:lnTo>
                      <a:pt x="123" y="91"/>
                    </a:lnTo>
                    <a:lnTo>
                      <a:pt x="67" y="16"/>
                    </a:lnTo>
                    <a:lnTo>
                      <a:pt x="0" y="25"/>
                    </a:lnTo>
                    <a:lnTo>
                      <a:pt x="77" y="130"/>
                    </a:lnTo>
                    <a:lnTo>
                      <a:pt x="35" y="259"/>
                    </a:lnTo>
                    <a:lnTo>
                      <a:pt x="101" y="253"/>
                    </a:lnTo>
                    <a:lnTo>
                      <a:pt x="129" y="150"/>
                    </a:lnTo>
                    <a:lnTo>
                      <a:pt x="148" y="24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60" name="Freeform 636">
                <a:extLst>
                  <a:ext uri="{FF2B5EF4-FFF2-40B4-BE49-F238E27FC236}">
                    <a16:creationId xmlns:a16="http://schemas.microsoft.com/office/drawing/2014/main" id="{5EC41FA0-DB18-4CD4-ABCB-BCC64565F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1325"/>
                <a:ext cx="82" cy="153"/>
              </a:xfrm>
              <a:custGeom>
                <a:avLst/>
                <a:gdLst>
                  <a:gd name="T0" fmla="*/ 50 w 165"/>
                  <a:gd name="T1" fmla="*/ 0 h 306"/>
                  <a:gd name="T2" fmla="*/ 0 w 165"/>
                  <a:gd name="T3" fmla="*/ 186 h 306"/>
                  <a:gd name="T4" fmla="*/ 125 w 165"/>
                  <a:gd name="T5" fmla="*/ 306 h 306"/>
                  <a:gd name="T6" fmla="*/ 165 w 165"/>
                  <a:gd name="T7" fmla="*/ 131 h 306"/>
                  <a:gd name="T8" fmla="*/ 50 w 165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306">
                    <a:moveTo>
                      <a:pt x="50" y="0"/>
                    </a:moveTo>
                    <a:lnTo>
                      <a:pt x="0" y="186"/>
                    </a:lnTo>
                    <a:lnTo>
                      <a:pt x="125" y="306"/>
                    </a:lnTo>
                    <a:lnTo>
                      <a:pt x="165" y="13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61" name="Freeform 637">
                <a:extLst>
                  <a:ext uri="{FF2B5EF4-FFF2-40B4-BE49-F238E27FC236}">
                    <a16:creationId xmlns:a16="http://schemas.microsoft.com/office/drawing/2014/main" id="{4790D41E-E141-49CA-AAC2-32F365B39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2175"/>
                <a:ext cx="82" cy="153"/>
              </a:xfrm>
              <a:custGeom>
                <a:avLst/>
                <a:gdLst>
                  <a:gd name="T0" fmla="*/ 50 w 164"/>
                  <a:gd name="T1" fmla="*/ 0 h 305"/>
                  <a:gd name="T2" fmla="*/ 0 w 164"/>
                  <a:gd name="T3" fmla="*/ 185 h 305"/>
                  <a:gd name="T4" fmla="*/ 124 w 164"/>
                  <a:gd name="T5" fmla="*/ 305 h 305"/>
                  <a:gd name="T6" fmla="*/ 164 w 164"/>
                  <a:gd name="T7" fmla="*/ 130 h 305"/>
                  <a:gd name="T8" fmla="*/ 50 w 164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305">
                    <a:moveTo>
                      <a:pt x="50" y="0"/>
                    </a:moveTo>
                    <a:lnTo>
                      <a:pt x="0" y="185"/>
                    </a:lnTo>
                    <a:lnTo>
                      <a:pt x="124" y="305"/>
                    </a:lnTo>
                    <a:lnTo>
                      <a:pt x="164" y="13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62" name="Group 638">
                <a:extLst>
                  <a:ext uri="{FF2B5EF4-FFF2-40B4-BE49-F238E27FC236}">
                    <a16:creationId xmlns:a16="http://schemas.microsoft.com/office/drawing/2014/main" id="{B89CD1E3-F63E-4EA7-938C-F0DDBDEA2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1226"/>
                <a:ext cx="877" cy="1180"/>
                <a:chOff x="2757" y="1226"/>
                <a:chExt cx="877" cy="1180"/>
              </a:xfrm>
            </p:grpSpPr>
            <p:sp>
              <p:nvSpPr>
                <p:cNvPr id="27263" name="Freeform 639">
                  <a:extLst>
                    <a:ext uri="{FF2B5EF4-FFF2-40B4-BE49-F238E27FC236}">
                      <a16:creationId xmlns:a16="http://schemas.microsoft.com/office/drawing/2014/main" id="{C2B28EEE-5B06-4DCB-8CF0-2716093AA1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1226"/>
                  <a:ext cx="877" cy="1180"/>
                </a:xfrm>
                <a:custGeom>
                  <a:avLst/>
                  <a:gdLst>
                    <a:gd name="T0" fmla="*/ 0 w 1753"/>
                    <a:gd name="T1" fmla="*/ 208 h 2359"/>
                    <a:gd name="T2" fmla="*/ 1414 w 1753"/>
                    <a:gd name="T3" fmla="*/ 0 h 2359"/>
                    <a:gd name="T4" fmla="*/ 1753 w 1753"/>
                    <a:gd name="T5" fmla="*/ 2182 h 2359"/>
                    <a:gd name="T6" fmla="*/ 357 w 1753"/>
                    <a:gd name="T7" fmla="*/ 2359 h 2359"/>
                    <a:gd name="T8" fmla="*/ 0 w 1753"/>
                    <a:gd name="T9" fmla="*/ 208 h 2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3" h="2359">
                      <a:moveTo>
                        <a:pt x="0" y="208"/>
                      </a:moveTo>
                      <a:lnTo>
                        <a:pt x="1414" y="0"/>
                      </a:lnTo>
                      <a:lnTo>
                        <a:pt x="1753" y="2182"/>
                      </a:lnTo>
                      <a:lnTo>
                        <a:pt x="357" y="2359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64" name="Group 640">
                  <a:extLst>
                    <a:ext uri="{FF2B5EF4-FFF2-40B4-BE49-F238E27FC236}">
                      <a16:creationId xmlns:a16="http://schemas.microsoft.com/office/drawing/2014/main" id="{37800124-0EC5-4C52-A464-DCCBE23F50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23" y="1243"/>
                  <a:ext cx="718" cy="626"/>
                  <a:chOff x="2823" y="1243"/>
                  <a:chExt cx="718" cy="626"/>
                </a:xfrm>
              </p:grpSpPr>
              <p:sp>
                <p:nvSpPr>
                  <p:cNvPr id="27265" name="Freeform 641">
                    <a:extLst>
                      <a:ext uri="{FF2B5EF4-FFF2-40B4-BE49-F238E27FC236}">
                        <a16:creationId xmlns:a16="http://schemas.microsoft.com/office/drawing/2014/main" id="{7A471E6F-C0E4-438D-99AF-6EF8C2FAE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345"/>
                    <a:ext cx="145" cy="257"/>
                  </a:xfrm>
                  <a:custGeom>
                    <a:avLst/>
                    <a:gdLst>
                      <a:gd name="T0" fmla="*/ 102 w 289"/>
                      <a:gd name="T1" fmla="*/ 0 h 514"/>
                      <a:gd name="T2" fmla="*/ 0 w 289"/>
                      <a:gd name="T3" fmla="*/ 272 h 514"/>
                      <a:gd name="T4" fmla="*/ 187 w 289"/>
                      <a:gd name="T5" fmla="*/ 514 h 514"/>
                      <a:gd name="T6" fmla="*/ 289 w 289"/>
                      <a:gd name="T7" fmla="*/ 236 h 514"/>
                      <a:gd name="T8" fmla="*/ 102 w 289"/>
                      <a:gd name="T9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7" y="514"/>
                        </a:lnTo>
                        <a:lnTo>
                          <a:pt x="289" y="236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266" name="Group 642">
                    <a:extLst>
                      <a:ext uri="{FF2B5EF4-FFF2-40B4-BE49-F238E27FC236}">
                        <a16:creationId xmlns:a16="http://schemas.microsoft.com/office/drawing/2014/main" id="{5798573D-1272-4847-A060-3FAA524DBE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30" y="1243"/>
                    <a:ext cx="711" cy="626"/>
                    <a:chOff x="2830" y="1243"/>
                    <a:chExt cx="711" cy="626"/>
                  </a:xfrm>
                </p:grpSpPr>
                <p:sp>
                  <p:nvSpPr>
                    <p:cNvPr id="27267" name="Freeform 643">
                      <a:extLst>
                        <a:ext uri="{FF2B5EF4-FFF2-40B4-BE49-F238E27FC236}">
                          <a16:creationId xmlns:a16="http://schemas.microsoft.com/office/drawing/2014/main" id="{29094216-FEF9-44D8-9C62-995BC0AB6D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0" y="1540"/>
                      <a:ext cx="711" cy="329"/>
                    </a:xfrm>
                    <a:custGeom>
                      <a:avLst/>
                      <a:gdLst>
                        <a:gd name="T0" fmla="*/ 451 w 1422"/>
                        <a:gd name="T1" fmla="*/ 109 h 659"/>
                        <a:gd name="T2" fmla="*/ 0 w 1422"/>
                        <a:gd name="T3" fmla="*/ 383 h 659"/>
                        <a:gd name="T4" fmla="*/ 44 w 1422"/>
                        <a:gd name="T5" fmla="*/ 659 h 659"/>
                        <a:gd name="T6" fmla="*/ 317 w 1422"/>
                        <a:gd name="T7" fmla="*/ 615 h 659"/>
                        <a:gd name="T8" fmla="*/ 244 w 1422"/>
                        <a:gd name="T9" fmla="*/ 476 h 659"/>
                        <a:gd name="T10" fmla="*/ 315 w 1422"/>
                        <a:gd name="T11" fmla="*/ 405 h 659"/>
                        <a:gd name="T12" fmla="*/ 370 w 1422"/>
                        <a:gd name="T13" fmla="*/ 607 h 659"/>
                        <a:gd name="T14" fmla="*/ 1422 w 1422"/>
                        <a:gd name="T15" fmla="*/ 436 h 659"/>
                        <a:gd name="T16" fmla="*/ 1389 w 1422"/>
                        <a:gd name="T17" fmla="*/ 237 h 659"/>
                        <a:gd name="T18" fmla="*/ 1080 w 1422"/>
                        <a:gd name="T19" fmla="*/ 0 h 659"/>
                        <a:gd name="T20" fmla="*/ 451 w 1422"/>
                        <a:gd name="T21" fmla="*/ 109 h 6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422" h="659">
                          <a:moveTo>
                            <a:pt x="451" y="109"/>
                          </a:moveTo>
                          <a:lnTo>
                            <a:pt x="0" y="383"/>
                          </a:lnTo>
                          <a:lnTo>
                            <a:pt x="44" y="659"/>
                          </a:lnTo>
                          <a:lnTo>
                            <a:pt x="317" y="615"/>
                          </a:lnTo>
                          <a:lnTo>
                            <a:pt x="244" y="476"/>
                          </a:lnTo>
                          <a:lnTo>
                            <a:pt x="315" y="405"/>
                          </a:lnTo>
                          <a:lnTo>
                            <a:pt x="370" y="607"/>
                          </a:lnTo>
                          <a:lnTo>
                            <a:pt x="1422" y="436"/>
                          </a:lnTo>
                          <a:lnTo>
                            <a:pt x="1389" y="237"/>
                          </a:lnTo>
                          <a:lnTo>
                            <a:pt x="1080" y="0"/>
                          </a:lnTo>
                          <a:lnTo>
                            <a:pt x="451" y="10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68" name="Freeform 644">
                      <a:extLst>
                        <a:ext uri="{FF2B5EF4-FFF2-40B4-BE49-F238E27FC236}">
                          <a16:creationId xmlns:a16="http://schemas.microsoft.com/office/drawing/2014/main" id="{1EC1ADD3-8F8D-4D5F-A883-2D69A81BA0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21" y="1256"/>
                      <a:ext cx="100" cy="400"/>
                    </a:xfrm>
                    <a:custGeom>
                      <a:avLst/>
                      <a:gdLst>
                        <a:gd name="T0" fmla="*/ 73 w 202"/>
                        <a:gd name="T1" fmla="*/ 0 h 799"/>
                        <a:gd name="T2" fmla="*/ 202 w 202"/>
                        <a:gd name="T3" fmla="*/ 799 h 799"/>
                        <a:gd name="T4" fmla="*/ 102 w 202"/>
                        <a:gd name="T5" fmla="*/ 719 h 799"/>
                        <a:gd name="T6" fmla="*/ 0 w 202"/>
                        <a:gd name="T7" fmla="*/ 59 h 799"/>
                        <a:gd name="T8" fmla="*/ 73 w 202"/>
                        <a:gd name="T9" fmla="*/ 0 h 7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2" h="799">
                          <a:moveTo>
                            <a:pt x="73" y="0"/>
                          </a:moveTo>
                          <a:lnTo>
                            <a:pt x="202" y="799"/>
                          </a:lnTo>
                          <a:lnTo>
                            <a:pt x="102" y="719"/>
                          </a:lnTo>
                          <a:lnTo>
                            <a:pt x="0" y="59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69" name="Freeform 645">
                      <a:extLst>
                        <a:ext uri="{FF2B5EF4-FFF2-40B4-BE49-F238E27FC236}">
                          <a16:creationId xmlns:a16="http://schemas.microsoft.com/office/drawing/2014/main" id="{80B6BF37-7DD6-4ED6-9953-5B31E6E13D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96" y="1322"/>
                      <a:ext cx="38" cy="69"/>
                    </a:xfrm>
                    <a:custGeom>
                      <a:avLst/>
                      <a:gdLst>
                        <a:gd name="T0" fmla="*/ 0 w 76"/>
                        <a:gd name="T1" fmla="*/ 10 h 138"/>
                        <a:gd name="T2" fmla="*/ 57 w 76"/>
                        <a:gd name="T3" fmla="*/ 0 h 138"/>
                        <a:gd name="T4" fmla="*/ 76 w 76"/>
                        <a:gd name="T5" fmla="*/ 130 h 138"/>
                        <a:gd name="T6" fmla="*/ 19 w 76"/>
                        <a:gd name="T7" fmla="*/ 138 h 138"/>
                        <a:gd name="T8" fmla="*/ 0 w 76"/>
                        <a:gd name="T9" fmla="*/ 10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0" y="10"/>
                          </a:moveTo>
                          <a:lnTo>
                            <a:pt x="57" y="0"/>
                          </a:lnTo>
                          <a:lnTo>
                            <a:pt x="76" y="130"/>
                          </a:lnTo>
                          <a:lnTo>
                            <a:pt x="19" y="138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0" name="Freeform 646">
                      <a:extLst>
                        <a:ext uri="{FF2B5EF4-FFF2-40B4-BE49-F238E27FC236}">
                          <a16:creationId xmlns:a16="http://schemas.microsoft.com/office/drawing/2014/main" id="{56C0AF2A-971C-4C01-9AEF-C722BB702C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22" y="1268"/>
                      <a:ext cx="88" cy="181"/>
                    </a:xfrm>
                    <a:custGeom>
                      <a:avLst/>
                      <a:gdLst>
                        <a:gd name="T0" fmla="*/ 143 w 176"/>
                        <a:gd name="T1" fmla="*/ 104 h 360"/>
                        <a:gd name="T2" fmla="*/ 129 w 176"/>
                        <a:gd name="T3" fmla="*/ 0 h 360"/>
                        <a:gd name="T4" fmla="*/ 0 w 176"/>
                        <a:gd name="T5" fmla="*/ 162 h 360"/>
                        <a:gd name="T6" fmla="*/ 14 w 176"/>
                        <a:gd name="T7" fmla="*/ 247 h 360"/>
                        <a:gd name="T8" fmla="*/ 176 w 176"/>
                        <a:gd name="T9" fmla="*/ 360 h 360"/>
                        <a:gd name="T10" fmla="*/ 160 w 176"/>
                        <a:gd name="T11" fmla="*/ 247 h 360"/>
                        <a:gd name="T12" fmla="*/ 64 w 176"/>
                        <a:gd name="T13" fmla="*/ 195 h 360"/>
                        <a:gd name="T14" fmla="*/ 143 w 176"/>
                        <a:gd name="T15" fmla="*/ 104 h 3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6" h="360">
                          <a:moveTo>
                            <a:pt x="143" y="104"/>
                          </a:moveTo>
                          <a:lnTo>
                            <a:pt x="129" y="0"/>
                          </a:lnTo>
                          <a:lnTo>
                            <a:pt x="0" y="162"/>
                          </a:lnTo>
                          <a:lnTo>
                            <a:pt x="14" y="247"/>
                          </a:lnTo>
                          <a:lnTo>
                            <a:pt x="176" y="360"/>
                          </a:lnTo>
                          <a:lnTo>
                            <a:pt x="160" y="247"/>
                          </a:lnTo>
                          <a:lnTo>
                            <a:pt x="64" y="195"/>
                          </a:lnTo>
                          <a:lnTo>
                            <a:pt x="143" y="10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1" name="Freeform 647">
                      <a:extLst>
                        <a:ext uri="{FF2B5EF4-FFF2-40B4-BE49-F238E27FC236}">
                          <a16:creationId xmlns:a16="http://schemas.microsoft.com/office/drawing/2014/main" id="{902B0E58-3464-4930-955B-CF714C380B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8" y="1243"/>
                      <a:ext cx="372" cy="124"/>
                    </a:xfrm>
                    <a:custGeom>
                      <a:avLst/>
                      <a:gdLst>
                        <a:gd name="T0" fmla="*/ 0 w 743"/>
                        <a:gd name="T1" fmla="*/ 110 h 248"/>
                        <a:gd name="T2" fmla="*/ 743 w 743"/>
                        <a:gd name="T3" fmla="*/ 0 h 248"/>
                        <a:gd name="T4" fmla="*/ 641 w 743"/>
                        <a:gd name="T5" fmla="*/ 167 h 248"/>
                        <a:gd name="T6" fmla="*/ 649 w 743"/>
                        <a:gd name="T7" fmla="*/ 225 h 248"/>
                        <a:gd name="T8" fmla="*/ 509 w 743"/>
                        <a:gd name="T9" fmla="*/ 248 h 248"/>
                        <a:gd name="T10" fmla="*/ 310 w 743"/>
                        <a:gd name="T11" fmla="*/ 207 h 248"/>
                        <a:gd name="T12" fmla="*/ 133 w 743"/>
                        <a:gd name="T13" fmla="*/ 234 h 248"/>
                        <a:gd name="T14" fmla="*/ 0 w 743"/>
                        <a:gd name="T15" fmla="*/ 110 h 2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43" h="248">
                          <a:moveTo>
                            <a:pt x="0" y="110"/>
                          </a:moveTo>
                          <a:lnTo>
                            <a:pt x="743" y="0"/>
                          </a:lnTo>
                          <a:lnTo>
                            <a:pt x="641" y="167"/>
                          </a:lnTo>
                          <a:lnTo>
                            <a:pt x="649" y="225"/>
                          </a:lnTo>
                          <a:lnTo>
                            <a:pt x="509" y="248"/>
                          </a:lnTo>
                          <a:lnTo>
                            <a:pt x="310" y="207"/>
                          </a:lnTo>
                          <a:lnTo>
                            <a:pt x="133" y="234"/>
                          </a:lnTo>
                          <a:lnTo>
                            <a:pt x="0" y="1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2" name="Freeform 648">
                      <a:extLst>
                        <a:ext uri="{FF2B5EF4-FFF2-40B4-BE49-F238E27FC236}">
                          <a16:creationId xmlns:a16="http://schemas.microsoft.com/office/drawing/2014/main" id="{CA41D2C9-38B9-4D60-BF06-5A70FF7474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1" y="1347"/>
                      <a:ext cx="395" cy="276"/>
                    </a:xfrm>
                    <a:custGeom>
                      <a:avLst/>
                      <a:gdLst>
                        <a:gd name="T0" fmla="*/ 55 w 789"/>
                        <a:gd name="T1" fmla="*/ 30 h 553"/>
                        <a:gd name="T2" fmla="*/ 83 w 789"/>
                        <a:gd name="T3" fmla="*/ 173 h 553"/>
                        <a:gd name="T4" fmla="*/ 33 w 789"/>
                        <a:gd name="T5" fmla="*/ 241 h 553"/>
                        <a:gd name="T6" fmla="*/ 39 w 789"/>
                        <a:gd name="T7" fmla="*/ 276 h 553"/>
                        <a:gd name="T8" fmla="*/ 73 w 789"/>
                        <a:gd name="T9" fmla="*/ 270 h 553"/>
                        <a:gd name="T10" fmla="*/ 100 w 789"/>
                        <a:gd name="T11" fmla="*/ 290 h 553"/>
                        <a:gd name="T12" fmla="*/ 130 w 789"/>
                        <a:gd name="T13" fmla="*/ 316 h 553"/>
                        <a:gd name="T14" fmla="*/ 115 w 789"/>
                        <a:gd name="T15" fmla="*/ 330 h 553"/>
                        <a:gd name="T16" fmla="*/ 131 w 789"/>
                        <a:gd name="T17" fmla="*/ 411 h 553"/>
                        <a:gd name="T18" fmla="*/ 115 w 789"/>
                        <a:gd name="T19" fmla="*/ 460 h 553"/>
                        <a:gd name="T20" fmla="*/ 67 w 789"/>
                        <a:gd name="T21" fmla="*/ 467 h 553"/>
                        <a:gd name="T22" fmla="*/ 64 w 789"/>
                        <a:gd name="T23" fmla="*/ 433 h 553"/>
                        <a:gd name="T24" fmla="*/ 28 w 789"/>
                        <a:gd name="T25" fmla="*/ 435 h 553"/>
                        <a:gd name="T26" fmla="*/ 0 w 789"/>
                        <a:gd name="T27" fmla="*/ 491 h 553"/>
                        <a:gd name="T28" fmla="*/ 81 w 789"/>
                        <a:gd name="T29" fmla="*/ 553 h 553"/>
                        <a:gd name="T30" fmla="*/ 189 w 789"/>
                        <a:gd name="T31" fmla="*/ 533 h 553"/>
                        <a:gd name="T32" fmla="*/ 240 w 789"/>
                        <a:gd name="T33" fmla="*/ 489 h 553"/>
                        <a:gd name="T34" fmla="*/ 345 w 789"/>
                        <a:gd name="T35" fmla="*/ 472 h 553"/>
                        <a:gd name="T36" fmla="*/ 342 w 789"/>
                        <a:gd name="T37" fmla="*/ 447 h 553"/>
                        <a:gd name="T38" fmla="*/ 789 w 789"/>
                        <a:gd name="T39" fmla="*/ 377 h 553"/>
                        <a:gd name="T40" fmla="*/ 784 w 789"/>
                        <a:gd name="T41" fmla="*/ 340 h 553"/>
                        <a:gd name="T42" fmla="*/ 737 w 789"/>
                        <a:gd name="T43" fmla="*/ 349 h 553"/>
                        <a:gd name="T44" fmla="*/ 720 w 789"/>
                        <a:gd name="T45" fmla="*/ 231 h 553"/>
                        <a:gd name="T46" fmla="*/ 604 w 789"/>
                        <a:gd name="T47" fmla="*/ 125 h 553"/>
                        <a:gd name="T48" fmla="*/ 569 w 789"/>
                        <a:gd name="T49" fmla="*/ 20 h 553"/>
                        <a:gd name="T50" fmla="*/ 431 w 789"/>
                        <a:gd name="T51" fmla="*/ 41 h 553"/>
                        <a:gd name="T52" fmla="*/ 230 w 789"/>
                        <a:gd name="T53" fmla="*/ 0 h 553"/>
                        <a:gd name="T54" fmla="*/ 55 w 789"/>
                        <a:gd name="T55" fmla="*/ 30 h 5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789" h="553">
                          <a:moveTo>
                            <a:pt x="55" y="30"/>
                          </a:moveTo>
                          <a:lnTo>
                            <a:pt x="83" y="173"/>
                          </a:lnTo>
                          <a:lnTo>
                            <a:pt x="33" y="241"/>
                          </a:lnTo>
                          <a:lnTo>
                            <a:pt x="39" y="276"/>
                          </a:lnTo>
                          <a:lnTo>
                            <a:pt x="73" y="270"/>
                          </a:lnTo>
                          <a:lnTo>
                            <a:pt x="100" y="290"/>
                          </a:lnTo>
                          <a:lnTo>
                            <a:pt x="130" y="316"/>
                          </a:lnTo>
                          <a:lnTo>
                            <a:pt x="115" y="330"/>
                          </a:lnTo>
                          <a:lnTo>
                            <a:pt x="131" y="411"/>
                          </a:lnTo>
                          <a:lnTo>
                            <a:pt x="115" y="460"/>
                          </a:lnTo>
                          <a:lnTo>
                            <a:pt x="67" y="467"/>
                          </a:lnTo>
                          <a:lnTo>
                            <a:pt x="64" y="433"/>
                          </a:lnTo>
                          <a:lnTo>
                            <a:pt x="28" y="435"/>
                          </a:lnTo>
                          <a:lnTo>
                            <a:pt x="0" y="491"/>
                          </a:lnTo>
                          <a:lnTo>
                            <a:pt x="81" y="553"/>
                          </a:lnTo>
                          <a:lnTo>
                            <a:pt x="189" y="533"/>
                          </a:lnTo>
                          <a:lnTo>
                            <a:pt x="240" y="489"/>
                          </a:lnTo>
                          <a:lnTo>
                            <a:pt x="345" y="472"/>
                          </a:lnTo>
                          <a:lnTo>
                            <a:pt x="342" y="447"/>
                          </a:lnTo>
                          <a:lnTo>
                            <a:pt x="789" y="377"/>
                          </a:lnTo>
                          <a:lnTo>
                            <a:pt x="784" y="340"/>
                          </a:lnTo>
                          <a:lnTo>
                            <a:pt x="737" y="349"/>
                          </a:lnTo>
                          <a:lnTo>
                            <a:pt x="720" y="231"/>
                          </a:lnTo>
                          <a:lnTo>
                            <a:pt x="604" y="125"/>
                          </a:lnTo>
                          <a:lnTo>
                            <a:pt x="569" y="20"/>
                          </a:lnTo>
                          <a:lnTo>
                            <a:pt x="431" y="41"/>
                          </a:lnTo>
                          <a:lnTo>
                            <a:pt x="230" y="0"/>
                          </a:lnTo>
                          <a:lnTo>
                            <a:pt x="55" y="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3" name="Freeform 649">
                      <a:extLst>
                        <a:ext uri="{FF2B5EF4-FFF2-40B4-BE49-F238E27FC236}">
                          <a16:creationId xmlns:a16="http://schemas.microsoft.com/office/drawing/2014/main" id="{5D78DED2-DB45-4C01-85CB-BF15AC2617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44" y="1692"/>
                      <a:ext cx="147" cy="160"/>
                    </a:xfrm>
                    <a:custGeom>
                      <a:avLst/>
                      <a:gdLst>
                        <a:gd name="T0" fmla="*/ 233 w 296"/>
                        <a:gd name="T1" fmla="*/ 0 h 320"/>
                        <a:gd name="T2" fmla="*/ 0 w 296"/>
                        <a:gd name="T3" fmla="*/ 201 h 320"/>
                        <a:gd name="T4" fmla="*/ 17 w 296"/>
                        <a:gd name="T5" fmla="*/ 320 h 320"/>
                        <a:gd name="T6" fmla="*/ 296 w 296"/>
                        <a:gd name="T7" fmla="*/ 59 h 320"/>
                        <a:gd name="T8" fmla="*/ 233 w 296"/>
                        <a:gd name="T9" fmla="*/ 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233" y="0"/>
                          </a:moveTo>
                          <a:lnTo>
                            <a:pt x="0" y="201"/>
                          </a:lnTo>
                          <a:lnTo>
                            <a:pt x="17" y="320"/>
                          </a:lnTo>
                          <a:lnTo>
                            <a:pt x="296" y="59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4" name="Freeform 650">
                      <a:extLst>
                        <a:ext uri="{FF2B5EF4-FFF2-40B4-BE49-F238E27FC236}">
                          <a16:creationId xmlns:a16="http://schemas.microsoft.com/office/drawing/2014/main" id="{A56F7088-B9DE-4303-8767-8B7CE71B60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1" y="1804"/>
                      <a:ext cx="77" cy="57"/>
                    </a:xfrm>
                    <a:custGeom>
                      <a:avLst/>
                      <a:gdLst>
                        <a:gd name="T0" fmla="*/ 0 w 154"/>
                        <a:gd name="T1" fmla="*/ 61 h 115"/>
                        <a:gd name="T2" fmla="*/ 65 w 154"/>
                        <a:gd name="T3" fmla="*/ 0 h 115"/>
                        <a:gd name="T4" fmla="*/ 154 w 154"/>
                        <a:gd name="T5" fmla="*/ 95 h 115"/>
                        <a:gd name="T6" fmla="*/ 51 w 154"/>
                        <a:gd name="T7" fmla="*/ 115 h 115"/>
                        <a:gd name="T8" fmla="*/ 0 w 154"/>
                        <a:gd name="T9" fmla="*/ 61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4" h="115">
                          <a:moveTo>
                            <a:pt x="0" y="61"/>
                          </a:moveTo>
                          <a:lnTo>
                            <a:pt x="65" y="0"/>
                          </a:lnTo>
                          <a:lnTo>
                            <a:pt x="154" y="95"/>
                          </a:lnTo>
                          <a:lnTo>
                            <a:pt x="51" y="115"/>
                          </a:lnTo>
                          <a:lnTo>
                            <a:pt x="0" y="6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5" name="Freeform 651">
                      <a:extLst>
                        <a:ext uri="{FF2B5EF4-FFF2-40B4-BE49-F238E27FC236}">
                          <a16:creationId xmlns:a16="http://schemas.microsoft.com/office/drawing/2014/main" id="{6266C955-DA92-4218-85C3-EE52106A75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6" y="1654"/>
                      <a:ext cx="143" cy="181"/>
                    </a:xfrm>
                    <a:custGeom>
                      <a:avLst/>
                      <a:gdLst>
                        <a:gd name="T0" fmla="*/ 0 w 286"/>
                        <a:gd name="T1" fmla="*/ 32 h 361"/>
                        <a:gd name="T2" fmla="*/ 146 w 286"/>
                        <a:gd name="T3" fmla="*/ 154 h 361"/>
                        <a:gd name="T4" fmla="*/ 236 w 286"/>
                        <a:gd name="T5" fmla="*/ 361 h 361"/>
                        <a:gd name="T6" fmla="*/ 286 w 286"/>
                        <a:gd name="T7" fmla="*/ 355 h 361"/>
                        <a:gd name="T8" fmla="*/ 196 w 286"/>
                        <a:gd name="T9" fmla="*/ 122 h 361"/>
                        <a:gd name="T10" fmla="*/ 57 w 286"/>
                        <a:gd name="T11" fmla="*/ 0 h 361"/>
                        <a:gd name="T12" fmla="*/ 0 w 286"/>
                        <a:gd name="T13" fmla="*/ 32 h 3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6" h="361">
                          <a:moveTo>
                            <a:pt x="0" y="32"/>
                          </a:moveTo>
                          <a:lnTo>
                            <a:pt x="146" y="154"/>
                          </a:lnTo>
                          <a:lnTo>
                            <a:pt x="236" y="361"/>
                          </a:lnTo>
                          <a:lnTo>
                            <a:pt x="286" y="355"/>
                          </a:lnTo>
                          <a:lnTo>
                            <a:pt x="196" y="122"/>
                          </a:lnTo>
                          <a:lnTo>
                            <a:pt x="57" y="0"/>
                          </a:ln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6" name="Freeform 652">
                      <a:extLst>
                        <a:ext uri="{FF2B5EF4-FFF2-40B4-BE49-F238E27FC236}">
                          <a16:creationId xmlns:a16="http://schemas.microsoft.com/office/drawing/2014/main" id="{A8A24898-43E9-4ABA-8FF9-A7604E8C7A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1" y="1628"/>
                      <a:ext cx="111" cy="140"/>
                    </a:xfrm>
                    <a:custGeom>
                      <a:avLst/>
                      <a:gdLst>
                        <a:gd name="T0" fmla="*/ 0 w 222"/>
                        <a:gd name="T1" fmla="*/ 39 h 280"/>
                        <a:gd name="T2" fmla="*/ 29 w 222"/>
                        <a:gd name="T3" fmla="*/ 0 h 280"/>
                        <a:gd name="T4" fmla="*/ 203 w 222"/>
                        <a:gd name="T5" fmla="*/ 141 h 280"/>
                        <a:gd name="T6" fmla="*/ 222 w 222"/>
                        <a:gd name="T7" fmla="*/ 270 h 280"/>
                        <a:gd name="T8" fmla="*/ 179 w 222"/>
                        <a:gd name="T9" fmla="*/ 280 h 280"/>
                        <a:gd name="T10" fmla="*/ 160 w 222"/>
                        <a:gd name="T11" fmla="*/ 165 h 280"/>
                        <a:gd name="T12" fmla="*/ 0 w 222"/>
                        <a:gd name="T13" fmla="*/ 39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2" h="280">
                          <a:moveTo>
                            <a:pt x="0" y="39"/>
                          </a:moveTo>
                          <a:lnTo>
                            <a:pt x="29" y="0"/>
                          </a:lnTo>
                          <a:lnTo>
                            <a:pt x="203" y="141"/>
                          </a:lnTo>
                          <a:lnTo>
                            <a:pt x="222" y="270"/>
                          </a:lnTo>
                          <a:lnTo>
                            <a:pt x="179" y="280"/>
                          </a:lnTo>
                          <a:lnTo>
                            <a:pt x="160" y="165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7" name="Freeform 653">
                      <a:extLst>
                        <a:ext uri="{FF2B5EF4-FFF2-40B4-BE49-F238E27FC236}">
                          <a16:creationId xmlns:a16="http://schemas.microsoft.com/office/drawing/2014/main" id="{529056DA-4264-47CE-91C7-4524F013FA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55" y="1672"/>
                      <a:ext cx="83" cy="106"/>
                    </a:xfrm>
                    <a:custGeom>
                      <a:avLst/>
                      <a:gdLst>
                        <a:gd name="T0" fmla="*/ 25 w 166"/>
                        <a:gd name="T1" fmla="*/ 0 h 213"/>
                        <a:gd name="T2" fmla="*/ 149 w 166"/>
                        <a:gd name="T3" fmla="*/ 100 h 213"/>
                        <a:gd name="T4" fmla="*/ 166 w 166"/>
                        <a:gd name="T5" fmla="*/ 202 h 213"/>
                        <a:gd name="T6" fmla="*/ 116 w 166"/>
                        <a:gd name="T7" fmla="*/ 213 h 213"/>
                        <a:gd name="T8" fmla="*/ 97 w 166"/>
                        <a:gd name="T9" fmla="*/ 110 h 213"/>
                        <a:gd name="T10" fmla="*/ 0 w 166"/>
                        <a:gd name="T11" fmla="*/ 36 h 213"/>
                        <a:gd name="T12" fmla="*/ 25 w 166"/>
                        <a:gd name="T13" fmla="*/ 0 h 2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" h="213">
                          <a:moveTo>
                            <a:pt x="25" y="0"/>
                          </a:moveTo>
                          <a:lnTo>
                            <a:pt x="149" y="100"/>
                          </a:lnTo>
                          <a:lnTo>
                            <a:pt x="166" y="202"/>
                          </a:lnTo>
                          <a:lnTo>
                            <a:pt x="116" y="213"/>
                          </a:lnTo>
                          <a:lnTo>
                            <a:pt x="97" y="110"/>
                          </a:lnTo>
                          <a:lnTo>
                            <a:pt x="0" y="36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8" name="Freeform 654">
                      <a:extLst>
                        <a:ext uri="{FF2B5EF4-FFF2-40B4-BE49-F238E27FC236}">
                          <a16:creationId xmlns:a16="http://schemas.microsoft.com/office/drawing/2014/main" id="{42A92C85-18FB-4E14-94E9-E586C32896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6" y="1714"/>
                      <a:ext cx="133" cy="110"/>
                    </a:xfrm>
                    <a:custGeom>
                      <a:avLst/>
                      <a:gdLst>
                        <a:gd name="T0" fmla="*/ 0 w 267"/>
                        <a:gd name="T1" fmla="*/ 220 h 220"/>
                        <a:gd name="T2" fmla="*/ 15 w 267"/>
                        <a:gd name="T3" fmla="*/ 99 h 220"/>
                        <a:gd name="T4" fmla="*/ 70 w 267"/>
                        <a:gd name="T5" fmla="*/ 30 h 220"/>
                        <a:gd name="T6" fmla="*/ 267 w 267"/>
                        <a:gd name="T7" fmla="*/ 0 h 220"/>
                        <a:gd name="T8" fmla="*/ 245 w 267"/>
                        <a:gd name="T9" fmla="*/ 135 h 220"/>
                        <a:gd name="T10" fmla="*/ 246 w 267"/>
                        <a:gd name="T11" fmla="*/ 180 h 220"/>
                        <a:gd name="T12" fmla="*/ 0 w 267"/>
                        <a:gd name="T13" fmla="*/ 220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7" h="220">
                          <a:moveTo>
                            <a:pt x="0" y="220"/>
                          </a:moveTo>
                          <a:lnTo>
                            <a:pt x="15" y="99"/>
                          </a:lnTo>
                          <a:lnTo>
                            <a:pt x="70" y="30"/>
                          </a:lnTo>
                          <a:lnTo>
                            <a:pt x="267" y="0"/>
                          </a:lnTo>
                          <a:lnTo>
                            <a:pt x="245" y="135"/>
                          </a:lnTo>
                          <a:lnTo>
                            <a:pt x="246" y="180"/>
                          </a:lnTo>
                          <a:lnTo>
                            <a:pt x="0" y="2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9" name="Freeform 655">
                      <a:extLst>
                        <a:ext uri="{FF2B5EF4-FFF2-40B4-BE49-F238E27FC236}">
                          <a16:creationId xmlns:a16="http://schemas.microsoft.com/office/drawing/2014/main" id="{B9AC20A5-838C-43E2-80D4-28BB9CD7C0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3" y="1682"/>
                      <a:ext cx="185" cy="137"/>
                    </a:xfrm>
                    <a:custGeom>
                      <a:avLst/>
                      <a:gdLst>
                        <a:gd name="T0" fmla="*/ 21 w 370"/>
                        <a:gd name="T1" fmla="*/ 275 h 275"/>
                        <a:gd name="T2" fmla="*/ 0 w 370"/>
                        <a:gd name="T3" fmla="*/ 137 h 275"/>
                        <a:gd name="T4" fmla="*/ 63 w 370"/>
                        <a:gd name="T5" fmla="*/ 51 h 275"/>
                        <a:gd name="T6" fmla="*/ 370 w 370"/>
                        <a:gd name="T7" fmla="*/ 0 h 275"/>
                        <a:gd name="T8" fmla="*/ 328 w 370"/>
                        <a:gd name="T9" fmla="*/ 122 h 275"/>
                        <a:gd name="T10" fmla="*/ 316 w 370"/>
                        <a:gd name="T11" fmla="*/ 233 h 275"/>
                        <a:gd name="T12" fmla="*/ 269 w 370"/>
                        <a:gd name="T13" fmla="*/ 240 h 275"/>
                        <a:gd name="T14" fmla="*/ 270 w 370"/>
                        <a:gd name="T15" fmla="*/ 195 h 275"/>
                        <a:gd name="T16" fmla="*/ 289 w 370"/>
                        <a:gd name="T17" fmla="*/ 61 h 275"/>
                        <a:gd name="T18" fmla="*/ 94 w 370"/>
                        <a:gd name="T19" fmla="*/ 93 h 275"/>
                        <a:gd name="T20" fmla="*/ 34 w 370"/>
                        <a:gd name="T21" fmla="*/ 162 h 275"/>
                        <a:gd name="T22" fmla="*/ 21 w 370"/>
                        <a:gd name="T23" fmla="*/ 275 h 2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70" h="275">
                          <a:moveTo>
                            <a:pt x="21" y="275"/>
                          </a:moveTo>
                          <a:lnTo>
                            <a:pt x="0" y="137"/>
                          </a:lnTo>
                          <a:lnTo>
                            <a:pt x="63" y="51"/>
                          </a:lnTo>
                          <a:lnTo>
                            <a:pt x="370" y="0"/>
                          </a:lnTo>
                          <a:lnTo>
                            <a:pt x="328" y="122"/>
                          </a:lnTo>
                          <a:lnTo>
                            <a:pt x="316" y="233"/>
                          </a:lnTo>
                          <a:lnTo>
                            <a:pt x="269" y="240"/>
                          </a:lnTo>
                          <a:lnTo>
                            <a:pt x="270" y="195"/>
                          </a:lnTo>
                          <a:lnTo>
                            <a:pt x="289" y="61"/>
                          </a:lnTo>
                          <a:lnTo>
                            <a:pt x="94" y="93"/>
                          </a:lnTo>
                          <a:lnTo>
                            <a:pt x="34" y="162"/>
                          </a:lnTo>
                          <a:lnTo>
                            <a:pt x="21" y="275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0" name="Freeform 656">
                      <a:extLst>
                        <a:ext uri="{FF2B5EF4-FFF2-40B4-BE49-F238E27FC236}">
                          <a16:creationId xmlns:a16="http://schemas.microsoft.com/office/drawing/2014/main" id="{CAC5B266-D495-41DA-B700-621C8E6706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6" y="1635"/>
                      <a:ext cx="251" cy="190"/>
                    </a:xfrm>
                    <a:custGeom>
                      <a:avLst/>
                      <a:gdLst>
                        <a:gd name="T0" fmla="*/ 400 w 502"/>
                        <a:gd name="T1" fmla="*/ 315 h 379"/>
                        <a:gd name="T2" fmla="*/ 429 w 502"/>
                        <a:gd name="T3" fmla="*/ 132 h 379"/>
                        <a:gd name="T4" fmla="*/ 502 w 502"/>
                        <a:gd name="T5" fmla="*/ 0 h 379"/>
                        <a:gd name="T6" fmla="*/ 114 w 502"/>
                        <a:gd name="T7" fmla="*/ 63 h 379"/>
                        <a:gd name="T8" fmla="*/ 0 w 502"/>
                        <a:gd name="T9" fmla="*/ 177 h 379"/>
                        <a:gd name="T10" fmla="*/ 31 w 502"/>
                        <a:gd name="T11" fmla="*/ 379 h 379"/>
                        <a:gd name="T12" fmla="*/ 8 w 502"/>
                        <a:gd name="T13" fmla="*/ 225 h 379"/>
                        <a:gd name="T14" fmla="*/ 80 w 502"/>
                        <a:gd name="T15" fmla="*/ 143 h 379"/>
                        <a:gd name="T16" fmla="*/ 384 w 502"/>
                        <a:gd name="T17" fmla="*/ 95 h 379"/>
                        <a:gd name="T18" fmla="*/ 343 w 502"/>
                        <a:gd name="T19" fmla="*/ 221 h 379"/>
                        <a:gd name="T20" fmla="*/ 331 w 502"/>
                        <a:gd name="T21" fmla="*/ 327 h 379"/>
                        <a:gd name="T22" fmla="*/ 400 w 502"/>
                        <a:gd name="T23" fmla="*/ 315 h 3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502" h="379">
                          <a:moveTo>
                            <a:pt x="400" y="315"/>
                          </a:moveTo>
                          <a:lnTo>
                            <a:pt x="429" y="132"/>
                          </a:lnTo>
                          <a:lnTo>
                            <a:pt x="502" y="0"/>
                          </a:lnTo>
                          <a:lnTo>
                            <a:pt x="114" y="63"/>
                          </a:lnTo>
                          <a:lnTo>
                            <a:pt x="0" y="177"/>
                          </a:lnTo>
                          <a:lnTo>
                            <a:pt x="31" y="379"/>
                          </a:lnTo>
                          <a:lnTo>
                            <a:pt x="8" y="225"/>
                          </a:lnTo>
                          <a:lnTo>
                            <a:pt x="80" y="143"/>
                          </a:lnTo>
                          <a:lnTo>
                            <a:pt x="384" y="95"/>
                          </a:lnTo>
                          <a:lnTo>
                            <a:pt x="343" y="221"/>
                          </a:lnTo>
                          <a:lnTo>
                            <a:pt x="331" y="327"/>
                          </a:lnTo>
                          <a:lnTo>
                            <a:pt x="400" y="3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1" name="Freeform 657">
                      <a:extLst>
                        <a:ext uri="{FF2B5EF4-FFF2-40B4-BE49-F238E27FC236}">
                          <a16:creationId xmlns:a16="http://schemas.microsoft.com/office/drawing/2014/main" id="{7FC9B967-879A-4282-A0D7-69B0DF3805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2" y="1604"/>
                      <a:ext cx="303" cy="190"/>
                    </a:xfrm>
                    <a:custGeom>
                      <a:avLst/>
                      <a:gdLst>
                        <a:gd name="T0" fmla="*/ 6 w 605"/>
                        <a:gd name="T1" fmla="*/ 241 h 380"/>
                        <a:gd name="T2" fmla="*/ 0 w 605"/>
                        <a:gd name="T3" fmla="*/ 204 h 380"/>
                        <a:gd name="T4" fmla="*/ 124 w 605"/>
                        <a:gd name="T5" fmla="*/ 74 h 380"/>
                        <a:gd name="T6" fmla="*/ 605 w 605"/>
                        <a:gd name="T7" fmla="*/ 0 h 380"/>
                        <a:gd name="T8" fmla="*/ 493 w 605"/>
                        <a:gd name="T9" fmla="*/ 189 h 380"/>
                        <a:gd name="T10" fmla="*/ 466 w 605"/>
                        <a:gd name="T11" fmla="*/ 373 h 380"/>
                        <a:gd name="T12" fmla="*/ 408 w 605"/>
                        <a:gd name="T13" fmla="*/ 380 h 380"/>
                        <a:gd name="T14" fmla="*/ 434 w 605"/>
                        <a:gd name="T15" fmla="*/ 198 h 380"/>
                        <a:gd name="T16" fmla="*/ 511 w 605"/>
                        <a:gd name="T17" fmla="*/ 62 h 380"/>
                        <a:gd name="T18" fmla="*/ 121 w 605"/>
                        <a:gd name="T19" fmla="*/ 125 h 380"/>
                        <a:gd name="T20" fmla="*/ 6 w 605"/>
                        <a:gd name="T21" fmla="*/ 241 h 3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05" h="380">
                          <a:moveTo>
                            <a:pt x="6" y="241"/>
                          </a:moveTo>
                          <a:lnTo>
                            <a:pt x="0" y="204"/>
                          </a:lnTo>
                          <a:lnTo>
                            <a:pt x="124" y="74"/>
                          </a:lnTo>
                          <a:lnTo>
                            <a:pt x="605" y="0"/>
                          </a:lnTo>
                          <a:lnTo>
                            <a:pt x="493" y="189"/>
                          </a:lnTo>
                          <a:lnTo>
                            <a:pt x="466" y="373"/>
                          </a:lnTo>
                          <a:lnTo>
                            <a:pt x="408" y="380"/>
                          </a:lnTo>
                          <a:lnTo>
                            <a:pt x="434" y="198"/>
                          </a:lnTo>
                          <a:lnTo>
                            <a:pt x="511" y="62"/>
                          </a:lnTo>
                          <a:lnTo>
                            <a:pt x="121" y="125"/>
                          </a:lnTo>
                          <a:lnTo>
                            <a:pt x="6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2" name="Freeform 658">
                      <a:extLst>
                        <a:ext uri="{FF2B5EF4-FFF2-40B4-BE49-F238E27FC236}">
                          <a16:creationId xmlns:a16="http://schemas.microsoft.com/office/drawing/2014/main" id="{86519DAF-99CF-4888-AF6B-899E661451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3" y="1558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2 h 145"/>
                        <a:gd name="T2" fmla="*/ 12 w 155"/>
                        <a:gd name="T3" fmla="*/ 85 h 145"/>
                        <a:gd name="T4" fmla="*/ 144 w 155"/>
                        <a:gd name="T5" fmla="*/ 65 h 145"/>
                        <a:gd name="T6" fmla="*/ 155 w 155"/>
                        <a:gd name="T7" fmla="*/ 134 h 145"/>
                        <a:gd name="T8" fmla="*/ 90 w 155"/>
                        <a:gd name="T9" fmla="*/ 145 h 145"/>
                        <a:gd name="T10" fmla="*/ 69 w 155"/>
                        <a:gd name="T11" fmla="*/ 0 h 145"/>
                        <a:gd name="T12" fmla="*/ 0 w 155"/>
                        <a:gd name="T13" fmla="*/ 12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2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90" y="145"/>
                          </a:lnTo>
                          <a:lnTo>
                            <a:pt x="69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3" name="Freeform 659">
                      <a:extLst>
                        <a:ext uri="{FF2B5EF4-FFF2-40B4-BE49-F238E27FC236}">
                          <a16:creationId xmlns:a16="http://schemas.microsoft.com/office/drawing/2014/main" id="{6FC3C5C6-BE88-411F-BE92-A5A0E22C14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08" y="1554"/>
                      <a:ext cx="78" cy="70"/>
                    </a:xfrm>
                    <a:custGeom>
                      <a:avLst/>
                      <a:gdLst>
                        <a:gd name="T0" fmla="*/ 0 w 155"/>
                        <a:gd name="T1" fmla="*/ 11 h 142"/>
                        <a:gd name="T2" fmla="*/ 11 w 155"/>
                        <a:gd name="T3" fmla="*/ 83 h 142"/>
                        <a:gd name="T4" fmla="*/ 147 w 155"/>
                        <a:gd name="T5" fmla="*/ 63 h 142"/>
                        <a:gd name="T6" fmla="*/ 155 w 155"/>
                        <a:gd name="T7" fmla="*/ 133 h 142"/>
                        <a:gd name="T8" fmla="*/ 92 w 155"/>
                        <a:gd name="T9" fmla="*/ 142 h 142"/>
                        <a:gd name="T10" fmla="*/ 70 w 155"/>
                        <a:gd name="T11" fmla="*/ 0 h 142"/>
                        <a:gd name="T12" fmla="*/ 0 w 155"/>
                        <a:gd name="T13" fmla="*/ 11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0" y="11"/>
                          </a:moveTo>
                          <a:lnTo>
                            <a:pt x="11" y="83"/>
                          </a:lnTo>
                          <a:lnTo>
                            <a:pt x="147" y="63"/>
                          </a:lnTo>
                          <a:lnTo>
                            <a:pt x="155" y="133"/>
                          </a:lnTo>
                          <a:lnTo>
                            <a:pt x="92" y="142"/>
                          </a:lnTo>
                          <a:lnTo>
                            <a:pt x="70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4" name="Freeform 660">
                      <a:extLst>
                        <a:ext uri="{FF2B5EF4-FFF2-40B4-BE49-F238E27FC236}">
                          <a16:creationId xmlns:a16="http://schemas.microsoft.com/office/drawing/2014/main" id="{E7A3B4B1-CB00-4A51-8135-1215D0118F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42" y="1547"/>
                      <a:ext cx="77" cy="73"/>
                    </a:xfrm>
                    <a:custGeom>
                      <a:avLst/>
                      <a:gdLst>
                        <a:gd name="T0" fmla="*/ 0 w 153"/>
                        <a:gd name="T1" fmla="*/ 11 h 145"/>
                        <a:gd name="T2" fmla="*/ 11 w 153"/>
                        <a:gd name="T3" fmla="*/ 85 h 145"/>
                        <a:gd name="T4" fmla="*/ 145 w 153"/>
                        <a:gd name="T5" fmla="*/ 63 h 145"/>
                        <a:gd name="T6" fmla="*/ 153 w 153"/>
                        <a:gd name="T7" fmla="*/ 134 h 145"/>
                        <a:gd name="T8" fmla="*/ 89 w 153"/>
                        <a:gd name="T9" fmla="*/ 145 h 145"/>
                        <a:gd name="T10" fmla="*/ 67 w 153"/>
                        <a:gd name="T11" fmla="*/ 0 h 145"/>
                        <a:gd name="T12" fmla="*/ 0 w 153"/>
                        <a:gd name="T13" fmla="*/ 11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3" h="145">
                          <a:moveTo>
                            <a:pt x="0" y="11"/>
                          </a:moveTo>
                          <a:lnTo>
                            <a:pt x="11" y="85"/>
                          </a:lnTo>
                          <a:lnTo>
                            <a:pt x="145" y="63"/>
                          </a:lnTo>
                          <a:lnTo>
                            <a:pt x="153" y="134"/>
                          </a:lnTo>
                          <a:lnTo>
                            <a:pt x="89" y="145"/>
                          </a:lnTo>
                          <a:lnTo>
                            <a:pt x="67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5" name="Freeform 661">
                      <a:extLst>
                        <a:ext uri="{FF2B5EF4-FFF2-40B4-BE49-F238E27FC236}">
                          <a16:creationId xmlns:a16="http://schemas.microsoft.com/office/drawing/2014/main" id="{3D8E2EA4-C094-49E9-B01D-EE79E2031B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8" y="1540"/>
                      <a:ext cx="77" cy="73"/>
                    </a:xfrm>
                    <a:custGeom>
                      <a:avLst/>
                      <a:gdLst>
                        <a:gd name="T0" fmla="*/ 0 w 154"/>
                        <a:gd name="T1" fmla="*/ 14 h 147"/>
                        <a:gd name="T2" fmla="*/ 11 w 154"/>
                        <a:gd name="T3" fmla="*/ 87 h 147"/>
                        <a:gd name="T4" fmla="*/ 144 w 154"/>
                        <a:gd name="T5" fmla="*/ 66 h 147"/>
                        <a:gd name="T6" fmla="*/ 154 w 154"/>
                        <a:gd name="T7" fmla="*/ 136 h 147"/>
                        <a:gd name="T8" fmla="*/ 89 w 154"/>
                        <a:gd name="T9" fmla="*/ 147 h 147"/>
                        <a:gd name="T10" fmla="*/ 67 w 154"/>
                        <a:gd name="T11" fmla="*/ 0 h 147"/>
                        <a:gd name="T12" fmla="*/ 0 w 154"/>
                        <a:gd name="T13" fmla="*/ 14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4" h="147">
                          <a:moveTo>
                            <a:pt x="0" y="14"/>
                          </a:moveTo>
                          <a:lnTo>
                            <a:pt x="11" y="87"/>
                          </a:lnTo>
                          <a:lnTo>
                            <a:pt x="144" y="66"/>
                          </a:lnTo>
                          <a:lnTo>
                            <a:pt x="154" y="136"/>
                          </a:lnTo>
                          <a:lnTo>
                            <a:pt x="89" y="147"/>
                          </a:lnTo>
                          <a:lnTo>
                            <a:pt x="67" y="0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6" name="Freeform 662">
                      <a:extLst>
                        <a:ext uri="{FF2B5EF4-FFF2-40B4-BE49-F238E27FC236}">
                          <a16:creationId xmlns:a16="http://schemas.microsoft.com/office/drawing/2014/main" id="{9325CAD0-EE08-4560-9ED9-644A1EBF6E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" y="1536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0 h 144"/>
                        <a:gd name="T2" fmla="*/ 14 w 156"/>
                        <a:gd name="T3" fmla="*/ 84 h 144"/>
                        <a:gd name="T4" fmla="*/ 145 w 156"/>
                        <a:gd name="T5" fmla="*/ 65 h 144"/>
                        <a:gd name="T6" fmla="*/ 156 w 156"/>
                        <a:gd name="T7" fmla="*/ 133 h 144"/>
                        <a:gd name="T8" fmla="*/ 92 w 156"/>
                        <a:gd name="T9" fmla="*/ 144 h 144"/>
                        <a:gd name="T10" fmla="*/ 70 w 156"/>
                        <a:gd name="T11" fmla="*/ 0 h 144"/>
                        <a:gd name="T12" fmla="*/ 0 w 156"/>
                        <a:gd name="T13" fmla="*/ 10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4" y="84"/>
                          </a:lnTo>
                          <a:lnTo>
                            <a:pt x="145" y="65"/>
                          </a:lnTo>
                          <a:lnTo>
                            <a:pt x="156" y="133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7" name="Freeform 663">
                      <a:extLst>
                        <a:ext uri="{FF2B5EF4-FFF2-40B4-BE49-F238E27FC236}">
                          <a16:creationId xmlns:a16="http://schemas.microsoft.com/office/drawing/2014/main" id="{EA465FDD-C520-40C4-BA84-1172BE8AA1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47" y="1531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0 h 144"/>
                        <a:gd name="T2" fmla="*/ 11 w 156"/>
                        <a:gd name="T3" fmla="*/ 84 h 144"/>
                        <a:gd name="T4" fmla="*/ 145 w 156"/>
                        <a:gd name="T5" fmla="*/ 64 h 144"/>
                        <a:gd name="T6" fmla="*/ 156 w 156"/>
                        <a:gd name="T7" fmla="*/ 134 h 144"/>
                        <a:gd name="T8" fmla="*/ 92 w 156"/>
                        <a:gd name="T9" fmla="*/ 144 h 144"/>
                        <a:gd name="T10" fmla="*/ 70 w 156"/>
                        <a:gd name="T11" fmla="*/ 0 h 144"/>
                        <a:gd name="T12" fmla="*/ 0 w 156"/>
                        <a:gd name="T13" fmla="*/ 10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1" y="84"/>
                          </a:lnTo>
                          <a:lnTo>
                            <a:pt x="145" y="64"/>
                          </a:lnTo>
                          <a:lnTo>
                            <a:pt x="156" y="134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8" name="Freeform 664">
                      <a:extLst>
                        <a:ext uri="{FF2B5EF4-FFF2-40B4-BE49-F238E27FC236}">
                          <a16:creationId xmlns:a16="http://schemas.microsoft.com/office/drawing/2014/main" id="{0FAAA12F-646C-4569-ABDA-0FB9912D93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79" y="1525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2 h 145"/>
                        <a:gd name="T2" fmla="*/ 11 w 155"/>
                        <a:gd name="T3" fmla="*/ 85 h 145"/>
                        <a:gd name="T4" fmla="*/ 144 w 155"/>
                        <a:gd name="T5" fmla="*/ 65 h 145"/>
                        <a:gd name="T6" fmla="*/ 155 w 155"/>
                        <a:gd name="T7" fmla="*/ 134 h 145"/>
                        <a:gd name="T8" fmla="*/ 89 w 155"/>
                        <a:gd name="T9" fmla="*/ 145 h 145"/>
                        <a:gd name="T10" fmla="*/ 70 w 155"/>
                        <a:gd name="T11" fmla="*/ 0 h 145"/>
                        <a:gd name="T12" fmla="*/ 0 w 155"/>
                        <a:gd name="T13" fmla="*/ 12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1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89" y="145"/>
                          </a:lnTo>
                          <a:lnTo>
                            <a:pt x="70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9" name="Freeform 665">
                      <a:extLst>
                        <a:ext uri="{FF2B5EF4-FFF2-40B4-BE49-F238E27FC236}">
                          <a16:creationId xmlns:a16="http://schemas.microsoft.com/office/drawing/2014/main" id="{DEF0C293-911E-4063-8E9B-6E879A89A1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8" y="1615"/>
                      <a:ext cx="135" cy="215"/>
                    </a:xfrm>
                    <a:custGeom>
                      <a:avLst/>
                      <a:gdLst>
                        <a:gd name="T0" fmla="*/ 0 w 271"/>
                        <a:gd name="T1" fmla="*/ 42 h 430"/>
                        <a:gd name="T2" fmla="*/ 140 w 271"/>
                        <a:gd name="T3" fmla="*/ 167 h 430"/>
                        <a:gd name="T4" fmla="*/ 224 w 271"/>
                        <a:gd name="T5" fmla="*/ 430 h 430"/>
                        <a:gd name="T6" fmla="*/ 271 w 271"/>
                        <a:gd name="T7" fmla="*/ 417 h 430"/>
                        <a:gd name="T8" fmla="*/ 216 w 271"/>
                        <a:gd name="T9" fmla="*/ 149 h 430"/>
                        <a:gd name="T10" fmla="*/ 77 w 271"/>
                        <a:gd name="T11" fmla="*/ 0 h 430"/>
                        <a:gd name="T12" fmla="*/ 0 w 271"/>
                        <a:gd name="T13" fmla="*/ 42 h 4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0" y="42"/>
                          </a:moveTo>
                          <a:lnTo>
                            <a:pt x="140" y="167"/>
                          </a:lnTo>
                          <a:lnTo>
                            <a:pt x="224" y="430"/>
                          </a:lnTo>
                          <a:lnTo>
                            <a:pt x="271" y="417"/>
                          </a:lnTo>
                          <a:lnTo>
                            <a:pt x="216" y="149"/>
                          </a:lnTo>
                          <a:lnTo>
                            <a:pt x="77" y="0"/>
                          </a:lnTo>
                          <a:lnTo>
                            <a:pt x="0" y="4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0" name="Freeform 666">
                      <a:extLst>
                        <a:ext uri="{FF2B5EF4-FFF2-40B4-BE49-F238E27FC236}">
                          <a16:creationId xmlns:a16="http://schemas.microsoft.com/office/drawing/2014/main" id="{E47719CB-7634-4D36-B94C-BB7CF97915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316"/>
                      <a:ext cx="283" cy="34"/>
                    </a:xfrm>
                    <a:custGeom>
                      <a:avLst/>
                      <a:gdLst>
                        <a:gd name="T0" fmla="*/ 0 w 566"/>
                        <a:gd name="T1" fmla="*/ 36 h 69"/>
                        <a:gd name="T2" fmla="*/ 250 w 566"/>
                        <a:gd name="T3" fmla="*/ 0 h 69"/>
                        <a:gd name="T4" fmla="*/ 430 w 566"/>
                        <a:gd name="T5" fmla="*/ 40 h 69"/>
                        <a:gd name="T6" fmla="*/ 559 w 566"/>
                        <a:gd name="T7" fmla="*/ 20 h 69"/>
                        <a:gd name="T8" fmla="*/ 566 w 566"/>
                        <a:gd name="T9" fmla="*/ 49 h 69"/>
                        <a:gd name="T10" fmla="*/ 436 w 566"/>
                        <a:gd name="T11" fmla="*/ 69 h 69"/>
                        <a:gd name="T12" fmla="*/ 248 w 566"/>
                        <a:gd name="T13" fmla="*/ 27 h 69"/>
                        <a:gd name="T14" fmla="*/ 28 w 566"/>
                        <a:gd name="T15" fmla="*/ 61 h 69"/>
                        <a:gd name="T16" fmla="*/ 0 w 566"/>
                        <a:gd name="T17" fmla="*/ 36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66" h="69">
                          <a:moveTo>
                            <a:pt x="0" y="36"/>
                          </a:moveTo>
                          <a:lnTo>
                            <a:pt x="250" y="0"/>
                          </a:lnTo>
                          <a:lnTo>
                            <a:pt x="430" y="40"/>
                          </a:lnTo>
                          <a:lnTo>
                            <a:pt x="559" y="20"/>
                          </a:lnTo>
                          <a:lnTo>
                            <a:pt x="566" y="49"/>
                          </a:lnTo>
                          <a:lnTo>
                            <a:pt x="436" y="69"/>
                          </a:lnTo>
                          <a:lnTo>
                            <a:pt x="248" y="27"/>
                          </a:lnTo>
                          <a:lnTo>
                            <a:pt x="28" y="61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1" name="Freeform 667">
                      <a:extLst>
                        <a:ext uri="{FF2B5EF4-FFF2-40B4-BE49-F238E27FC236}">
                          <a16:creationId xmlns:a16="http://schemas.microsoft.com/office/drawing/2014/main" id="{ECBEDD41-AEBB-43FB-8160-20A1932FFA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1359"/>
                      <a:ext cx="98" cy="182"/>
                    </a:xfrm>
                    <a:custGeom>
                      <a:avLst/>
                      <a:gdLst>
                        <a:gd name="T0" fmla="*/ 37 w 197"/>
                        <a:gd name="T1" fmla="*/ 0 h 363"/>
                        <a:gd name="T2" fmla="*/ 58 w 197"/>
                        <a:gd name="T3" fmla="*/ 118 h 363"/>
                        <a:gd name="T4" fmla="*/ 180 w 197"/>
                        <a:gd name="T5" fmla="*/ 229 h 363"/>
                        <a:gd name="T6" fmla="*/ 197 w 197"/>
                        <a:gd name="T7" fmla="*/ 350 h 363"/>
                        <a:gd name="T8" fmla="*/ 164 w 197"/>
                        <a:gd name="T9" fmla="*/ 363 h 363"/>
                        <a:gd name="T10" fmla="*/ 147 w 197"/>
                        <a:gd name="T11" fmla="*/ 239 h 363"/>
                        <a:gd name="T12" fmla="*/ 22 w 197"/>
                        <a:gd name="T13" fmla="*/ 124 h 363"/>
                        <a:gd name="T14" fmla="*/ 0 w 197"/>
                        <a:gd name="T15" fmla="*/ 8 h 363"/>
                        <a:gd name="T16" fmla="*/ 37 w 197"/>
                        <a:gd name="T17" fmla="*/ 0 h 3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37" y="0"/>
                          </a:moveTo>
                          <a:lnTo>
                            <a:pt x="58" y="118"/>
                          </a:lnTo>
                          <a:lnTo>
                            <a:pt x="180" y="229"/>
                          </a:lnTo>
                          <a:lnTo>
                            <a:pt x="197" y="350"/>
                          </a:lnTo>
                          <a:lnTo>
                            <a:pt x="164" y="363"/>
                          </a:lnTo>
                          <a:lnTo>
                            <a:pt x="147" y="239"/>
                          </a:lnTo>
                          <a:lnTo>
                            <a:pt x="22" y="124"/>
                          </a:lnTo>
                          <a:lnTo>
                            <a:pt x="0" y="8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2" name="Freeform 668">
                      <a:extLst>
                        <a:ext uri="{FF2B5EF4-FFF2-40B4-BE49-F238E27FC236}">
                          <a16:creationId xmlns:a16="http://schemas.microsoft.com/office/drawing/2014/main" id="{7178AFC5-83E7-4612-8BDC-6624310BCB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" y="1365"/>
                      <a:ext cx="97" cy="182"/>
                    </a:xfrm>
                    <a:custGeom>
                      <a:avLst/>
                      <a:gdLst>
                        <a:gd name="T0" fmla="*/ 41 w 194"/>
                        <a:gd name="T1" fmla="*/ 0 h 364"/>
                        <a:gd name="T2" fmla="*/ 59 w 194"/>
                        <a:gd name="T3" fmla="*/ 124 h 364"/>
                        <a:gd name="T4" fmla="*/ 177 w 194"/>
                        <a:gd name="T5" fmla="*/ 237 h 364"/>
                        <a:gd name="T6" fmla="*/ 194 w 194"/>
                        <a:gd name="T7" fmla="*/ 352 h 364"/>
                        <a:gd name="T8" fmla="*/ 149 w 194"/>
                        <a:gd name="T9" fmla="*/ 364 h 364"/>
                        <a:gd name="T10" fmla="*/ 136 w 194"/>
                        <a:gd name="T11" fmla="*/ 244 h 364"/>
                        <a:gd name="T12" fmla="*/ 19 w 194"/>
                        <a:gd name="T13" fmla="*/ 131 h 364"/>
                        <a:gd name="T14" fmla="*/ 0 w 194"/>
                        <a:gd name="T15" fmla="*/ 2 h 364"/>
                        <a:gd name="T16" fmla="*/ 41 w 194"/>
                        <a:gd name="T17" fmla="*/ 0 h 3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41" y="0"/>
                          </a:moveTo>
                          <a:lnTo>
                            <a:pt x="59" y="124"/>
                          </a:lnTo>
                          <a:lnTo>
                            <a:pt x="177" y="237"/>
                          </a:lnTo>
                          <a:lnTo>
                            <a:pt x="194" y="352"/>
                          </a:lnTo>
                          <a:lnTo>
                            <a:pt x="149" y="364"/>
                          </a:lnTo>
                          <a:lnTo>
                            <a:pt x="136" y="244"/>
                          </a:lnTo>
                          <a:lnTo>
                            <a:pt x="19" y="131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3" name="Freeform 669">
                      <a:extLst>
                        <a:ext uri="{FF2B5EF4-FFF2-40B4-BE49-F238E27FC236}">
                          <a16:creationId xmlns:a16="http://schemas.microsoft.com/office/drawing/2014/main" id="{001EFD18-57F0-45B8-A209-311409F6D6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9" y="1361"/>
                      <a:ext cx="99" cy="190"/>
                    </a:xfrm>
                    <a:custGeom>
                      <a:avLst/>
                      <a:gdLst>
                        <a:gd name="T0" fmla="*/ 44 w 196"/>
                        <a:gd name="T1" fmla="*/ 13 h 380"/>
                        <a:gd name="T2" fmla="*/ 60 w 196"/>
                        <a:gd name="T3" fmla="*/ 142 h 380"/>
                        <a:gd name="T4" fmla="*/ 179 w 196"/>
                        <a:gd name="T5" fmla="*/ 264 h 380"/>
                        <a:gd name="T6" fmla="*/ 196 w 196"/>
                        <a:gd name="T7" fmla="*/ 378 h 380"/>
                        <a:gd name="T8" fmla="*/ 160 w 196"/>
                        <a:gd name="T9" fmla="*/ 380 h 380"/>
                        <a:gd name="T10" fmla="*/ 145 w 196"/>
                        <a:gd name="T11" fmla="*/ 274 h 380"/>
                        <a:gd name="T12" fmla="*/ 21 w 196"/>
                        <a:gd name="T13" fmla="*/ 148 h 380"/>
                        <a:gd name="T14" fmla="*/ 0 w 196"/>
                        <a:gd name="T15" fmla="*/ 0 h 380"/>
                        <a:gd name="T16" fmla="*/ 44 w 196"/>
                        <a:gd name="T17" fmla="*/ 13 h 3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6" h="380">
                          <a:moveTo>
                            <a:pt x="44" y="13"/>
                          </a:moveTo>
                          <a:lnTo>
                            <a:pt x="60" y="142"/>
                          </a:lnTo>
                          <a:lnTo>
                            <a:pt x="179" y="264"/>
                          </a:lnTo>
                          <a:lnTo>
                            <a:pt x="196" y="378"/>
                          </a:lnTo>
                          <a:lnTo>
                            <a:pt x="160" y="380"/>
                          </a:lnTo>
                          <a:lnTo>
                            <a:pt x="145" y="274"/>
                          </a:lnTo>
                          <a:lnTo>
                            <a:pt x="21" y="148"/>
                          </a:lnTo>
                          <a:lnTo>
                            <a:pt x="0" y="0"/>
                          </a:lnTo>
                          <a:lnTo>
                            <a:pt x="44" y="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4" name="Freeform 670">
                      <a:extLst>
                        <a:ext uri="{FF2B5EF4-FFF2-40B4-BE49-F238E27FC236}">
                          <a16:creationId xmlns:a16="http://schemas.microsoft.com/office/drawing/2014/main" id="{451A3E32-A2B4-4DB6-9C8C-03A7918352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1468"/>
                      <a:ext cx="77" cy="67"/>
                    </a:xfrm>
                    <a:custGeom>
                      <a:avLst/>
                      <a:gdLst>
                        <a:gd name="T0" fmla="*/ 0 w 156"/>
                        <a:gd name="T1" fmla="*/ 44 h 136"/>
                        <a:gd name="T2" fmla="*/ 113 w 156"/>
                        <a:gd name="T3" fmla="*/ 92 h 136"/>
                        <a:gd name="T4" fmla="*/ 143 w 156"/>
                        <a:gd name="T5" fmla="*/ 64 h 136"/>
                        <a:gd name="T6" fmla="*/ 156 w 156"/>
                        <a:gd name="T7" fmla="*/ 0 h 136"/>
                        <a:gd name="T8" fmla="*/ 120 w 156"/>
                        <a:gd name="T9" fmla="*/ 51 h 136"/>
                        <a:gd name="T10" fmla="*/ 63 w 156"/>
                        <a:gd name="T11" fmla="*/ 130 h 136"/>
                        <a:gd name="T12" fmla="*/ 24 w 156"/>
                        <a:gd name="T13" fmla="*/ 136 h 136"/>
                        <a:gd name="T14" fmla="*/ 53 w 156"/>
                        <a:gd name="T15" fmla="*/ 92 h 136"/>
                        <a:gd name="T16" fmla="*/ 0 w 156"/>
                        <a:gd name="T17" fmla="*/ 44 h 1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6" h="136">
                          <a:moveTo>
                            <a:pt x="0" y="44"/>
                          </a:moveTo>
                          <a:lnTo>
                            <a:pt x="113" y="92"/>
                          </a:lnTo>
                          <a:lnTo>
                            <a:pt x="143" y="64"/>
                          </a:lnTo>
                          <a:lnTo>
                            <a:pt x="156" y="0"/>
                          </a:lnTo>
                          <a:lnTo>
                            <a:pt x="120" y="51"/>
                          </a:lnTo>
                          <a:lnTo>
                            <a:pt x="63" y="130"/>
                          </a:lnTo>
                          <a:lnTo>
                            <a:pt x="24" y="136"/>
                          </a:lnTo>
                          <a:lnTo>
                            <a:pt x="53" y="92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5" name="Freeform 671">
                      <a:extLst>
                        <a:ext uri="{FF2B5EF4-FFF2-40B4-BE49-F238E27FC236}">
                          <a16:creationId xmlns:a16="http://schemas.microsoft.com/office/drawing/2014/main" id="{548AA84A-F9D8-4A42-9059-039FAF9A3D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7" y="1353"/>
                      <a:ext cx="102" cy="209"/>
                    </a:xfrm>
                    <a:custGeom>
                      <a:avLst/>
                      <a:gdLst>
                        <a:gd name="T0" fmla="*/ 39 w 204"/>
                        <a:gd name="T1" fmla="*/ 10 h 418"/>
                        <a:gd name="T2" fmla="*/ 63 w 204"/>
                        <a:gd name="T3" fmla="*/ 174 h 418"/>
                        <a:gd name="T4" fmla="*/ 187 w 204"/>
                        <a:gd name="T5" fmla="*/ 295 h 418"/>
                        <a:gd name="T6" fmla="*/ 204 w 204"/>
                        <a:gd name="T7" fmla="*/ 408 h 418"/>
                        <a:gd name="T8" fmla="*/ 170 w 204"/>
                        <a:gd name="T9" fmla="*/ 418 h 418"/>
                        <a:gd name="T10" fmla="*/ 153 w 204"/>
                        <a:gd name="T11" fmla="*/ 308 h 418"/>
                        <a:gd name="T12" fmla="*/ 30 w 204"/>
                        <a:gd name="T13" fmla="*/ 186 h 418"/>
                        <a:gd name="T14" fmla="*/ 0 w 204"/>
                        <a:gd name="T15" fmla="*/ 0 h 418"/>
                        <a:gd name="T16" fmla="*/ 39 w 204"/>
                        <a:gd name="T17" fmla="*/ 10 h 4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39" y="10"/>
                          </a:moveTo>
                          <a:lnTo>
                            <a:pt x="63" y="174"/>
                          </a:lnTo>
                          <a:lnTo>
                            <a:pt x="187" y="295"/>
                          </a:lnTo>
                          <a:lnTo>
                            <a:pt x="204" y="408"/>
                          </a:lnTo>
                          <a:lnTo>
                            <a:pt x="170" y="418"/>
                          </a:lnTo>
                          <a:lnTo>
                            <a:pt x="153" y="308"/>
                          </a:lnTo>
                          <a:lnTo>
                            <a:pt x="30" y="186"/>
                          </a:lnTo>
                          <a:lnTo>
                            <a:pt x="0" y="0"/>
                          </a:lnTo>
                          <a:lnTo>
                            <a:pt x="39" y="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6" name="Freeform 672">
                      <a:extLst>
                        <a:ext uri="{FF2B5EF4-FFF2-40B4-BE49-F238E27FC236}">
                          <a16:creationId xmlns:a16="http://schemas.microsoft.com/office/drawing/2014/main" id="{807FFAA4-0F63-4667-B7AE-DD3CA48E7A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7" y="1401"/>
                      <a:ext cx="51" cy="34"/>
                    </a:xfrm>
                    <a:custGeom>
                      <a:avLst/>
                      <a:gdLst>
                        <a:gd name="T0" fmla="*/ 0 w 100"/>
                        <a:gd name="T1" fmla="*/ 0 h 67"/>
                        <a:gd name="T2" fmla="*/ 100 w 100"/>
                        <a:gd name="T3" fmla="*/ 52 h 67"/>
                        <a:gd name="T4" fmla="*/ 0 w 100"/>
                        <a:gd name="T5" fmla="*/ 67 h 67"/>
                        <a:gd name="T6" fmla="*/ 31 w 100"/>
                        <a:gd name="T7" fmla="*/ 43 h 67"/>
                        <a:gd name="T8" fmla="*/ 0 w 100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" h="67">
                          <a:moveTo>
                            <a:pt x="0" y="0"/>
                          </a:moveTo>
                          <a:lnTo>
                            <a:pt x="100" y="52"/>
                          </a:lnTo>
                          <a:lnTo>
                            <a:pt x="0" y="67"/>
                          </a:lnTo>
                          <a:lnTo>
                            <a:pt x="31" y="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7297" name="Group 673">
                  <a:extLst>
                    <a:ext uri="{FF2B5EF4-FFF2-40B4-BE49-F238E27FC236}">
                      <a16:creationId xmlns:a16="http://schemas.microsoft.com/office/drawing/2014/main" id="{9DE4B393-6D60-4272-8DC9-BA6781EFAC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1" y="1756"/>
                  <a:ext cx="718" cy="633"/>
                  <a:chOff x="2851" y="1756"/>
                  <a:chExt cx="718" cy="633"/>
                </a:xfrm>
              </p:grpSpPr>
              <p:grpSp>
                <p:nvGrpSpPr>
                  <p:cNvPr id="27298" name="Group 674">
                    <a:extLst>
                      <a:ext uri="{FF2B5EF4-FFF2-40B4-BE49-F238E27FC236}">
                        <a16:creationId xmlns:a16="http://schemas.microsoft.com/office/drawing/2014/main" id="{F03799DC-E6D9-4968-BE7A-DB5E2B39B8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0" cy="633"/>
                    <a:chOff x="2851" y="1756"/>
                    <a:chExt cx="710" cy="633"/>
                  </a:xfrm>
                </p:grpSpPr>
                <p:sp>
                  <p:nvSpPr>
                    <p:cNvPr id="27299" name="Freeform 675">
                      <a:extLst>
                        <a:ext uri="{FF2B5EF4-FFF2-40B4-BE49-F238E27FC236}">
                          <a16:creationId xmlns:a16="http://schemas.microsoft.com/office/drawing/2014/main" id="{E4D5A001-8DFB-4592-9A28-262CA659F3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1" y="1756"/>
                      <a:ext cx="710" cy="329"/>
                    </a:xfrm>
                    <a:custGeom>
                      <a:avLst/>
                      <a:gdLst>
                        <a:gd name="T0" fmla="*/ 971 w 1420"/>
                        <a:gd name="T1" fmla="*/ 549 h 658"/>
                        <a:gd name="T2" fmla="*/ 1420 w 1420"/>
                        <a:gd name="T3" fmla="*/ 276 h 658"/>
                        <a:gd name="T4" fmla="*/ 1376 w 1420"/>
                        <a:gd name="T5" fmla="*/ 0 h 658"/>
                        <a:gd name="T6" fmla="*/ 1104 w 1420"/>
                        <a:gd name="T7" fmla="*/ 44 h 658"/>
                        <a:gd name="T8" fmla="*/ 1177 w 1420"/>
                        <a:gd name="T9" fmla="*/ 183 h 658"/>
                        <a:gd name="T10" fmla="*/ 1105 w 1420"/>
                        <a:gd name="T11" fmla="*/ 254 h 658"/>
                        <a:gd name="T12" fmla="*/ 1051 w 1420"/>
                        <a:gd name="T13" fmla="*/ 51 h 658"/>
                        <a:gd name="T14" fmla="*/ 0 w 1420"/>
                        <a:gd name="T15" fmla="*/ 222 h 658"/>
                        <a:gd name="T16" fmla="*/ 33 w 1420"/>
                        <a:gd name="T17" fmla="*/ 421 h 658"/>
                        <a:gd name="T18" fmla="*/ 342 w 1420"/>
                        <a:gd name="T19" fmla="*/ 658 h 658"/>
                        <a:gd name="T20" fmla="*/ 971 w 1420"/>
                        <a:gd name="T21" fmla="*/ 549 h 6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420" h="658">
                          <a:moveTo>
                            <a:pt x="971" y="549"/>
                          </a:moveTo>
                          <a:lnTo>
                            <a:pt x="1420" y="276"/>
                          </a:lnTo>
                          <a:lnTo>
                            <a:pt x="1376" y="0"/>
                          </a:lnTo>
                          <a:lnTo>
                            <a:pt x="1104" y="44"/>
                          </a:lnTo>
                          <a:lnTo>
                            <a:pt x="1177" y="183"/>
                          </a:lnTo>
                          <a:lnTo>
                            <a:pt x="1105" y="254"/>
                          </a:lnTo>
                          <a:lnTo>
                            <a:pt x="1051" y="51"/>
                          </a:lnTo>
                          <a:lnTo>
                            <a:pt x="0" y="222"/>
                          </a:lnTo>
                          <a:lnTo>
                            <a:pt x="33" y="421"/>
                          </a:lnTo>
                          <a:lnTo>
                            <a:pt x="342" y="658"/>
                          </a:lnTo>
                          <a:lnTo>
                            <a:pt x="971" y="54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0" name="Freeform 676">
                      <a:extLst>
                        <a:ext uri="{FF2B5EF4-FFF2-40B4-BE49-F238E27FC236}">
                          <a16:creationId xmlns:a16="http://schemas.microsoft.com/office/drawing/2014/main" id="{A73BCD2B-05FB-4708-8001-64C70272BF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0" y="1971"/>
                      <a:ext cx="101" cy="398"/>
                    </a:xfrm>
                    <a:custGeom>
                      <a:avLst/>
                      <a:gdLst>
                        <a:gd name="T0" fmla="*/ 128 w 200"/>
                        <a:gd name="T1" fmla="*/ 795 h 795"/>
                        <a:gd name="T2" fmla="*/ 0 w 200"/>
                        <a:gd name="T3" fmla="*/ 0 h 795"/>
                        <a:gd name="T4" fmla="*/ 100 w 200"/>
                        <a:gd name="T5" fmla="*/ 77 h 795"/>
                        <a:gd name="T6" fmla="*/ 200 w 200"/>
                        <a:gd name="T7" fmla="*/ 736 h 795"/>
                        <a:gd name="T8" fmla="*/ 128 w 200"/>
                        <a:gd name="T9" fmla="*/ 795 h 7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" h="795">
                          <a:moveTo>
                            <a:pt x="128" y="795"/>
                          </a:moveTo>
                          <a:lnTo>
                            <a:pt x="0" y="0"/>
                          </a:lnTo>
                          <a:lnTo>
                            <a:pt x="100" y="77"/>
                          </a:lnTo>
                          <a:lnTo>
                            <a:pt x="200" y="736"/>
                          </a:lnTo>
                          <a:lnTo>
                            <a:pt x="128" y="79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1" name="Freeform 677">
                      <a:extLst>
                        <a:ext uri="{FF2B5EF4-FFF2-40B4-BE49-F238E27FC236}">
                          <a16:creationId xmlns:a16="http://schemas.microsoft.com/office/drawing/2014/main" id="{FD99747A-600E-4244-832C-155A2A1910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7" y="2234"/>
                      <a:ext cx="38" cy="69"/>
                    </a:xfrm>
                    <a:custGeom>
                      <a:avLst/>
                      <a:gdLst>
                        <a:gd name="T0" fmla="*/ 76 w 76"/>
                        <a:gd name="T1" fmla="*/ 128 h 138"/>
                        <a:gd name="T2" fmla="*/ 20 w 76"/>
                        <a:gd name="T3" fmla="*/ 138 h 138"/>
                        <a:gd name="T4" fmla="*/ 0 w 76"/>
                        <a:gd name="T5" fmla="*/ 9 h 138"/>
                        <a:gd name="T6" fmla="*/ 58 w 76"/>
                        <a:gd name="T7" fmla="*/ 0 h 138"/>
                        <a:gd name="T8" fmla="*/ 76 w 76"/>
                        <a:gd name="T9" fmla="*/ 12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76" y="128"/>
                          </a:moveTo>
                          <a:lnTo>
                            <a:pt x="20" y="138"/>
                          </a:lnTo>
                          <a:lnTo>
                            <a:pt x="0" y="9"/>
                          </a:lnTo>
                          <a:lnTo>
                            <a:pt x="58" y="0"/>
                          </a:lnTo>
                          <a:lnTo>
                            <a:pt x="76" y="12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2" name="Freeform 678">
                      <a:extLst>
                        <a:ext uri="{FF2B5EF4-FFF2-40B4-BE49-F238E27FC236}">
                          <a16:creationId xmlns:a16="http://schemas.microsoft.com/office/drawing/2014/main" id="{83E42BEC-2C66-402E-98BE-0CD9547610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2" y="2177"/>
                      <a:ext cx="87" cy="180"/>
                    </a:xfrm>
                    <a:custGeom>
                      <a:avLst/>
                      <a:gdLst>
                        <a:gd name="T0" fmla="*/ 33 w 175"/>
                        <a:gd name="T1" fmla="*/ 257 h 360"/>
                        <a:gd name="T2" fmla="*/ 48 w 175"/>
                        <a:gd name="T3" fmla="*/ 360 h 360"/>
                        <a:gd name="T4" fmla="*/ 175 w 175"/>
                        <a:gd name="T5" fmla="*/ 198 h 360"/>
                        <a:gd name="T6" fmla="*/ 162 w 175"/>
                        <a:gd name="T7" fmla="*/ 114 h 360"/>
                        <a:gd name="T8" fmla="*/ 0 w 175"/>
                        <a:gd name="T9" fmla="*/ 0 h 360"/>
                        <a:gd name="T10" fmla="*/ 16 w 175"/>
                        <a:gd name="T11" fmla="*/ 114 h 360"/>
                        <a:gd name="T12" fmla="*/ 113 w 175"/>
                        <a:gd name="T13" fmla="*/ 165 h 360"/>
                        <a:gd name="T14" fmla="*/ 33 w 175"/>
                        <a:gd name="T15" fmla="*/ 257 h 3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5" h="360">
                          <a:moveTo>
                            <a:pt x="33" y="257"/>
                          </a:moveTo>
                          <a:lnTo>
                            <a:pt x="48" y="360"/>
                          </a:lnTo>
                          <a:lnTo>
                            <a:pt x="175" y="198"/>
                          </a:lnTo>
                          <a:lnTo>
                            <a:pt x="162" y="114"/>
                          </a:lnTo>
                          <a:lnTo>
                            <a:pt x="0" y="0"/>
                          </a:lnTo>
                          <a:lnTo>
                            <a:pt x="16" y="114"/>
                          </a:lnTo>
                          <a:lnTo>
                            <a:pt x="113" y="165"/>
                          </a:lnTo>
                          <a:lnTo>
                            <a:pt x="33" y="25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3" name="Freeform 679">
                      <a:extLst>
                        <a:ext uri="{FF2B5EF4-FFF2-40B4-BE49-F238E27FC236}">
                          <a16:creationId xmlns:a16="http://schemas.microsoft.com/office/drawing/2014/main" id="{3136F23C-58B7-4E2F-A195-9BD518C184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2258"/>
                      <a:ext cx="396" cy="131"/>
                    </a:xfrm>
                    <a:custGeom>
                      <a:avLst/>
                      <a:gdLst>
                        <a:gd name="T0" fmla="*/ 791 w 791"/>
                        <a:gd name="T1" fmla="*/ 158 h 262"/>
                        <a:gd name="T2" fmla="*/ 0 w 791"/>
                        <a:gd name="T3" fmla="*/ 262 h 262"/>
                        <a:gd name="T4" fmla="*/ 127 w 791"/>
                        <a:gd name="T5" fmla="*/ 81 h 262"/>
                        <a:gd name="T6" fmla="*/ 118 w 791"/>
                        <a:gd name="T7" fmla="*/ 23 h 262"/>
                        <a:gd name="T8" fmla="*/ 257 w 791"/>
                        <a:gd name="T9" fmla="*/ 0 h 262"/>
                        <a:gd name="T10" fmla="*/ 456 w 791"/>
                        <a:gd name="T11" fmla="*/ 40 h 262"/>
                        <a:gd name="T12" fmla="*/ 634 w 791"/>
                        <a:gd name="T13" fmla="*/ 13 h 262"/>
                        <a:gd name="T14" fmla="*/ 791 w 791"/>
                        <a:gd name="T15" fmla="*/ 158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91" h="262">
                          <a:moveTo>
                            <a:pt x="791" y="158"/>
                          </a:moveTo>
                          <a:lnTo>
                            <a:pt x="0" y="262"/>
                          </a:lnTo>
                          <a:lnTo>
                            <a:pt x="127" y="81"/>
                          </a:lnTo>
                          <a:lnTo>
                            <a:pt x="118" y="23"/>
                          </a:lnTo>
                          <a:lnTo>
                            <a:pt x="257" y="0"/>
                          </a:lnTo>
                          <a:lnTo>
                            <a:pt x="456" y="40"/>
                          </a:lnTo>
                          <a:lnTo>
                            <a:pt x="634" y="13"/>
                          </a:lnTo>
                          <a:lnTo>
                            <a:pt x="791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4" name="Freeform 680">
                      <a:extLst>
                        <a:ext uri="{FF2B5EF4-FFF2-40B4-BE49-F238E27FC236}">
                          <a16:creationId xmlns:a16="http://schemas.microsoft.com/office/drawing/2014/main" id="{F27F7FF5-0FA9-4A82-879D-5CC3244391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6" y="2002"/>
                      <a:ext cx="395" cy="276"/>
                    </a:xfrm>
                    <a:custGeom>
                      <a:avLst/>
                      <a:gdLst>
                        <a:gd name="T0" fmla="*/ 734 w 789"/>
                        <a:gd name="T1" fmla="*/ 523 h 552"/>
                        <a:gd name="T2" fmla="*/ 706 w 789"/>
                        <a:gd name="T3" fmla="*/ 380 h 552"/>
                        <a:gd name="T4" fmla="*/ 756 w 789"/>
                        <a:gd name="T5" fmla="*/ 311 h 552"/>
                        <a:gd name="T6" fmla="*/ 750 w 789"/>
                        <a:gd name="T7" fmla="*/ 276 h 552"/>
                        <a:gd name="T8" fmla="*/ 716 w 789"/>
                        <a:gd name="T9" fmla="*/ 282 h 552"/>
                        <a:gd name="T10" fmla="*/ 689 w 789"/>
                        <a:gd name="T11" fmla="*/ 262 h 552"/>
                        <a:gd name="T12" fmla="*/ 660 w 789"/>
                        <a:gd name="T13" fmla="*/ 237 h 552"/>
                        <a:gd name="T14" fmla="*/ 675 w 789"/>
                        <a:gd name="T15" fmla="*/ 222 h 552"/>
                        <a:gd name="T16" fmla="*/ 659 w 789"/>
                        <a:gd name="T17" fmla="*/ 141 h 552"/>
                        <a:gd name="T18" fmla="*/ 675 w 789"/>
                        <a:gd name="T19" fmla="*/ 93 h 552"/>
                        <a:gd name="T20" fmla="*/ 722 w 789"/>
                        <a:gd name="T21" fmla="*/ 85 h 552"/>
                        <a:gd name="T22" fmla="*/ 726 w 789"/>
                        <a:gd name="T23" fmla="*/ 120 h 552"/>
                        <a:gd name="T24" fmla="*/ 761 w 789"/>
                        <a:gd name="T25" fmla="*/ 117 h 552"/>
                        <a:gd name="T26" fmla="*/ 789 w 789"/>
                        <a:gd name="T27" fmla="*/ 61 h 552"/>
                        <a:gd name="T28" fmla="*/ 709 w 789"/>
                        <a:gd name="T29" fmla="*/ 0 h 552"/>
                        <a:gd name="T30" fmla="*/ 600 w 789"/>
                        <a:gd name="T31" fmla="*/ 19 h 552"/>
                        <a:gd name="T32" fmla="*/ 550 w 789"/>
                        <a:gd name="T33" fmla="*/ 63 h 552"/>
                        <a:gd name="T34" fmla="*/ 445 w 789"/>
                        <a:gd name="T35" fmla="*/ 80 h 552"/>
                        <a:gd name="T36" fmla="*/ 447 w 789"/>
                        <a:gd name="T37" fmla="*/ 105 h 552"/>
                        <a:gd name="T38" fmla="*/ 0 w 789"/>
                        <a:gd name="T39" fmla="*/ 176 h 552"/>
                        <a:gd name="T40" fmla="*/ 5 w 789"/>
                        <a:gd name="T41" fmla="*/ 212 h 552"/>
                        <a:gd name="T42" fmla="*/ 53 w 789"/>
                        <a:gd name="T43" fmla="*/ 204 h 552"/>
                        <a:gd name="T44" fmla="*/ 70 w 789"/>
                        <a:gd name="T45" fmla="*/ 321 h 552"/>
                        <a:gd name="T46" fmla="*/ 186 w 789"/>
                        <a:gd name="T47" fmla="*/ 427 h 552"/>
                        <a:gd name="T48" fmla="*/ 220 w 789"/>
                        <a:gd name="T49" fmla="*/ 532 h 552"/>
                        <a:gd name="T50" fmla="*/ 358 w 789"/>
                        <a:gd name="T51" fmla="*/ 512 h 552"/>
                        <a:gd name="T52" fmla="*/ 560 w 789"/>
                        <a:gd name="T53" fmla="*/ 552 h 552"/>
                        <a:gd name="T54" fmla="*/ 734 w 789"/>
                        <a:gd name="T55" fmla="*/ 523 h 5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789" h="552">
                          <a:moveTo>
                            <a:pt x="734" y="523"/>
                          </a:moveTo>
                          <a:lnTo>
                            <a:pt x="706" y="380"/>
                          </a:lnTo>
                          <a:lnTo>
                            <a:pt x="756" y="311"/>
                          </a:lnTo>
                          <a:lnTo>
                            <a:pt x="750" y="276"/>
                          </a:lnTo>
                          <a:lnTo>
                            <a:pt x="716" y="282"/>
                          </a:lnTo>
                          <a:lnTo>
                            <a:pt x="689" y="262"/>
                          </a:lnTo>
                          <a:lnTo>
                            <a:pt x="660" y="237"/>
                          </a:lnTo>
                          <a:lnTo>
                            <a:pt x="675" y="222"/>
                          </a:lnTo>
                          <a:lnTo>
                            <a:pt x="659" y="141"/>
                          </a:lnTo>
                          <a:lnTo>
                            <a:pt x="675" y="93"/>
                          </a:lnTo>
                          <a:lnTo>
                            <a:pt x="722" y="85"/>
                          </a:lnTo>
                          <a:lnTo>
                            <a:pt x="726" y="120"/>
                          </a:lnTo>
                          <a:lnTo>
                            <a:pt x="761" y="117"/>
                          </a:lnTo>
                          <a:lnTo>
                            <a:pt x="789" y="61"/>
                          </a:lnTo>
                          <a:lnTo>
                            <a:pt x="709" y="0"/>
                          </a:lnTo>
                          <a:lnTo>
                            <a:pt x="600" y="19"/>
                          </a:lnTo>
                          <a:lnTo>
                            <a:pt x="550" y="63"/>
                          </a:lnTo>
                          <a:lnTo>
                            <a:pt x="445" y="80"/>
                          </a:lnTo>
                          <a:lnTo>
                            <a:pt x="447" y="105"/>
                          </a:lnTo>
                          <a:lnTo>
                            <a:pt x="0" y="176"/>
                          </a:lnTo>
                          <a:lnTo>
                            <a:pt x="5" y="212"/>
                          </a:lnTo>
                          <a:lnTo>
                            <a:pt x="53" y="204"/>
                          </a:lnTo>
                          <a:lnTo>
                            <a:pt x="70" y="321"/>
                          </a:lnTo>
                          <a:lnTo>
                            <a:pt x="186" y="427"/>
                          </a:lnTo>
                          <a:lnTo>
                            <a:pt x="220" y="532"/>
                          </a:lnTo>
                          <a:lnTo>
                            <a:pt x="358" y="512"/>
                          </a:lnTo>
                          <a:lnTo>
                            <a:pt x="560" y="552"/>
                          </a:lnTo>
                          <a:lnTo>
                            <a:pt x="734" y="5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5" name="Freeform 681">
                      <a:extLst>
                        <a:ext uri="{FF2B5EF4-FFF2-40B4-BE49-F238E27FC236}">
                          <a16:creationId xmlns:a16="http://schemas.microsoft.com/office/drawing/2014/main" id="{3B2CE88C-754D-4469-8214-B0C20EBF58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00" y="1773"/>
                      <a:ext cx="148" cy="161"/>
                    </a:xfrm>
                    <a:custGeom>
                      <a:avLst/>
                      <a:gdLst>
                        <a:gd name="T0" fmla="*/ 63 w 296"/>
                        <a:gd name="T1" fmla="*/ 320 h 320"/>
                        <a:gd name="T2" fmla="*/ 296 w 296"/>
                        <a:gd name="T3" fmla="*/ 120 h 320"/>
                        <a:gd name="T4" fmla="*/ 279 w 296"/>
                        <a:gd name="T5" fmla="*/ 0 h 320"/>
                        <a:gd name="T6" fmla="*/ 0 w 296"/>
                        <a:gd name="T7" fmla="*/ 261 h 320"/>
                        <a:gd name="T8" fmla="*/ 63 w 296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63" y="320"/>
                          </a:moveTo>
                          <a:lnTo>
                            <a:pt x="296" y="120"/>
                          </a:lnTo>
                          <a:lnTo>
                            <a:pt x="279" y="0"/>
                          </a:lnTo>
                          <a:lnTo>
                            <a:pt x="0" y="261"/>
                          </a:lnTo>
                          <a:lnTo>
                            <a:pt x="63" y="32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6" name="Freeform 682">
                      <a:extLst>
                        <a:ext uri="{FF2B5EF4-FFF2-40B4-BE49-F238E27FC236}">
                          <a16:creationId xmlns:a16="http://schemas.microsoft.com/office/drawing/2014/main" id="{DAAA6CB0-EB8F-4D90-805E-0EFC0CBA8D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44" y="1764"/>
                      <a:ext cx="76" cy="57"/>
                    </a:xfrm>
                    <a:custGeom>
                      <a:avLst/>
                      <a:gdLst>
                        <a:gd name="T0" fmla="*/ 151 w 151"/>
                        <a:gd name="T1" fmla="*/ 54 h 115"/>
                        <a:gd name="T2" fmla="*/ 88 w 151"/>
                        <a:gd name="T3" fmla="*/ 115 h 115"/>
                        <a:gd name="T4" fmla="*/ 0 w 151"/>
                        <a:gd name="T5" fmla="*/ 20 h 115"/>
                        <a:gd name="T6" fmla="*/ 101 w 151"/>
                        <a:gd name="T7" fmla="*/ 0 h 115"/>
                        <a:gd name="T8" fmla="*/ 151 w 151"/>
                        <a:gd name="T9" fmla="*/ 54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1" h="115">
                          <a:moveTo>
                            <a:pt x="151" y="54"/>
                          </a:moveTo>
                          <a:lnTo>
                            <a:pt x="88" y="115"/>
                          </a:lnTo>
                          <a:lnTo>
                            <a:pt x="0" y="20"/>
                          </a:lnTo>
                          <a:lnTo>
                            <a:pt x="101" y="0"/>
                          </a:lnTo>
                          <a:lnTo>
                            <a:pt x="151" y="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7" name="Freeform 683">
                      <a:extLst>
                        <a:ext uri="{FF2B5EF4-FFF2-40B4-BE49-F238E27FC236}">
                          <a16:creationId xmlns:a16="http://schemas.microsoft.com/office/drawing/2014/main" id="{ADD85313-0FCA-4124-8377-1474C52F12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" y="1790"/>
                      <a:ext cx="142" cy="181"/>
                    </a:xfrm>
                    <a:custGeom>
                      <a:avLst/>
                      <a:gdLst>
                        <a:gd name="T0" fmla="*/ 285 w 285"/>
                        <a:gd name="T1" fmla="*/ 330 h 362"/>
                        <a:gd name="T2" fmla="*/ 140 w 285"/>
                        <a:gd name="T3" fmla="*/ 208 h 362"/>
                        <a:gd name="T4" fmla="*/ 51 w 285"/>
                        <a:gd name="T5" fmla="*/ 0 h 362"/>
                        <a:gd name="T6" fmla="*/ 0 w 285"/>
                        <a:gd name="T7" fmla="*/ 6 h 362"/>
                        <a:gd name="T8" fmla="*/ 91 w 285"/>
                        <a:gd name="T9" fmla="*/ 239 h 362"/>
                        <a:gd name="T10" fmla="*/ 229 w 285"/>
                        <a:gd name="T11" fmla="*/ 362 h 362"/>
                        <a:gd name="T12" fmla="*/ 285 w 285"/>
                        <a:gd name="T13" fmla="*/ 330 h 3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5" h="362">
                          <a:moveTo>
                            <a:pt x="285" y="330"/>
                          </a:moveTo>
                          <a:lnTo>
                            <a:pt x="140" y="208"/>
                          </a:lnTo>
                          <a:lnTo>
                            <a:pt x="51" y="0"/>
                          </a:lnTo>
                          <a:lnTo>
                            <a:pt x="0" y="6"/>
                          </a:lnTo>
                          <a:lnTo>
                            <a:pt x="91" y="239"/>
                          </a:lnTo>
                          <a:lnTo>
                            <a:pt x="229" y="362"/>
                          </a:lnTo>
                          <a:lnTo>
                            <a:pt x="285" y="33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8" name="Freeform 684">
                      <a:extLst>
                        <a:ext uri="{FF2B5EF4-FFF2-40B4-BE49-F238E27FC236}">
                          <a16:creationId xmlns:a16="http://schemas.microsoft.com/office/drawing/2014/main" id="{A305A329-9ACE-4E7D-84BB-7AB909B191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0" y="1857"/>
                      <a:ext cx="111" cy="140"/>
                    </a:xfrm>
                    <a:custGeom>
                      <a:avLst/>
                      <a:gdLst>
                        <a:gd name="T0" fmla="*/ 223 w 223"/>
                        <a:gd name="T1" fmla="*/ 241 h 280"/>
                        <a:gd name="T2" fmla="*/ 193 w 223"/>
                        <a:gd name="T3" fmla="*/ 280 h 280"/>
                        <a:gd name="T4" fmla="*/ 20 w 223"/>
                        <a:gd name="T5" fmla="*/ 140 h 280"/>
                        <a:gd name="T6" fmla="*/ 0 w 223"/>
                        <a:gd name="T7" fmla="*/ 10 h 280"/>
                        <a:gd name="T8" fmla="*/ 43 w 223"/>
                        <a:gd name="T9" fmla="*/ 0 h 280"/>
                        <a:gd name="T10" fmla="*/ 63 w 223"/>
                        <a:gd name="T11" fmla="*/ 115 h 280"/>
                        <a:gd name="T12" fmla="*/ 223 w 223"/>
                        <a:gd name="T13" fmla="*/ 241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3" h="280">
                          <a:moveTo>
                            <a:pt x="223" y="241"/>
                          </a:moveTo>
                          <a:lnTo>
                            <a:pt x="193" y="280"/>
                          </a:lnTo>
                          <a:lnTo>
                            <a:pt x="20" y="140"/>
                          </a:lnTo>
                          <a:lnTo>
                            <a:pt x="0" y="10"/>
                          </a:lnTo>
                          <a:lnTo>
                            <a:pt x="43" y="0"/>
                          </a:lnTo>
                          <a:lnTo>
                            <a:pt x="63" y="115"/>
                          </a:lnTo>
                          <a:lnTo>
                            <a:pt x="223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9" name="Freeform 685">
                      <a:extLst>
                        <a:ext uri="{FF2B5EF4-FFF2-40B4-BE49-F238E27FC236}">
                          <a16:creationId xmlns:a16="http://schemas.microsoft.com/office/drawing/2014/main" id="{E3C3A7B4-BC98-444B-9170-650BD23959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3" y="1847"/>
                      <a:ext cx="84" cy="106"/>
                    </a:xfrm>
                    <a:custGeom>
                      <a:avLst/>
                      <a:gdLst>
                        <a:gd name="T0" fmla="*/ 142 w 166"/>
                        <a:gd name="T1" fmla="*/ 212 h 212"/>
                        <a:gd name="T2" fmla="*/ 17 w 166"/>
                        <a:gd name="T3" fmla="*/ 112 h 212"/>
                        <a:gd name="T4" fmla="*/ 0 w 166"/>
                        <a:gd name="T5" fmla="*/ 11 h 212"/>
                        <a:gd name="T6" fmla="*/ 50 w 166"/>
                        <a:gd name="T7" fmla="*/ 0 h 212"/>
                        <a:gd name="T8" fmla="*/ 70 w 166"/>
                        <a:gd name="T9" fmla="*/ 102 h 212"/>
                        <a:gd name="T10" fmla="*/ 166 w 166"/>
                        <a:gd name="T11" fmla="*/ 177 h 212"/>
                        <a:gd name="T12" fmla="*/ 142 w 166"/>
                        <a:gd name="T13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" h="212">
                          <a:moveTo>
                            <a:pt x="142" y="212"/>
                          </a:moveTo>
                          <a:lnTo>
                            <a:pt x="17" y="112"/>
                          </a:lnTo>
                          <a:lnTo>
                            <a:pt x="0" y="11"/>
                          </a:lnTo>
                          <a:lnTo>
                            <a:pt x="50" y="0"/>
                          </a:lnTo>
                          <a:lnTo>
                            <a:pt x="70" y="102"/>
                          </a:lnTo>
                          <a:lnTo>
                            <a:pt x="166" y="177"/>
                          </a:lnTo>
                          <a:lnTo>
                            <a:pt x="142" y="2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0" name="Freeform 686">
                      <a:extLst>
                        <a:ext uri="{FF2B5EF4-FFF2-40B4-BE49-F238E27FC236}">
                          <a16:creationId xmlns:a16="http://schemas.microsoft.com/office/drawing/2014/main" id="{D2F10D06-511C-415D-BC20-032AA6A8F4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3" y="1802"/>
                      <a:ext cx="133" cy="110"/>
                    </a:xfrm>
                    <a:custGeom>
                      <a:avLst/>
                      <a:gdLst>
                        <a:gd name="T0" fmla="*/ 265 w 265"/>
                        <a:gd name="T1" fmla="*/ 0 h 220"/>
                        <a:gd name="T2" fmla="*/ 250 w 265"/>
                        <a:gd name="T3" fmla="*/ 121 h 220"/>
                        <a:gd name="T4" fmla="*/ 195 w 265"/>
                        <a:gd name="T5" fmla="*/ 191 h 220"/>
                        <a:gd name="T6" fmla="*/ 0 w 265"/>
                        <a:gd name="T7" fmla="*/ 220 h 220"/>
                        <a:gd name="T8" fmla="*/ 22 w 265"/>
                        <a:gd name="T9" fmla="*/ 86 h 220"/>
                        <a:gd name="T10" fmla="*/ 21 w 265"/>
                        <a:gd name="T11" fmla="*/ 40 h 220"/>
                        <a:gd name="T12" fmla="*/ 265 w 265"/>
                        <a:gd name="T13" fmla="*/ 0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5" h="220">
                          <a:moveTo>
                            <a:pt x="265" y="0"/>
                          </a:moveTo>
                          <a:lnTo>
                            <a:pt x="250" y="121"/>
                          </a:lnTo>
                          <a:lnTo>
                            <a:pt x="195" y="191"/>
                          </a:lnTo>
                          <a:lnTo>
                            <a:pt x="0" y="220"/>
                          </a:lnTo>
                          <a:lnTo>
                            <a:pt x="22" y="86"/>
                          </a:lnTo>
                          <a:lnTo>
                            <a:pt x="21" y="40"/>
                          </a:lnTo>
                          <a:lnTo>
                            <a:pt x="26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1" name="Freeform 687">
                      <a:extLst>
                        <a:ext uri="{FF2B5EF4-FFF2-40B4-BE49-F238E27FC236}">
                          <a16:creationId xmlns:a16="http://schemas.microsoft.com/office/drawing/2014/main" id="{6F6DD3D8-D06C-4CCA-8012-24374A80D2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93" y="1806"/>
                      <a:ext cx="186" cy="137"/>
                    </a:xfrm>
                    <a:custGeom>
                      <a:avLst/>
                      <a:gdLst>
                        <a:gd name="T0" fmla="*/ 352 w 373"/>
                        <a:gd name="T1" fmla="*/ 0 h 275"/>
                        <a:gd name="T2" fmla="*/ 373 w 373"/>
                        <a:gd name="T3" fmla="*/ 138 h 275"/>
                        <a:gd name="T4" fmla="*/ 308 w 373"/>
                        <a:gd name="T5" fmla="*/ 223 h 275"/>
                        <a:gd name="T6" fmla="*/ 0 w 373"/>
                        <a:gd name="T7" fmla="*/ 275 h 275"/>
                        <a:gd name="T8" fmla="*/ 42 w 373"/>
                        <a:gd name="T9" fmla="*/ 152 h 275"/>
                        <a:gd name="T10" fmla="*/ 54 w 373"/>
                        <a:gd name="T11" fmla="*/ 41 h 275"/>
                        <a:gd name="T12" fmla="*/ 102 w 373"/>
                        <a:gd name="T13" fmla="*/ 34 h 275"/>
                        <a:gd name="T14" fmla="*/ 101 w 373"/>
                        <a:gd name="T15" fmla="*/ 79 h 275"/>
                        <a:gd name="T16" fmla="*/ 81 w 373"/>
                        <a:gd name="T17" fmla="*/ 213 h 275"/>
                        <a:gd name="T18" fmla="*/ 279 w 373"/>
                        <a:gd name="T19" fmla="*/ 182 h 275"/>
                        <a:gd name="T20" fmla="*/ 339 w 373"/>
                        <a:gd name="T21" fmla="*/ 112 h 275"/>
                        <a:gd name="T22" fmla="*/ 352 w 373"/>
                        <a:gd name="T23" fmla="*/ 0 h 2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73" h="275">
                          <a:moveTo>
                            <a:pt x="352" y="0"/>
                          </a:moveTo>
                          <a:lnTo>
                            <a:pt x="373" y="138"/>
                          </a:lnTo>
                          <a:lnTo>
                            <a:pt x="308" y="223"/>
                          </a:lnTo>
                          <a:lnTo>
                            <a:pt x="0" y="275"/>
                          </a:lnTo>
                          <a:lnTo>
                            <a:pt x="42" y="152"/>
                          </a:lnTo>
                          <a:lnTo>
                            <a:pt x="54" y="41"/>
                          </a:lnTo>
                          <a:lnTo>
                            <a:pt x="102" y="34"/>
                          </a:lnTo>
                          <a:lnTo>
                            <a:pt x="101" y="79"/>
                          </a:lnTo>
                          <a:lnTo>
                            <a:pt x="81" y="213"/>
                          </a:lnTo>
                          <a:lnTo>
                            <a:pt x="279" y="182"/>
                          </a:lnTo>
                          <a:lnTo>
                            <a:pt x="339" y="112"/>
                          </a:lnTo>
                          <a:lnTo>
                            <a:pt x="352" y="0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2" name="Freeform 688">
                      <a:extLst>
                        <a:ext uri="{FF2B5EF4-FFF2-40B4-BE49-F238E27FC236}">
                          <a16:creationId xmlns:a16="http://schemas.microsoft.com/office/drawing/2014/main" id="{632B81AF-3E18-40C2-9DC4-1A832AE3CC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5" y="1800"/>
                      <a:ext cx="250" cy="190"/>
                    </a:xfrm>
                    <a:custGeom>
                      <a:avLst/>
                      <a:gdLst>
                        <a:gd name="T0" fmla="*/ 103 w 501"/>
                        <a:gd name="T1" fmla="*/ 63 h 378"/>
                        <a:gd name="T2" fmla="*/ 74 w 501"/>
                        <a:gd name="T3" fmla="*/ 246 h 378"/>
                        <a:gd name="T4" fmla="*/ 0 w 501"/>
                        <a:gd name="T5" fmla="*/ 378 h 378"/>
                        <a:gd name="T6" fmla="*/ 389 w 501"/>
                        <a:gd name="T7" fmla="*/ 315 h 378"/>
                        <a:gd name="T8" fmla="*/ 501 w 501"/>
                        <a:gd name="T9" fmla="*/ 201 h 378"/>
                        <a:gd name="T10" fmla="*/ 471 w 501"/>
                        <a:gd name="T11" fmla="*/ 0 h 378"/>
                        <a:gd name="T12" fmla="*/ 494 w 501"/>
                        <a:gd name="T13" fmla="*/ 154 h 378"/>
                        <a:gd name="T14" fmla="*/ 422 w 501"/>
                        <a:gd name="T15" fmla="*/ 235 h 378"/>
                        <a:gd name="T16" fmla="*/ 118 w 501"/>
                        <a:gd name="T17" fmla="*/ 284 h 378"/>
                        <a:gd name="T18" fmla="*/ 159 w 501"/>
                        <a:gd name="T19" fmla="*/ 157 h 378"/>
                        <a:gd name="T20" fmla="*/ 170 w 501"/>
                        <a:gd name="T21" fmla="*/ 51 h 378"/>
                        <a:gd name="T22" fmla="*/ 103 w 501"/>
                        <a:gd name="T23" fmla="*/ 63 h 3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501" h="378">
                          <a:moveTo>
                            <a:pt x="103" y="63"/>
                          </a:moveTo>
                          <a:lnTo>
                            <a:pt x="74" y="246"/>
                          </a:lnTo>
                          <a:lnTo>
                            <a:pt x="0" y="378"/>
                          </a:lnTo>
                          <a:lnTo>
                            <a:pt x="389" y="315"/>
                          </a:lnTo>
                          <a:lnTo>
                            <a:pt x="501" y="201"/>
                          </a:lnTo>
                          <a:lnTo>
                            <a:pt x="471" y="0"/>
                          </a:lnTo>
                          <a:lnTo>
                            <a:pt x="494" y="154"/>
                          </a:lnTo>
                          <a:lnTo>
                            <a:pt x="422" y="235"/>
                          </a:lnTo>
                          <a:lnTo>
                            <a:pt x="118" y="284"/>
                          </a:lnTo>
                          <a:lnTo>
                            <a:pt x="159" y="157"/>
                          </a:lnTo>
                          <a:lnTo>
                            <a:pt x="170" y="51"/>
                          </a:lnTo>
                          <a:lnTo>
                            <a:pt x="103" y="6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3" name="Freeform 689">
                      <a:extLst>
                        <a:ext uri="{FF2B5EF4-FFF2-40B4-BE49-F238E27FC236}">
                          <a16:creationId xmlns:a16="http://schemas.microsoft.com/office/drawing/2014/main" id="{4E9D80DF-4E38-49AC-9F00-0ADBB60A62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6" y="1831"/>
                      <a:ext cx="303" cy="190"/>
                    </a:xfrm>
                    <a:custGeom>
                      <a:avLst/>
                      <a:gdLst>
                        <a:gd name="T0" fmla="*/ 600 w 606"/>
                        <a:gd name="T1" fmla="*/ 138 h 380"/>
                        <a:gd name="T2" fmla="*/ 606 w 606"/>
                        <a:gd name="T3" fmla="*/ 176 h 380"/>
                        <a:gd name="T4" fmla="*/ 481 w 606"/>
                        <a:gd name="T5" fmla="*/ 305 h 380"/>
                        <a:gd name="T6" fmla="*/ 0 w 606"/>
                        <a:gd name="T7" fmla="*/ 380 h 380"/>
                        <a:gd name="T8" fmla="*/ 112 w 606"/>
                        <a:gd name="T9" fmla="*/ 190 h 380"/>
                        <a:gd name="T10" fmla="*/ 139 w 606"/>
                        <a:gd name="T11" fmla="*/ 6 h 380"/>
                        <a:gd name="T12" fmla="*/ 198 w 606"/>
                        <a:gd name="T13" fmla="*/ 0 h 380"/>
                        <a:gd name="T14" fmla="*/ 171 w 606"/>
                        <a:gd name="T15" fmla="*/ 182 h 380"/>
                        <a:gd name="T16" fmla="*/ 94 w 606"/>
                        <a:gd name="T17" fmla="*/ 317 h 380"/>
                        <a:gd name="T18" fmla="*/ 485 w 606"/>
                        <a:gd name="T19" fmla="*/ 254 h 380"/>
                        <a:gd name="T20" fmla="*/ 600 w 606"/>
                        <a:gd name="T21" fmla="*/ 138 h 3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06" h="380">
                          <a:moveTo>
                            <a:pt x="600" y="138"/>
                          </a:moveTo>
                          <a:lnTo>
                            <a:pt x="606" y="176"/>
                          </a:lnTo>
                          <a:lnTo>
                            <a:pt x="481" y="305"/>
                          </a:lnTo>
                          <a:lnTo>
                            <a:pt x="0" y="380"/>
                          </a:lnTo>
                          <a:lnTo>
                            <a:pt x="112" y="190"/>
                          </a:lnTo>
                          <a:lnTo>
                            <a:pt x="139" y="6"/>
                          </a:lnTo>
                          <a:lnTo>
                            <a:pt x="198" y="0"/>
                          </a:lnTo>
                          <a:lnTo>
                            <a:pt x="171" y="182"/>
                          </a:lnTo>
                          <a:lnTo>
                            <a:pt x="94" y="317"/>
                          </a:lnTo>
                          <a:lnTo>
                            <a:pt x="485" y="254"/>
                          </a:lnTo>
                          <a:lnTo>
                            <a:pt x="600" y="1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4" name="Freeform 690">
                      <a:extLst>
                        <a:ext uri="{FF2B5EF4-FFF2-40B4-BE49-F238E27FC236}">
                          <a16:creationId xmlns:a16="http://schemas.microsoft.com/office/drawing/2014/main" id="{AAC12653-5719-455A-922A-93CBD278AC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0" y="1995"/>
                      <a:ext cx="78" cy="72"/>
                    </a:xfrm>
                    <a:custGeom>
                      <a:avLst/>
                      <a:gdLst>
                        <a:gd name="T0" fmla="*/ 155 w 155"/>
                        <a:gd name="T1" fmla="*/ 133 h 145"/>
                        <a:gd name="T2" fmla="*/ 143 w 155"/>
                        <a:gd name="T3" fmla="*/ 60 h 145"/>
                        <a:gd name="T4" fmla="*/ 11 w 155"/>
                        <a:gd name="T5" fmla="*/ 81 h 145"/>
                        <a:gd name="T6" fmla="*/ 0 w 155"/>
                        <a:gd name="T7" fmla="*/ 11 h 145"/>
                        <a:gd name="T8" fmla="*/ 64 w 155"/>
                        <a:gd name="T9" fmla="*/ 0 h 145"/>
                        <a:gd name="T10" fmla="*/ 85 w 155"/>
                        <a:gd name="T11" fmla="*/ 145 h 145"/>
                        <a:gd name="T12" fmla="*/ 155 w 155"/>
                        <a:gd name="T13" fmla="*/ 133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3"/>
                          </a:moveTo>
                          <a:lnTo>
                            <a:pt x="143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4" y="0"/>
                          </a:lnTo>
                          <a:lnTo>
                            <a:pt x="85" y="145"/>
                          </a:lnTo>
                          <a:lnTo>
                            <a:pt x="155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5" name="Freeform 691">
                      <a:extLst>
                        <a:ext uri="{FF2B5EF4-FFF2-40B4-BE49-F238E27FC236}">
                          <a16:creationId xmlns:a16="http://schemas.microsoft.com/office/drawing/2014/main" id="{698EE90C-DEA7-4B8B-84F8-EB00DD1E3A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6" y="2001"/>
                      <a:ext cx="77" cy="71"/>
                    </a:xfrm>
                    <a:custGeom>
                      <a:avLst/>
                      <a:gdLst>
                        <a:gd name="T0" fmla="*/ 155 w 155"/>
                        <a:gd name="T1" fmla="*/ 131 h 142"/>
                        <a:gd name="T2" fmla="*/ 144 w 155"/>
                        <a:gd name="T3" fmla="*/ 59 h 142"/>
                        <a:gd name="T4" fmla="*/ 9 w 155"/>
                        <a:gd name="T5" fmla="*/ 80 h 142"/>
                        <a:gd name="T6" fmla="*/ 0 w 155"/>
                        <a:gd name="T7" fmla="*/ 9 h 142"/>
                        <a:gd name="T8" fmla="*/ 64 w 155"/>
                        <a:gd name="T9" fmla="*/ 0 h 142"/>
                        <a:gd name="T10" fmla="*/ 86 w 155"/>
                        <a:gd name="T11" fmla="*/ 142 h 142"/>
                        <a:gd name="T12" fmla="*/ 155 w 155"/>
                        <a:gd name="T13" fmla="*/ 131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155" y="131"/>
                          </a:moveTo>
                          <a:lnTo>
                            <a:pt x="144" y="59"/>
                          </a:lnTo>
                          <a:lnTo>
                            <a:pt x="9" y="80"/>
                          </a:lnTo>
                          <a:lnTo>
                            <a:pt x="0" y="9"/>
                          </a:lnTo>
                          <a:lnTo>
                            <a:pt x="64" y="0"/>
                          </a:lnTo>
                          <a:lnTo>
                            <a:pt x="86" y="142"/>
                          </a:lnTo>
                          <a:lnTo>
                            <a:pt x="155" y="1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6" name="Freeform 692">
                      <a:extLst>
                        <a:ext uri="{FF2B5EF4-FFF2-40B4-BE49-F238E27FC236}">
                          <a16:creationId xmlns:a16="http://schemas.microsoft.com/office/drawing/2014/main" id="{5746926C-39F8-4B7D-89F2-6973D376A5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2" y="2006"/>
                      <a:ext cx="77" cy="72"/>
                    </a:xfrm>
                    <a:custGeom>
                      <a:avLst/>
                      <a:gdLst>
                        <a:gd name="T0" fmla="*/ 155 w 155"/>
                        <a:gd name="T1" fmla="*/ 134 h 145"/>
                        <a:gd name="T2" fmla="*/ 144 w 155"/>
                        <a:gd name="T3" fmla="*/ 60 h 145"/>
                        <a:gd name="T4" fmla="*/ 8 w 155"/>
                        <a:gd name="T5" fmla="*/ 82 h 145"/>
                        <a:gd name="T6" fmla="*/ 0 w 155"/>
                        <a:gd name="T7" fmla="*/ 11 h 145"/>
                        <a:gd name="T8" fmla="*/ 65 w 155"/>
                        <a:gd name="T9" fmla="*/ 0 h 145"/>
                        <a:gd name="T10" fmla="*/ 87 w 155"/>
                        <a:gd name="T11" fmla="*/ 145 h 145"/>
                        <a:gd name="T12" fmla="*/ 155 w 155"/>
                        <a:gd name="T13" fmla="*/ 134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4"/>
                          </a:moveTo>
                          <a:lnTo>
                            <a:pt x="144" y="60"/>
                          </a:lnTo>
                          <a:lnTo>
                            <a:pt x="8" y="82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7" y="145"/>
                          </a:lnTo>
                          <a:lnTo>
                            <a:pt x="155" y="13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7" name="Freeform 693">
                      <a:extLst>
                        <a:ext uri="{FF2B5EF4-FFF2-40B4-BE49-F238E27FC236}">
                          <a16:creationId xmlns:a16="http://schemas.microsoft.com/office/drawing/2014/main" id="{20B715F4-053A-4556-A936-DDEF308EAB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6" y="2012"/>
                      <a:ext cx="78" cy="73"/>
                    </a:xfrm>
                    <a:custGeom>
                      <a:avLst/>
                      <a:gdLst>
                        <a:gd name="T0" fmla="*/ 156 w 156"/>
                        <a:gd name="T1" fmla="*/ 133 h 147"/>
                        <a:gd name="T2" fmla="*/ 145 w 156"/>
                        <a:gd name="T3" fmla="*/ 60 h 147"/>
                        <a:gd name="T4" fmla="*/ 10 w 156"/>
                        <a:gd name="T5" fmla="*/ 81 h 147"/>
                        <a:gd name="T6" fmla="*/ 0 w 156"/>
                        <a:gd name="T7" fmla="*/ 11 h 147"/>
                        <a:gd name="T8" fmla="*/ 65 w 156"/>
                        <a:gd name="T9" fmla="*/ 0 h 147"/>
                        <a:gd name="T10" fmla="*/ 88 w 156"/>
                        <a:gd name="T11" fmla="*/ 147 h 147"/>
                        <a:gd name="T12" fmla="*/ 156 w 156"/>
                        <a:gd name="T13" fmla="*/ 133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6" h="147">
                          <a:moveTo>
                            <a:pt x="156" y="133"/>
                          </a:moveTo>
                          <a:lnTo>
                            <a:pt x="145" y="60"/>
                          </a:lnTo>
                          <a:lnTo>
                            <a:pt x="10" y="81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8" y="147"/>
                          </a:lnTo>
                          <a:lnTo>
                            <a:pt x="156" y="1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8" name="Freeform 694">
                      <a:extLst>
                        <a:ext uri="{FF2B5EF4-FFF2-40B4-BE49-F238E27FC236}">
                          <a16:creationId xmlns:a16="http://schemas.microsoft.com/office/drawing/2014/main" id="{E06ED00E-4E53-43D2-9C46-5509F5DD58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0" y="2017"/>
                      <a:ext cx="79" cy="72"/>
                    </a:xfrm>
                    <a:custGeom>
                      <a:avLst/>
                      <a:gdLst>
                        <a:gd name="T0" fmla="*/ 156 w 156"/>
                        <a:gd name="T1" fmla="*/ 135 h 144"/>
                        <a:gd name="T2" fmla="*/ 143 w 156"/>
                        <a:gd name="T3" fmla="*/ 60 h 144"/>
                        <a:gd name="T4" fmla="*/ 11 w 156"/>
                        <a:gd name="T5" fmla="*/ 80 h 144"/>
                        <a:gd name="T6" fmla="*/ 0 w 156"/>
                        <a:gd name="T7" fmla="*/ 11 h 144"/>
                        <a:gd name="T8" fmla="*/ 63 w 156"/>
                        <a:gd name="T9" fmla="*/ 0 h 144"/>
                        <a:gd name="T10" fmla="*/ 85 w 156"/>
                        <a:gd name="T11" fmla="*/ 144 h 144"/>
                        <a:gd name="T12" fmla="*/ 156 w 156"/>
                        <a:gd name="T13" fmla="*/ 135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5"/>
                          </a:moveTo>
                          <a:lnTo>
                            <a:pt x="143" y="60"/>
                          </a:lnTo>
                          <a:lnTo>
                            <a:pt x="11" y="80"/>
                          </a:lnTo>
                          <a:lnTo>
                            <a:pt x="0" y="11"/>
                          </a:lnTo>
                          <a:lnTo>
                            <a:pt x="63" y="0"/>
                          </a:lnTo>
                          <a:lnTo>
                            <a:pt x="85" y="144"/>
                          </a:lnTo>
                          <a:lnTo>
                            <a:pt x="156" y="13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9" name="Freeform 695">
                      <a:extLst>
                        <a:ext uri="{FF2B5EF4-FFF2-40B4-BE49-F238E27FC236}">
                          <a16:creationId xmlns:a16="http://schemas.microsoft.com/office/drawing/2014/main" id="{B608DD56-62AF-49A0-8428-0B78F85603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68" y="2022"/>
                      <a:ext cx="78" cy="72"/>
                    </a:xfrm>
                    <a:custGeom>
                      <a:avLst/>
                      <a:gdLst>
                        <a:gd name="T0" fmla="*/ 156 w 156"/>
                        <a:gd name="T1" fmla="*/ 134 h 144"/>
                        <a:gd name="T2" fmla="*/ 145 w 156"/>
                        <a:gd name="T3" fmla="*/ 60 h 144"/>
                        <a:gd name="T4" fmla="*/ 11 w 156"/>
                        <a:gd name="T5" fmla="*/ 81 h 144"/>
                        <a:gd name="T6" fmla="*/ 0 w 156"/>
                        <a:gd name="T7" fmla="*/ 10 h 144"/>
                        <a:gd name="T8" fmla="*/ 64 w 156"/>
                        <a:gd name="T9" fmla="*/ 0 h 144"/>
                        <a:gd name="T10" fmla="*/ 85 w 156"/>
                        <a:gd name="T11" fmla="*/ 144 h 144"/>
                        <a:gd name="T12" fmla="*/ 156 w 156"/>
                        <a:gd name="T13" fmla="*/ 13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4"/>
                          </a:moveTo>
                          <a:lnTo>
                            <a:pt x="145" y="60"/>
                          </a:lnTo>
                          <a:lnTo>
                            <a:pt x="11" y="81"/>
                          </a:lnTo>
                          <a:lnTo>
                            <a:pt x="0" y="10"/>
                          </a:lnTo>
                          <a:lnTo>
                            <a:pt x="64" y="0"/>
                          </a:lnTo>
                          <a:lnTo>
                            <a:pt x="85" y="144"/>
                          </a:lnTo>
                          <a:lnTo>
                            <a:pt x="156" y="1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0" name="Freeform 696">
                      <a:extLst>
                        <a:ext uri="{FF2B5EF4-FFF2-40B4-BE49-F238E27FC236}">
                          <a16:creationId xmlns:a16="http://schemas.microsoft.com/office/drawing/2014/main" id="{A2E98E9D-5090-40D0-B226-A5EDFDF11C4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5" y="2028"/>
                      <a:ext cx="78" cy="72"/>
                    </a:xfrm>
                    <a:custGeom>
                      <a:avLst/>
                      <a:gdLst>
                        <a:gd name="T0" fmla="*/ 157 w 157"/>
                        <a:gd name="T1" fmla="*/ 133 h 145"/>
                        <a:gd name="T2" fmla="*/ 146 w 157"/>
                        <a:gd name="T3" fmla="*/ 60 h 145"/>
                        <a:gd name="T4" fmla="*/ 11 w 157"/>
                        <a:gd name="T5" fmla="*/ 81 h 145"/>
                        <a:gd name="T6" fmla="*/ 0 w 157"/>
                        <a:gd name="T7" fmla="*/ 11 h 145"/>
                        <a:gd name="T8" fmla="*/ 66 w 157"/>
                        <a:gd name="T9" fmla="*/ 0 h 145"/>
                        <a:gd name="T10" fmla="*/ 86 w 157"/>
                        <a:gd name="T11" fmla="*/ 145 h 145"/>
                        <a:gd name="T12" fmla="*/ 157 w 157"/>
                        <a:gd name="T13" fmla="*/ 133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57" h="145">
                          <a:moveTo>
                            <a:pt x="157" y="133"/>
                          </a:moveTo>
                          <a:lnTo>
                            <a:pt x="146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6" y="0"/>
                          </a:lnTo>
                          <a:lnTo>
                            <a:pt x="86" y="145"/>
                          </a:lnTo>
                          <a:lnTo>
                            <a:pt x="157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1" name="Freeform 697">
                      <a:extLst>
                        <a:ext uri="{FF2B5EF4-FFF2-40B4-BE49-F238E27FC236}">
                          <a16:creationId xmlns:a16="http://schemas.microsoft.com/office/drawing/2014/main" id="{2F994393-2C30-4724-A9FD-1E3A909529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8" y="1795"/>
                      <a:ext cx="136" cy="215"/>
                    </a:xfrm>
                    <a:custGeom>
                      <a:avLst/>
                      <a:gdLst>
                        <a:gd name="T0" fmla="*/ 271 w 271"/>
                        <a:gd name="T1" fmla="*/ 387 h 430"/>
                        <a:gd name="T2" fmla="*/ 132 w 271"/>
                        <a:gd name="T3" fmla="*/ 262 h 430"/>
                        <a:gd name="T4" fmla="*/ 48 w 271"/>
                        <a:gd name="T5" fmla="*/ 0 h 430"/>
                        <a:gd name="T6" fmla="*/ 0 w 271"/>
                        <a:gd name="T7" fmla="*/ 12 h 430"/>
                        <a:gd name="T8" fmla="*/ 55 w 271"/>
                        <a:gd name="T9" fmla="*/ 281 h 430"/>
                        <a:gd name="T10" fmla="*/ 194 w 271"/>
                        <a:gd name="T11" fmla="*/ 430 h 430"/>
                        <a:gd name="T12" fmla="*/ 271 w 271"/>
                        <a:gd name="T13" fmla="*/ 387 h 4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271" y="387"/>
                          </a:moveTo>
                          <a:lnTo>
                            <a:pt x="132" y="262"/>
                          </a:lnTo>
                          <a:lnTo>
                            <a:pt x="48" y="0"/>
                          </a:lnTo>
                          <a:lnTo>
                            <a:pt x="0" y="12"/>
                          </a:lnTo>
                          <a:lnTo>
                            <a:pt x="55" y="281"/>
                          </a:lnTo>
                          <a:lnTo>
                            <a:pt x="194" y="430"/>
                          </a:lnTo>
                          <a:lnTo>
                            <a:pt x="271" y="38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2" name="Freeform 698">
                      <a:extLst>
                        <a:ext uri="{FF2B5EF4-FFF2-40B4-BE49-F238E27FC236}">
                          <a16:creationId xmlns:a16="http://schemas.microsoft.com/office/drawing/2014/main" id="{1A97485C-5DD0-4773-8A69-05F9A3BDFC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2" y="2275"/>
                      <a:ext cx="282" cy="34"/>
                    </a:xfrm>
                    <a:custGeom>
                      <a:avLst/>
                      <a:gdLst>
                        <a:gd name="T0" fmla="*/ 564 w 564"/>
                        <a:gd name="T1" fmla="*/ 33 h 68"/>
                        <a:gd name="T2" fmla="*/ 315 w 564"/>
                        <a:gd name="T3" fmla="*/ 68 h 68"/>
                        <a:gd name="T4" fmla="*/ 136 w 564"/>
                        <a:gd name="T5" fmla="*/ 28 h 68"/>
                        <a:gd name="T6" fmla="*/ 6 w 564"/>
                        <a:gd name="T7" fmla="*/ 49 h 68"/>
                        <a:gd name="T8" fmla="*/ 0 w 564"/>
                        <a:gd name="T9" fmla="*/ 19 h 68"/>
                        <a:gd name="T10" fmla="*/ 130 w 564"/>
                        <a:gd name="T11" fmla="*/ 0 h 68"/>
                        <a:gd name="T12" fmla="*/ 318 w 564"/>
                        <a:gd name="T13" fmla="*/ 41 h 68"/>
                        <a:gd name="T14" fmla="*/ 536 w 564"/>
                        <a:gd name="T15" fmla="*/ 7 h 68"/>
                        <a:gd name="T16" fmla="*/ 564 w 564"/>
                        <a:gd name="T17" fmla="*/ 33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64" h="68">
                          <a:moveTo>
                            <a:pt x="564" y="33"/>
                          </a:moveTo>
                          <a:lnTo>
                            <a:pt x="315" y="68"/>
                          </a:lnTo>
                          <a:lnTo>
                            <a:pt x="136" y="28"/>
                          </a:lnTo>
                          <a:lnTo>
                            <a:pt x="6" y="49"/>
                          </a:lnTo>
                          <a:lnTo>
                            <a:pt x="0" y="19"/>
                          </a:lnTo>
                          <a:lnTo>
                            <a:pt x="130" y="0"/>
                          </a:lnTo>
                          <a:lnTo>
                            <a:pt x="318" y="41"/>
                          </a:lnTo>
                          <a:lnTo>
                            <a:pt x="536" y="7"/>
                          </a:lnTo>
                          <a:lnTo>
                            <a:pt x="564" y="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3" name="Freeform 699">
                      <a:extLst>
                        <a:ext uri="{FF2B5EF4-FFF2-40B4-BE49-F238E27FC236}">
                          <a16:creationId xmlns:a16="http://schemas.microsoft.com/office/drawing/2014/main" id="{58B98A26-B527-4456-AEBC-57E851EAC0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5" y="2089"/>
                      <a:ext cx="98" cy="182"/>
                    </a:xfrm>
                    <a:custGeom>
                      <a:avLst/>
                      <a:gdLst>
                        <a:gd name="T0" fmla="*/ 160 w 197"/>
                        <a:gd name="T1" fmla="*/ 363 h 363"/>
                        <a:gd name="T2" fmla="*/ 140 w 197"/>
                        <a:gd name="T3" fmla="*/ 245 h 363"/>
                        <a:gd name="T4" fmla="*/ 17 w 197"/>
                        <a:gd name="T5" fmla="*/ 134 h 363"/>
                        <a:gd name="T6" fmla="*/ 0 w 197"/>
                        <a:gd name="T7" fmla="*/ 13 h 363"/>
                        <a:gd name="T8" fmla="*/ 33 w 197"/>
                        <a:gd name="T9" fmla="*/ 0 h 363"/>
                        <a:gd name="T10" fmla="*/ 50 w 197"/>
                        <a:gd name="T11" fmla="*/ 124 h 363"/>
                        <a:gd name="T12" fmla="*/ 175 w 197"/>
                        <a:gd name="T13" fmla="*/ 239 h 363"/>
                        <a:gd name="T14" fmla="*/ 197 w 197"/>
                        <a:gd name="T15" fmla="*/ 355 h 363"/>
                        <a:gd name="T16" fmla="*/ 160 w 197"/>
                        <a:gd name="T17" fmla="*/ 363 h 3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160" y="363"/>
                          </a:moveTo>
                          <a:lnTo>
                            <a:pt x="140" y="245"/>
                          </a:lnTo>
                          <a:lnTo>
                            <a:pt x="17" y="134"/>
                          </a:lnTo>
                          <a:lnTo>
                            <a:pt x="0" y="13"/>
                          </a:lnTo>
                          <a:lnTo>
                            <a:pt x="33" y="0"/>
                          </a:lnTo>
                          <a:lnTo>
                            <a:pt x="50" y="124"/>
                          </a:lnTo>
                          <a:lnTo>
                            <a:pt x="175" y="239"/>
                          </a:lnTo>
                          <a:lnTo>
                            <a:pt x="197" y="355"/>
                          </a:lnTo>
                          <a:lnTo>
                            <a:pt x="160" y="3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4" name="Freeform 700">
                      <a:extLst>
                        <a:ext uri="{FF2B5EF4-FFF2-40B4-BE49-F238E27FC236}">
                          <a16:creationId xmlns:a16="http://schemas.microsoft.com/office/drawing/2014/main" id="{9B154B10-76C8-4ED0-86CF-F600F32BFF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5" y="2083"/>
                      <a:ext cx="97" cy="182"/>
                    </a:xfrm>
                    <a:custGeom>
                      <a:avLst/>
                      <a:gdLst>
                        <a:gd name="T0" fmla="*/ 153 w 194"/>
                        <a:gd name="T1" fmla="*/ 364 h 364"/>
                        <a:gd name="T2" fmla="*/ 136 w 194"/>
                        <a:gd name="T3" fmla="*/ 240 h 364"/>
                        <a:gd name="T4" fmla="*/ 17 w 194"/>
                        <a:gd name="T5" fmla="*/ 127 h 364"/>
                        <a:gd name="T6" fmla="*/ 0 w 194"/>
                        <a:gd name="T7" fmla="*/ 12 h 364"/>
                        <a:gd name="T8" fmla="*/ 45 w 194"/>
                        <a:gd name="T9" fmla="*/ 0 h 364"/>
                        <a:gd name="T10" fmla="*/ 59 w 194"/>
                        <a:gd name="T11" fmla="*/ 120 h 364"/>
                        <a:gd name="T12" fmla="*/ 175 w 194"/>
                        <a:gd name="T13" fmla="*/ 234 h 364"/>
                        <a:gd name="T14" fmla="*/ 194 w 194"/>
                        <a:gd name="T15" fmla="*/ 362 h 364"/>
                        <a:gd name="T16" fmla="*/ 153 w 194"/>
                        <a:gd name="T17" fmla="*/ 364 h 3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153" y="364"/>
                          </a:moveTo>
                          <a:lnTo>
                            <a:pt x="136" y="240"/>
                          </a:lnTo>
                          <a:lnTo>
                            <a:pt x="17" y="127"/>
                          </a:lnTo>
                          <a:lnTo>
                            <a:pt x="0" y="12"/>
                          </a:lnTo>
                          <a:lnTo>
                            <a:pt x="45" y="0"/>
                          </a:lnTo>
                          <a:lnTo>
                            <a:pt x="59" y="120"/>
                          </a:lnTo>
                          <a:lnTo>
                            <a:pt x="175" y="234"/>
                          </a:lnTo>
                          <a:lnTo>
                            <a:pt x="194" y="362"/>
                          </a:lnTo>
                          <a:lnTo>
                            <a:pt x="153" y="3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5" name="Freeform 701">
                      <a:extLst>
                        <a:ext uri="{FF2B5EF4-FFF2-40B4-BE49-F238E27FC236}">
                          <a16:creationId xmlns:a16="http://schemas.microsoft.com/office/drawing/2014/main" id="{E0C240AB-4BAF-485C-9DF0-6BAAF56EC0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8" y="2079"/>
                      <a:ext cx="100" cy="190"/>
                    </a:xfrm>
                    <a:custGeom>
                      <a:avLst/>
                      <a:gdLst>
                        <a:gd name="T0" fmla="*/ 154 w 199"/>
                        <a:gd name="T1" fmla="*/ 367 h 380"/>
                        <a:gd name="T2" fmla="*/ 138 w 199"/>
                        <a:gd name="T3" fmla="*/ 238 h 380"/>
                        <a:gd name="T4" fmla="*/ 17 w 199"/>
                        <a:gd name="T5" fmla="*/ 116 h 380"/>
                        <a:gd name="T6" fmla="*/ 0 w 199"/>
                        <a:gd name="T7" fmla="*/ 2 h 380"/>
                        <a:gd name="T8" fmla="*/ 38 w 199"/>
                        <a:gd name="T9" fmla="*/ 0 h 380"/>
                        <a:gd name="T10" fmla="*/ 52 w 199"/>
                        <a:gd name="T11" fmla="*/ 106 h 380"/>
                        <a:gd name="T12" fmla="*/ 178 w 199"/>
                        <a:gd name="T13" fmla="*/ 232 h 380"/>
                        <a:gd name="T14" fmla="*/ 199 w 199"/>
                        <a:gd name="T15" fmla="*/ 380 h 380"/>
                        <a:gd name="T16" fmla="*/ 154 w 199"/>
                        <a:gd name="T17" fmla="*/ 367 h 3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99" h="380">
                          <a:moveTo>
                            <a:pt x="154" y="367"/>
                          </a:moveTo>
                          <a:lnTo>
                            <a:pt x="138" y="238"/>
                          </a:lnTo>
                          <a:lnTo>
                            <a:pt x="17" y="116"/>
                          </a:lnTo>
                          <a:lnTo>
                            <a:pt x="0" y="2"/>
                          </a:lnTo>
                          <a:lnTo>
                            <a:pt x="38" y="0"/>
                          </a:lnTo>
                          <a:lnTo>
                            <a:pt x="52" y="106"/>
                          </a:lnTo>
                          <a:lnTo>
                            <a:pt x="178" y="232"/>
                          </a:lnTo>
                          <a:lnTo>
                            <a:pt x="199" y="380"/>
                          </a:lnTo>
                          <a:lnTo>
                            <a:pt x="154" y="3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6" name="Freeform 702">
                      <a:extLst>
                        <a:ext uri="{FF2B5EF4-FFF2-40B4-BE49-F238E27FC236}">
                          <a16:creationId xmlns:a16="http://schemas.microsoft.com/office/drawing/2014/main" id="{DFB01FD6-F488-4557-BFBF-8D3D584CB8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2093"/>
                      <a:ext cx="79" cy="68"/>
                    </a:xfrm>
                    <a:custGeom>
                      <a:avLst/>
                      <a:gdLst>
                        <a:gd name="T0" fmla="*/ 157 w 157"/>
                        <a:gd name="T1" fmla="*/ 91 h 135"/>
                        <a:gd name="T2" fmla="*/ 42 w 157"/>
                        <a:gd name="T3" fmla="*/ 44 h 135"/>
                        <a:gd name="T4" fmla="*/ 12 w 157"/>
                        <a:gd name="T5" fmla="*/ 72 h 135"/>
                        <a:gd name="T6" fmla="*/ 0 w 157"/>
                        <a:gd name="T7" fmla="*/ 135 h 135"/>
                        <a:gd name="T8" fmla="*/ 35 w 157"/>
                        <a:gd name="T9" fmla="*/ 84 h 135"/>
                        <a:gd name="T10" fmla="*/ 94 w 157"/>
                        <a:gd name="T11" fmla="*/ 6 h 135"/>
                        <a:gd name="T12" fmla="*/ 133 w 157"/>
                        <a:gd name="T13" fmla="*/ 0 h 135"/>
                        <a:gd name="T14" fmla="*/ 103 w 157"/>
                        <a:gd name="T15" fmla="*/ 44 h 135"/>
                        <a:gd name="T16" fmla="*/ 157 w 157"/>
                        <a:gd name="T17" fmla="*/ 91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7" h="135">
                          <a:moveTo>
                            <a:pt x="157" y="91"/>
                          </a:moveTo>
                          <a:lnTo>
                            <a:pt x="42" y="44"/>
                          </a:lnTo>
                          <a:lnTo>
                            <a:pt x="12" y="72"/>
                          </a:lnTo>
                          <a:lnTo>
                            <a:pt x="0" y="135"/>
                          </a:lnTo>
                          <a:lnTo>
                            <a:pt x="35" y="84"/>
                          </a:lnTo>
                          <a:lnTo>
                            <a:pt x="94" y="6"/>
                          </a:lnTo>
                          <a:lnTo>
                            <a:pt x="133" y="0"/>
                          </a:lnTo>
                          <a:lnTo>
                            <a:pt x="103" y="44"/>
                          </a:lnTo>
                          <a:lnTo>
                            <a:pt x="157" y="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7" name="Freeform 703">
                      <a:extLst>
                        <a:ext uri="{FF2B5EF4-FFF2-40B4-BE49-F238E27FC236}">
                          <a16:creationId xmlns:a16="http://schemas.microsoft.com/office/drawing/2014/main" id="{A3CB9C07-418C-4701-8004-E47D2DBA9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7" y="2068"/>
                      <a:ext cx="102" cy="209"/>
                    </a:xfrm>
                    <a:custGeom>
                      <a:avLst/>
                      <a:gdLst>
                        <a:gd name="T0" fmla="*/ 165 w 204"/>
                        <a:gd name="T1" fmla="*/ 408 h 418"/>
                        <a:gd name="T2" fmla="*/ 142 w 204"/>
                        <a:gd name="T3" fmla="*/ 244 h 418"/>
                        <a:gd name="T4" fmla="*/ 17 w 204"/>
                        <a:gd name="T5" fmla="*/ 123 h 418"/>
                        <a:gd name="T6" fmla="*/ 0 w 204"/>
                        <a:gd name="T7" fmla="*/ 10 h 418"/>
                        <a:gd name="T8" fmla="*/ 34 w 204"/>
                        <a:gd name="T9" fmla="*/ 0 h 418"/>
                        <a:gd name="T10" fmla="*/ 51 w 204"/>
                        <a:gd name="T11" fmla="*/ 110 h 418"/>
                        <a:gd name="T12" fmla="*/ 174 w 204"/>
                        <a:gd name="T13" fmla="*/ 232 h 418"/>
                        <a:gd name="T14" fmla="*/ 204 w 204"/>
                        <a:gd name="T15" fmla="*/ 418 h 418"/>
                        <a:gd name="T16" fmla="*/ 165 w 204"/>
                        <a:gd name="T17" fmla="*/ 408 h 4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165" y="408"/>
                          </a:moveTo>
                          <a:lnTo>
                            <a:pt x="142" y="244"/>
                          </a:lnTo>
                          <a:lnTo>
                            <a:pt x="17" y="123"/>
                          </a:lnTo>
                          <a:lnTo>
                            <a:pt x="0" y="10"/>
                          </a:lnTo>
                          <a:lnTo>
                            <a:pt x="34" y="0"/>
                          </a:lnTo>
                          <a:lnTo>
                            <a:pt x="51" y="110"/>
                          </a:lnTo>
                          <a:lnTo>
                            <a:pt x="174" y="232"/>
                          </a:lnTo>
                          <a:lnTo>
                            <a:pt x="204" y="418"/>
                          </a:lnTo>
                          <a:lnTo>
                            <a:pt x="165" y="40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8" name="Freeform 704">
                      <a:extLst>
                        <a:ext uri="{FF2B5EF4-FFF2-40B4-BE49-F238E27FC236}">
                          <a16:creationId xmlns:a16="http://schemas.microsoft.com/office/drawing/2014/main" id="{BEBD40D4-C29D-4726-B80D-C61E758EE3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94" y="2191"/>
                      <a:ext cx="51" cy="33"/>
                    </a:xfrm>
                    <a:custGeom>
                      <a:avLst/>
                      <a:gdLst>
                        <a:gd name="T0" fmla="*/ 102 w 102"/>
                        <a:gd name="T1" fmla="*/ 67 h 67"/>
                        <a:gd name="T2" fmla="*/ 0 w 102"/>
                        <a:gd name="T3" fmla="*/ 15 h 67"/>
                        <a:gd name="T4" fmla="*/ 102 w 102"/>
                        <a:gd name="T5" fmla="*/ 0 h 67"/>
                        <a:gd name="T6" fmla="*/ 70 w 102"/>
                        <a:gd name="T7" fmla="*/ 25 h 67"/>
                        <a:gd name="T8" fmla="*/ 102 w 102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67">
                          <a:moveTo>
                            <a:pt x="102" y="67"/>
                          </a:moveTo>
                          <a:lnTo>
                            <a:pt x="0" y="15"/>
                          </a:lnTo>
                          <a:lnTo>
                            <a:pt x="102" y="0"/>
                          </a:lnTo>
                          <a:lnTo>
                            <a:pt x="70" y="25"/>
                          </a:lnTo>
                          <a:lnTo>
                            <a:pt x="102" y="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7329" name="Freeform 705">
                    <a:extLst>
                      <a:ext uri="{FF2B5EF4-FFF2-40B4-BE49-F238E27FC236}">
                        <a16:creationId xmlns:a16="http://schemas.microsoft.com/office/drawing/2014/main" id="{889E0868-037F-40CC-B93C-B6FD5FB08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4" y="2041"/>
                    <a:ext cx="145" cy="257"/>
                  </a:xfrm>
                  <a:custGeom>
                    <a:avLst/>
                    <a:gdLst>
                      <a:gd name="T0" fmla="*/ 102 w 289"/>
                      <a:gd name="T1" fmla="*/ 0 h 514"/>
                      <a:gd name="T2" fmla="*/ 0 w 289"/>
                      <a:gd name="T3" fmla="*/ 272 h 514"/>
                      <a:gd name="T4" fmla="*/ 186 w 289"/>
                      <a:gd name="T5" fmla="*/ 514 h 514"/>
                      <a:gd name="T6" fmla="*/ 289 w 289"/>
                      <a:gd name="T7" fmla="*/ 237 h 514"/>
                      <a:gd name="T8" fmla="*/ 102 w 289"/>
                      <a:gd name="T9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6" y="514"/>
                        </a:lnTo>
                        <a:lnTo>
                          <a:pt x="289" y="237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7352" name="Group 728">
            <a:extLst>
              <a:ext uri="{FF2B5EF4-FFF2-40B4-BE49-F238E27FC236}">
                <a16:creationId xmlns:a16="http://schemas.microsoft.com/office/drawing/2014/main" id="{0B5AA2C8-B646-459B-9B61-6DC7327CD786}"/>
              </a:ext>
            </a:extLst>
          </p:cNvPr>
          <p:cNvGrpSpPr>
            <a:grpSpLocks/>
          </p:cNvGrpSpPr>
          <p:nvPr/>
        </p:nvGrpSpPr>
        <p:grpSpPr bwMode="auto">
          <a:xfrm rot="1342114">
            <a:off x="3429000" y="1524000"/>
            <a:ext cx="1560513" cy="2493963"/>
            <a:chOff x="4080" y="1200"/>
            <a:chExt cx="983" cy="1571"/>
          </a:xfrm>
        </p:grpSpPr>
        <p:sp>
          <p:nvSpPr>
            <p:cNvPr id="27353" name="Freeform 729">
              <a:extLst>
                <a:ext uri="{FF2B5EF4-FFF2-40B4-BE49-F238E27FC236}">
                  <a16:creationId xmlns:a16="http://schemas.microsoft.com/office/drawing/2014/main" id="{32CE44B2-3688-4099-B203-34C2ED3C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200"/>
              <a:ext cx="983" cy="1571"/>
            </a:xfrm>
            <a:custGeom>
              <a:avLst/>
              <a:gdLst>
                <a:gd name="T0" fmla="*/ 0 w 1968"/>
                <a:gd name="T1" fmla="*/ 150 h 3140"/>
                <a:gd name="T2" fmla="*/ 8 w 1968"/>
                <a:gd name="T3" fmla="*/ 86 h 3140"/>
                <a:gd name="T4" fmla="*/ 28 w 1968"/>
                <a:gd name="T5" fmla="*/ 38 h 3140"/>
                <a:gd name="T6" fmla="*/ 69 w 1968"/>
                <a:gd name="T7" fmla="*/ 11 h 3140"/>
                <a:gd name="T8" fmla="*/ 128 w 1968"/>
                <a:gd name="T9" fmla="*/ 0 h 3140"/>
                <a:gd name="T10" fmla="*/ 1816 w 1968"/>
                <a:gd name="T11" fmla="*/ 0 h 3140"/>
                <a:gd name="T12" fmla="*/ 1876 w 1968"/>
                <a:gd name="T13" fmla="*/ 5 h 3140"/>
                <a:gd name="T14" fmla="*/ 1926 w 1968"/>
                <a:gd name="T15" fmla="*/ 33 h 3140"/>
                <a:gd name="T16" fmla="*/ 1957 w 1968"/>
                <a:gd name="T17" fmla="*/ 86 h 3140"/>
                <a:gd name="T18" fmla="*/ 1968 w 1968"/>
                <a:gd name="T19" fmla="*/ 161 h 3140"/>
                <a:gd name="T20" fmla="*/ 1968 w 1968"/>
                <a:gd name="T21" fmla="*/ 2965 h 3140"/>
                <a:gd name="T22" fmla="*/ 1966 w 1968"/>
                <a:gd name="T23" fmla="*/ 3040 h 3140"/>
                <a:gd name="T24" fmla="*/ 1952 w 1968"/>
                <a:gd name="T25" fmla="*/ 3084 h 3140"/>
                <a:gd name="T26" fmla="*/ 1921 w 1968"/>
                <a:gd name="T27" fmla="*/ 3117 h 3140"/>
                <a:gd name="T28" fmla="*/ 1886 w 1968"/>
                <a:gd name="T29" fmla="*/ 3139 h 3140"/>
                <a:gd name="T30" fmla="*/ 110 w 1968"/>
                <a:gd name="T31" fmla="*/ 3140 h 3140"/>
                <a:gd name="T32" fmla="*/ 62 w 1968"/>
                <a:gd name="T33" fmla="*/ 3128 h 3140"/>
                <a:gd name="T34" fmla="*/ 28 w 1968"/>
                <a:gd name="T35" fmla="*/ 3101 h 3140"/>
                <a:gd name="T36" fmla="*/ 8 w 1968"/>
                <a:gd name="T37" fmla="*/ 3068 h 3140"/>
                <a:gd name="T38" fmla="*/ 0 w 1968"/>
                <a:gd name="T39" fmla="*/ 3009 h 3140"/>
                <a:gd name="T40" fmla="*/ 0 w 1968"/>
                <a:gd name="T41" fmla="*/ 150 h 3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354" name="Group 730">
              <a:extLst>
                <a:ext uri="{FF2B5EF4-FFF2-40B4-BE49-F238E27FC236}">
                  <a16:creationId xmlns:a16="http://schemas.microsoft.com/office/drawing/2014/main" id="{40D4E702-27CB-4A06-BD9E-151B40486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1249"/>
              <a:ext cx="891" cy="1443"/>
              <a:chOff x="2973" y="1096"/>
              <a:chExt cx="891" cy="1443"/>
            </a:xfrm>
          </p:grpSpPr>
          <p:sp>
            <p:nvSpPr>
              <p:cNvPr id="27355" name="Freeform 731">
                <a:extLst>
                  <a:ext uri="{FF2B5EF4-FFF2-40B4-BE49-F238E27FC236}">
                    <a16:creationId xmlns:a16="http://schemas.microsoft.com/office/drawing/2014/main" id="{FA16096B-378B-479A-9D6C-CDD242ED2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1654"/>
                <a:ext cx="213" cy="360"/>
              </a:xfrm>
              <a:custGeom>
                <a:avLst/>
                <a:gdLst>
                  <a:gd name="T0" fmla="*/ 215 w 425"/>
                  <a:gd name="T1" fmla="*/ 0 h 720"/>
                  <a:gd name="T2" fmla="*/ 0 w 425"/>
                  <a:gd name="T3" fmla="*/ 360 h 720"/>
                  <a:gd name="T4" fmla="*/ 220 w 425"/>
                  <a:gd name="T5" fmla="*/ 720 h 720"/>
                  <a:gd name="T6" fmla="*/ 425 w 425"/>
                  <a:gd name="T7" fmla="*/ 360 h 720"/>
                  <a:gd name="T8" fmla="*/ 215 w 425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5" h="720">
                    <a:moveTo>
                      <a:pt x="215" y="0"/>
                    </a:moveTo>
                    <a:lnTo>
                      <a:pt x="0" y="360"/>
                    </a:lnTo>
                    <a:lnTo>
                      <a:pt x="220" y="720"/>
                    </a:lnTo>
                    <a:lnTo>
                      <a:pt x="425" y="36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56" name="Freeform 732">
                <a:extLst>
                  <a:ext uri="{FF2B5EF4-FFF2-40B4-BE49-F238E27FC236}">
                    <a16:creationId xmlns:a16="http://schemas.microsoft.com/office/drawing/2014/main" id="{60B81506-C8EA-49F6-BBB1-8984376E1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" y="1265"/>
                <a:ext cx="95" cy="158"/>
              </a:xfrm>
              <a:custGeom>
                <a:avLst/>
                <a:gdLst>
                  <a:gd name="T0" fmla="*/ 100 w 189"/>
                  <a:gd name="T1" fmla="*/ 0 h 316"/>
                  <a:gd name="T2" fmla="*/ 0 w 189"/>
                  <a:gd name="T3" fmla="*/ 157 h 316"/>
                  <a:gd name="T4" fmla="*/ 105 w 189"/>
                  <a:gd name="T5" fmla="*/ 316 h 316"/>
                  <a:gd name="T6" fmla="*/ 189 w 189"/>
                  <a:gd name="T7" fmla="*/ 152 h 316"/>
                  <a:gd name="T8" fmla="*/ 100 w 189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16">
                    <a:moveTo>
                      <a:pt x="100" y="0"/>
                    </a:moveTo>
                    <a:lnTo>
                      <a:pt x="0" y="157"/>
                    </a:lnTo>
                    <a:lnTo>
                      <a:pt x="105" y="316"/>
                    </a:lnTo>
                    <a:lnTo>
                      <a:pt x="189" y="15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57" name="Freeform 733">
                <a:extLst>
                  <a:ext uri="{FF2B5EF4-FFF2-40B4-BE49-F238E27FC236}">
                    <a16:creationId xmlns:a16="http://schemas.microsoft.com/office/drawing/2014/main" id="{CF759CA3-35DE-466F-99D9-967E36744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2208"/>
                <a:ext cx="90" cy="164"/>
              </a:xfrm>
              <a:custGeom>
                <a:avLst/>
                <a:gdLst>
                  <a:gd name="T0" fmla="*/ 89 w 179"/>
                  <a:gd name="T1" fmla="*/ 0 h 327"/>
                  <a:gd name="T2" fmla="*/ 0 w 179"/>
                  <a:gd name="T3" fmla="*/ 169 h 327"/>
                  <a:gd name="T4" fmla="*/ 95 w 179"/>
                  <a:gd name="T5" fmla="*/ 327 h 327"/>
                  <a:gd name="T6" fmla="*/ 179 w 179"/>
                  <a:gd name="T7" fmla="*/ 169 h 327"/>
                  <a:gd name="T8" fmla="*/ 89 w 179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327">
                    <a:moveTo>
                      <a:pt x="89" y="0"/>
                    </a:moveTo>
                    <a:lnTo>
                      <a:pt x="0" y="169"/>
                    </a:lnTo>
                    <a:lnTo>
                      <a:pt x="95" y="327"/>
                    </a:lnTo>
                    <a:lnTo>
                      <a:pt x="179" y="16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358" name="Group 734">
                <a:extLst>
                  <a:ext uri="{FF2B5EF4-FFF2-40B4-BE49-F238E27FC236}">
                    <a16:creationId xmlns:a16="http://schemas.microsoft.com/office/drawing/2014/main" id="{2152B688-87CB-465E-BB06-8FDE6E676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0" y="1096"/>
                <a:ext cx="85" cy="146"/>
                <a:chOff x="2980" y="1096"/>
                <a:chExt cx="85" cy="146"/>
              </a:xfrm>
            </p:grpSpPr>
            <p:sp>
              <p:nvSpPr>
                <p:cNvPr id="27359" name="Freeform 735">
                  <a:extLst>
                    <a:ext uri="{FF2B5EF4-FFF2-40B4-BE49-F238E27FC236}">
                      <a16:creationId xmlns:a16="http://schemas.microsoft.com/office/drawing/2014/main" id="{164F78F8-9B68-4DD8-BD50-EEA86EDE3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0" y="1096"/>
                  <a:ext cx="85" cy="146"/>
                </a:xfrm>
                <a:custGeom>
                  <a:avLst/>
                  <a:gdLst>
                    <a:gd name="T0" fmla="*/ 52 w 170"/>
                    <a:gd name="T1" fmla="*/ 290 h 293"/>
                    <a:gd name="T2" fmla="*/ 0 w 170"/>
                    <a:gd name="T3" fmla="*/ 290 h 293"/>
                    <a:gd name="T4" fmla="*/ 41 w 170"/>
                    <a:gd name="T5" fmla="*/ 0 h 293"/>
                    <a:gd name="T6" fmla="*/ 127 w 170"/>
                    <a:gd name="T7" fmla="*/ 0 h 293"/>
                    <a:gd name="T8" fmla="*/ 170 w 170"/>
                    <a:gd name="T9" fmla="*/ 293 h 293"/>
                    <a:gd name="T10" fmla="*/ 112 w 170"/>
                    <a:gd name="T11" fmla="*/ 293 h 293"/>
                    <a:gd name="T12" fmla="*/ 102 w 170"/>
                    <a:gd name="T13" fmla="*/ 240 h 293"/>
                    <a:gd name="T14" fmla="*/ 65 w 170"/>
                    <a:gd name="T15" fmla="*/ 240 h 293"/>
                    <a:gd name="T16" fmla="*/ 52 w 170"/>
                    <a:gd name="T17" fmla="*/ 29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293">
                      <a:moveTo>
                        <a:pt x="52" y="290"/>
                      </a:moveTo>
                      <a:lnTo>
                        <a:pt x="0" y="290"/>
                      </a:lnTo>
                      <a:lnTo>
                        <a:pt x="41" y="0"/>
                      </a:lnTo>
                      <a:lnTo>
                        <a:pt x="127" y="0"/>
                      </a:lnTo>
                      <a:lnTo>
                        <a:pt x="170" y="293"/>
                      </a:lnTo>
                      <a:lnTo>
                        <a:pt x="112" y="293"/>
                      </a:lnTo>
                      <a:lnTo>
                        <a:pt x="102" y="240"/>
                      </a:lnTo>
                      <a:lnTo>
                        <a:pt x="65" y="240"/>
                      </a:lnTo>
                      <a:lnTo>
                        <a:pt x="52" y="2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0" name="Freeform 736">
                  <a:extLst>
                    <a:ext uri="{FF2B5EF4-FFF2-40B4-BE49-F238E27FC236}">
                      <a16:creationId xmlns:a16="http://schemas.microsoft.com/office/drawing/2014/main" id="{2210C6DE-5B3D-4157-AD60-799F9978A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1131"/>
                  <a:ext cx="17" cy="59"/>
                </a:xfrm>
                <a:custGeom>
                  <a:avLst/>
                  <a:gdLst>
                    <a:gd name="T0" fmla="*/ 36 w 36"/>
                    <a:gd name="T1" fmla="*/ 118 h 118"/>
                    <a:gd name="T2" fmla="*/ 0 w 36"/>
                    <a:gd name="T3" fmla="*/ 115 h 118"/>
                    <a:gd name="T4" fmla="*/ 19 w 36"/>
                    <a:gd name="T5" fmla="*/ 0 h 118"/>
                    <a:gd name="T6" fmla="*/ 36 w 36"/>
                    <a:gd name="T7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18">
                      <a:moveTo>
                        <a:pt x="36" y="118"/>
                      </a:moveTo>
                      <a:lnTo>
                        <a:pt x="0" y="115"/>
                      </a:lnTo>
                      <a:lnTo>
                        <a:pt x="19" y="0"/>
                      </a:lnTo>
                      <a:lnTo>
                        <a:pt x="36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361" name="Group 737">
                <a:extLst>
                  <a:ext uri="{FF2B5EF4-FFF2-40B4-BE49-F238E27FC236}">
                    <a16:creationId xmlns:a16="http://schemas.microsoft.com/office/drawing/2014/main" id="{76735749-023D-464E-BA87-C19E2EBFF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9" y="2393"/>
                <a:ext cx="85" cy="146"/>
                <a:chOff x="3779" y="2393"/>
                <a:chExt cx="85" cy="146"/>
              </a:xfrm>
            </p:grpSpPr>
            <p:sp>
              <p:nvSpPr>
                <p:cNvPr id="27362" name="Freeform 738">
                  <a:extLst>
                    <a:ext uri="{FF2B5EF4-FFF2-40B4-BE49-F238E27FC236}">
                      <a16:creationId xmlns:a16="http://schemas.microsoft.com/office/drawing/2014/main" id="{1F0A423E-2A96-4BB7-BF33-C539D6002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9" y="2393"/>
                  <a:ext cx="85" cy="146"/>
                </a:xfrm>
                <a:custGeom>
                  <a:avLst/>
                  <a:gdLst>
                    <a:gd name="T0" fmla="*/ 51 w 170"/>
                    <a:gd name="T1" fmla="*/ 3 h 292"/>
                    <a:gd name="T2" fmla="*/ 0 w 170"/>
                    <a:gd name="T3" fmla="*/ 3 h 292"/>
                    <a:gd name="T4" fmla="*/ 39 w 170"/>
                    <a:gd name="T5" fmla="*/ 292 h 292"/>
                    <a:gd name="T6" fmla="*/ 126 w 170"/>
                    <a:gd name="T7" fmla="*/ 292 h 292"/>
                    <a:gd name="T8" fmla="*/ 170 w 170"/>
                    <a:gd name="T9" fmla="*/ 0 h 292"/>
                    <a:gd name="T10" fmla="*/ 111 w 170"/>
                    <a:gd name="T11" fmla="*/ 0 h 292"/>
                    <a:gd name="T12" fmla="*/ 101 w 170"/>
                    <a:gd name="T13" fmla="*/ 52 h 292"/>
                    <a:gd name="T14" fmla="*/ 65 w 170"/>
                    <a:gd name="T15" fmla="*/ 52 h 292"/>
                    <a:gd name="T16" fmla="*/ 51 w 170"/>
                    <a:gd name="T17" fmla="*/ 3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292">
                      <a:moveTo>
                        <a:pt x="51" y="3"/>
                      </a:moveTo>
                      <a:lnTo>
                        <a:pt x="0" y="3"/>
                      </a:lnTo>
                      <a:lnTo>
                        <a:pt x="39" y="292"/>
                      </a:lnTo>
                      <a:lnTo>
                        <a:pt x="126" y="29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lnTo>
                        <a:pt x="101" y="52"/>
                      </a:lnTo>
                      <a:lnTo>
                        <a:pt x="65" y="52"/>
                      </a:lnTo>
                      <a:lnTo>
                        <a:pt x="51" y="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3" name="Freeform 739">
                  <a:extLst>
                    <a:ext uri="{FF2B5EF4-FFF2-40B4-BE49-F238E27FC236}">
                      <a16:creationId xmlns:a16="http://schemas.microsoft.com/office/drawing/2014/main" id="{64E15B06-0F35-4942-AD05-34CF79507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2" y="2445"/>
                  <a:ext cx="18" cy="59"/>
                </a:xfrm>
                <a:custGeom>
                  <a:avLst/>
                  <a:gdLst>
                    <a:gd name="T0" fmla="*/ 35 w 35"/>
                    <a:gd name="T1" fmla="*/ 0 h 119"/>
                    <a:gd name="T2" fmla="*/ 0 w 35"/>
                    <a:gd name="T3" fmla="*/ 4 h 119"/>
                    <a:gd name="T4" fmla="*/ 18 w 35"/>
                    <a:gd name="T5" fmla="*/ 119 h 119"/>
                    <a:gd name="T6" fmla="*/ 35 w 35"/>
                    <a:gd name="T7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119">
                      <a:moveTo>
                        <a:pt x="35" y="0"/>
                      </a:moveTo>
                      <a:lnTo>
                        <a:pt x="0" y="4"/>
                      </a:lnTo>
                      <a:lnTo>
                        <a:pt x="18" y="1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7548" name="Freeform 924">
            <a:extLst>
              <a:ext uri="{FF2B5EF4-FFF2-40B4-BE49-F238E27FC236}">
                <a16:creationId xmlns:a16="http://schemas.microsoft.com/office/drawing/2014/main" id="{C09D16DB-19AF-4BA2-A3B6-45B89D1DBF50}"/>
              </a:ext>
            </a:extLst>
          </p:cNvPr>
          <p:cNvSpPr>
            <a:spLocks/>
          </p:cNvSpPr>
          <p:nvPr/>
        </p:nvSpPr>
        <p:spPr bwMode="auto">
          <a:xfrm rot="1111198">
            <a:off x="3048000" y="1219200"/>
            <a:ext cx="1916113" cy="2603500"/>
          </a:xfrm>
          <a:custGeom>
            <a:avLst/>
            <a:gdLst>
              <a:gd name="T0" fmla="*/ 41 w 2416"/>
              <a:gd name="T1" fmla="*/ 316 h 3279"/>
              <a:gd name="T2" fmla="*/ 88 w 2416"/>
              <a:gd name="T3" fmla="*/ 266 h 3279"/>
              <a:gd name="T4" fmla="*/ 150 w 2416"/>
              <a:gd name="T5" fmla="*/ 245 h 3279"/>
              <a:gd name="T6" fmla="*/ 1848 w 2416"/>
              <a:gd name="T7" fmla="*/ 0 h 3279"/>
              <a:gd name="T8" fmla="*/ 1914 w 2416"/>
              <a:gd name="T9" fmla="*/ 33 h 3279"/>
              <a:gd name="T10" fmla="*/ 1967 w 2416"/>
              <a:gd name="T11" fmla="*/ 75 h 3279"/>
              <a:gd name="T12" fmla="*/ 1997 w 2416"/>
              <a:gd name="T13" fmla="*/ 169 h 3279"/>
              <a:gd name="T14" fmla="*/ 2416 w 2416"/>
              <a:gd name="T15" fmla="*/ 2894 h 3279"/>
              <a:gd name="T16" fmla="*/ 2416 w 2416"/>
              <a:gd name="T17" fmla="*/ 2960 h 3279"/>
              <a:gd name="T18" fmla="*/ 2387 w 2416"/>
              <a:gd name="T19" fmla="*/ 3017 h 3279"/>
              <a:gd name="T20" fmla="*/ 2317 w 2416"/>
              <a:gd name="T21" fmla="*/ 3048 h 3279"/>
              <a:gd name="T22" fmla="*/ 2240 w 2416"/>
              <a:gd name="T23" fmla="*/ 3070 h 3279"/>
              <a:gd name="T24" fmla="*/ 648 w 2416"/>
              <a:gd name="T25" fmla="*/ 3278 h 3279"/>
              <a:gd name="T26" fmla="*/ 547 w 2416"/>
              <a:gd name="T27" fmla="*/ 3279 h 3279"/>
              <a:gd name="T28" fmla="*/ 457 w 2416"/>
              <a:gd name="T29" fmla="*/ 3234 h 3279"/>
              <a:gd name="T30" fmla="*/ 430 w 2416"/>
              <a:gd name="T31" fmla="*/ 3146 h 3279"/>
              <a:gd name="T32" fmla="*/ 0 w 2416"/>
              <a:gd name="T33" fmla="*/ 420 h 3279"/>
              <a:gd name="T34" fmla="*/ 10 w 2416"/>
              <a:gd name="T35" fmla="*/ 359 h 3279"/>
              <a:gd name="T36" fmla="*/ 41 w 2416"/>
              <a:gd name="T37" fmla="*/ 316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16" h="3279">
                <a:moveTo>
                  <a:pt x="41" y="316"/>
                </a:moveTo>
                <a:lnTo>
                  <a:pt x="88" y="266"/>
                </a:lnTo>
                <a:lnTo>
                  <a:pt x="150" y="245"/>
                </a:lnTo>
                <a:lnTo>
                  <a:pt x="1848" y="0"/>
                </a:lnTo>
                <a:lnTo>
                  <a:pt x="1914" y="33"/>
                </a:lnTo>
                <a:lnTo>
                  <a:pt x="1967" y="75"/>
                </a:lnTo>
                <a:lnTo>
                  <a:pt x="1997" y="169"/>
                </a:lnTo>
                <a:lnTo>
                  <a:pt x="2416" y="2894"/>
                </a:lnTo>
                <a:lnTo>
                  <a:pt x="2416" y="2960"/>
                </a:lnTo>
                <a:lnTo>
                  <a:pt x="2387" y="3017"/>
                </a:lnTo>
                <a:lnTo>
                  <a:pt x="2317" y="3048"/>
                </a:lnTo>
                <a:lnTo>
                  <a:pt x="2240" y="3070"/>
                </a:lnTo>
                <a:lnTo>
                  <a:pt x="648" y="3278"/>
                </a:lnTo>
                <a:lnTo>
                  <a:pt x="547" y="3279"/>
                </a:lnTo>
                <a:lnTo>
                  <a:pt x="457" y="3234"/>
                </a:lnTo>
                <a:lnTo>
                  <a:pt x="430" y="3146"/>
                </a:lnTo>
                <a:lnTo>
                  <a:pt x="0" y="420"/>
                </a:lnTo>
                <a:lnTo>
                  <a:pt x="10" y="359"/>
                </a:lnTo>
                <a:lnTo>
                  <a:pt x="41" y="3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451" name="Group 827">
            <a:extLst>
              <a:ext uri="{FF2B5EF4-FFF2-40B4-BE49-F238E27FC236}">
                <a16:creationId xmlns:a16="http://schemas.microsoft.com/office/drawing/2014/main" id="{3F1BF1CA-7910-49DC-964C-675CDE1D082E}"/>
              </a:ext>
            </a:extLst>
          </p:cNvPr>
          <p:cNvGrpSpPr>
            <a:grpSpLocks/>
          </p:cNvGrpSpPr>
          <p:nvPr/>
        </p:nvGrpSpPr>
        <p:grpSpPr bwMode="auto">
          <a:xfrm rot="1489513">
            <a:off x="2895600" y="1219200"/>
            <a:ext cx="2203450" cy="2760663"/>
            <a:chOff x="2265" y="988"/>
            <a:chExt cx="1388" cy="1739"/>
          </a:xfrm>
        </p:grpSpPr>
        <p:sp>
          <p:nvSpPr>
            <p:cNvPr id="27452" name="Freeform 828">
              <a:extLst>
                <a:ext uri="{FF2B5EF4-FFF2-40B4-BE49-F238E27FC236}">
                  <a16:creationId xmlns:a16="http://schemas.microsoft.com/office/drawing/2014/main" id="{29142DFA-2949-4DF3-9D37-B8E491374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988"/>
              <a:ext cx="1388" cy="1739"/>
            </a:xfrm>
            <a:custGeom>
              <a:avLst/>
              <a:gdLst>
                <a:gd name="T0" fmla="*/ 49 w 2777"/>
                <a:gd name="T1" fmla="*/ 497 h 3479"/>
                <a:gd name="T2" fmla="*/ 143 w 2777"/>
                <a:gd name="T3" fmla="*/ 445 h 3479"/>
                <a:gd name="T4" fmla="*/ 1770 w 2777"/>
                <a:gd name="T5" fmla="*/ 11 h 3479"/>
                <a:gd name="T6" fmla="*/ 1905 w 2777"/>
                <a:gd name="T7" fmla="*/ 0 h 3479"/>
                <a:gd name="T8" fmla="*/ 2003 w 2777"/>
                <a:gd name="T9" fmla="*/ 48 h 3479"/>
                <a:gd name="T10" fmla="*/ 2049 w 2777"/>
                <a:gd name="T11" fmla="*/ 126 h 3479"/>
                <a:gd name="T12" fmla="*/ 2777 w 2777"/>
                <a:gd name="T13" fmla="*/ 2880 h 3479"/>
                <a:gd name="T14" fmla="*/ 2759 w 2777"/>
                <a:gd name="T15" fmla="*/ 2973 h 3479"/>
                <a:gd name="T16" fmla="*/ 2714 w 2777"/>
                <a:gd name="T17" fmla="*/ 3038 h 3479"/>
                <a:gd name="T18" fmla="*/ 2612 w 2777"/>
                <a:gd name="T19" fmla="*/ 3071 h 3479"/>
                <a:gd name="T20" fmla="*/ 1057 w 2777"/>
                <a:gd name="T21" fmla="*/ 3464 h 3479"/>
                <a:gd name="T22" fmla="*/ 909 w 2777"/>
                <a:gd name="T23" fmla="*/ 3479 h 3479"/>
                <a:gd name="T24" fmla="*/ 830 w 2777"/>
                <a:gd name="T25" fmla="*/ 3450 h 3479"/>
                <a:gd name="T26" fmla="*/ 796 w 2777"/>
                <a:gd name="T27" fmla="*/ 3368 h 3479"/>
                <a:gd name="T28" fmla="*/ 13 w 2777"/>
                <a:gd name="T29" fmla="*/ 667 h 3479"/>
                <a:gd name="T30" fmla="*/ 0 w 2777"/>
                <a:gd name="T31" fmla="*/ 567 h 3479"/>
                <a:gd name="T32" fmla="*/ 49 w 2777"/>
                <a:gd name="T33" fmla="*/ 497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7" h="3479">
                  <a:moveTo>
                    <a:pt x="49" y="497"/>
                  </a:moveTo>
                  <a:lnTo>
                    <a:pt x="143" y="445"/>
                  </a:lnTo>
                  <a:lnTo>
                    <a:pt x="1770" y="11"/>
                  </a:lnTo>
                  <a:lnTo>
                    <a:pt x="1905" y="0"/>
                  </a:lnTo>
                  <a:lnTo>
                    <a:pt x="2003" y="48"/>
                  </a:lnTo>
                  <a:lnTo>
                    <a:pt x="2049" y="126"/>
                  </a:lnTo>
                  <a:lnTo>
                    <a:pt x="2777" y="2880"/>
                  </a:lnTo>
                  <a:lnTo>
                    <a:pt x="2759" y="2973"/>
                  </a:lnTo>
                  <a:lnTo>
                    <a:pt x="2714" y="3038"/>
                  </a:lnTo>
                  <a:lnTo>
                    <a:pt x="2612" y="3071"/>
                  </a:lnTo>
                  <a:lnTo>
                    <a:pt x="1057" y="3464"/>
                  </a:lnTo>
                  <a:lnTo>
                    <a:pt x="909" y="3479"/>
                  </a:lnTo>
                  <a:lnTo>
                    <a:pt x="830" y="3450"/>
                  </a:lnTo>
                  <a:lnTo>
                    <a:pt x="796" y="3368"/>
                  </a:lnTo>
                  <a:lnTo>
                    <a:pt x="13" y="667"/>
                  </a:lnTo>
                  <a:lnTo>
                    <a:pt x="0" y="567"/>
                  </a:lnTo>
                  <a:lnTo>
                    <a:pt x="49" y="497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453" name="Group 829">
              <a:extLst>
                <a:ext uri="{FF2B5EF4-FFF2-40B4-BE49-F238E27FC236}">
                  <a16:creationId xmlns:a16="http://schemas.microsoft.com/office/drawing/2014/main" id="{96E49063-EB91-44C9-9D8E-F7BDCD6AA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" y="1255"/>
              <a:ext cx="1226" cy="1221"/>
              <a:chOff x="2346" y="1255"/>
              <a:chExt cx="1226" cy="1221"/>
            </a:xfrm>
          </p:grpSpPr>
          <p:grpSp>
            <p:nvGrpSpPr>
              <p:cNvPr id="27454" name="Group 830">
                <a:extLst>
                  <a:ext uri="{FF2B5EF4-FFF2-40B4-BE49-F238E27FC236}">
                    <a16:creationId xmlns:a16="http://schemas.microsoft.com/office/drawing/2014/main" id="{B91D298A-7173-4963-875A-93A3F73D6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6" y="1255"/>
                <a:ext cx="133" cy="325"/>
                <a:chOff x="2346" y="1255"/>
                <a:chExt cx="133" cy="325"/>
              </a:xfrm>
            </p:grpSpPr>
            <p:sp>
              <p:nvSpPr>
                <p:cNvPr id="27455" name="Freeform 831">
                  <a:extLst>
                    <a:ext uri="{FF2B5EF4-FFF2-40B4-BE49-F238E27FC236}">
                      <a16:creationId xmlns:a16="http://schemas.microsoft.com/office/drawing/2014/main" id="{2750274F-FAC1-4C34-8734-476E8B7EA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1431"/>
                  <a:ext cx="82" cy="149"/>
                </a:xfrm>
                <a:custGeom>
                  <a:avLst/>
                  <a:gdLst>
                    <a:gd name="T0" fmla="*/ 43 w 165"/>
                    <a:gd name="T1" fmla="*/ 0 h 298"/>
                    <a:gd name="T2" fmla="*/ 0 w 165"/>
                    <a:gd name="T3" fmla="*/ 171 h 298"/>
                    <a:gd name="T4" fmla="*/ 132 w 165"/>
                    <a:gd name="T5" fmla="*/ 298 h 298"/>
                    <a:gd name="T6" fmla="*/ 165 w 165"/>
                    <a:gd name="T7" fmla="*/ 123 h 298"/>
                    <a:gd name="T8" fmla="*/ 43 w 165"/>
                    <a:gd name="T9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" h="298">
                      <a:moveTo>
                        <a:pt x="43" y="0"/>
                      </a:moveTo>
                      <a:lnTo>
                        <a:pt x="0" y="171"/>
                      </a:lnTo>
                      <a:lnTo>
                        <a:pt x="132" y="298"/>
                      </a:lnTo>
                      <a:lnTo>
                        <a:pt x="165" y="1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56" name="Freeform 832">
                  <a:extLst>
                    <a:ext uri="{FF2B5EF4-FFF2-40B4-BE49-F238E27FC236}">
                      <a16:creationId xmlns:a16="http://schemas.microsoft.com/office/drawing/2014/main" id="{B763DC9B-FECE-4156-9663-FD26D53E3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" y="1255"/>
                  <a:ext cx="95" cy="159"/>
                </a:xfrm>
                <a:custGeom>
                  <a:avLst/>
                  <a:gdLst>
                    <a:gd name="T0" fmla="*/ 84 w 188"/>
                    <a:gd name="T1" fmla="*/ 0 h 319"/>
                    <a:gd name="T2" fmla="*/ 29 w 188"/>
                    <a:gd name="T3" fmla="*/ 21 h 319"/>
                    <a:gd name="T4" fmla="*/ 0 w 188"/>
                    <a:gd name="T5" fmla="*/ 71 h 319"/>
                    <a:gd name="T6" fmla="*/ 48 w 188"/>
                    <a:gd name="T7" fmla="*/ 274 h 319"/>
                    <a:gd name="T8" fmla="*/ 99 w 188"/>
                    <a:gd name="T9" fmla="*/ 293 h 319"/>
                    <a:gd name="T10" fmla="*/ 110 w 188"/>
                    <a:gd name="T11" fmla="*/ 319 h 319"/>
                    <a:gd name="T12" fmla="*/ 157 w 188"/>
                    <a:gd name="T13" fmla="*/ 309 h 319"/>
                    <a:gd name="T14" fmla="*/ 154 w 188"/>
                    <a:gd name="T15" fmla="*/ 282 h 319"/>
                    <a:gd name="T16" fmla="*/ 188 w 188"/>
                    <a:gd name="T17" fmla="*/ 227 h 319"/>
                    <a:gd name="T18" fmla="*/ 138 w 188"/>
                    <a:gd name="T19" fmla="*/ 32 h 319"/>
                    <a:gd name="T20" fmla="*/ 84 w 188"/>
                    <a:gd name="T2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8" h="319">
                      <a:moveTo>
                        <a:pt x="84" y="0"/>
                      </a:moveTo>
                      <a:lnTo>
                        <a:pt x="29" y="21"/>
                      </a:lnTo>
                      <a:lnTo>
                        <a:pt x="0" y="71"/>
                      </a:lnTo>
                      <a:lnTo>
                        <a:pt x="48" y="274"/>
                      </a:lnTo>
                      <a:lnTo>
                        <a:pt x="99" y="293"/>
                      </a:lnTo>
                      <a:lnTo>
                        <a:pt x="110" y="319"/>
                      </a:lnTo>
                      <a:lnTo>
                        <a:pt x="157" y="309"/>
                      </a:lnTo>
                      <a:lnTo>
                        <a:pt x="154" y="282"/>
                      </a:lnTo>
                      <a:lnTo>
                        <a:pt x="188" y="227"/>
                      </a:lnTo>
                      <a:lnTo>
                        <a:pt x="138" y="3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457" name="Freeform 833">
                <a:extLst>
                  <a:ext uri="{FF2B5EF4-FFF2-40B4-BE49-F238E27FC236}">
                    <a16:creationId xmlns:a16="http://schemas.microsoft.com/office/drawing/2014/main" id="{D74C072C-1A5E-427B-B9D5-1506D58DA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" y="1284"/>
                <a:ext cx="41" cy="93"/>
              </a:xfrm>
              <a:custGeom>
                <a:avLst/>
                <a:gdLst>
                  <a:gd name="T0" fmla="*/ 37 w 82"/>
                  <a:gd name="T1" fmla="*/ 0 h 185"/>
                  <a:gd name="T2" fmla="*/ 0 w 82"/>
                  <a:gd name="T3" fmla="*/ 11 h 185"/>
                  <a:gd name="T4" fmla="*/ 42 w 82"/>
                  <a:gd name="T5" fmla="*/ 185 h 185"/>
                  <a:gd name="T6" fmla="*/ 82 w 82"/>
                  <a:gd name="T7" fmla="*/ 171 h 185"/>
                  <a:gd name="T8" fmla="*/ 37 w 82"/>
                  <a:gd name="T9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85">
                    <a:moveTo>
                      <a:pt x="37" y="0"/>
                    </a:moveTo>
                    <a:lnTo>
                      <a:pt x="0" y="11"/>
                    </a:lnTo>
                    <a:lnTo>
                      <a:pt x="42" y="185"/>
                    </a:lnTo>
                    <a:lnTo>
                      <a:pt x="82" y="1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458" name="Group 834">
                <a:extLst>
                  <a:ext uri="{FF2B5EF4-FFF2-40B4-BE49-F238E27FC236}">
                    <a16:creationId xmlns:a16="http://schemas.microsoft.com/office/drawing/2014/main" id="{A39DCACB-8249-46F4-945A-29E5EB360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2150"/>
                <a:ext cx="132" cy="326"/>
                <a:chOff x="3440" y="2150"/>
                <a:chExt cx="132" cy="326"/>
              </a:xfrm>
            </p:grpSpPr>
            <p:sp>
              <p:nvSpPr>
                <p:cNvPr id="27459" name="Freeform 835">
                  <a:extLst>
                    <a:ext uri="{FF2B5EF4-FFF2-40B4-BE49-F238E27FC236}">
                      <a16:creationId xmlns:a16="http://schemas.microsoft.com/office/drawing/2014/main" id="{F1A6FBDC-06FC-4329-A2B8-2F36C790D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0" y="2150"/>
                  <a:ext cx="82" cy="149"/>
                </a:xfrm>
                <a:custGeom>
                  <a:avLst/>
                  <a:gdLst>
                    <a:gd name="T0" fmla="*/ 122 w 165"/>
                    <a:gd name="T1" fmla="*/ 298 h 298"/>
                    <a:gd name="T2" fmla="*/ 165 w 165"/>
                    <a:gd name="T3" fmla="*/ 127 h 298"/>
                    <a:gd name="T4" fmla="*/ 40 w 165"/>
                    <a:gd name="T5" fmla="*/ 0 h 298"/>
                    <a:gd name="T6" fmla="*/ 0 w 165"/>
                    <a:gd name="T7" fmla="*/ 174 h 298"/>
                    <a:gd name="T8" fmla="*/ 122 w 165"/>
                    <a:gd name="T9" fmla="*/ 298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" h="298">
                      <a:moveTo>
                        <a:pt x="122" y="298"/>
                      </a:moveTo>
                      <a:lnTo>
                        <a:pt x="165" y="127"/>
                      </a:lnTo>
                      <a:lnTo>
                        <a:pt x="40" y="0"/>
                      </a:lnTo>
                      <a:lnTo>
                        <a:pt x="0" y="174"/>
                      </a:lnTo>
                      <a:lnTo>
                        <a:pt x="122" y="29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0" name="Freeform 836">
                  <a:extLst>
                    <a:ext uri="{FF2B5EF4-FFF2-40B4-BE49-F238E27FC236}">
                      <a16:creationId xmlns:a16="http://schemas.microsoft.com/office/drawing/2014/main" id="{770E0A2E-3575-4C10-979C-B7CF9E1F39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8" y="2316"/>
                  <a:ext cx="94" cy="160"/>
                </a:xfrm>
                <a:custGeom>
                  <a:avLst/>
                  <a:gdLst>
                    <a:gd name="T0" fmla="*/ 104 w 188"/>
                    <a:gd name="T1" fmla="*/ 319 h 319"/>
                    <a:gd name="T2" fmla="*/ 159 w 188"/>
                    <a:gd name="T3" fmla="*/ 298 h 319"/>
                    <a:gd name="T4" fmla="*/ 188 w 188"/>
                    <a:gd name="T5" fmla="*/ 248 h 319"/>
                    <a:gd name="T6" fmla="*/ 140 w 188"/>
                    <a:gd name="T7" fmla="*/ 45 h 319"/>
                    <a:gd name="T8" fmla="*/ 89 w 188"/>
                    <a:gd name="T9" fmla="*/ 26 h 319"/>
                    <a:gd name="T10" fmla="*/ 78 w 188"/>
                    <a:gd name="T11" fmla="*/ 0 h 319"/>
                    <a:gd name="T12" fmla="*/ 31 w 188"/>
                    <a:gd name="T13" fmla="*/ 10 h 319"/>
                    <a:gd name="T14" fmla="*/ 34 w 188"/>
                    <a:gd name="T15" fmla="*/ 36 h 319"/>
                    <a:gd name="T16" fmla="*/ 0 w 188"/>
                    <a:gd name="T17" fmla="*/ 91 h 319"/>
                    <a:gd name="T18" fmla="*/ 50 w 188"/>
                    <a:gd name="T19" fmla="*/ 287 h 319"/>
                    <a:gd name="T20" fmla="*/ 104 w 188"/>
                    <a:gd name="T21" fmla="*/ 319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8" h="319">
                      <a:moveTo>
                        <a:pt x="104" y="319"/>
                      </a:moveTo>
                      <a:lnTo>
                        <a:pt x="159" y="298"/>
                      </a:lnTo>
                      <a:lnTo>
                        <a:pt x="188" y="248"/>
                      </a:lnTo>
                      <a:lnTo>
                        <a:pt x="140" y="45"/>
                      </a:lnTo>
                      <a:lnTo>
                        <a:pt x="89" y="26"/>
                      </a:lnTo>
                      <a:lnTo>
                        <a:pt x="78" y="0"/>
                      </a:lnTo>
                      <a:lnTo>
                        <a:pt x="31" y="10"/>
                      </a:lnTo>
                      <a:lnTo>
                        <a:pt x="34" y="36"/>
                      </a:lnTo>
                      <a:lnTo>
                        <a:pt x="0" y="91"/>
                      </a:lnTo>
                      <a:lnTo>
                        <a:pt x="50" y="287"/>
                      </a:lnTo>
                      <a:lnTo>
                        <a:pt x="104" y="31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461" name="Freeform 837">
                <a:extLst>
                  <a:ext uri="{FF2B5EF4-FFF2-40B4-BE49-F238E27FC236}">
                    <a16:creationId xmlns:a16="http://schemas.microsoft.com/office/drawing/2014/main" id="{1318C1CF-6296-4477-91FC-036F2016A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5" y="2354"/>
                <a:ext cx="41" cy="93"/>
              </a:xfrm>
              <a:custGeom>
                <a:avLst/>
                <a:gdLst>
                  <a:gd name="T0" fmla="*/ 45 w 82"/>
                  <a:gd name="T1" fmla="*/ 186 h 186"/>
                  <a:gd name="T2" fmla="*/ 82 w 82"/>
                  <a:gd name="T3" fmla="*/ 175 h 186"/>
                  <a:gd name="T4" fmla="*/ 40 w 82"/>
                  <a:gd name="T5" fmla="*/ 0 h 186"/>
                  <a:gd name="T6" fmla="*/ 0 w 82"/>
                  <a:gd name="T7" fmla="*/ 15 h 186"/>
                  <a:gd name="T8" fmla="*/ 45 w 8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86">
                    <a:moveTo>
                      <a:pt x="45" y="186"/>
                    </a:moveTo>
                    <a:lnTo>
                      <a:pt x="82" y="175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45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462" name="Group 838">
                <a:extLst>
                  <a:ext uri="{FF2B5EF4-FFF2-40B4-BE49-F238E27FC236}">
                    <a16:creationId xmlns:a16="http://schemas.microsoft.com/office/drawing/2014/main" id="{E6290949-C932-401A-8874-20A2A2489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1256"/>
                <a:ext cx="909" cy="1176"/>
                <a:chOff x="2495" y="1256"/>
                <a:chExt cx="909" cy="1176"/>
              </a:xfrm>
            </p:grpSpPr>
            <p:sp>
              <p:nvSpPr>
                <p:cNvPr id="27463" name="Freeform 839">
                  <a:extLst>
                    <a:ext uri="{FF2B5EF4-FFF2-40B4-BE49-F238E27FC236}">
                      <a16:creationId xmlns:a16="http://schemas.microsoft.com/office/drawing/2014/main" id="{16F429CB-1411-473E-BC62-D66FBC978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1256"/>
                  <a:ext cx="909" cy="1176"/>
                </a:xfrm>
                <a:custGeom>
                  <a:avLst/>
                  <a:gdLst>
                    <a:gd name="T0" fmla="*/ 0 w 1817"/>
                    <a:gd name="T1" fmla="*/ 334 h 2353"/>
                    <a:gd name="T2" fmla="*/ 1264 w 1817"/>
                    <a:gd name="T3" fmla="*/ 0 h 2353"/>
                    <a:gd name="T4" fmla="*/ 1817 w 1817"/>
                    <a:gd name="T5" fmla="*/ 2012 h 2353"/>
                    <a:gd name="T6" fmla="*/ 553 w 1817"/>
                    <a:gd name="T7" fmla="*/ 2353 h 2353"/>
                    <a:gd name="T8" fmla="*/ 0 w 1817"/>
                    <a:gd name="T9" fmla="*/ 334 h 2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7" h="2353">
                      <a:moveTo>
                        <a:pt x="0" y="334"/>
                      </a:moveTo>
                      <a:lnTo>
                        <a:pt x="1264" y="0"/>
                      </a:lnTo>
                      <a:lnTo>
                        <a:pt x="1817" y="2012"/>
                      </a:lnTo>
                      <a:lnTo>
                        <a:pt x="553" y="2353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4" name="Freeform 840">
                  <a:extLst>
                    <a:ext uri="{FF2B5EF4-FFF2-40B4-BE49-F238E27FC236}">
                      <a16:creationId xmlns:a16="http://schemas.microsoft.com/office/drawing/2014/main" id="{73D67196-BCA4-47B1-A198-66A11DF78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9" y="1413"/>
                  <a:ext cx="132" cy="238"/>
                </a:xfrm>
                <a:custGeom>
                  <a:avLst/>
                  <a:gdLst>
                    <a:gd name="T0" fmla="*/ 69 w 266"/>
                    <a:gd name="T1" fmla="*/ 0 h 475"/>
                    <a:gd name="T2" fmla="*/ 0 w 266"/>
                    <a:gd name="T3" fmla="*/ 273 h 475"/>
                    <a:gd name="T4" fmla="*/ 213 w 266"/>
                    <a:gd name="T5" fmla="*/ 475 h 475"/>
                    <a:gd name="T6" fmla="*/ 266 w 266"/>
                    <a:gd name="T7" fmla="*/ 197 h 475"/>
                    <a:gd name="T8" fmla="*/ 69 w 266"/>
                    <a:gd name="T9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475">
                      <a:moveTo>
                        <a:pt x="69" y="0"/>
                      </a:moveTo>
                      <a:lnTo>
                        <a:pt x="0" y="273"/>
                      </a:lnTo>
                      <a:lnTo>
                        <a:pt x="213" y="475"/>
                      </a:lnTo>
                      <a:lnTo>
                        <a:pt x="266" y="19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5" name="Freeform 841">
                  <a:extLst>
                    <a:ext uri="{FF2B5EF4-FFF2-40B4-BE49-F238E27FC236}">
                      <a16:creationId xmlns:a16="http://schemas.microsoft.com/office/drawing/2014/main" id="{425F53A1-E3D5-4EB3-AE60-F55095452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4" y="2058"/>
                  <a:ext cx="111" cy="199"/>
                </a:xfrm>
                <a:custGeom>
                  <a:avLst/>
                  <a:gdLst>
                    <a:gd name="T0" fmla="*/ 57 w 221"/>
                    <a:gd name="T1" fmla="*/ 0 h 397"/>
                    <a:gd name="T2" fmla="*/ 0 w 221"/>
                    <a:gd name="T3" fmla="*/ 227 h 397"/>
                    <a:gd name="T4" fmla="*/ 177 w 221"/>
                    <a:gd name="T5" fmla="*/ 397 h 397"/>
                    <a:gd name="T6" fmla="*/ 221 w 221"/>
                    <a:gd name="T7" fmla="*/ 165 h 397"/>
                    <a:gd name="T8" fmla="*/ 57 w 221"/>
                    <a:gd name="T9" fmla="*/ 0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397">
                      <a:moveTo>
                        <a:pt x="57" y="0"/>
                      </a:moveTo>
                      <a:lnTo>
                        <a:pt x="0" y="227"/>
                      </a:lnTo>
                      <a:lnTo>
                        <a:pt x="177" y="397"/>
                      </a:lnTo>
                      <a:lnTo>
                        <a:pt x="221" y="16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466" name="Group 842">
                  <a:extLst>
                    <a:ext uri="{FF2B5EF4-FFF2-40B4-BE49-F238E27FC236}">
                      <a16:creationId xmlns:a16="http://schemas.microsoft.com/office/drawing/2014/main" id="{B8C18596-621D-401B-B1D5-E72EBE608E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0" y="1264"/>
                  <a:ext cx="663" cy="664"/>
                  <a:chOff x="2600" y="1264"/>
                  <a:chExt cx="663" cy="664"/>
                </a:xfrm>
              </p:grpSpPr>
              <p:sp>
                <p:nvSpPr>
                  <p:cNvPr id="27467" name="Freeform 843">
                    <a:extLst>
                      <a:ext uri="{FF2B5EF4-FFF2-40B4-BE49-F238E27FC236}">
                        <a16:creationId xmlns:a16="http://schemas.microsoft.com/office/drawing/2014/main" id="{F268D0D3-9F4E-4D69-BFD0-CCA1BE618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9" y="1264"/>
                    <a:ext cx="183" cy="210"/>
                  </a:xfrm>
                  <a:custGeom>
                    <a:avLst/>
                    <a:gdLst>
                      <a:gd name="T0" fmla="*/ 271 w 366"/>
                      <a:gd name="T1" fmla="*/ 0 h 421"/>
                      <a:gd name="T2" fmla="*/ 0 w 366"/>
                      <a:gd name="T3" fmla="*/ 71 h 421"/>
                      <a:gd name="T4" fmla="*/ 34 w 366"/>
                      <a:gd name="T5" fmla="*/ 213 h 421"/>
                      <a:gd name="T6" fmla="*/ 170 w 366"/>
                      <a:gd name="T7" fmla="*/ 338 h 421"/>
                      <a:gd name="T8" fmla="*/ 304 w 366"/>
                      <a:gd name="T9" fmla="*/ 421 h 421"/>
                      <a:gd name="T10" fmla="*/ 366 w 366"/>
                      <a:gd name="T11" fmla="*/ 325 h 421"/>
                      <a:gd name="T12" fmla="*/ 283 w 366"/>
                      <a:gd name="T13" fmla="*/ 259 h 421"/>
                      <a:gd name="T14" fmla="*/ 245 w 366"/>
                      <a:gd name="T15" fmla="*/ 123 h 421"/>
                      <a:gd name="T16" fmla="*/ 271 w 366"/>
                      <a:gd name="T17" fmla="*/ 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6" h="421">
                        <a:moveTo>
                          <a:pt x="271" y="0"/>
                        </a:moveTo>
                        <a:lnTo>
                          <a:pt x="0" y="71"/>
                        </a:lnTo>
                        <a:lnTo>
                          <a:pt x="34" y="213"/>
                        </a:lnTo>
                        <a:lnTo>
                          <a:pt x="170" y="338"/>
                        </a:lnTo>
                        <a:lnTo>
                          <a:pt x="304" y="421"/>
                        </a:lnTo>
                        <a:lnTo>
                          <a:pt x="366" y="325"/>
                        </a:lnTo>
                        <a:lnTo>
                          <a:pt x="283" y="259"/>
                        </a:lnTo>
                        <a:lnTo>
                          <a:pt x="245" y="123"/>
                        </a:lnTo>
                        <a:lnTo>
                          <a:pt x="27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68" name="Freeform 844">
                    <a:extLst>
                      <a:ext uri="{FF2B5EF4-FFF2-40B4-BE49-F238E27FC236}">
                        <a16:creationId xmlns:a16="http://schemas.microsoft.com/office/drawing/2014/main" id="{B4B8CD60-DB2D-4597-A4C0-3336F9C65F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7" y="1298"/>
                    <a:ext cx="295" cy="275"/>
                  </a:xfrm>
                  <a:custGeom>
                    <a:avLst/>
                    <a:gdLst>
                      <a:gd name="T0" fmla="*/ 84 w 589"/>
                      <a:gd name="T1" fmla="*/ 0 h 550"/>
                      <a:gd name="T2" fmla="*/ 0 w 589"/>
                      <a:gd name="T3" fmla="*/ 22 h 550"/>
                      <a:gd name="T4" fmla="*/ 36 w 589"/>
                      <a:gd name="T5" fmla="*/ 156 h 550"/>
                      <a:gd name="T6" fmla="*/ 220 w 589"/>
                      <a:gd name="T7" fmla="*/ 331 h 550"/>
                      <a:gd name="T8" fmla="*/ 589 w 589"/>
                      <a:gd name="T9" fmla="*/ 550 h 550"/>
                      <a:gd name="T10" fmla="*/ 560 w 589"/>
                      <a:gd name="T11" fmla="*/ 457 h 550"/>
                      <a:gd name="T12" fmla="*/ 256 w 589"/>
                      <a:gd name="T13" fmla="*/ 273 h 550"/>
                      <a:gd name="T14" fmla="*/ 120 w 589"/>
                      <a:gd name="T15" fmla="*/ 151 h 550"/>
                      <a:gd name="T16" fmla="*/ 84 w 589"/>
                      <a:gd name="T17" fmla="*/ 0 h 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9" h="550">
                        <a:moveTo>
                          <a:pt x="84" y="0"/>
                        </a:moveTo>
                        <a:lnTo>
                          <a:pt x="0" y="22"/>
                        </a:lnTo>
                        <a:lnTo>
                          <a:pt x="36" y="156"/>
                        </a:lnTo>
                        <a:lnTo>
                          <a:pt x="220" y="331"/>
                        </a:lnTo>
                        <a:lnTo>
                          <a:pt x="589" y="550"/>
                        </a:lnTo>
                        <a:lnTo>
                          <a:pt x="560" y="457"/>
                        </a:lnTo>
                        <a:lnTo>
                          <a:pt x="256" y="273"/>
                        </a:lnTo>
                        <a:lnTo>
                          <a:pt x="120" y="151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69" name="Freeform 845">
                    <a:extLst>
                      <a:ext uri="{FF2B5EF4-FFF2-40B4-BE49-F238E27FC236}">
                        <a16:creationId xmlns:a16="http://schemas.microsoft.com/office/drawing/2014/main" id="{EC9F1BFF-2C06-4892-AC7E-FE0AEC0171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1" y="1340"/>
                    <a:ext cx="68" cy="328"/>
                  </a:xfrm>
                  <a:custGeom>
                    <a:avLst/>
                    <a:gdLst>
                      <a:gd name="T0" fmla="*/ 113 w 135"/>
                      <a:gd name="T1" fmla="*/ 0 h 655"/>
                      <a:gd name="T2" fmla="*/ 135 w 135"/>
                      <a:gd name="T3" fmla="*/ 92 h 655"/>
                      <a:gd name="T4" fmla="*/ 51 w 135"/>
                      <a:gd name="T5" fmla="*/ 289 h 655"/>
                      <a:gd name="T6" fmla="*/ 47 w 135"/>
                      <a:gd name="T7" fmla="*/ 413 h 655"/>
                      <a:gd name="T8" fmla="*/ 91 w 135"/>
                      <a:gd name="T9" fmla="*/ 597 h 655"/>
                      <a:gd name="T10" fmla="*/ 57 w 135"/>
                      <a:gd name="T11" fmla="*/ 655 h 655"/>
                      <a:gd name="T12" fmla="*/ 0 w 135"/>
                      <a:gd name="T13" fmla="*/ 424 h 655"/>
                      <a:gd name="T14" fmla="*/ 5 w 135"/>
                      <a:gd name="T15" fmla="*/ 283 h 655"/>
                      <a:gd name="T16" fmla="*/ 69 w 135"/>
                      <a:gd name="T17" fmla="*/ 96 h 655"/>
                      <a:gd name="T18" fmla="*/ 51 w 135"/>
                      <a:gd name="T19" fmla="*/ 21 h 655"/>
                      <a:gd name="T20" fmla="*/ 113 w 135"/>
                      <a:gd name="T21" fmla="*/ 0 h 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5" h="655">
                        <a:moveTo>
                          <a:pt x="113" y="0"/>
                        </a:moveTo>
                        <a:lnTo>
                          <a:pt x="135" y="92"/>
                        </a:lnTo>
                        <a:lnTo>
                          <a:pt x="51" y="289"/>
                        </a:lnTo>
                        <a:lnTo>
                          <a:pt x="47" y="413"/>
                        </a:lnTo>
                        <a:lnTo>
                          <a:pt x="91" y="597"/>
                        </a:lnTo>
                        <a:lnTo>
                          <a:pt x="57" y="655"/>
                        </a:lnTo>
                        <a:lnTo>
                          <a:pt x="0" y="424"/>
                        </a:lnTo>
                        <a:lnTo>
                          <a:pt x="5" y="283"/>
                        </a:lnTo>
                        <a:lnTo>
                          <a:pt x="69" y="96"/>
                        </a:lnTo>
                        <a:lnTo>
                          <a:pt x="51" y="21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0" name="Freeform 846">
                    <a:extLst>
                      <a:ext uri="{FF2B5EF4-FFF2-40B4-BE49-F238E27FC236}">
                        <a16:creationId xmlns:a16="http://schemas.microsoft.com/office/drawing/2014/main" id="{1A8DF263-27C1-4E9B-8193-FC45A76D2F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1" y="1315"/>
                    <a:ext cx="183" cy="245"/>
                  </a:xfrm>
                  <a:custGeom>
                    <a:avLst/>
                    <a:gdLst>
                      <a:gd name="T0" fmla="*/ 0 w 366"/>
                      <a:gd name="T1" fmla="*/ 60 h 489"/>
                      <a:gd name="T2" fmla="*/ 93 w 366"/>
                      <a:gd name="T3" fmla="*/ 409 h 489"/>
                      <a:gd name="T4" fmla="*/ 159 w 366"/>
                      <a:gd name="T5" fmla="*/ 465 h 489"/>
                      <a:gd name="T6" fmla="*/ 190 w 366"/>
                      <a:gd name="T7" fmla="*/ 489 h 489"/>
                      <a:gd name="T8" fmla="*/ 300 w 366"/>
                      <a:gd name="T9" fmla="*/ 459 h 489"/>
                      <a:gd name="T10" fmla="*/ 366 w 366"/>
                      <a:gd name="T11" fmla="*/ 344 h 489"/>
                      <a:gd name="T12" fmla="*/ 335 w 366"/>
                      <a:gd name="T13" fmla="*/ 212 h 489"/>
                      <a:gd name="T14" fmla="*/ 240 w 366"/>
                      <a:gd name="T15" fmla="*/ 123 h 489"/>
                      <a:gd name="T16" fmla="*/ 209 w 366"/>
                      <a:gd name="T17" fmla="*/ 0 h 489"/>
                      <a:gd name="T18" fmla="*/ 0 w 366"/>
                      <a:gd name="T19" fmla="*/ 60 h 4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6" h="489">
                        <a:moveTo>
                          <a:pt x="0" y="60"/>
                        </a:moveTo>
                        <a:lnTo>
                          <a:pt x="93" y="409"/>
                        </a:lnTo>
                        <a:lnTo>
                          <a:pt x="159" y="465"/>
                        </a:lnTo>
                        <a:lnTo>
                          <a:pt x="190" y="489"/>
                        </a:lnTo>
                        <a:lnTo>
                          <a:pt x="300" y="459"/>
                        </a:lnTo>
                        <a:lnTo>
                          <a:pt x="366" y="344"/>
                        </a:lnTo>
                        <a:lnTo>
                          <a:pt x="335" y="212"/>
                        </a:lnTo>
                        <a:lnTo>
                          <a:pt x="240" y="123"/>
                        </a:lnTo>
                        <a:lnTo>
                          <a:pt x="209" y="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1" name="Freeform 847">
                    <a:extLst>
                      <a:ext uri="{FF2B5EF4-FFF2-40B4-BE49-F238E27FC236}">
                        <a16:creationId xmlns:a16="http://schemas.microsoft.com/office/drawing/2014/main" id="{58B10D29-0DF5-4909-B5DE-99DCE56FC2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0" y="1325"/>
                    <a:ext cx="63" cy="91"/>
                  </a:xfrm>
                  <a:custGeom>
                    <a:avLst/>
                    <a:gdLst>
                      <a:gd name="T0" fmla="*/ 0 w 126"/>
                      <a:gd name="T1" fmla="*/ 28 h 182"/>
                      <a:gd name="T2" fmla="*/ 40 w 126"/>
                      <a:gd name="T3" fmla="*/ 182 h 182"/>
                      <a:gd name="T4" fmla="*/ 126 w 126"/>
                      <a:gd name="T5" fmla="*/ 83 h 182"/>
                      <a:gd name="T6" fmla="*/ 104 w 126"/>
                      <a:gd name="T7" fmla="*/ 0 h 182"/>
                      <a:gd name="T8" fmla="*/ 0 w 126"/>
                      <a:gd name="T9" fmla="*/ 28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6" h="182">
                        <a:moveTo>
                          <a:pt x="0" y="28"/>
                        </a:moveTo>
                        <a:lnTo>
                          <a:pt x="40" y="182"/>
                        </a:lnTo>
                        <a:lnTo>
                          <a:pt x="126" y="83"/>
                        </a:lnTo>
                        <a:lnTo>
                          <a:pt x="104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2" name="Freeform 848">
                    <a:extLst>
                      <a:ext uri="{FF2B5EF4-FFF2-40B4-BE49-F238E27FC236}">
                        <a16:creationId xmlns:a16="http://schemas.microsoft.com/office/drawing/2014/main" id="{7A3CA770-5594-4A6C-8A07-300220434E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311"/>
                    <a:ext cx="92" cy="89"/>
                  </a:xfrm>
                  <a:custGeom>
                    <a:avLst/>
                    <a:gdLst>
                      <a:gd name="T0" fmla="*/ 184 w 184"/>
                      <a:gd name="T1" fmla="*/ 177 h 177"/>
                      <a:gd name="T2" fmla="*/ 22 w 184"/>
                      <a:gd name="T3" fmla="*/ 113 h 177"/>
                      <a:gd name="T4" fmla="*/ 0 w 184"/>
                      <a:gd name="T5" fmla="*/ 27 h 177"/>
                      <a:gd name="T6" fmla="*/ 95 w 184"/>
                      <a:gd name="T7" fmla="*/ 0 h 177"/>
                      <a:gd name="T8" fmla="*/ 128 w 184"/>
                      <a:gd name="T9" fmla="*/ 121 h 177"/>
                      <a:gd name="T10" fmla="*/ 184 w 184"/>
                      <a:gd name="T11" fmla="*/ 177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4" h="177">
                        <a:moveTo>
                          <a:pt x="184" y="177"/>
                        </a:moveTo>
                        <a:lnTo>
                          <a:pt x="22" y="113"/>
                        </a:lnTo>
                        <a:lnTo>
                          <a:pt x="0" y="27"/>
                        </a:lnTo>
                        <a:lnTo>
                          <a:pt x="95" y="0"/>
                        </a:lnTo>
                        <a:lnTo>
                          <a:pt x="128" y="121"/>
                        </a:lnTo>
                        <a:lnTo>
                          <a:pt x="184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3" name="Freeform 849">
                    <a:extLst>
                      <a:ext uri="{FF2B5EF4-FFF2-40B4-BE49-F238E27FC236}">
                        <a16:creationId xmlns:a16="http://schemas.microsoft.com/office/drawing/2014/main" id="{0FED396C-3F79-4F7D-9540-2CDE73E08A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7" y="1487"/>
                    <a:ext cx="194" cy="112"/>
                  </a:xfrm>
                  <a:custGeom>
                    <a:avLst/>
                    <a:gdLst>
                      <a:gd name="T0" fmla="*/ 317 w 388"/>
                      <a:gd name="T1" fmla="*/ 0 h 224"/>
                      <a:gd name="T2" fmla="*/ 246 w 388"/>
                      <a:gd name="T3" fmla="*/ 116 h 224"/>
                      <a:gd name="T4" fmla="*/ 139 w 388"/>
                      <a:gd name="T5" fmla="*/ 145 h 224"/>
                      <a:gd name="T6" fmla="*/ 33 w 388"/>
                      <a:gd name="T7" fmla="*/ 66 h 224"/>
                      <a:gd name="T8" fmla="*/ 0 w 388"/>
                      <a:gd name="T9" fmla="*/ 131 h 224"/>
                      <a:gd name="T10" fmla="*/ 78 w 388"/>
                      <a:gd name="T11" fmla="*/ 199 h 224"/>
                      <a:gd name="T12" fmla="*/ 134 w 388"/>
                      <a:gd name="T13" fmla="*/ 224 h 224"/>
                      <a:gd name="T14" fmla="*/ 270 w 388"/>
                      <a:gd name="T15" fmla="*/ 186 h 224"/>
                      <a:gd name="T16" fmla="*/ 338 w 388"/>
                      <a:gd name="T17" fmla="*/ 148 h 224"/>
                      <a:gd name="T18" fmla="*/ 388 w 388"/>
                      <a:gd name="T19" fmla="*/ 59 h 224"/>
                      <a:gd name="T20" fmla="*/ 317 w 388"/>
                      <a:gd name="T21" fmla="*/ 0 h 2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8" h="224">
                        <a:moveTo>
                          <a:pt x="317" y="0"/>
                        </a:moveTo>
                        <a:lnTo>
                          <a:pt x="246" y="116"/>
                        </a:lnTo>
                        <a:lnTo>
                          <a:pt x="139" y="145"/>
                        </a:lnTo>
                        <a:lnTo>
                          <a:pt x="33" y="66"/>
                        </a:lnTo>
                        <a:lnTo>
                          <a:pt x="0" y="131"/>
                        </a:lnTo>
                        <a:lnTo>
                          <a:pt x="78" y="199"/>
                        </a:lnTo>
                        <a:lnTo>
                          <a:pt x="134" y="224"/>
                        </a:lnTo>
                        <a:lnTo>
                          <a:pt x="270" y="186"/>
                        </a:lnTo>
                        <a:lnTo>
                          <a:pt x="338" y="148"/>
                        </a:lnTo>
                        <a:lnTo>
                          <a:pt x="388" y="59"/>
                        </a:lnTo>
                        <a:lnTo>
                          <a:pt x="317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4" name="Freeform 850">
                    <a:extLst>
                      <a:ext uri="{FF2B5EF4-FFF2-40B4-BE49-F238E27FC236}">
                        <a16:creationId xmlns:a16="http://schemas.microsoft.com/office/drawing/2014/main" id="{DF8F0B6F-8EB8-49E8-A327-C504386BF4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1484"/>
                    <a:ext cx="196" cy="116"/>
                  </a:xfrm>
                  <a:custGeom>
                    <a:avLst/>
                    <a:gdLst>
                      <a:gd name="T0" fmla="*/ 315 w 393"/>
                      <a:gd name="T1" fmla="*/ 11 h 232"/>
                      <a:gd name="T2" fmla="*/ 325 w 393"/>
                      <a:gd name="T3" fmla="*/ 9 h 232"/>
                      <a:gd name="T4" fmla="*/ 254 w 393"/>
                      <a:gd name="T5" fmla="*/ 125 h 232"/>
                      <a:gd name="T6" fmla="*/ 252 w 393"/>
                      <a:gd name="T7" fmla="*/ 125 h 232"/>
                      <a:gd name="T8" fmla="*/ 144 w 393"/>
                      <a:gd name="T9" fmla="*/ 154 h 232"/>
                      <a:gd name="T10" fmla="*/ 142 w 393"/>
                      <a:gd name="T11" fmla="*/ 154 h 232"/>
                      <a:gd name="T12" fmla="*/ 142 w 393"/>
                      <a:gd name="T13" fmla="*/ 155 h 232"/>
                      <a:gd name="T14" fmla="*/ 139 w 393"/>
                      <a:gd name="T15" fmla="*/ 151 h 232"/>
                      <a:gd name="T16" fmla="*/ 33 w 393"/>
                      <a:gd name="T17" fmla="*/ 72 h 232"/>
                      <a:gd name="T18" fmla="*/ 38 w 393"/>
                      <a:gd name="T19" fmla="*/ 72 h 232"/>
                      <a:gd name="T20" fmla="*/ 10 w 393"/>
                      <a:gd name="T21" fmla="*/ 136 h 232"/>
                      <a:gd name="T22" fmla="*/ 8 w 393"/>
                      <a:gd name="T23" fmla="*/ 133 h 232"/>
                      <a:gd name="T24" fmla="*/ 83 w 393"/>
                      <a:gd name="T25" fmla="*/ 202 h 232"/>
                      <a:gd name="T26" fmla="*/ 83 w 393"/>
                      <a:gd name="T27" fmla="*/ 199 h 232"/>
                      <a:gd name="T28" fmla="*/ 139 w 393"/>
                      <a:gd name="T29" fmla="*/ 224 h 232"/>
                      <a:gd name="T30" fmla="*/ 137 w 393"/>
                      <a:gd name="T31" fmla="*/ 224 h 232"/>
                      <a:gd name="T32" fmla="*/ 273 w 393"/>
                      <a:gd name="T33" fmla="*/ 189 h 232"/>
                      <a:gd name="T34" fmla="*/ 339 w 393"/>
                      <a:gd name="T35" fmla="*/ 149 h 232"/>
                      <a:gd name="T36" fmla="*/ 332 w 393"/>
                      <a:gd name="T37" fmla="*/ 151 h 232"/>
                      <a:gd name="T38" fmla="*/ 385 w 393"/>
                      <a:gd name="T39" fmla="*/ 60 h 232"/>
                      <a:gd name="T40" fmla="*/ 387 w 393"/>
                      <a:gd name="T41" fmla="*/ 67 h 232"/>
                      <a:gd name="T42" fmla="*/ 315 w 393"/>
                      <a:gd name="T43" fmla="*/ 11 h 232"/>
                      <a:gd name="T44" fmla="*/ 323 w 393"/>
                      <a:gd name="T45" fmla="*/ 2 h 232"/>
                      <a:gd name="T46" fmla="*/ 393 w 393"/>
                      <a:gd name="T47" fmla="*/ 60 h 232"/>
                      <a:gd name="T48" fmla="*/ 393 w 393"/>
                      <a:gd name="T49" fmla="*/ 70 h 232"/>
                      <a:gd name="T50" fmla="*/ 343 w 393"/>
                      <a:gd name="T51" fmla="*/ 158 h 232"/>
                      <a:gd name="T52" fmla="*/ 275 w 393"/>
                      <a:gd name="T53" fmla="*/ 199 h 232"/>
                      <a:gd name="T54" fmla="*/ 139 w 393"/>
                      <a:gd name="T55" fmla="*/ 232 h 232"/>
                      <a:gd name="T56" fmla="*/ 137 w 393"/>
                      <a:gd name="T57" fmla="*/ 232 h 232"/>
                      <a:gd name="T58" fmla="*/ 81 w 393"/>
                      <a:gd name="T59" fmla="*/ 208 h 232"/>
                      <a:gd name="T60" fmla="*/ 76 w 393"/>
                      <a:gd name="T61" fmla="*/ 208 h 232"/>
                      <a:gd name="T62" fmla="*/ 0 w 393"/>
                      <a:gd name="T63" fmla="*/ 139 h 232"/>
                      <a:gd name="T64" fmla="*/ 0 w 393"/>
                      <a:gd name="T65" fmla="*/ 136 h 232"/>
                      <a:gd name="T66" fmla="*/ 31 w 393"/>
                      <a:gd name="T67" fmla="*/ 70 h 232"/>
                      <a:gd name="T68" fmla="*/ 36 w 393"/>
                      <a:gd name="T69" fmla="*/ 65 h 232"/>
                      <a:gd name="T70" fmla="*/ 36 w 393"/>
                      <a:gd name="T71" fmla="*/ 67 h 232"/>
                      <a:gd name="T72" fmla="*/ 144 w 393"/>
                      <a:gd name="T73" fmla="*/ 147 h 232"/>
                      <a:gd name="T74" fmla="*/ 142 w 393"/>
                      <a:gd name="T75" fmla="*/ 147 h 232"/>
                      <a:gd name="T76" fmla="*/ 249 w 393"/>
                      <a:gd name="T77" fmla="*/ 117 h 232"/>
                      <a:gd name="T78" fmla="*/ 244 w 393"/>
                      <a:gd name="T79" fmla="*/ 117 h 232"/>
                      <a:gd name="T80" fmla="*/ 315 w 393"/>
                      <a:gd name="T81" fmla="*/ 2 h 232"/>
                      <a:gd name="T82" fmla="*/ 318 w 393"/>
                      <a:gd name="T83" fmla="*/ 2 h 232"/>
                      <a:gd name="T84" fmla="*/ 315 w 393"/>
                      <a:gd name="T85" fmla="*/ 2 h 232"/>
                      <a:gd name="T86" fmla="*/ 318 w 393"/>
                      <a:gd name="T87" fmla="*/ 2 h 232"/>
                      <a:gd name="T88" fmla="*/ 320 w 393"/>
                      <a:gd name="T89" fmla="*/ 0 h 232"/>
                      <a:gd name="T90" fmla="*/ 323 w 393"/>
                      <a:gd name="T91" fmla="*/ 2 h 232"/>
                      <a:gd name="T92" fmla="*/ 315 w 393"/>
                      <a:gd name="T93" fmla="*/ 11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93" h="232">
                        <a:moveTo>
                          <a:pt x="315" y="11"/>
                        </a:moveTo>
                        <a:lnTo>
                          <a:pt x="325" y="9"/>
                        </a:lnTo>
                        <a:lnTo>
                          <a:pt x="254" y="125"/>
                        </a:lnTo>
                        <a:lnTo>
                          <a:pt x="252" y="125"/>
                        </a:lnTo>
                        <a:lnTo>
                          <a:pt x="144" y="154"/>
                        </a:lnTo>
                        <a:lnTo>
                          <a:pt x="142" y="154"/>
                        </a:lnTo>
                        <a:lnTo>
                          <a:pt x="142" y="155"/>
                        </a:lnTo>
                        <a:lnTo>
                          <a:pt x="139" y="151"/>
                        </a:lnTo>
                        <a:lnTo>
                          <a:pt x="33" y="72"/>
                        </a:lnTo>
                        <a:lnTo>
                          <a:pt x="38" y="72"/>
                        </a:lnTo>
                        <a:lnTo>
                          <a:pt x="10" y="136"/>
                        </a:lnTo>
                        <a:lnTo>
                          <a:pt x="8" y="133"/>
                        </a:lnTo>
                        <a:lnTo>
                          <a:pt x="83" y="202"/>
                        </a:lnTo>
                        <a:lnTo>
                          <a:pt x="83" y="199"/>
                        </a:lnTo>
                        <a:lnTo>
                          <a:pt x="139" y="224"/>
                        </a:lnTo>
                        <a:lnTo>
                          <a:pt x="137" y="224"/>
                        </a:lnTo>
                        <a:lnTo>
                          <a:pt x="273" y="189"/>
                        </a:lnTo>
                        <a:lnTo>
                          <a:pt x="339" y="149"/>
                        </a:lnTo>
                        <a:lnTo>
                          <a:pt x="332" y="151"/>
                        </a:lnTo>
                        <a:lnTo>
                          <a:pt x="385" y="60"/>
                        </a:lnTo>
                        <a:lnTo>
                          <a:pt x="387" y="67"/>
                        </a:lnTo>
                        <a:lnTo>
                          <a:pt x="315" y="11"/>
                        </a:lnTo>
                        <a:lnTo>
                          <a:pt x="323" y="2"/>
                        </a:lnTo>
                        <a:lnTo>
                          <a:pt x="393" y="60"/>
                        </a:lnTo>
                        <a:lnTo>
                          <a:pt x="393" y="70"/>
                        </a:lnTo>
                        <a:lnTo>
                          <a:pt x="343" y="158"/>
                        </a:lnTo>
                        <a:lnTo>
                          <a:pt x="275" y="199"/>
                        </a:lnTo>
                        <a:lnTo>
                          <a:pt x="139" y="232"/>
                        </a:lnTo>
                        <a:lnTo>
                          <a:pt x="137" y="232"/>
                        </a:lnTo>
                        <a:lnTo>
                          <a:pt x="81" y="208"/>
                        </a:lnTo>
                        <a:lnTo>
                          <a:pt x="76" y="208"/>
                        </a:lnTo>
                        <a:lnTo>
                          <a:pt x="0" y="139"/>
                        </a:lnTo>
                        <a:lnTo>
                          <a:pt x="0" y="136"/>
                        </a:lnTo>
                        <a:lnTo>
                          <a:pt x="31" y="70"/>
                        </a:lnTo>
                        <a:lnTo>
                          <a:pt x="36" y="65"/>
                        </a:lnTo>
                        <a:lnTo>
                          <a:pt x="36" y="67"/>
                        </a:lnTo>
                        <a:lnTo>
                          <a:pt x="144" y="147"/>
                        </a:lnTo>
                        <a:lnTo>
                          <a:pt x="142" y="147"/>
                        </a:lnTo>
                        <a:lnTo>
                          <a:pt x="249" y="117"/>
                        </a:lnTo>
                        <a:lnTo>
                          <a:pt x="244" y="117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20" y="0"/>
                        </a:lnTo>
                        <a:lnTo>
                          <a:pt x="323" y="2"/>
                        </a:lnTo>
                        <a:lnTo>
                          <a:pt x="315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5" name="Freeform 851">
                    <a:extLst>
                      <a:ext uri="{FF2B5EF4-FFF2-40B4-BE49-F238E27FC236}">
                        <a16:creationId xmlns:a16="http://schemas.microsoft.com/office/drawing/2014/main" id="{8AC04EEF-1EF9-4223-8E3C-4C7EFE1F7D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21"/>
                    <a:ext cx="116" cy="100"/>
                  </a:xfrm>
                  <a:custGeom>
                    <a:avLst/>
                    <a:gdLst>
                      <a:gd name="T0" fmla="*/ 0 w 233"/>
                      <a:gd name="T1" fmla="*/ 0 h 201"/>
                      <a:gd name="T2" fmla="*/ 29 w 233"/>
                      <a:gd name="T3" fmla="*/ 135 h 201"/>
                      <a:gd name="T4" fmla="*/ 115 w 233"/>
                      <a:gd name="T5" fmla="*/ 201 h 201"/>
                      <a:gd name="T6" fmla="*/ 233 w 233"/>
                      <a:gd name="T7" fmla="*/ 174 h 201"/>
                      <a:gd name="T8" fmla="*/ 93 w 233"/>
                      <a:gd name="T9" fmla="*/ 87 h 201"/>
                      <a:gd name="T10" fmla="*/ 0 w 233"/>
                      <a:gd name="T11" fmla="*/ 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3" h="201">
                        <a:moveTo>
                          <a:pt x="0" y="0"/>
                        </a:moveTo>
                        <a:lnTo>
                          <a:pt x="29" y="135"/>
                        </a:lnTo>
                        <a:lnTo>
                          <a:pt x="115" y="201"/>
                        </a:lnTo>
                        <a:lnTo>
                          <a:pt x="233" y="174"/>
                        </a:lnTo>
                        <a:lnTo>
                          <a:pt x="93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6" name="Freeform 852">
                    <a:extLst>
                      <a:ext uri="{FF2B5EF4-FFF2-40B4-BE49-F238E27FC236}">
                        <a16:creationId xmlns:a16="http://schemas.microsoft.com/office/drawing/2014/main" id="{335E0A2D-9F6A-4423-8C3A-93F4462489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508"/>
                    <a:ext cx="340" cy="184"/>
                  </a:xfrm>
                  <a:custGeom>
                    <a:avLst/>
                    <a:gdLst>
                      <a:gd name="T0" fmla="*/ 597 w 680"/>
                      <a:gd name="T1" fmla="*/ 0 h 368"/>
                      <a:gd name="T2" fmla="*/ 487 w 680"/>
                      <a:gd name="T3" fmla="*/ 28 h 368"/>
                      <a:gd name="T4" fmla="*/ 444 w 680"/>
                      <a:gd name="T5" fmla="*/ 123 h 368"/>
                      <a:gd name="T6" fmla="*/ 376 w 680"/>
                      <a:gd name="T7" fmla="*/ 164 h 368"/>
                      <a:gd name="T8" fmla="*/ 200 w 680"/>
                      <a:gd name="T9" fmla="*/ 212 h 368"/>
                      <a:gd name="T10" fmla="*/ 68 w 680"/>
                      <a:gd name="T11" fmla="*/ 155 h 368"/>
                      <a:gd name="T12" fmla="*/ 0 w 680"/>
                      <a:gd name="T13" fmla="*/ 265 h 368"/>
                      <a:gd name="T14" fmla="*/ 140 w 680"/>
                      <a:gd name="T15" fmla="*/ 344 h 368"/>
                      <a:gd name="T16" fmla="*/ 246 w 680"/>
                      <a:gd name="T17" fmla="*/ 368 h 368"/>
                      <a:gd name="T18" fmla="*/ 423 w 680"/>
                      <a:gd name="T19" fmla="*/ 317 h 368"/>
                      <a:gd name="T20" fmla="*/ 555 w 680"/>
                      <a:gd name="T21" fmla="*/ 212 h 368"/>
                      <a:gd name="T22" fmla="*/ 680 w 680"/>
                      <a:gd name="T23" fmla="*/ 45 h 368"/>
                      <a:gd name="T24" fmla="*/ 597 w 680"/>
                      <a:gd name="T25" fmla="*/ 0 h 3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80" h="368">
                        <a:moveTo>
                          <a:pt x="597" y="0"/>
                        </a:moveTo>
                        <a:lnTo>
                          <a:pt x="487" y="28"/>
                        </a:lnTo>
                        <a:lnTo>
                          <a:pt x="444" y="123"/>
                        </a:lnTo>
                        <a:lnTo>
                          <a:pt x="376" y="164"/>
                        </a:lnTo>
                        <a:lnTo>
                          <a:pt x="200" y="212"/>
                        </a:lnTo>
                        <a:lnTo>
                          <a:pt x="68" y="155"/>
                        </a:lnTo>
                        <a:lnTo>
                          <a:pt x="0" y="265"/>
                        </a:lnTo>
                        <a:lnTo>
                          <a:pt x="140" y="344"/>
                        </a:lnTo>
                        <a:lnTo>
                          <a:pt x="246" y="368"/>
                        </a:lnTo>
                        <a:lnTo>
                          <a:pt x="423" y="317"/>
                        </a:lnTo>
                        <a:lnTo>
                          <a:pt x="555" y="212"/>
                        </a:lnTo>
                        <a:lnTo>
                          <a:pt x="680" y="45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7" name="Freeform 853">
                    <a:extLst>
                      <a:ext uri="{FF2B5EF4-FFF2-40B4-BE49-F238E27FC236}">
                        <a16:creationId xmlns:a16="http://schemas.microsoft.com/office/drawing/2014/main" id="{15E6BF8A-0AD0-4579-876F-EDF778313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543"/>
                    <a:ext cx="544" cy="330"/>
                  </a:xfrm>
                  <a:custGeom>
                    <a:avLst/>
                    <a:gdLst>
                      <a:gd name="T0" fmla="*/ 1090 w 1090"/>
                      <a:gd name="T1" fmla="*/ 323 h 660"/>
                      <a:gd name="T2" fmla="*/ 838 w 1090"/>
                      <a:gd name="T3" fmla="*/ 196 h 660"/>
                      <a:gd name="T4" fmla="*/ 688 w 1090"/>
                      <a:gd name="T5" fmla="*/ 345 h 660"/>
                      <a:gd name="T6" fmla="*/ 739 w 1090"/>
                      <a:gd name="T7" fmla="*/ 529 h 660"/>
                      <a:gd name="T8" fmla="*/ 681 w 1090"/>
                      <a:gd name="T9" fmla="*/ 545 h 660"/>
                      <a:gd name="T10" fmla="*/ 631 w 1090"/>
                      <a:gd name="T11" fmla="*/ 361 h 660"/>
                      <a:gd name="T12" fmla="*/ 441 w 1090"/>
                      <a:gd name="T13" fmla="*/ 408 h 660"/>
                      <a:gd name="T14" fmla="*/ 225 w 1090"/>
                      <a:gd name="T15" fmla="*/ 330 h 660"/>
                      <a:gd name="T16" fmla="*/ 253 w 1090"/>
                      <a:gd name="T17" fmla="*/ 444 h 660"/>
                      <a:gd name="T18" fmla="*/ 212 w 1090"/>
                      <a:gd name="T19" fmla="*/ 556 h 660"/>
                      <a:gd name="T20" fmla="*/ 295 w 1090"/>
                      <a:gd name="T21" fmla="*/ 649 h 660"/>
                      <a:gd name="T22" fmla="*/ 263 w 1090"/>
                      <a:gd name="T23" fmla="*/ 660 h 660"/>
                      <a:gd name="T24" fmla="*/ 0 w 1090"/>
                      <a:gd name="T25" fmla="*/ 483 h 660"/>
                      <a:gd name="T26" fmla="*/ 26 w 1090"/>
                      <a:gd name="T27" fmla="*/ 437 h 660"/>
                      <a:gd name="T28" fmla="*/ 170 w 1090"/>
                      <a:gd name="T29" fmla="*/ 515 h 660"/>
                      <a:gd name="T30" fmla="*/ 214 w 1090"/>
                      <a:gd name="T31" fmla="*/ 441 h 660"/>
                      <a:gd name="T32" fmla="*/ 171 w 1090"/>
                      <a:gd name="T33" fmla="*/ 314 h 660"/>
                      <a:gd name="T34" fmla="*/ 119 w 1090"/>
                      <a:gd name="T35" fmla="*/ 281 h 660"/>
                      <a:gd name="T36" fmla="*/ 168 w 1090"/>
                      <a:gd name="T37" fmla="*/ 226 h 660"/>
                      <a:gd name="T38" fmla="*/ 298 w 1090"/>
                      <a:gd name="T39" fmla="*/ 310 h 660"/>
                      <a:gd name="T40" fmla="*/ 444 w 1090"/>
                      <a:gd name="T41" fmla="*/ 356 h 660"/>
                      <a:gd name="T42" fmla="*/ 649 w 1090"/>
                      <a:gd name="T43" fmla="*/ 297 h 660"/>
                      <a:gd name="T44" fmla="*/ 808 w 1090"/>
                      <a:gd name="T45" fmla="*/ 158 h 660"/>
                      <a:gd name="T46" fmla="*/ 911 w 1090"/>
                      <a:gd name="T47" fmla="*/ 0 h 660"/>
                      <a:gd name="T48" fmla="*/ 948 w 1090"/>
                      <a:gd name="T49" fmla="*/ 19 h 660"/>
                      <a:gd name="T50" fmla="*/ 925 w 1090"/>
                      <a:gd name="T51" fmla="*/ 63 h 660"/>
                      <a:gd name="T52" fmla="*/ 1031 w 1090"/>
                      <a:gd name="T53" fmla="*/ 117 h 660"/>
                      <a:gd name="T54" fmla="*/ 1090 w 1090"/>
                      <a:gd name="T55" fmla="*/ 323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090" h="660">
                        <a:moveTo>
                          <a:pt x="1090" y="323"/>
                        </a:moveTo>
                        <a:lnTo>
                          <a:pt x="838" y="196"/>
                        </a:lnTo>
                        <a:lnTo>
                          <a:pt x="688" y="345"/>
                        </a:lnTo>
                        <a:lnTo>
                          <a:pt x="739" y="529"/>
                        </a:lnTo>
                        <a:lnTo>
                          <a:pt x="681" y="545"/>
                        </a:lnTo>
                        <a:lnTo>
                          <a:pt x="631" y="361"/>
                        </a:lnTo>
                        <a:lnTo>
                          <a:pt x="441" y="408"/>
                        </a:lnTo>
                        <a:lnTo>
                          <a:pt x="225" y="330"/>
                        </a:lnTo>
                        <a:lnTo>
                          <a:pt x="253" y="444"/>
                        </a:lnTo>
                        <a:lnTo>
                          <a:pt x="212" y="556"/>
                        </a:lnTo>
                        <a:lnTo>
                          <a:pt x="295" y="649"/>
                        </a:lnTo>
                        <a:lnTo>
                          <a:pt x="263" y="660"/>
                        </a:lnTo>
                        <a:lnTo>
                          <a:pt x="0" y="483"/>
                        </a:lnTo>
                        <a:lnTo>
                          <a:pt x="26" y="437"/>
                        </a:lnTo>
                        <a:lnTo>
                          <a:pt x="170" y="515"/>
                        </a:lnTo>
                        <a:lnTo>
                          <a:pt x="214" y="441"/>
                        </a:lnTo>
                        <a:lnTo>
                          <a:pt x="171" y="314"/>
                        </a:lnTo>
                        <a:lnTo>
                          <a:pt x="119" y="281"/>
                        </a:lnTo>
                        <a:lnTo>
                          <a:pt x="168" y="226"/>
                        </a:lnTo>
                        <a:lnTo>
                          <a:pt x="298" y="310"/>
                        </a:lnTo>
                        <a:lnTo>
                          <a:pt x="444" y="356"/>
                        </a:lnTo>
                        <a:lnTo>
                          <a:pt x="649" y="297"/>
                        </a:lnTo>
                        <a:lnTo>
                          <a:pt x="808" y="158"/>
                        </a:lnTo>
                        <a:lnTo>
                          <a:pt x="911" y="0"/>
                        </a:lnTo>
                        <a:lnTo>
                          <a:pt x="948" y="19"/>
                        </a:lnTo>
                        <a:lnTo>
                          <a:pt x="925" y="63"/>
                        </a:lnTo>
                        <a:lnTo>
                          <a:pt x="1031" y="117"/>
                        </a:lnTo>
                        <a:lnTo>
                          <a:pt x="1090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8" name="Freeform 854">
                    <a:extLst>
                      <a:ext uri="{FF2B5EF4-FFF2-40B4-BE49-F238E27FC236}">
                        <a16:creationId xmlns:a16="http://schemas.microsoft.com/office/drawing/2014/main" id="{E5955482-CEBA-4C0E-A416-047724BFA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8" y="1589"/>
                    <a:ext cx="103" cy="90"/>
                  </a:xfrm>
                  <a:custGeom>
                    <a:avLst/>
                    <a:gdLst>
                      <a:gd name="T0" fmla="*/ 173 w 205"/>
                      <a:gd name="T1" fmla="*/ 72 h 181"/>
                      <a:gd name="T2" fmla="*/ 37 w 205"/>
                      <a:gd name="T3" fmla="*/ 0 h 181"/>
                      <a:gd name="T4" fmla="*/ 0 w 205"/>
                      <a:gd name="T5" fmla="*/ 72 h 181"/>
                      <a:gd name="T6" fmla="*/ 205 w 205"/>
                      <a:gd name="T7" fmla="*/ 181 h 181"/>
                      <a:gd name="T8" fmla="*/ 173 w 205"/>
                      <a:gd name="T9" fmla="*/ 72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181">
                        <a:moveTo>
                          <a:pt x="173" y="72"/>
                        </a:moveTo>
                        <a:lnTo>
                          <a:pt x="37" y="0"/>
                        </a:lnTo>
                        <a:lnTo>
                          <a:pt x="0" y="72"/>
                        </a:lnTo>
                        <a:lnTo>
                          <a:pt x="205" y="181"/>
                        </a:lnTo>
                        <a:lnTo>
                          <a:pt x="173" y="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9" name="Freeform 855">
                    <a:extLst>
                      <a:ext uri="{FF2B5EF4-FFF2-40B4-BE49-F238E27FC236}">
                        <a16:creationId xmlns:a16="http://schemas.microsoft.com/office/drawing/2014/main" id="{3742E5BF-BFD2-4BE2-92D9-625D3C1D99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1643"/>
                    <a:ext cx="121" cy="165"/>
                  </a:xfrm>
                  <a:custGeom>
                    <a:avLst/>
                    <a:gdLst>
                      <a:gd name="T0" fmla="*/ 146 w 243"/>
                      <a:gd name="T1" fmla="*/ 0 h 328"/>
                      <a:gd name="T2" fmla="*/ 0 w 243"/>
                      <a:gd name="T3" fmla="*/ 155 h 328"/>
                      <a:gd name="T4" fmla="*/ 45 w 243"/>
                      <a:gd name="T5" fmla="*/ 328 h 328"/>
                      <a:gd name="T6" fmla="*/ 148 w 243"/>
                      <a:gd name="T7" fmla="*/ 303 h 328"/>
                      <a:gd name="T8" fmla="*/ 243 w 243"/>
                      <a:gd name="T9" fmla="*/ 55 h 328"/>
                      <a:gd name="T10" fmla="*/ 146 w 243"/>
                      <a:gd name="T11" fmla="*/ 0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3" h="328">
                        <a:moveTo>
                          <a:pt x="146" y="0"/>
                        </a:moveTo>
                        <a:lnTo>
                          <a:pt x="0" y="155"/>
                        </a:lnTo>
                        <a:lnTo>
                          <a:pt x="45" y="328"/>
                        </a:lnTo>
                        <a:lnTo>
                          <a:pt x="148" y="303"/>
                        </a:lnTo>
                        <a:lnTo>
                          <a:pt x="243" y="55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0" name="Freeform 856">
                    <a:extLst>
                      <a:ext uri="{FF2B5EF4-FFF2-40B4-BE49-F238E27FC236}">
                        <a16:creationId xmlns:a16="http://schemas.microsoft.com/office/drawing/2014/main" id="{781DCE00-1B16-4E35-B4C6-B9AB1A873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7" y="1682"/>
                    <a:ext cx="106" cy="102"/>
                  </a:xfrm>
                  <a:custGeom>
                    <a:avLst/>
                    <a:gdLst>
                      <a:gd name="T0" fmla="*/ 184 w 211"/>
                      <a:gd name="T1" fmla="*/ 47 h 205"/>
                      <a:gd name="T2" fmla="*/ 84 w 211"/>
                      <a:gd name="T3" fmla="*/ 0 h 205"/>
                      <a:gd name="T4" fmla="*/ 0 w 211"/>
                      <a:gd name="T5" fmla="*/ 205 h 205"/>
                      <a:gd name="T6" fmla="*/ 211 w 211"/>
                      <a:gd name="T7" fmla="*/ 146 h 205"/>
                      <a:gd name="T8" fmla="*/ 184 w 211"/>
                      <a:gd name="T9" fmla="*/ 47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1" h="205">
                        <a:moveTo>
                          <a:pt x="184" y="47"/>
                        </a:moveTo>
                        <a:lnTo>
                          <a:pt x="84" y="0"/>
                        </a:lnTo>
                        <a:lnTo>
                          <a:pt x="0" y="205"/>
                        </a:lnTo>
                        <a:lnTo>
                          <a:pt x="211" y="146"/>
                        </a:lnTo>
                        <a:lnTo>
                          <a:pt x="184" y="4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1" name="Freeform 857">
                    <a:extLst>
                      <a:ext uri="{FF2B5EF4-FFF2-40B4-BE49-F238E27FC236}">
                        <a16:creationId xmlns:a16="http://schemas.microsoft.com/office/drawing/2014/main" id="{10AAFD2B-B43A-48D6-A199-BA1BA02EC9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9" y="1710"/>
                    <a:ext cx="232" cy="158"/>
                  </a:xfrm>
                  <a:custGeom>
                    <a:avLst/>
                    <a:gdLst>
                      <a:gd name="T0" fmla="*/ 445 w 465"/>
                      <a:gd name="T1" fmla="*/ 153 h 315"/>
                      <a:gd name="T2" fmla="*/ 465 w 465"/>
                      <a:gd name="T3" fmla="*/ 212 h 315"/>
                      <a:gd name="T4" fmla="*/ 86 w 465"/>
                      <a:gd name="T5" fmla="*/ 315 h 315"/>
                      <a:gd name="T6" fmla="*/ 0 w 465"/>
                      <a:gd name="T7" fmla="*/ 223 h 315"/>
                      <a:gd name="T8" fmla="*/ 43 w 465"/>
                      <a:gd name="T9" fmla="*/ 118 h 315"/>
                      <a:gd name="T10" fmla="*/ 16 w 465"/>
                      <a:gd name="T11" fmla="*/ 0 h 315"/>
                      <a:gd name="T12" fmla="*/ 140 w 465"/>
                      <a:gd name="T13" fmla="*/ 48 h 315"/>
                      <a:gd name="T14" fmla="*/ 228 w 465"/>
                      <a:gd name="T15" fmla="*/ 82 h 315"/>
                      <a:gd name="T16" fmla="*/ 291 w 465"/>
                      <a:gd name="T17" fmla="*/ 66 h 315"/>
                      <a:gd name="T18" fmla="*/ 319 w 465"/>
                      <a:gd name="T19" fmla="*/ 189 h 315"/>
                      <a:gd name="T20" fmla="*/ 445 w 465"/>
                      <a:gd name="T21" fmla="*/ 153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65" h="315">
                        <a:moveTo>
                          <a:pt x="445" y="153"/>
                        </a:moveTo>
                        <a:lnTo>
                          <a:pt x="465" y="212"/>
                        </a:lnTo>
                        <a:lnTo>
                          <a:pt x="86" y="315"/>
                        </a:lnTo>
                        <a:lnTo>
                          <a:pt x="0" y="223"/>
                        </a:lnTo>
                        <a:lnTo>
                          <a:pt x="43" y="118"/>
                        </a:lnTo>
                        <a:lnTo>
                          <a:pt x="16" y="0"/>
                        </a:lnTo>
                        <a:lnTo>
                          <a:pt x="140" y="48"/>
                        </a:lnTo>
                        <a:lnTo>
                          <a:pt x="228" y="82"/>
                        </a:lnTo>
                        <a:lnTo>
                          <a:pt x="291" y="66"/>
                        </a:lnTo>
                        <a:lnTo>
                          <a:pt x="319" y="189"/>
                        </a:lnTo>
                        <a:lnTo>
                          <a:pt x="445" y="1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2" name="Freeform 858">
                    <a:extLst>
                      <a:ext uri="{FF2B5EF4-FFF2-40B4-BE49-F238E27FC236}">
                        <a16:creationId xmlns:a16="http://schemas.microsoft.com/office/drawing/2014/main" id="{7E2AC529-D3AB-4E82-842D-DB77836694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684"/>
                    <a:ext cx="93" cy="118"/>
                  </a:xfrm>
                  <a:custGeom>
                    <a:avLst/>
                    <a:gdLst>
                      <a:gd name="T0" fmla="*/ 90 w 186"/>
                      <a:gd name="T1" fmla="*/ 0 h 235"/>
                      <a:gd name="T2" fmla="*/ 0 w 186"/>
                      <a:gd name="T3" fmla="*/ 150 h 235"/>
                      <a:gd name="T4" fmla="*/ 142 w 186"/>
                      <a:gd name="T5" fmla="*/ 235 h 235"/>
                      <a:gd name="T6" fmla="*/ 186 w 186"/>
                      <a:gd name="T7" fmla="*/ 157 h 235"/>
                      <a:gd name="T8" fmla="*/ 146 w 186"/>
                      <a:gd name="T9" fmla="*/ 35 h 235"/>
                      <a:gd name="T10" fmla="*/ 90 w 186"/>
                      <a:gd name="T11" fmla="*/ 0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6" h="235">
                        <a:moveTo>
                          <a:pt x="90" y="0"/>
                        </a:moveTo>
                        <a:lnTo>
                          <a:pt x="0" y="150"/>
                        </a:lnTo>
                        <a:lnTo>
                          <a:pt x="142" y="235"/>
                        </a:lnTo>
                        <a:lnTo>
                          <a:pt x="186" y="157"/>
                        </a:lnTo>
                        <a:lnTo>
                          <a:pt x="146" y="35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3" name="Freeform 859">
                    <a:extLst>
                      <a:ext uri="{FF2B5EF4-FFF2-40B4-BE49-F238E27FC236}">
                        <a16:creationId xmlns:a16="http://schemas.microsoft.com/office/drawing/2014/main" id="{D04B7205-037B-4A12-A4C0-B8056AE9F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791"/>
                    <a:ext cx="138" cy="137"/>
                  </a:xfrm>
                  <a:custGeom>
                    <a:avLst/>
                    <a:gdLst>
                      <a:gd name="T0" fmla="*/ 146 w 276"/>
                      <a:gd name="T1" fmla="*/ 0 h 275"/>
                      <a:gd name="T2" fmla="*/ 276 w 276"/>
                      <a:gd name="T3" fmla="*/ 88 h 275"/>
                      <a:gd name="T4" fmla="*/ 205 w 276"/>
                      <a:gd name="T5" fmla="*/ 221 h 275"/>
                      <a:gd name="T6" fmla="*/ 16 w 276"/>
                      <a:gd name="T7" fmla="*/ 275 h 275"/>
                      <a:gd name="T8" fmla="*/ 0 w 276"/>
                      <a:gd name="T9" fmla="*/ 219 h 275"/>
                      <a:gd name="T10" fmla="*/ 146 w 276"/>
                      <a:gd name="T11" fmla="*/ 0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6" h="275">
                        <a:moveTo>
                          <a:pt x="146" y="0"/>
                        </a:moveTo>
                        <a:lnTo>
                          <a:pt x="276" y="88"/>
                        </a:lnTo>
                        <a:lnTo>
                          <a:pt x="205" y="221"/>
                        </a:lnTo>
                        <a:lnTo>
                          <a:pt x="16" y="275"/>
                        </a:lnTo>
                        <a:lnTo>
                          <a:pt x="0" y="219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4" name="Freeform 860">
                    <a:extLst>
                      <a:ext uri="{FF2B5EF4-FFF2-40B4-BE49-F238E27FC236}">
                        <a16:creationId xmlns:a16="http://schemas.microsoft.com/office/drawing/2014/main" id="{C02E9CFC-A2CB-4894-880F-B03BFE2EB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736"/>
                    <a:ext cx="100" cy="106"/>
                  </a:xfrm>
                  <a:custGeom>
                    <a:avLst/>
                    <a:gdLst>
                      <a:gd name="T0" fmla="*/ 201 w 201"/>
                      <a:gd name="T1" fmla="*/ 54 h 213"/>
                      <a:gd name="T2" fmla="*/ 119 w 201"/>
                      <a:gd name="T3" fmla="*/ 0 h 213"/>
                      <a:gd name="T4" fmla="*/ 59 w 201"/>
                      <a:gd name="T5" fmla="*/ 19 h 213"/>
                      <a:gd name="T6" fmla="*/ 109 w 201"/>
                      <a:gd name="T7" fmla="*/ 75 h 213"/>
                      <a:gd name="T8" fmla="*/ 0 w 201"/>
                      <a:gd name="T9" fmla="*/ 70 h 213"/>
                      <a:gd name="T10" fmla="*/ 32 w 201"/>
                      <a:gd name="T11" fmla="*/ 188 h 213"/>
                      <a:gd name="T12" fmla="*/ 96 w 201"/>
                      <a:gd name="T13" fmla="*/ 213 h 213"/>
                      <a:gd name="T14" fmla="*/ 179 w 201"/>
                      <a:gd name="T15" fmla="*/ 92 h 213"/>
                      <a:gd name="T16" fmla="*/ 201 w 201"/>
                      <a:gd name="T17" fmla="*/ 54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1" h="213">
                        <a:moveTo>
                          <a:pt x="201" y="54"/>
                        </a:moveTo>
                        <a:lnTo>
                          <a:pt x="119" y="0"/>
                        </a:lnTo>
                        <a:lnTo>
                          <a:pt x="59" y="19"/>
                        </a:lnTo>
                        <a:lnTo>
                          <a:pt x="109" y="75"/>
                        </a:lnTo>
                        <a:lnTo>
                          <a:pt x="0" y="70"/>
                        </a:lnTo>
                        <a:lnTo>
                          <a:pt x="32" y="188"/>
                        </a:lnTo>
                        <a:lnTo>
                          <a:pt x="96" y="213"/>
                        </a:lnTo>
                        <a:lnTo>
                          <a:pt x="179" y="92"/>
                        </a:lnTo>
                        <a:lnTo>
                          <a:pt x="201" y="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5" name="Freeform 861">
                    <a:extLst>
                      <a:ext uri="{FF2B5EF4-FFF2-40B4-BE49-F238E27FC236}">
                        <a16:creationId xmlns:a16="http://schemas.microsoft.com/office/drawing/2014/main" id="{D0D57D2D-BC03-47DD-B69B-5CE320624B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651"/>
                    <a:ext cx="113" cy="79"/>
                  </a:xfrm>
                  <a:custGeom>
                    <a:avLst/>
                    <a:gdLst>
                      <a:gd name="T0" fmla="*/ 70 w 227"/>
                      <a:gd name="T1" fmla="*/ 156 h 156"/>
                      <a:gd name="T2" fmla="*/ 68 w 227"/>
                      <a:gd name="T3" fmla="*/ 116 h 156"/>
                      <a:gd name="T4" fmla="*/ 0 w 227"/>
                      <a:gd name="T5" fmla="*/ 91 h 156"/>
                      <a:gd name="T6" fmla="*/ 62 w 227"/>
                      <a:gd name="T7" fmla="*/ 73 h 156"/>
                      <a:gd name="T8" fmla="*/ 73 w 227"/>
                      <a:gd name="T9" fmla="*/ 20 h 156"/>
                      <a:gd name="T10" fmla="*/ 107 w 227"/>
                      <a:gd name="T11" fmla="*/ 56 h 156"/>
                      <a:gd name="T12" fmla="*/ 138 w 227"/>
                      <a:gd name="T13" fmla="*/ 0 h 156"/>
                      <a:gd name="T14" fmla="*/ 177 w 227"/>
                      <a:gd name="T15" fmla="*/ 29 h 156"/>
                      <a:gd name="T16" fmla="*/ 156 w 227"/>
                      <a:gd name="T17" fmla="*/ 62 h 156"/>
                      <a:gd name="T18" fmla="*/ 227 w 227"/>
                      <a:gd name="T19" fmla="*/ 66 h 156"/>
                      <a:gd name="T20" fmla="*/ 188 w 227"/>
                      <a:gd name="T21" fmla="*/ 88 h 156"/>
                      <a:gd name="T22" fmla="*/ 206 w 227"/>
                      <a:gd name="T23" fmla="*/ 121 h 156"/>
                      <a:gd name="T24" fmla="*/ 131 w 227"/>
                      <a:gd name="T25" fmla="*/ 106 h 156"/>
                      <a:gd name="T26" fmla="*/ 107 w 227"/>
                      <a:gd name="T27" fmla="*/ 145 h 156"/>
                      <a:gd name="T28" fmla="*/ 70 w 227"/>
                      <a:gd name="T29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7" h="156">
                        <a:moveTo>
                          <a:pt x="70" y="156"/>
                        </a:moveTo>
                        <a:lnTo>
                          <a:pt x="68" y="116"/>
                        </a:lnTo>
                        <a:lnTo>
                          <a:pt x="0" y="91"/>
                        </a:lnTo>
                        <a:lnTo>
                          <a:pt x="62" y="73"/>
                        </a:lnTo>
                        <a:lnTo>
                          <a:pt x="73" y="20"/>
                        </a:lnTo>
                        <a:lnTo>
                          <a:pt x="107" y="56"/>
                        </a:lnTo>
                        <a:lnTo>
                          <a:pt x="138" y="0"/>
                        </a:lnTo>
                        <a:lnTo>
                          <a:pt x="177" y="29"/>
                        </a:lnTo>
                        <a:lnTo>
                          <a:pt x="156" y="62"/>
                        </a:lnTo>
                        <a:lnTo>
                          <a:pt x="227" y="66"/>
                        </a:lnTo>
                        <a:lnTo>
                          <a:pt x="188" y="88"/>
                        </a:lnTo>
                        <a:lnTo>
                          <a:pt x="206" y="121"/>
                        </a:lnTo>
                        <a:lnTo>
                          <a:pt x="131" y="106"/>
                        </a:lnTo>
                        <a:lnTo>
                          <a:pt x="107" y="145"/>
                        </a:lnTo>
                        <a:lnTo>
                          <a:pt x="70" y="156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6" name="Freeform 862">
                    <a:extLst>
                      <a:ext uri="{FF2B5EF4-FFF2-40B4-BE49-F238E27FC236}">
                        <a16:creationId xmlns:a16="http://schemas.microsoft.com/office/drawing/2014/main" id="{610C8EF8-32DD-438E-BF89-5255AA6299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679"/>
                    <a:ext cx="41" cy="68"/>
                  </a:xfrm>
                  <a:custGeom>
                    <a:avLst/>
                    <a:gdLst>
                      <a:gd name="T0" fmla="*/ 83 w 83"/>
                      <a:gd name="T1" fmla="*/ 114 h 135"/>
                      <a:gd name="T2" fmla="*/ 71 w 83"/>
                      <a:gd name="T3" fmla="*/ 57 h 135"/>
                      <a:gd name="T4" fmla="*/ 44 w 83"/>
                      <a:gd name="T5" fmla="*/ 66 h 135"/>
                      <a:gd name="T6" fmla="*/ 29 w 83"/>
                      <a:gd name="T7" fmla="*/ 0 h 135"/>
                      <a:gd name="T8" fmla="*/ 16 w 83"/>
                      <a:gd name="T9" fmla="*/ 66 h 135"/>
                      <a:gd name="T10" fmla="*/ 0 w 83"/>
                      <a:gd name="T11" fmla="*/ 70 h 135"/>
                      <a:gd name="T12" fmla="*/ 11 w 83"/>
                      <a:gd name="T13" fmla="*/ 135 h 135"/>
                      <a:gd name="T14" fmla="*/ 33 w 83"/>
                      <a:gd name="T15" fmla="*/ 112 h 135"/>
                      <a:gd name="T16" fmla="*/ 38 w 83"/>
                      <a:gd name="T17" fmla="*/ 135 h 135"/>
                      <a:gd name="T18" fmla="*/ 83 w 83"/>
                      <a:gd name="T19" fmla="*/ 11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3" h="135">
                        <a:moveTo>
                          <a:pt x="83" y="114"/>
                        </a:moveTo>
                        <a:lnTo>
                          <a:pt x="71" y="57"/>
                        </a:lnTo>
                        <a:lnTo>
                          <a:pt x="44" y="66"/>
                        </a:lnTo>
                        <a:lnTo>
                          <a:pt x="29" y="0"/>
                        </a:lnTo>
                        <a:lnTo>
                          <a:pt x="16" y="66"/>
                        </a:lnTo>
                        <a:lnTo>
                          <a:pt x="0" y="70"/>
                        </a:lnTo>
                        <a:lnTo>
                          <a:pt x="11" y="135"/>
                        </a:lnTo>
                        <a:lnTo>
                          <a:pt x="33" y="112"/>
                        </a:lnTo>
                        <a:lnTo>
                          <a:pt x="38" y="135"/>
                        </a:lnTo>
                        <a:lnTo>
                          <a:pt x="83" y="11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7" name="Freeform 863">
                    <a:extLst>
                      <a:ext uri="{FF2B5EF4-FFF2-40B4-BE49-F238E27FC236}">
                        <a16:creationId xmlns:a16="http://schemas.microsoft.com/office/drawing/2014/main" id="{DCF64A76-3732-4F08-AD7D-A3CA7BBA60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724"/>
                    <a:ext cx="84" cy="81"/>
                  </a:xfrm>
                  <a:custGeom>
                    <a:avLst/>
                    <a:gdLst>
                      <a:gd name="T0" fmla="*/ 129 w 167"/>
                      <a:gd name="T1" fmla="*/ 0 h 162"/>
                      <a:gd name="T2" fmla="*/ 0 w 167"/>
                      <a:gd name="T3" fmla="*/ 33 h 162"/>
                      <a:gd name="T4" fmla="*/ 30 w 167"/>
                      <a:gd name="T5" fmla="*/ 162 h 162"/>
                      <a:gd name="T6" fmla="*/ 167 w 167"/>
                      <a:gd name="T7" fmla="*/ 121 h 162"/>
                      <a:gd name="T8" fmla="*/ 129 w 167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7" h="162">
                        <a:moveTo>
                          <a:pt x="129" y="0"/>
                        </a:moveTo>
                        <a:lnTo>
                          <a:pt x="0" y="33"/>
                        </a:lnTo>
                        <a:lnTo>
                          <a:pt x="30" y="162"/>
                        </a:lnTo>
                        <a:lnTo>
                          <a:pt x="167" y="121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8" name="Freeform 864">
                    <a:extLst>
                      <a:ext uri="{FF2B5EF4-FFF2-40B4-BE49-F238E27FC236}">
                        <a16:creationId xmlns:a16="http://schemas.microsoft.com/office/drawing/2014/main" id="{CA13EA1B-5B0F-42D5-9DB6-1D4E404963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515"/>
                    <a:ext cx="207" cy="99"/>
                  </a:xfrm>
                  <a:custGeom>
                    <a:avLst/>
                    <a:gdLst>
                      <a:gd name="T0" fmla="*/ 384 w 413"/>
                      <a:gd name="T1" fmla="*/ 0 h 198"/>
                      <a:gd name="T2" fmla="*/ 339 w 413"/>
                      <a:gd name="T3" fmla="*/ 80 h 198"/>
                      <a:gd name="T4" fmla="*/ 289 w 413"/>
                      <a:gd name="T5" fmla="*/ 118 h 198"/>
                      <a:gd name="T6" fmla="*/ 144 w 413"/>
                      <a:gd name="T7" fmla="*/ 158 h 198"/>
                      <a:gd name="T8" fmla="*/ 88 w 413"/>
                      <a:gd name="T9" fmla="*/ 136 h 198"/>
                      <a:gd name="T10" fmla="*/ 13 w 413"/>
                      <a:gd name="T11" fmla="*/ 77 h 198"/>
                      <a:gd name="T12" fmla="*/ 0 w 413"/>
                      <a:gd name="T13" fmla="*/ 138 h 198"/>
                      <a:gd name="T14" fmla="*/ 128 w 413"/>
                      <a:gd name="T15" fmla="*/ 198 h 198"/>
                      <a:gd name="T16" fmla="*/ 310 w 413"/>
                      <a:gd name="T17" fmla="*/ 149 h 198"/>
                      <a:gd name="T18" fmla="*/ 378 w 413"/>
                      <a:gd name="T19" fmla="*/ 102 h 198"/>
                      <a:gd name="T20" fmla="*/ 413 w 413"/>
                      <a:gd name="T21" fmla="*/ 20 h 198"/>
                      <a:gd name="T22" fmla="*/ 384 w 413"/>
                      <a:gd name="T23" fmla="*/ 0 h 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13" h="198">
                        <a:moveTo>
                          <a:pt x="384" y="0"/>
                        </a:moveTo>
                        <a:lnTo>
                          <a:pt x="339" y="80"/>
                        </a:lnTo>
                        <a:lnTo>
                          <a:pt x="289" y="118"/>
                        </a:lnTo>
                        <a:lnTo>
                          <a:pt x="144" y="158"/>
                        </a:lnTo>
                        <a:lnTo>
                          <a:pt x="88" y="136"/>
                        </a:lnTo>
                        <a:lnTo>
                          <a:pt x="13" y="77"/>
                        </a:lnTo>
                        <a:lnTo>
                          <a:pt x="0" y="138"/>
                        </a:lnTo>
                        <a:lnTo>
                          <a:pt x="128" y="198"/>
                        </a:lnTo>
                        <a:lnTo>
                          <a:pt x="310" y="149"/>
                        </a:lnTo>
                        <a:lnTo>
                          <a:pt x="378" y="102"/>
                        </a:lnTo>
                        <a:lnTo>
                          <a:pt x="413" y="20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9" name="Freeform 865">
                    <a:extLst>
                      <a:ext uri="{FF2B5EF4-FFF2-40B4-BE49-F238E27FC236}">
                        <a16:creationId xmlns:a16="http://schemas.microsoft.com/office/drawing/2014/main" id="{9832E796-C78C-4771-AF91-CC48FBCA29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6" y="1389"/>
                    <a:ext cx="79" cy="245"/>
                  </a:xfrm>
                  <a:custGeom>
                    <a:avLst/>
                    <a:gdLst>
                      <a:gd name="T0" fmla="*/ 157 w 157"/>
                      <a:gd name="T1" fmla="*/ 253 h 489"/>
                      <a:gd name="T2" fmla="*/ 89 w 157"/>
                      <a:gd name="T3" fmla="*/ 0 h 489"/>
                      <a:gd name="T4" fmla="*/ 11 w 157"/>
                      <a:gd name="T5" fmla="*/ 174 h 489"/>
                      <a:gd name="T6" fmla="*/ 0 w 157"/>
                      <a:gd name="T7" fmla="*/ 300 h 489"/>
                      <a:gd name="T8" fmla="*/ 49 w 157"/>
                      <a:gd name="T9" fmla="*/ 489 h 489"/>
                      <a:gd name="T10" fmla="*/ 113 w 157"/>
                      <a:gd name="T11" fmla="*/ 383 h 489"/>
                      <a:gd name="T12" fmla="*/ 123 w 157"/>
                      <a:gd name="T13" fmla="*/ 323 h 489"/>
                      <a:gd name="T14" fmla="*/ 157 w 157"/>
                      <a:gd name="T15" fmla="*/ 253 h 4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7" h="489">
                        <a:moveTo>
                          <a:pt x="157" y="253"/>
                        </a:moveTo>
                        <a:lnTo>
                          <a:pt x="89" y="0"/>
                        </a:lnTo>
                        <a:lnTo>
                          <a:pt x="11" y="174"/>
                        </a:lnTo>
                        <a:lnTo>
                          <a:pt x="0" y="300"/>
                        </a:lnTo>
                        <a:lnTo>
                          <a:pt x="49" y="489"/>
                        </a:lnTo>
                        <a:lnTo>
                          <a:pt x="113" y="383"/>
                        </a:lnTo>
                        <a:lnTo>
                          <a:pt x="123" y="323"/>
                        </a:lnTo>
                        <a:lnTo>
                          <a:pt x="157" y="2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0" name="Freeform 866">
                    <a:extLst>
                      <a:ext uri="{FF2B5EF4-FFF2-40B4-BE49-F238E27FC236}">
                        <a16:creationId xmlns:a16="http://schemas.microsoft.com/office/drawing/2014/main" id="{0B7F8E15-7C91-4AA9-8859-571207369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4" y="1671"/>
                    <a:ext cx="72" cy="123"/>
                  </a:xfrm>
                  <a:custGeom>
                    <a:avLst/>
                    <a:gdLst>
                      <a:gd name="T0" fmla="*/ 67 w 144"/>
                      <a:gd name="T1" fmla="*/ 227 h 246"/>
                      <a:gd name="T2" fmla="*/ 0 w 144"/>
                      <a:gd name="T3" fmla="*/ 246 h 246"/>
                      <a:gd name="T4" fmla="*/ 97 w 144"/>
                      <a:gd name="T5" fmla="*/ 0 h 246"/>
                      <a:gd name="T6" fmla="*/ 144 w 144"/>
                      <a:gd name="T7" fmla="*/ 22 h 246"/>
                      <a:gd name="T8" fmla="*/ 67 w 144"/>
                      <a:gd name="T9" fmla="*/ 227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246">
                        <a:moveTo>
                          <a:pt x="67" y="227"/>
                        </a:moveTo>
                        <a:lnTo>
                          <a:pt x="0" y="246"/>
                        </a:lnTo>
                        <a:lnTo>
                          <a:pt x="97" y="0"/>
                        </a:lnTo>
                        <a:lnTo>
                          <a:pt x="144" y="22"/>
                        </a:lnTo>
                        <a:lnTo>
                          <a:pt x="67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1" name="Freeform 867">
                    <a:extLst>
                      <a:ext uri="{FF2B5EF4-FFF2-40B4-BE49-F238E27FC236}">
                        <a16:creationId xmlns:a16="http://schemas.microsoft.com/office/drawing/2014/main" id="{339A3CC8-100B-41CF-8F44-E8D14BE40C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" y="1557"/>
                    <a:ext cx="52" cy="44"/>
                  </a:xfrm>
                  <a:custGeom>
                    <a:avLst/>
                    <a:gdLst>
                      <a:gd name="T0" fmla="*/ 105 w 105"/>
                      <a:gd name="T1" fmla="*/ 88 h 88"/>
                      <a:gd name="T2" fmla="*/ 0 w 105"/>
                      <a:gd name="T3" fmla="*/ 35 h 88"/>
                      <a:gd name="T4" fmla="*/ 17 w 105"/>
                      <a:gd name="T5" fmla="*/ 0 h 88"/>
                      <a:gd name="T6" fmla="*/ 89 w 105"/>
                      <a:gd name="T7" fmla="*/ 33 h 88"/>
                      <a:gd name="T8" fmla="*/ 105 w 105"/>
                      <a:gd name="T9" fmla="*/ 88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88">
                        <a:moveTo>
                          <a:pt x="105" y="88"/>
                        </a:moveTo>
                        <a:lnTo>
                          <a:pt x="0" y="35"/>
                        </a:lnTo>
                        <a:lnTo>
                          <a:pt x="17" y="0"/>
                        </a:lnTo>
                        <a:lnTo>
                          <a:pt x="89" y="33"/>
                        </a:lnTo>
                        <a:lnTo>
                          <a:pt x="105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2" name="Freeform 868">
                    <a:extLst>
                      <a:ext uri="{FF2B5EF4-FFF2-40B4-BE49-F238E27FC236}">
                        <a16:creationId xmlns:a16="http://schemas.microsoft.com/office/drawing/2014/main" id="{3311D460-7259-454A-8DB7-5000412A2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6" y="1526"/>
                    <a:ext cx="45" cy="50"/>
                  </a:xfrm>
                  <a:custGeom>
                    <a:avLst/>
                    <a:gdLst>
                      <a:gd name="T0" fmla="*/ 57 w 90"/>
                      <a:gd name="T1" fmla="*/ 0 h 100"/>
                      <a:gd name="T2" fmla="*/ 90 w 90"/>
                      <a:gd name="T3" fmla="*/ 38 h 100"/>
                      <a:gd name="T4" fmla="*/ 79 w 90"/>
                      <a:gd name="T5" fmla="*/ 88 h 100"/>
                      <a:gd name="T6" fmla="*/ 37 w 90"/>
                      <a:gd name="T7" fmla="*/ 100 h 100"/>
                      <a:gd name="T8" fmla="*/ 0 w 90"/>
                      <a:gd name="T9" fmla="*/ 64 h 100"/>
                      <a:gd name="T10" fmla="*/ 10 w 90"/>
                      <a:gd name="T11" fmla="*/ 11 h 100"/>
                      <a:gd name="T12" fmla="*/ 57 w 90"/>
                      <a:gd name="T13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0" h="100">
                        <a:moveTo>
                          <a:pt x="57" y="0"/>
                        </a:moveTo>
                        <a:lnTo>
                          <a:pt x="90" y="38"/>
                        </a:lnTo>
                        <a:lnTo>
                          <a:pt x="79" y="88"/>
                        </a:lnTo>
                        <a:lnTo>
                          <a:pt x="37" y="100"/>
                        </a:lnTo>
                        <a:lnTo>
                          <a:pt x="0" y="64"/>
                        </a:lnTo>
                        <a:lnTo>
                          <a:pt x="10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3" name="Freeform 869">
                    <a:extLst>
                      <a:ext uri="{FF2B5EF4-FFF2-40B4-BE49-F238E27FC236}">
                        <a16:creationId xmlns:a16="http://schemas.microsoft.com/office/drawing/2014/main" id="{B31557E9-E53F-46FF-B68C-462C5F7DA3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579"/>
                    <a:ext cx="52" cy="52"/>
                  </a:xfrm>
                  <a:custGeom>
                    <a:avLst/>
                    <a:gdLst>
                      <a:gd name="T0" fmla="*/ 67 w 103"/>
                      <a:gd name="T1" fmla="*/ 0 h 102"/>
                      <a:gd name="T2" fmla="*/ 103 w 103"/>
                      <a:gd name="T3" fmla="*/ 36 h 102"/>
                      <a:gd name="T4" fmla="*/ 84 w 103"/>
                      <a:gd name="T5" fmla="*/ 91 h 102"/>
                      <a:gd name="T6" fmla="*/ 34 w 103"/>
                      <a:gd name="T7" fmla="*/ 102 h 102"/>
                      <a:gd name="T8" fmla="*/ 0 w 103"/>
                      <a:gd name="T9" fmla="*/ 64 h 102"/>
                      <a:gd name="T10" fmla="*/ 14 w 103"/>
                      <a:gd name="T11" fmla="*/ 12 h 102"/>
                      <a:gd name="T12" fmla="*/ 67 w 103"/>
                      <a:gd name="T13" fmla="*/ 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102">
                        <a:moveTo>
                          <a:pt x="67" y="0"/>
                        </a:moveTo>
                        <a:lnTo>
                          <a:pt x="103" y="36"/>
                        </a:lnTo>
                        <a:lnTo>
                          <a:pt x="84" y="91"/>
                        </a:lnTo>
                        <a:lnTo>
                          <a:pt x="34" y="102"/>
                        </a:lnTo>
                        <a:lnTo>
                          <a:pt x="0" y="64"/>
                        </a:lnTo>
                        <a:lnTo>
                          <a:pt x="14" y="1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4" name="Freeform 870">
                    <a:extLst>
                      <a:ext uri="{FF2B5EF4-FFF2-40B4-BE49-F238E27FC236}">
                        <a16:creationId xmlns:a16="http://schemas.microsoft.com/office/drawing/2014/main" id="{A9F029AD-0FB8-4D49-99C7-20FD959989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8" y="1609"/>
                    <a:ext cx="53" cy="58"/>
                  </a:xfrm>
                  <a:custGeom>
                    <a:avLst/>
                    <a:gdLst>
                      <a:gd name="T0" fmla="*/ 64 w 105"/>
                      <a:gd name="T1" fmla="*/ 0 h 115"/>
                      <a:gd name="T2" fmla="*/ 105 w 105"/>
                      <a:gd name="T3" fmla="*/ 46 h 115"/>
                      <a:gd name="T4" fmla="*/ 93 w 105"/>
                      <a:gd name="T5" fmla="*/ 99 h 115"/>
                      <a:gd name="T6" fmla="*/ 38 w 105"/>
                      <a:gd name="T7" fmla="*/ 115 h 115"/>
                      <a:gd name="T8" fmla="*/ 0 w 105"/>
                      <a:gd name="T9" fmla="*/ 72 h 115"/>
                      <a:gd name="T10" fmla="*/ 11 w 105"/>
                      <a:gd name="T11" fmla="*/ 14 h 115"/>
                      <a:gd name="T12" fmla="*/ 64 w 105"/>
                      <a:gd name="T13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5" h="115">
                        <a:moveTo>
                          <a:pt x="64" y="0"/>
                        </a:moveTo>
                        <a:lnTo>
                          <a:pt x="105" y="46"/>
                        </a:lnTo>
                        <a:lnTo>
                          <a:pt x="93" y="99"/>
                        </a:lnTo>
                        <a:lnTo>
                          <a:pt x="38" y="115"/>
                        </a:lnTo>
                        <a:lnTo>
                          <a:pt x="0" y="72"/>
                        </a:lnTo>
                        <a:lnTo>
                          <a:pt x="11" y="1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5" name="Freeform 871">
                    <a:extLst>
                      <a:ext uri="{FF2B5EF4-FFF2-40B4-BE49-F238E27FC236}">
                        <a16:creationId xmlns:a16="http://schemas.microsoft.com/office/drawing/2014/main" id="{66A0A217-89EB-4769-ACB0-B0295E898A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624"/>
                    <a:ext cx="46" cy="47"/>
                  </a:xfrm>
                  <a:custGeom>
                    <a:avLst/>
                    <a:gdLst>
                      <a:gd name="T0" fmla="*/ 57 w 93"/>
                      <a:gd name="T1" fmla="*/ 0 h 94"/>
                      <a:gd name="T2" fmla="*/ 93 w 93"/>
                      <a:gd name="T3" fmla="*/ 38 h 94"/>
                      <a:gd name="T4" fmla="*/ 81 w 93"/>
                      <a:gd name="T5" fmla="*/ 85 h 94"/>
                      <a:gd name="T6" fmla="*/ 36 w 93"/>
                      <a:gd name="T7" fmla="*/ 94 h 94"/>
                      <a:gd name="T8" fmla="*/ 0 w 93"/>
                      <a:gd name="T9" fmla="*/ 61 h 94"/>
                      <a:gd name="T10" fmla="*/ 14 w 93"/>
                      <a:gd name="T11" fmla="*/ 8 h 94"/>
                      <a:gd name="T12" fmla="*/ 57 w 93"/>
                      <a:gd name="T1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3" h="94">
                        <a:moveTo>
                          <a:pt x="57" y="0"/>
                        </a:moveTo>
                        <a:lnTo>
                          <a:pt x="93" y="38"/>
                        </a:lnTo>
                        <a:lnTo>
                          <a:pt x="81" y="85"/>
                        </a:lnTo>
                        <a:lnTo>
                          <a:pt x="36" y="94"/>
                        </a:lnTo>
                        <a:lnTo>
                          <a:pt x="0" y="61"/>
                        </a:lnTo>
                        <a:lnTo>
                          <a:pt x="14" y="8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6" name="Freeform 872">
                    <a:extLst>
                      <a:ext uri="{FF2B5EF4-FFF2-40B4-BE49-F238E27FC236}">
                        <a16:creationId xmlns:a16="http://schemas.microsoft.com/office/drawing/2014/main" id="{225B3731-2C7C-408A-93E6-90E0DB9C62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6" y="1604"/>
                    <a:ext cx="36" cy="48"/>
                  </a:xfrm>
                  <a:custGeom>
                    <a:avLst/>
                    <a:gdLst>
                      <a:gd name="T0" fmla="*/ 41 w 72"/>
                      <a:gd name="T1" fmla="*/ 0 h 95"/>
                      <a:gd name="T2" fmla="*/ 72 w 72"/>
                      <a:gd name="T3" fmla="*/ 38 h 95"/>
                      <a:gd name="T4" fmla="*/ 63 w 72"/>
                      <a:gd name="T5" fmla="*/ 83 h 95"/>
                      <a:gd name="T6" fmla="*/ 30 w 72"/>
                      <a:gd name="T7" fmla="*/ 95 h 95"/>
                      <a:gd name="T8" fmla="*/ 0 w 72"/>
                      <a:gd name="T9" fmla="*/ 58 h 95"/>
                      <a:gd name="T10" fmla="*/ 6 w 72"/>
                      <a:gd name="T11" fmla="*/ 11 h 95"/>
                      <a:gd name="T12" fmla="*/ 41 w 72"/>
                      <a:gd name="T13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95">
                        <a:moveTo>
                          <a:pt x="41" y="0"/>
                        </a:moveTo>
                        <a:lnTo>
                          <a:pt x="72" y="38"/>
                        </a:lnTo>
                        <a:lnTo>
                          <a:pt x="63" y="83"/>
                        </a:lnTo>
                        <a:lnTo>
                          <a:pt x="30" y="95"/>
                        </a:lnTo>
                        <a:lnTo>
                          <a:pt x="0" y="58"/>
                        </a:lnTo>
                        <a:lnTo>
                          <a:pt x="6" y="11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7" name="Freeform 873">
                    <a:extLst>
                      <a:ext uri="{FF2B5EF4-FFF2-40B4-BE49-F238E27FC236}">
                        <a16:creationId xmlns:a16="http://schemas.microsoft.com/office/drawing/2014/main" id="{99ACDAE8-1E57-44F2-A00B-C363B23030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427"/>
                    <a:ext cx="44" cy="63"/>
                  </a:xfrm>
                  <a:custGeom>
                    <a:avLst/>
                    <a:gdLst>
                      <a:gd name="T0" fmla="*/ 88 w 88"/>
                      <a:gd name="T1" fmla="*/ 0 h 125"/>
                      <a:gd name="T2" fmla="*/ 0 w 88"/>
                      <a:gd name="T3" fmla="*/ 19 h 125"/>
                      <a:gd name="T4" fmla="*/ 33 w 88"/>
                      <a:gd name="T5" fmla="*/ 125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8" h="125">
                        <a:moveTo>
                          <a:pt x="88" y="0"/>
                        </a:moveTo>
                        <a:lnTo>
                          <a:pt x="0" y="19"/>
                        </a:lnTo>
                        <a:lnTo>
                          <a:pt x="33" y="12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8" name="Line 874">
                    <a:extLst>
                      <a:ext uri="{FF2B5EF4-FFF2-40B4-BE49-F238E27FC236}">
                        <a16:creationId xmlns:a16="http://schemas.microsoft.com/office/drawing/2014/main" id="{B1888EBE-935E-49DD-BBC2-EA42F6BA23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2" y="1425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9" name="Line 875">
                    <a:extLst>
                      <a:ext uri="{FF2B5EF4-FFF2-40B4-BE49-F238E27FC236}">
                        <a16:creationId xmlns:a16="http://schemas.microsoft.com/office/drawing/2014/main" id="{11E3B5C5-FE55-4A5E-BC87-98900408FB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7" y="1407"/>
                    <a:ext cx="41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0" name="Line 876">
                    <a:extLst>
                      <a:ext uri="{FF2B5EF4-FFF2-40B4-BE49-F238E27FC236}">
                        <a16:creationId xmlns:a16="http://schemas.microsoft.com/office/drawing/2014/main" id="{39332AFB-D146-4A7C-BA94-9E4CD3D4B5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1446"/>
                    <a:ext cx="31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1" name="Freeform 877">
                    <a:extLst>
                      <a:ext uri="{FF2B5EF4-FFF2-40B4-BE49-F238E27FC236}">
                        <a16:creationId xmlns:a16="http://schemas.microsoft.com/office/drawing/2014/main" id="{F87368BB-0B54-4014-A74A-D5FF59702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488"/>
                    <a:ext cx="29" cy="7"/>
                  </a:xfrm>
                  <a:custGeom>
                    <a:avLst/>
                    <a:gdLst>
                      <a:gd name="T0" fmla="*/ 0 w 59"/>
                      <a:gd name="T1" fmla="*/ 15 h 15"/>
                      <a:gd name="T2" fmla="*/ 59 w 59"/>
                      <a:gd name="T3" fmla="*/ 0 h 15"/>
                      <a:gd name="T4" fmla="*/ 59 w 59"/>
                      <a:gd name="T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9" h="15">
                        <a:moveTo>
                          <a:pt x="0" y="15"/>
                        </a:moveTo>
                        <a:lnTo>
                          <a:pt x="59" y="0"/>
                        </a:lnTo>
                        <a:lnTo>
                          <a:pt x="59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2" name="Line 878">
                    <a:extLst>
                      <a:ext uri="{FF2B5EF4-FFF2-40B4-BE49-F238E27FC236}">
                        <a16:creationId xmlns:a16="http://schemas.microsoft.com/office/drawing/2014/main" id="{258E1608-9E6E-4D8B-9B8D-EA45945C68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19"/>
                    <a:ext cx="6" cy="16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3" name="Freeform 879">
                    <a:extLst>
                      <a:ext uri="{FF2B5EF4-FFF2-40B4-BE49-F238E27FC236}">
                        <a16:creationId xmlns:a16="http://schemas.microsoft.com/office/drawing/2014/main" id="{A4768F99-BA77-492D-8542-418837AE20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832"/>
                    <a:ext cx="97" cy="67"/>
                  </a:xfrm>
                  <a:custGeom>
                    <a:avLst/>
                    <a:gdLst>
                      <a:gd name="T0" fmla="*/ 195 w 195"/>
                      <a:gd name="T1" fmla="*/ 83 h 134"/>
                      <a:gd name="T2" fmla="*/ 77 w 195"/>
                      <a:gd name="T3" fmla="*/ 0 h 134"/>
                      <a:gd name="T4" fmla="*/ 0 w 195"/>
                      <a:gd name="T5" fmla="*/ 134 h 134"/>
                      <a:gd name="T6" fmla="*/ 195 w 195"/>
                      <a:gd name="T7" fmla="*/ 83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5" h="134">
                        <a:moveTo>
                          <a:pt x="195" y="83"/>
                        </a:moveTo>
                        <a:lnTo>
                          <a:pt x="77" y="0"/>
                        </a:lnTo>
                        <a:lnTo>
                          <a:pt x="0" y="134"/>
                        </a:lnTo>
                        <a:lnTo>
                          <a:pt x="195" y="8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4" name="Freeform 880">
                    <a:extLst>
                      <a:ext uri="{FF2B5EF4-FFF2-40B4-BE49-F238E27FC236}">
                        <a16:creationId xmlns:a16="http://schemas.microsoft.com/office/drawing/2014/main" id="{1EF8BA70-B7D0-4093-AA44-F30752126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2" y="1286"/>
                    <a:ext cx="140" cy="165"/>
                  </a:xfrm>
                  <a:custGeom>
                    <a:avLst/>
                    <a:gdLst>
                      <a:gd name="T0" fmla="*/ 0 w 280"/>
                      <a:gd name="T1" fmla="*/ 15 h 331"/>
                      <a:gd name="T2" fmla="*/ 29 w 280"/>
                      <a:gd name="T3" fmla="*/ 145 h 331"/>
                      <a:gd name="T4" fmla="*/ 129 w 280"/>
                      <a:gd name="T5" fmla="*/ 248 h 331"/>
                      <a:gd name="T6" fmla="*/ 260 w 280"/>
                      <a:gd name="T7" fmla="*/ 331 h 331"/>
                      <a:gd name="T8" fmla="*/ 280 w 280"/>
                      <a:gd name="T9" fmla="*/ 303 h 331"/>
                      <a:gd name="T10" fmla="*/ 161 w 280"/>
                      <a:gd name="T11" fmla="*/ 226 h 331"/>
                      <a:gd name="T12" fmla="*/ 79 w 280"/>
                      <a:gd name="T13" fmla="*/ 133 h 331"/>
                      <a:gd name="T14" fmla="*/ 50 w 280"/>
                      <a:gd name="T15" fmla="*/ 0 h 331"/>
                      <a:gd name="T16" fmla="*/ 0 w 280"/>
                      <a:gd name="T17" fmla="*/ 15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0" h="331">
                        <a:moveTo>
                          <a:pt x="0" y="15"/>
                        </a:moveTo>
                        <a:lnTo>
                          <a:pt x="29" y="145"/>
                        </a:lnTo>
                        <a:lnTo>
                          <a:pt x="129" y="248"/>
                        </a:lnTo>
                        <a:lnTo>
                          <a:pt x="260" y="331"/>
                        </a:lnTo>
                        <a:lnTo>
                          <a:pt x="280" y="303"/>
                        </a:lnTo>
                        <a:lnTo>
                          <a:pt x="161" y="226"/>
                        </a:lnTo>
                        <a:lnTo>
                          <a:pt x="79" y="133"/>
                        </a:lnTo>
                        <a:lnTo>
                          <a:pt x="5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5" name="Line 881">
                    <a:extLst>
                      <a:ext uri="{FF2B5EF4-FFF2-40B4-BE49-F238E27FC236}">
                        <a16:creationId xmlns:a16="http://schemas.microsoft.com/office/drawing/2014/main" id="{806178B2-5C0C-4A15-9BDD-AFEF36E63E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3" y="1511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506" name="Group 882">
                  <a:extLst>
                    <a:ext uri="{FF2B5EF4-FFF2-40B4-BE49-F238E27FC236}">
                      <a16:creationId xmlns:a16="http://schemas.microsoft.com/office/drawing/2014/main" id="{F731144D-4433-40BE-91F4-0C1F18961C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8" y="1753"/>
                  <a:ext cx="664" cy="664"/>
                  <a:chOff x="2638" y="1753"/>
                  <a:chExt cx="664" cy="664"/>
                </a:xfrm>
              </p:grpSpPr>
              <p:sp>
                <p:nvSpPr>
                  <p:cNvPr id="27507" name="Freeform 883">
                    <a:extLst>
                      <a:ext uri="{FF2B5EF4-FFF2-40B4-BE49-F238E27FC236}">
                        <a16:creationId xmlns:a16="http://schemas.microsoft.com/office/drawing/2014/main" id="{99B4F898-C139-471F-A889-333B40017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2206"/>
                    <a:ext cx="183" cy="211"/>
                  </a:xfrm>
                  <a:custGeom>
                    <a:avLst/>
                    <a:gdLst>
                      <a:gd name="T0" fmla="*/ 95 w 366"/>
                      <a:gd name="T1" fmla="*/ 421 h 421"/>
                      <a:gd name="T2" fmla="*/ 366 w 366"/>
                      <a:gd name="T3" fmla="*/ 351 h 421"/>
                      <a:gd name="T4" fmla="*/ 332 w 366"/>
                      <a:gd name="T5" fmla="*/ 209 h 421"/>
                      <a:gd name="T6" fmla="*/ 196 w 366"/>
                      <a:gd name="T7" fmla="*/ 83 h 421"/>
                      <a:gd name="T8" fmla="*/ 62 w 366"/>
                      <a:gd name="T9" fmla="*/ 0 h 421"/>
                      <a:gd name="T10" fmla="*/ 0 w 366"/>
                      <a:gd name="T11" fmla="*/ 96 h 421"/>
                      <a:gd name="T12" fmla="*/ 83 w 366"/>
                      <a:gd name="T13" fmla="*/ 162 h 421"/>
                      <a:gd name="T14" fmla="*/ 120 w 366"/>
                      <a:gd name="T15" fmla="*/ 298 h 421"/>
                      <a:gd name="T16" fmla="*/ 95 w 366"/>
                      <a:gd name="T17" fmla="*/ 421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6" h="421">
                        <a:moveTo>
                          <a:pt x="95" y="421"/>
                        </a:moveTo>
                        <a:lnTo>
                          <a:pt x="366" y="351"/>
                        </a:lnTo>
                        <a:lnTo>
                          <a:pt x="332" y="209"/>
                        </a:lnTo>
                        <a:lnTo>
                          <a:pt x="196" y="83"/>
                        </a:lnTo>
                        <a:lnTo>
                          <a:pt x="62" y="0"/>
                        </a:lnTo>
                        <a:lnTo>
                          <a:pt x="0" y="96"/>
                        </a:lnTo>
                        <a:lnTo>
                          <a:pt x="83" y="162"/>
                        </a:lnTo>
                        <a:lnTo>
                          <a:pt x="120" y="298"/>
                        </a:lnTo>
                        <a:lnTo>
                          <a:pt x="95" y="4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8" name="Freeform 884">
                    <a:extLst>
                      <a:ext uri="{FF2B5EF4-FFF2-40B4-BE49-F238E27FC236}">
                        <a16:creationId xmlns:a16="http://schemas.microsoft.com/office/drawing/2014/main" id="{DAD68FB1-7447-4E4C-AA68-BE18052B5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0" y="2108"/>
                    <a:ext cx="294" cy="275"/>
                  </a:xfrm>
                  <a:custGeom>
                    <a:avLst/>
                    <a:gdLst>
                      <a:gd name="T0" fmla="*/ 505 w 589"/>
                      <a:gd name="T1" fmla="*/ 550 h 550"/>
                      <a:gd name="T2" fmla="*/ 589 w 589"/>
                      <a:gd name="T3" fmla="*/ 528 h 550"/>
                      <a:gd name="T4" fmla="*/ 552 w 589"/>
                      <a:gd name="T5" fmla="*/ 395 h 550"/>
                      <a:gd name="T6" fmla="*/ 369 w 589"/>
                      <a:gd name="T7" fmla="*/ 219 h 550"/>
                      <a:gd name="T8" fmla="*/ 0 w 589"/>
                      <a:gd name="T9" fmla="*/ 0 h 550"/>
                      <a:gd name="T10" fmla="*/ 28 w 589"/>
                      <a:gd name="T11" fmla="*/ 93 h 550"/>
                      <a:gd name="T12" fmla="*/ 333 w 589"/>
                      <a:gd name="T13" fmla="*/ 278 h 550"/>
                      <a:gd name="T14" fmla="*/ 469 w 589"/>
                      <a:gd name="T15" fmla="*/ 400 h 550"/>
                      <a:gd name="T16" fmla="*/ 505 w 589"/>
                      <a:gd name="T17" fmla="*/ 550 h 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9" h="550">
                        <a:moveTo>
                          <a:pt x="505" y="550"/>
                        </a:moveTo>
                        <a:lnTo>
                          <a:pt x="589" y="528"/>
                        </a:lnTo>
                        <a:lnTo>
                          <a:pt x="552" y="395"/>
                        </a:lnTo>
                        <a:lnTo>
                          <a:pt x="369" y="219"/>
                        </a:lnTo>
                        <a:lnTo>
                          <a:pt x="0" y="0"/>
                        </a:lnTo>
                        <a:lnTo>
                          <a:pt x="28" y="93"/>
                        </a:lnTo>
                        <a:lnTo>
                          <a:pt x="333" y="278"/>
                        </a:lnTo>
                        <a:lnTo>
                          <a:pt x="469" y="400"/>
                        </a:lnTo>
                        <a:lnTo>
                          <a:pt x="505" y="55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9" name="Freeform 885">
                    <a:extLst>
                      <a:ext uri="{FF2B5EF4-FFF2-40B4-BE49-F238E27FC236}">
                        <a16:creationId xmlns:a16="http://schemas.microsoft.com/office/drawing/2014/main" id="{DA5CF0CD-DEF1-4B94-8FC9-39D802BD5D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2013"/>
                    <a:ext cx="68" cy="327"/>
                  </a:xfrm>
                  <a:custGeom>
                    <a:avLst/>
                    <a:gdLst>
                      <a:gd name="T0" fmla="*/ 22 w 135"/>
                      <a:gd name="T1" fmla="*/ 654 h 654"/>
                      <a:gd name="T2" fmla="*/ 0 w 135"/>
                      <a:gd name="T3" fmla="*/ 563 h 654"/>
                      <a:gd name="T4" fmla="*/ 84 w 135"/>
                      <a:gd name="T5" fmla="*/ 365 h 654"/>
                      <a:gd name="T6" fmla="*/ 88 w 135"/>
                      <a:gd name="T7" fmla="*/ 242 h 654"/>
                      <a:gd name="T8" fmla="*/ 44 w 135"/>
                      <a:gd name="T9" fmla="*/ 57 h 654"/>
                      <a:gd name="T10" fmla="*/ 78 w 135"/>
                      <a:gd name="T11" fmla="*/ 0 h 654"/>
                      <a:gd name="T12" fmla="*/ 135 w 135"/>
                      <a:gd name="T13" fmla="*/ 231 h 654"/>
                      <a:gd name="T14" fmla="*/ 130 w 135"/>
                      <a:gd name="T15" fmla="*/ 371 h 654"/>
                      <a:gd name="T16" fmla="*/ 66 w 135"/>
                      <a:gd name="T17" fmla="*/ 558 h 654"/>
                      <a:gd name="T18" fmla="*/ 84 w 135"/>
                      <a:gd name="T19" fmla="*/ 634 h 654"/>
                      <a:gd name="T20" fmla="*/ 22 w 135"/>
                      <a:gd name="T21" fmla="*/ 654 h 6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5" h="654">
                        <a:moveTo>
                          <a:pt x="22" y="654"/>
                        </a:moveTo>
                        <a:lnTo>
                          <a:pt x="0" y="563"/>
                        </a:lnTo>
                        <a:lnTo>
                          <a:pt x="84" y="365"/>
                        </a:lnTo>
                        <a:lnTo>
                          <a:pt x="88" y="242"/>
                        </a:lnTo>
                        <a:lnTo>
                          <a:pt x="44" y="57"/>
                        </a:lnTo>
                        <a:lnTo>
                          <a:pt x="78" y="0"/>
                        </a:lnTo>
                        <a:lnTo>
                          <a:pt x="135" y="231"/>
                        </a:lnTo>
                        <a:lnTo>
                          <a:pt x="130" y="371"/>
                        </a:lnTo>
                        <a:lnTo>
                          <a:pt x="66" y="558"/>
                        </a:lnTo>
                        <a:lnTo>
                          <a:pt x="84" y="634"/>
                        </a:lnTo>
                        <a:lnTo>
                          <a:pt x="22" y="6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0" name="Freeform 886">
                    <a:extLst>
                      <a:ext uri="{FF2B5EF4-FFF2-40B4-BE49-F238E27FC236}">
                        <a16:creationId xmlns:a16="http://schemas.microsoft.com/office/drawing/2014/main" id="{131F1FDC-E778-4DD0-82CE-2FAE9D003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" y="2121"/>
                    <a:ext cx="182" cy="245"/>
                  </a:xfrm>
                  <a:custGeom>
                    <a:avLst/>
                    <a:gdLst>
                      <a:gd name="T0" fmla="*/ 365 w 365"/>
                      <a:gd name="T1" fmla="*/ 430 h 490"/>
                      <a:gd name="T2" fmla="*/ 273 w 365"/>
                      <a:gd name="T3" fmla="*/ 81 h 490"/>
                      <a:gd name="T4" fmla="*/ 207 w 365"/>
                      <a:gd name="T5" fmla="*/ 24 h 490"/>
                      <a:gd name="T6" fmla="*/ 176 w 365"/>
                      <a:gd name="T7" fmla="*/ 0 h 490"/>
                      <a:gd name="T8" fmla="*/ 66 w 365"/>
                      <a:gd name="T9" fmla="*/ 31 h 490"/>
                      <a:gd name="T10" fmla="*/ 0 w 365"/>
                      <a:gd name="T11" fmla="*/ 145 h 490"/>
                      <a:gd name="T12" fmla="*/ 31 w 365"/>
                      <a:gd name="T13" fmla="*/ 277 h 490"/>
                      <a:gd name="T14" fmla="*/ 126 w 365"/>
                      <a:gd name="T15" fmla="*/ 366 h 490"/>
                      <a:gd name="T16" fmla="*/ 157 w 365"/>
                      <a:gd name="T17" fmla="*/ 490 h 490"/>
                      <a:gd name="T18" fmla="*/ 365 w 365"/>
                      <a:gd name="T19" fmla="*/ 430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5" h="490">
                        <a:moveTo>
                          <a:pt x="365" y="430"/>
                        </a:moveTo>
                        <a:lnTo>
                          <a:pt x="273" y="81"/>
                        </a:lnTo>
                        <a:lnTo>
                          <a:pt x="207" y="24"/>
                        </a:lnTo>
                        <a:lnTo>
                          <a:pt x="176" y="0"/>
                        </a:lnTo>
                        <a:lnTo>
                          <a:pt x="66" y="31"/>
                        </a:lnTo>
                        <a:lnTo>
                          <a:pt x="0" y="145"/>
                        </a:lnTo>
                        <a:lnTo>
                          <a:pt x="31" y="277"/>
                        </a:lnTo>
                        <a:lnTo>
                          <a:pt x="126" y="366"/>
                        </a:lnTo>
                        <a:lnTo>
                          <a:pt x="157" y="490"/>
                        </a:lnTo>
                        <a:lnTo>
                          <a:pt x="365" y="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1" name="Freeform 887">
                    <a:extLst>
                      <a:ext uri="{FF2B5EF4-FFF2-40B4-BE49-F238E27FC236}">
                        <a16:creationId xmlns:a16="http://schemas.microsoft.com/office/drawing/2014/main" id="{F3B6C258-09E7-47E9-BFE6-46FFA3E743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9" y="2265"/>
                    <a:ext cx="62" cy="91"/>
                  </a:xfrm>
                  <a:custGeom>
                    <a:avLst/>
                    <a:gdLst>
                      <a:gd name="T0" fmla="*/ 126 w 126"/>
                      <a:gd name="T1" fmla="*/ 154 h 182"/>
                      <a:gd name="T2" fmla="*/ 86 w 126"/>
                      <a:gd name="T3" fmla="*/ 0 h 182"/>
                      <a:gd name="T4" fmla="*/ 0 w 126"/>
                      <a:gd name="T5" fmla="*/ 99 h 182"/>
                      <a:gd name="T6" fmla="*/ 22 w 126"/>
                      <a:gd name="T7" fmla="*/ 182 h 182"/>
                      <a:gd name="T8" fmla="*/ 126 w 126"/>
                      <a:gd name="T9" fmla="*/ 154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6" h="182">
                        <a:moveTo>
                          <a:pt x="126" y="154"/>
                        </a:moveTo>
                        <a:lnTo>
                          <a:pt x="86" y="0"/>
                        </a:lnTo>
                        <a:lnTo>
                          <a:pt x="0" y="99"/>
                        </a:lnTo>
                        <a:lnTo>
                          <a:pt x="22" y="182"/>
                        </a:lnTo>
                        <a:lnTo>
                          <a:pt x="126" y="1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2" name="Freeform 888">
                    <a:extLst>
                      <a:ext uri="{FF2B5EF4-FFF2-40B4-BE49-F238E27FC236}">
                        <a16:creationId xmlns:a16="http://schemas.microsoft.com/office/drawing/2014/main" id="{2E370EE7-3E87-46FD-82BF-3901EE3912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2281"/>
                    <a:ext cx="92" cy="89"/>
                  </a:xfrm>
                  <a:custGeom>
                    <a:avLst/>
                    <a:gdLst>
                      <a:gd name="T0" fmla="*/ 0 w 185"/>
                      <a:gd name="T1" fmla="*/ 0 h 177"/>
                      <a:gd name="T2" fmla="*/ 163 w 185"/>
                      <a:gd name="T3" fmla="*/ 65 h 177"/>
                      <a:gd name="T4" fmla="*/ 185 w 185"/>
                      <a:gd name="T5" fmla="*/ 150 h 177"/>
                      <a:gd name="T6" fmla="*/ 90 w 185"/>
                      <a:gd name="T7" fmla="*/ 177 h 177"/>
                      <a:gd name="T8" fmla="*/ 57 w 185"/>
                      <a:gd name="T9" fmla="*/ 56 h 177"/>
                      <a:gd name="T10" fmla="*/ 0 w 185"/>
                      <a:gd name="T11" fmla="*/ 0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5" h="177">
                        <a:moveTo>
                          <a:pt x="0" y="0"/>
                        </a:moveTo>
                        <a:lnTo>
                          <a:pt x="163" y="65"/>
                        </a:lnTo>
                        <a:lnTo>
                          <a:pt x="185" y="150"/>
                        </a:lnTo>
                        <a:lnTo>
                          <a:pt x="90" y="177"/>
                        </a:lnTo>
                        <a:lnTo>
                          <a:pt x="57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3" name="Freeform 889">
                    <a:extLst>
                      <a:ext uri="{FF2B5EF4-FFF2-40B4-BE49-F238E27FC236}">
                        <a16:creationId xmlns:a16="http://schemas.microsoft.com/office/drawing/2014/main" id="{467E3EC5-0FA6-4F41-9360-E4CC908FB0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2082"/>
                    <a:ext cx="195" cy="112"/>
                  </a:xfrm>
                  <a:custGeom>
                    <a:avLst/>
                    <a:gdLst>
                      <a:gd name="T0" fmla="*/ 71 w 388"/>
                      <a:gd name="T1" fmla="*/ 223 h 223"/>
                      <a:gd name="T2" fmla="*/ 141 w 388"/>
                      <a:gd name="T3" fmla="*/ 107 h 223"/>
                      <a:gd name="T4" fmla="*/ 249 w 388"/>
                      <a:gd name="T5" fmla="*/ 78 h 223"/>
                      <a:gd name="T6" fmla="*/ 356 w 388"/>
                      <a:gd name="T7" fmla="*/ 157 h 223"/>
                      <a:gd name="T8" fmla="*/ 388 w 388"/>
                      <a:gd name="T9" fmla="*/ 93 h 223"/>
                      <a:gd name="T10" fmla="*/ 310 w 388"/>
                      <a:gd name="T11" fmla="*/ 24 h 223"/>
                      <a:gd name="T12" fmla="*/ 254 w 388"/>
                      <a:gd name="T13" fmla="*/ 0 h 223"/>
                      <a:gd name="T14" fmla="*/ 118 w 388"/>
                      <a:gd name="T15" fmla="*/ 38 h 223"/>
                      <a:gd name="T16" fmla="*/ 50 w 388"/>
                      <a:gd name="T17" fmla="*/ 76 h 223"/>
                      <a:gd name="T18" fmla="*/ 0 w 388"/>
                      <a:gd name="T19" fmla="*/ 165 h 223"/>
                      <a:gd name="T20" fmla="*/ 71 w 388"/>
                      <a:gd name="T21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8" h="223">
                        <a:moveTo>
                          <a:pt x="71" y="223"/>
                        </a:moveTo>
                        <a:lnTo>
                          <a:pt x="141" y="107"/>
                        </a:lnTo>
                        <a:lnTo>
                          <a:pt x="249" y="78"/>
                        </a:lnTo>
                        <a:lnTo>
                          <a:pt x="356" y="157"/>
                        </a:lnTo>
                        <a:lnTo>
                          <a:pt x="388" y="93"/>
                        </a:lnTo>
                        <a:lnTo>
                          <a:pt x="310" y="24"/>
                        </a:lnTo>
                        <a:lnTo>
                          <a:pt x="254" y="0"/>
                        </a:lnTo>
                        <a:lnTo>
                          <a:pt x="118" y="38"/>
                        </a:lnTo>
                        <a:lnTo>
                          <a:pt x="50" y="76"/>
                        </a:lnTo>
                        <a:lnTo>
                          <a:pt x="0" y="165"/>
                        </a:lnTo>
                        <a:lnTo>
                          <a:pt x="71" y="2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4" name="Freeform 890">
                    <a:extLst>
                      <a:ext uri="{FF2B5EF4-FFF2-40B4-BE49-F238E27FC236}">
                        <a16:creationId xmlns:a16="http://schemas.microsoft.com/office/drawing/2014/main" id="{8EB24BEA-B03F-4CF3-8BB8-8333909FF4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9" y="2081"/>
                    <a:ext cx="197" cy="116"/>
                  </a:xfrm>
                  <a:custGeom>
                    <a:avLst/>
                    <a:gdLst>
                      <a:gd name="T0" fmla="*/ 79 w 394"/>
                      <a:gd name="T1" fmla="*/ 221 h 232"/>
                      <a:gd name="T2" fmla="*/ 69 w 394"/>
                      <a:gd name="T3" fmla="*/ 224 h 232"/>
                      <a:gd name="T4" fmla="*/ 140 w 394"/>
                      <a:gd name="T5" fmla="*/ 108 h 232"/>
                      <a:gd name="T6" fmla="*/ 142 w 394"/>
                      <a:gd name="T7" fmla="*/ 108 h 232"/>
                      <a:gd name="T8" fmla="*/ 250 w 394"/>
                      <a:gd name="T9" fmla="*/ 79 h 232"/>
                      <a:gd name="T10" fmla="*/ 252 w 394"/>
                      <a:gd name="T11" fmla="*/ 79 h 232"/>
                      <a:gd name="T12" fmla="*/ 252 w 394"/>
                      <a:gd name="T13" fmla="*/ 77 h 232"/>
                      <a:gd name="T14" fmla="*/ 254 w 394"/>
                      <a:gd name="T15" fmla="*/ 81 h 232"/>
                      <a:gd name="T16" fmla="*/ 361 w 394"/>
                      <a:gd name="T17" fmla="*/ 160 h 232"/>
                      <a:gd name="T18" fmla="*/ 356 w 394"/>
                      <a:gd name="T19" fmla="*/ 160 h 232"/>
                      <a:gd name="T20" fmla="*/ 384 w 394"/>
                      <a:gd name="T21" fmla="*/ 97 h 232"/>
                      <a:gd name="T22" fmla="*/ 386 w 394"/>
                      <a:gd name="T23" fmla="*/ 99 h 232"/>
                      <a:gd name="T24" fmla="*/ 311 w 394"/>
                      <a:gd name="T25" fmla="*/ 31 h 232"/>
                      <a:gd name="T26" fmla="*/ 311 w 394"/>
                      <a:gd name="T27" fmla="*/ 33 h 232"/>
                      <a:gd name="T28" fmla="*/ 254 w 394"/>
                      <a:gd name="T29" fmla="*/ 9 h 232"/>
                      <a:gd name="T30" fmla="*/ 257 w 394"/>
                      <a:gd name="T31" fmla="*/ 9 h 232"/>
                      <a:gd name="T32" fmla="*/ 121 w 394"/>
                      <a:gd name="T33" fmla="*/ 43 h 232"/>
                      <a:gd name="T34" fmla="*/ 55 w 394"/>
                      <a:gd name="T35" fmla="*/ 83 h 232"/>
                      <a:gd name="T36" fmla="*/ 61 w 394"/>
                      <a:gd name="T37" fmla="*/ 81 h 232"/>
                      <a:gd name="T38" fmla="*/ 9 w 394"/>
                      <a:gd name="T39" fmla="*/ 173 h 232"/>
                      <a:gd name="T40" fmla="*/ 6 w 394"/>
                      <a:gd name="T41" fmla="*/ 165 h 232"/>
                      <a:gd name="T42" fmla="*/ 79 w 394"/>
                      <a:gd name="T43" fmla="*/ 221 h 232"/>
                      <a:gd name="T44" fmla="*/ 71 w 394"/>
                      <a:gd name="T45" fmla="*/ 230 h 232"/>
                      <a:gd name="T46" fmla="*/ 0 w 394"/>
                      <a:gd name="T47" fmla="*/ 173 h 232"/>
                      <a:gd name="T48" fmla="*/ 0 w 394"/>
                      <a:gd name="T49" fmla="*/ 163 h 232"/>
                      <a:gd name="T50" fmla="*/ 50 w 394"/>
                      <a:gd name="T51" fmla="*/ 75 h 232"/>
                      <a:gd name="T52" fmla="*/ 119 w 394"/>
                      <a:gd name="T53" fmla="*/ 33 h 232"/>
                      <a:gd name="T54" fmla="*/ 254 w 394"/>
                      <a:gd name="T55" fmla="*/ 0 h 232"/>
                      <a:gd name="T56" fmla="*/ 257 w 394"/>
                      <a:gd name="T57" fmla="*/ 0 h 232"/>
                      <a:gd name="T58" fmla="*/ 313 w 394"/>
                      <a:gd name="T59" fmla="*/ 25 h 232"/>
                      <a:gd name="T60" fmla="*/ 318 w 394"/>
                      <a:gd name="T61" fmla="*/ 25 h 232"/>
                      <a:gd name="T62" fmla="*/ 394 w 394"/>
                      <a:gd name="T63" fmla="*/ 93 h 232"/>
                      <a:gd name="T64" fmla="*/ 394 w 394"/>
                      <a:gd name="T65" fmla="*/ 97 h 232"/>
                      <a:gd name="T66" fmla="*/ 363 w 394"/>
                      <a:gd name="T67" fmla="*/ 163 h 232"/>
                      <a:gd name="T68" fmla="*/ 358 w 394"/>
                      <a:gd name="T69" fmla="*/ 168 h 232"/>
                      <a:gd name="T70" fmla="*/ 358 w 394"/>
                      <a:gd name="T71" fmla="*/ 165 h 232"/>
                      <a:gd name="T72" fmla="*/ 250 w 394"/>
                      <a:gd name="T73" fmla="*/ 86 h 232"/>
                      <a:gd name="T74" fmla="*/ 252 w 394"/>
                      <a:gd name="T75" fmla="*/ 86 h 232"/>
                      <a:gd name="T76" fmla="*/ 144 w 394"/>
                      <a:gd name="T77" fmla="*/ 115 h 232"/>
                      <a:gd name="T78" fmla="*/ 149 w 394"/>
                      <a:gd name="T79" fmla="*/ 115 h 232"/>
                      <a:gd name="T80" fmla="*/ 79 w 394"/>
                      <a:gd name="T81" fmla="*/ 230 h 232"/>
                      <a:gd name="T82" fmla="*/ 76 w 394"/>
                      <a:gd name="T83" fmla="*/ 230 h 232"/>
                      <a:gd name="T84" fmla="*/ 79 w 394"/>
                      <a:gd name="T85" fmla="*/ 230 h 232"/>
                      <a:gd name="T86" fmla="*/ 76 w 394"/>
                      <a:gd name="T87" fmla="*/ 230 h 232"/>
                      <a:gd name="T88" fmla="*/ 74 w 394"/>
                      <a:gd name="T89" fmla="*/ 232 h 232"/>
                      <a:gd name="T90" fmla="*/ 71 w 394"/>
                      <a:gd name="T91" fmla="*/ 230 h 232"/>
                      <a:gd name="T92" fmla="*/ 79 w 394"/>
                      <a:gd name="T93" fmla="*/ 221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94" h="232">
                        <a:moveTo>
                          <a:pt x="79" y="221"/>
                        </a:moveTo>
                        <a:lnTo>
                          <a:pt x="69" y="224"/>
                        </a:lnTo>
                        <a:lnTo>
                          <a:pt x="140" y="108"/>
                        </a:lnTo>
                        <a:lnTo>
                          <a:pt x="142" y="108"/>
                        </a:lnTo>
                        <a:lnTo>
                          <a:pt x="250" y="79"/>
                        </a:lnTo>
                        <a:lnTo>
                          <a:pt x="252" y="79"/>
                        </a:lnTo>
                        <a:lnTo>
                          <a:pt x="252" y="77"/>
                        </a:lnTo>
                        <a:lnTo>
                          <a:pt x="254" y="81"/>
                        </a:lnTo>
                        <a:lnTo>
                          <a:pt x="361" y="160"/>
                        </a:lnTo>
                        <a:lnTo>
                          <a:pt x="356" y="160"/>
                        </a:lnTo>
                        <a:lnTo>
                          <a:pt x="384" y="97"/>
                        </a:lnTo>
                        <a:lnTo>
                          <a:pt x="386" y="99"/>
                        </a:lnTo>
                        <a:lnTo>
                          <a:pt x="311" y="31"/>
                        </a:lnTo>
                        <a:lnTo>
                          <a:pt x="311" y="33"/>
                        </a:lnTo>
                        <a:lnTo>
                          <a:pt x="254" y="9"/>
                        </a:lnTo>
                        <a:lnTo>
                          <a:pt x="257" y="9"/>
                        </a:lnTo>
                        <a:lnTo>
                          <a:pt x="121" y="43"/>
                        </a:lnTo>
                        <a:lnTo>
                          <a:pt x="55" y="83"/>
                        </a:lnTo>
                        <a:lnTo>
                          <a:pt x="61" y="81"/>
                        </a:lnTo>
                        <a:lnTo>
                          <a:pt x="9" y="173"/>
                        </a:lnTo>
                        <a:lnTo>
                          <a:pt x="6" y="165"/>
                        </a:lnTo>
                        <a:lnTo>
                          <a:pt x="79" y="221"/>
                        </a:lnTo>
                        <a:lnTo>
                          <a:pt x="71" y="230"/>
                        </a:lnTo>
                        <a:lnTo>
                          <a:pt x="0" y="173"/>
                        </a:lnTo>
                        <a:lnTo>
                          <a:pt x="0" y="163"/>
                        </a:lnTo>
                        <a:lnTo>
                          <a:pt x="50" y="75"/>
                        </a:lnTo>
                        <a:lnTo>
                          <a:pt x="119" y="33"/>
                        </a:lnTo>
                        <a:lnTo>
                          <a:pt x="254" y="0"/>
                        </a:lnTo>
                        <a:lnTo>
                          <a:pt x="257" y="0"/>
                        </a:lnTo>
                        <a:lnTo>
                          <a:pt x="313" y="25"/>
                        </a:lnTo>
                        <a:lnTo>
                          <a:pt x="318" y="25"/>
                        </a:lnTo>
                        <a:lnTo>
                          <a:pt x="394" y="93"/>
                        </a:lnTo>
                        <a:lnTo>
                          <a:pt x="394" y="97"/>
                        </a:lnTo>
                        <a:lnTo>
                          <a:pt x="363" y="163"/>
                        </a:lnTo>
                        <a:lnTo>
                          <a:pt x="358" y="168"/>
                        </a:lnTo>
                        <a:lnTo>
                          <a:pt x="358" y="165"/>
                        </a:lnTo>
                        <a:lnTo>
                          <a:pt x="250" y="86"/>
                        </a:lnTo>
                        <a:lnTo>
                          <a:pt x="252" y="86"/>
                        </a:lnTo>
                        <a:lnTo>
                          <a:pt x="144" y="115"/>
                        </a:lnTo>
                        <a:lnTo>
                          <a:pt x="149" y="115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4" y="232"/>
                        </a:lnTo>
                        <a:lnTo>
                          <a:pt x="71" y="230"/>
                        </a:lnTo>
                        <a:lnTo>
                          <a:pt x="79" y="2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5" name="Freeform 891">
                    <a:extLst>
                      <a:ext uri="{FF2B5EF4-FFF2-40B4-BE49-F238E27FC236}">
                        <a16:creationId xmlns:a16="http://schemas.microsoft.com/office/drawing/2014/main" id="{E0A6F8DC-36B0-4249-ABF7-79E9E9638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3" y="2159"/>
                    <a:ext cx="117" cy="101"/>
                  </a:xfrm>
                  <a:custGeom>
                    <a:avLst/>
                    <a:gdLst>
                      <a:gd name="T0" fmla="*/ 234 w 234"/>
                      <a:gd name="T1" fmla="*/ 200 h 200"/>
                      <a:gd name="T2" fmla="*/ 204 w 234"/>
                      <a:gd name="T3" fmla="*/ 66 h 200"/>
                      <a:gd name="T4" fmla="*/ 119 w 234"/>
                      <a:gd name="T5" fmla="*/ 0 h 200"/>
                      <a:gd name="T6" fmla="*/ 0 w 234"/>
                      <a:gd name="T7" fmla="*/ 27 h 200"/>
                      <a:gd name="T8" fmla="*/ 141 w 234"/>
                      <a:gd name="T9" fmla="*/ 114 h 200"/>
                      <a:gd name="T10" fmla="*/ 234 w 234"/>
                      <a:gd name="T11" fmla="*/ 200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4" h="200">
                        <a:moveTo>
                          <a:pt x="234" y="200"/>
                        </a:moveTo>
                        <a:lnTo>
                          <a:pt x="204" y="66"/>
                        </a:lnTo>
                        <a:lnTo>
                          <a:pt x="119" y="0"/>
                        </a:lnTo>
                        <a:lnTo>
                          <a:pt x="0" y="27"/>
                        </a:lnTo>
                        <a:lnTo>
                          <a:pt x="141" y="114"/>
                        </a:lnTo>
                        <a:lnTo>
                          <a:pt x="234" y="2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6" name="Freeform 892">
                    <a:extLst>
                      <a:ext uri="{FF2B5EF4-FFF2-40B4-BE49-F238E27FC236}">
                        <a16:creationId xmlns:a16="http://schemas.microsoft.com/office/drawing/2014/main" id="{89B9AB8F-098A-4366-A3E9-EB780B947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1988"/>
                    <a:ext cx="340" cy="184"/>
                  </a:xfrm>
                  <a:custGeom>
                    <a:avLst/>
                    <a:gdLst>
                      <a:gd name="T0" fmla="*/ 83 w 680"/>
                      <a:gd name="T1" fmla="*/ 368 h 368"/>
                      <a:gd name="T2" fmla="*/ 193 w 680"/>
                      <a:gd name="T3" fmla="*/ 339 h 368"/>
                      <a:gd name="T4" fmla="*/ 236 w 680"/>
                      <a:gd name="T5" fmla="*/ 244 h 368"/>
                      <a:gd name="T6" fmla="*/ 304 w 680"/>
                      <a:gd name="T7" fmla="*/ 204 h 368"/>
                      <a:gd name="T8" fmla="*/ 480 w 680"/>
                      <a:gd name="T9" fmla="*/ 155 h 368"/>
                      <a:gd name="T10" fmla="*/ 612 w 680"/>
                      <a:gd name="T11" fmla="*/ 212 h 368"/>
                      <a:gd name="T12" fmla="*/ 680 w 680"/>
                      <a:gd name="T13" fmla="*/ 103 h 368"/>
                      <a:gd name="T14" fmla="*/ 540 w 680"/>
                      <a:gd name="T15" fmla="*/ 23 h 368"/>
                      <a:gd name="T16" fmla="*/ 433 w 680"/>
                      <a:gd name="T17" fmla="*/ 0 h 368"/>
                      <a:gd name="T18" fmla="*/ 256 w 680"/>
                      <a:gd name="T19" fmla="*/ 50 h 368"/>
                      <a:gd name="T20" fmla="*/ 124 w 680"/>
                      <a:gd name="T21" fmla="*/ 155 h 368"/>
                      <a:gd name="T22" fmla="*/ 0 w 680"/>
                      <a:gd name="T23" fmla="*/ 322 h 368"/>
                      <a:gd name="T24" fmla="*/ 83 w 680"/>
                      <a:gd name="T25" fmla="*/ 368 h 3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80" h="368">
                        <a:moveTo>
                          <a:pt x="83" y="368"/>
                        </a:moveTo>
                        <a:lnTo>
                          <a:pt x="193" y="339"/>
                        </a:lnTo>
                        <a:lnTo>
                          <a:pt x="236" y="244"/>
                        </a:lnTo>
                        <a:lnTo>
                          <a:pt x="304" y="204"/>
                        </a:lnTo>
                        <a:lnTo>
                          <a:pt x="480" y="155"/>
                        </a:lnTo>
                        <a:lnTo>
                          <a:pt x="612" y="212"/>
                        </a:lnTo>
                        <a:lnTo>
                          <a:pt x="680" y="103"/>
                        </a:lnTo>
                        <a:lnTo>
                          <a:pt x="540" y="23"/>
                        </a:lnTo>
                        <a:lnTo>
                          <a:pt x="433" y="0"/>
                        </a:lnTo>
                        <a:lnTo>
                          <a:pt x="256" y="50"/>
                        </a:lnTo>
                        <a:lnTo>
                          <a:pt x="124" y="155"/>
                        </a:lnTo>
                        <a:lnTo>
                          <a:pt x="0" y="322"/>
                        </a:lnTo>
                        <a:lnTo>
                          <a:pt x="83" y="36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7" name="Freeform 893">
                    <a:extLst>
                      <a:ext uri="{FF2B5EF4-FFF2-40B4-BE49-F238E27FC236}">
                        <a16:creationId xmlns:a16="http://schemas.microsoft.com/office/drawing/2014/main" id="{27CD5EBE-C0AB-4455-ABBA-AE65E217CA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3" y="1808"/>
                    <a:ext cx="545" cy="329"/>
                  </a:xfrm>
                  <a:custGeom>
                    <a:avLst/>
                    <a:gdLst>
                      <a:gd name="T0" fmla="*/ 0 w 1089"/>
                      <a:gd name="T1" fmla="*/ 338 h 660"/>
                      <a:gd name="T2" fmla="*/ 252 w 1089"/>
                      <a:gd name="T3" fmla="*/ 465 h 660"/>
                      <a:gd name="T4" fmla="*/ 402 w 1089"/>
                      <a:gd name="T5" fmla="*/ 316 h 660"/>
                      <a:gd name="T6" fmla="*/ 351 w 1089"/>
                      <a:gd name="T7" fmla="*/ 131 h 660"/>
                      <a:gd name="T8" fmla="*/ 409 w 1089"/>
                      <a:gd name="T9" fmla="*/ 115 h 660"/>
                      <a:gd name="T10" fmla="*/ 459 w 1089"/>
                      <a:gd name="T11" fmla="*/ 300 h 660"/>
                      <a:gd name="T12" fmla="*/ 649 w 1089"/>
                      <a:gd name="T13" fmla="*/ 252 h 660"/>
                      <a:gd name="T14" fmla="*/ 865 w 1089"/>
                      <a:gd name="T15" fmla="*/ 330 h 660"/>
                      <a:gd name="T16" fmla="*/ 837 w 1089"/>
                      <a:gd name="T17" fmla="*/ 217 h 660"/>
                      <a:gd name="T18" fmla="*/ 878 w 1089"/>
                      <a:gd name="T19" fmla="*/ 104 h 660"/>
                      <a:gd name="T20" fmla="*/ 795 w 1089"/>
                      <a:gd name="T21" fmla="*/ 11 h 660"/>
                      <a:gd name="T22" fmla="*/ 827 w 1089"/>
                      <a:gd name="T23" fmla="*/ 0 h 660"/>
                      <a:gd name="T24" fmla="*/ 1089 w 1089"/>
                      <a:gd name="T25" fmla="*/ 177 h 660"/>
                      <a:gd name="T26" fmla="*/ 1064 w 1089"/>
                      <a:gd name="T27" fmla="*/ 224 h 660"/>
                      <a:gd name="T28" fmla="*/ 920 w 1089"/>
                      <a:gd name="T29" fmla="*/ 146 h 660"/>
                      <a:gd name="T30" fmla="*/ 876 w 1089"/>
                      <a:gd name="T31" fmla="*/ 219 h 660"/>
                      <a:gd name="T32" fmla="*/ 918 w 1089"/>
                      <a:gd name="T33" fmla="*/ 346 h 660"/>
                      <a:gd name="T34" fmla="*/ 971 w 1089"/>
                      <a:gd name="T35" fmla="*/ 379 h 660"/>
                      <a:gd name="T36" fmla="*/ 922 w 1089"/>
                      <a:gd name="T37" fmla="*/ 434 h 660"/>
                      <a:gd name="T38" fmla="*/ 791 w 1089"/>
                      <a:gd name="T39" fmla="*/ 351 h 660"/>
                      <a:gd name="T40" fmla="*/ 646 w 1089"/>
                      <a:gd name="T41" fmla="*/ 305 h 660"/>
                      <a:gd name="T42" fmla="*/ 441 w 1089"/>
                      <a:gd name="T43" fmla="*/ 363 h 660"/>
                      <a:gd name="T44" fmla="*/ 282 w 1089"/>
                      <a:gd name="T45" fmla="*/ 502 h 660"/>
                      <a:gd name="T46" fmla="*/ 178 w 1089"/>
                      <a:gd name="T47" fmla="*/ 660 h 660"/>
                      <a:gd name="T48" fmla="*/ 142 w 1089"/>
                      <a:gd name="T49" fmla="*/ 642 h 660"/>
                      <a:gd name="T50" fmla="*/ 165 w 1089"/>
                      <a:gd name="T51" fmla="*/ 598 h 660"/>
                      <a:gd name="T52" fmla="*/ 59 w 1089"/>
                      <a:gd name="T53" fmla="*/ 544 h 660"/>
                      <a:gd name="T54" fmla="*/ 0 w 1089"/>
                      <a:gd name="T55" fmla="*/ 338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089" h="660">
                        <a:moveTo>
                          <a:pt x="0" y="338"/>
                        </a:moveTo>
                        <a:lnTo>
                          <a:pt x="252" y="465"/>
                        </a:lnTo>
                        <a:lnTo>
                          <a:pt x="402" y="316"/>
                        </a:lnTo>
                        <a:lnTo>
                          <a:pt x="351" y="131"/>
                        </a:lnTo>
                        <a:lnTo>
                          <a:pt x="409" y="115"/>
                        </a:lnTo>
                        <a:lnTo>
                          <a:pt x="459" y="300"/>
                        </a:lnTo>
                        <a:lnTo>
                          <a:pt x="649" y="252"/>
                        </a:lnTo>
                        <a:lnTo>
                          <a:pt x="865" y="330"/>
                        </a:lnTo>
                        <a:lnTo>
                          <a:pt x="837" y="217"/>
                        </a:lnTo>
                        <a:lnTo>
                          <a:pt x="878" y="104"/>
                        </a:lnTo>
                        <a:lnTo>
                          <a:pt x="795" y="11"/>
                        </a:lnTo>
                        <a:lnTo>
                          <a:pt x="827" y="0"/>
                        </a:lnTo>
                        <a:lnTo>
                          <a:pt x="1089" y="177"/>
                        </a:lnTo>
                        <a:lnTo>
                          <a:pt x="1064" y="224"/>
                        </a:lnTo>
                        <a:lnTo>
                          <a:pt x="920" y="146"/>
                        </a:lnTo>
                        <a:lnTo>
                          <a:pt x="876" y="219"/>
                        </a:lnTo>
                        <a:lnTo>
                          <a:pt x="918" y="346"/>
                        </a:lnTo>
                        <a:lnTo>
                          <a:pt x="971" y="379"/>
                        </a:lnTo>
                        <a:lnTo>
                          <a:pt x="922" y="434"/>
                        </a:lnTo>
                        <a:lnTo>
                          <a:pt x="791" y="351"/>
                        </a:lnTo>
                        <a:lnTo>
                          <a:pt x="646" y="305"/>
                        </a:lnTo>
                        <a:lnTo>
                          <a:pt x="441" y="363"/>
                        </a:lnTo>
                        <a:lnTo>
                          <a:pt x="282" y="502"/>
                        </a:lnTo>
                        <a:lnTo>
                          <a:pt x="178" y="660"/>
                        </a:lnTo>
                        <a:lnTo>
                          <a:pt x="142" y="642"/>
                        </a:lnTo>
                        <a:lnTo>
                          <a:pt x="165" y="598"/>
                        </a:lnTo>
                        <a:lnTo>
                          <a:pt x="59" y="544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8" name="Freeform 894">
                    <a:extLst>
                      <a:ext uri="{FF2B5EF4-FFF2-40B4-BE49-F238E27FC236}">
                        <a16:creationId xmlns:a16="http://schemas.microsoft.com/office/drawing/2014/main" id="{B67B9395-44E0-4CC6-A798-DFAAC06E7D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0" y="2001"/>
                    <a:ext cx="103" cy="91"/>
                  </a:xfrm>
                  <a:custGeom>
                    <a:avLst/>
                    <a:gdLst>
                      <a:gd name="T0" fmla="*/ 31 w 205"/>
                      <a:gd name="T1" fmla="*/ 108 h 180"/>
                      <a:gd name="T2" fmla="*/ 168 w 205"/>
                      <a:gd name="T3" fmla="*/ 180 h 180"/>
                      <a:gd name="T4" fmla="*/ 205 w 205"/>
                      <a:gd name="T5" fmla="*/ 108 h 180"/>
                      <a:gd name="T6" fmla="*/ 0 w 205"/>
                      <a:gd name="T7" fmla="*/ 0 h 180"/>
                      <a:gd name="T8" fmla="*/ 31 w 205"/>
                      <a:gd name="T9" fmla="*/ 108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180">
                        <a:moveTo>
                          <a:pt x="31" y="108"/>
                        </a:moveTo>
                        <a:lnTo>
                          <a:pt x="168" y="180"/>
                        </a:lnTo>
                        <a:lnTo>
                          <a:pt x="205" y="108"/>
                        </a:lnTo>
                        <a:lnTo>
                          <a:pt x="0" y="0"/>
                        </a:lnTo>
                        <a:lnTo>
                          <a:pt x="31" y="1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9" name="Freeform 895">
                    <a:extLst>
                      <a:ext uri="{FF2B5EF4-FFF2-40B4-BE49-F238E27FC236}">
                        <a16:creationId xmlns:a16="http://schemas.microsoft.com/office/drawing/2014/main" id="{48C8CA54-1065-43A0-88EE-5CB646AEE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873"/>
                    <a:ext cx="121" cy="164"/>
                  </a:xfrm>
                  <a:custGeom>
                    <a:avLst/>
                    <a:gdLst>
                      <a:gd name="T0" fmla="*/ 96 w 243"/>
                      <a:gd name="T1" fmla="*/ 329 h 329"/>
                      <a:gd name="T2" fmla="*/ 243 w 243"/>
                      <a:gd name="T3" fmla="*/ 174 h 329"/>
                      <a:gd name="T4" fmla="*/ 198 w 243"/>
                      <a:gd name="T5" fmla="*/ 0 h 329"/>
                      <a:gd name="T6" fmla="*/ 95 w 243"/>
                      <a:gd name="T7" fmla="*/ 26 h 329"/>
                      <a:gd name="T8" fmla="*/ 0 w 243"/>
                      <a:gd name="T9" fmla="*/ 274 h 329"/>
                      <a:gd name="T10" fmla="*/ 96 w 243"/>
                      <a:gd name="T11" fmla="*/ 329 h 3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3" h="329">
                        <a:moveTo>
                          <a:pt x="96" y="329"/>
                        </a:moveTo>
                        <a:lnTo>
                          <a:pt x="243" y="174"/>
                        </a:lnTo>
                        <a:lnTo>
                          <a:pt x="198" y="0"/>
                        </a:lnTo>
                        <a:lnTo>
                          <a:pt x="95" y="26"/>
                        </a:lnTo>
                        <a:lnTo>
                          <a:pt x="0" y="274"/>
                        </a:lnTo>
                        <a:lnTo>
                          <a:pt x="96" y="32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0" name="Freeform 896">
                    <a:extLst>
                      <a:ext uri="{FF2B5EF4-FFF2-40B4-BE49-F238E27FC236}">
                        <a16:creationId xmlns:a16="http://schemas.microsoft.com/office/drawing/2014/main" id="{91FB85A5-B1C3-44AC-B35A-4F23DAD52A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896"/>
                    <a:ext cx="106" cy="103"/>
                  </a:xfrm>
                  <a:custGeom>
                    <a:avLst/>
                    <a:gdLst>
                      <a:gd name="T0" fmla="*/ 27 w 211"/>
                      <a:gd name="T1" fmla="*/ 158 h 206"/>
                      <a:gd name="T2" fmla="*/ 127 w 211"/>
                      <a:gd name="T3" fmla="*/ 206 h 206"/>
                      <a:gd name="T4" fmla="*/ 211 w 211"/>
                      <a:gd name="T5" fmla="*/ 0 h 206"/>
                      <a:gd name="T6" fmla="*/ 0 w 211"/>
                      <a:gd name="T7" fmla="*/ 59 h 206"/>
                      <a:gd name="T8" fmla="*/ 27 w 211"/>
                      <a:gd name="T9" fmla="*/ 158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1" h="206">
                        <a:moveTo>
                          <a:pt x="27" y="158"/>
                        </a:moveTo>
                        <a:lnTo>
                          <a:pt x="127" y="206"/>
                        </a:lnTo>
                        <a:lnTo>
                          <a:pt x="211" y="0"/>
                        </a:lnTo>
                        <a:lnTo>
                          <a:pt x="0" y="59"/>
                        </a:lnTo>
                        <a:lnTo>
                          <a:pt x="27" y="15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1" name="Freeform 897">
                    <a:extLst>
                      <a:ext uri="{FF2B5EF4-FFF2-40B4-BE49-F238E27FC236}">
                        <a16:creationId xmlns:a16="http://schemas.microsoft.com/office/drawing/2014/main" id="{70B03679-3A07-4E18-A316-1569C99805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813"/>
                    <a:ext cx="232" cy="158"/>
                  </a:xfrm>
                  <a:custGeom>
                    <a:avLst/>
                    <a:gdLst>
                      <a:gd name="T0" fmla="*/ 20 w 464"/>
                      <a:gd name="T1" fmla="*/ 163 h 316"/>
                      <a:gd name="T2" fmla="*/ 0 w 464"/>
                      <a:gd name="T3" fmla="*/ 103 h 316"/>
                      <a:gd name="T4" fmla="*/ 379 w 464"/>
                      <a:gd name="T5" fmla="*/ 0 h 316"/>
                      <a:gd name="T6" fmla="*/ 464 w 464"/>
                      <a:gd name="T7" fmla="*/ 92 h 316"/>
                      <a:gd name="T8" fmla="*/ 422 w 464"/>
                      <a:gd name="T9" fmla="*/ 197 h 316"/>
                      <a:gd name="T10" fmla="*/ 448 w 464"/>
                      <a:gd name="T11" fmla="*/ 316 h 316"/>
                      <a:gd name="T12" fmla="*/ 325 w 464"/>
                      <a:gd name="T13" fmla="*/ 268 h 316"/>
                      <a:gd name="T14" fmla="*/ 237 w 464"/>
                      <a:gd name="T15" fmla="*/ 234 h 316"/>
                      <a:gd name="T16" fmla="*/ 174 w 464"/>
                      <a:gd name="T17" fmla="*/ 250 h 316"/>
                      <a:gd name="T18" fmla="*/ 146 w 464"/>
                      <a:gd name="T19" fmla="*/ 126 h 316"/>
                      <a:gd name="T20" fmla="*/ 20 w 464"/>
                      <a:gd name="T21" fmla="*/ 163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64" h="316">
                        <a:moveTo>
                          <a:pt x="20" y="163"/>
                        </a:moveTo>
                        <a:lnTo>
                          <a:pt x="0" y="103"/>
                        </a:lnTo>
                        <a:lnTo>
                          <a:pt x="379" y="0"/>
                        </a:lnTo>
                        <a:lnTo>
                          <a:pt x="464" y="92"/>
                        </a:lnTo>
                        <a:lnTo>
                          <a:pt x="422" y="197"/>
                        </a:lnTo>
                        <a:lnTo>
                          <a:pt x="448" y="316"/>
                        </a:lnTo>
                        <a:lnTo>
                          <a:pt x="325" y="268"/>
                        </a:lnTo>
                        <a:lnTo>
                          <a:pt x="237" y="234"/>
                        </a:lnTo>
                        <a:lnTo>
                          <a:pt x="174" y="250"/>
                        </a:lnTo>
                        <a:lnTo>
                          <a:pt x="146" y="126"/>
                        </a:lnTo>
                        <a:lnTo>
                          <a:pt x="20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2" name="Freeform 898">
                    <a:extLst>
                      <a:ext uri="{FF2B5EF4-FFF2-40B4-BE49-F238E27FC236}">
                        <a16:creationId xmlns:a16="http://schemas.microsoft.com/office/drawing/2014/main" id="{ED1EECB3-BD20-4369-AB21-A3FB4033E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879"/>
                    <a:ext cx="93" cy="117"/>
                  </a:xfrm>
                  <a:custGeom>
                    <a:avLst/>
                    <a:gdLst>
                      <a:gd name="T0" fmla="*/ 96 w 185"/>
                      <a:gd name="T1" fmla="*/ 236 h 236"/>
                      <a:gd name="T2" fmla="*/ 185 w 185"/>
                      <a:gd name="T3" fmla="*/ 86 h 236"/>
                      <a:gd name="T4" fmla="*/ 44 w 185"/>
                      <a:gd name="T5" fmla="*/ 0 h 236"/>
                      <a:gd name="T6" fmla="*/ 0 w 185"/>
                      <a:gd name="T7" fmla="*/ 78 h 236"/>
                      <a:gd name="T8" fmla="*/ 40 w 185"/>
                      <a:gd name="T9" fmla="*/ 200 h 236"/>
                      <a:gd name="T10" fmla="*/ 96 w 185"/>
                      <a:gd name="T11" fmla="*/ 236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5" h="236">
                        <a:moveTo>
                          <a:pt x="96" y="236"/>
                        </a:moveTo>
                        <a:lnTo>
                          <a:pt x="185" y="86"/>
                        </a:lnTo>
                        <a:lnTo>
                          <a:pt x="44" y="0"/>
                        </a:lnTo>
                        <a:lnTo>
                          <a:pt x="0" y="78"/>
                        </a:lnTo>
                        <a:lnTo>
                          <a:pt x="40" y="200"/>
                        </a:lnTo>
                        <a:lnTo>
                          <a:pt x="96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3" name="Freeform 899">
                    <a:extLst>
                      <a:ext uri="{FF2B5EF4-FFF2-40B4-BE49-F238E27FC236}">
                        <a16:creationId xmlns:a16="http://schemas.microsoft.com/office/drawing/2014/main" id="{406D05CD-9B24-4EA3-B49B-BBCC2EFFAF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6" y="1753"/>
                    <a:ext cx="138" cy="137"/>
                  </a:xfrm>
                  <a:custGeom>
                    <a:avLst/>
                    <a:gdLst>
                      <a:gd name="T0" fmla="*/ 130 w 276"/>
                      <a:gd name="T1" fmla="*/ 275 h 275"/>
                      <a:gd name="T2" fmla="*/ 0 w 276"/>
                      <a:gd name="T3" fmla="*/ 187 h 275"/>
                      <a:gd name="T4" fmla="*/ 71 w 276"/>
                      <a:gd name="T5" fmla="*/ 54 h 275"/>
                      <a:gd name="T6" fmla="*/ 260 w 276"/>
                      <a:gd name="T7" fmla="*/ 0 h 275"/>
                      <a:gd name="T8" fmla="*/ 276 w 276"/>
                      <a:gd name="T9" fmla="*/ 57 h 275"/>
                      <a:gd name="T10" fmla="*/ 130 w 276"/>
                      <a:gd name="T11" fmla="*/ 275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6" h="275">
                        <a:moveTo>
                          <a:pt x="130" y="275"/>
                        </a:moveTo>
                        <a:lnTo>
                          <a:pt x="0" y="187"/>
                        </a:lnTo>
                        <a:lnTo>
                          <a:pt x="71" y="54"/>
                        </a:lnTo>
                        <a:lnTo>
                          <a:pt x="260" y="0"/>
                        </a:lnTo>
                        <a:lnTo>
                          <a:pt x="276" y="57"/>
                        </a:lnTo>
                        <a:lnTo>
                          <a:pt x="130" y="2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4" name="Freeform 900">
                    <a:extLst>
                      <a:ext uri="{FF2B5EF4-FFF2-40B4-BE49-F238E27FC236}">
                        <a16:creationId xmlns:a16="http://schemas.microsoft.com/office/drawing/2014/main" id="{DE72F7DC-0322-48A0-9AC2-83C176317B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6" y="1839"/>
                    <a:ext cx="100" cy="106"/>
                  </a:xfrm>
                  <a:custGeom>
                    <a:avLst/>
                    <a:gdLst>
                      <a:gd name="T0" fmla="*/ 0 w 201"/>
                      <a:gd name="T1" fmla="*/ 158 h 212"/>
                      <a:gd name="T2" fmla="*/ 82 w 201"/>
                      <a:gd name="T3" fmla="*/ 212 h 212"/>
                      <a:gd name="T4" fmla="*/ 142 w 201"/>
                      <a:gd name="T5" fmla="*/ 194 h 212"/>
                      <a:gd name="T6" fmla="*/ 92 w 201"/>
                      <a:gd name="T7" fmla="*/ 138 h 212"/>
                      <a:gd name="T8" fmla="*/ 201 w 201"/>
                      <a:gd name="T9" fmla="*/ 143 h 212"/>
                      <a:gd name="T10" fmla="*/ 169 w 201"/>
                      <a:gd name="T11" fmla="*/ 24 h 212"/>
                      <a:gd name="T12" fmla="*/ 105 w 201"/>
                      <a:gd name="T13" fmla="*/ 0 h 212"/>
                      <a:gd name="T14" fmla="*/ 22 w 201"/>
                      <a:gd name="T15" fmla="*/ 121 h 212"/>
                      <a:gd name="T16" fmla="*/ 0 w 201"/>
                      <a:gd name="T17" fmla="*/ 158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1" h="212">
                        <a:moveTo>
                          <a:pt x="0" y="158"/>
                        </a:moveTo>
                        <a:lnTo>
                          <a:pt x="82" y="212"/>
                        </a:lnTo>
                        <a:lnTo>
                          <a:pt x="142" y="194"/>
                        </a:lnTo>
                        <a:lnTo>
                          <a:pt x="92" y="138"/>
                        </a:lnTo>
                        <a:lnTo>
                          <a:pt x="201" y="143"/>
                        </a:lnTo>
                        <a:lnTo>
                          <a:pt x="169" y="24"/>
                        </a:lnTo>
                        <a:lnTo>
                          <a:pt x="105" y="0"/>
                        </a:lnTo>
                        <a:lnTo>
                          <a:pt x="22" y="121"/>
                        </a:lnTo>
                        <a:lnTo>
                          <a:pt x="0" y="1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5" name="Freeform 901">
                    <a:extLst>
                      <a:ext uri="{FF2B5EF4-FFF2-40B4-BE49-F238E27FC236}">
                        <a16:creationId xmlns:a16="http://schemas.microsoft.com/office/drawing/2014/main" id="{F0657DDE-E9BF-4716-BDD1-6EE916098D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1" y="1951"/>
                    <a:ext cx="114" cy="78"/>
                  </a:xfrm>
                  <a:custGeom>
                    <a:avLst/>
                    <a:gdLst>
                      <a:gd name="T0" fmla="*/ 156 w 227"/>
                      <a:gd name="T1" fmla="*/ 0 h 157"/>
                      <a:gd name="T2" fmla="*/ 159 w 227"/>
                      <a:gd name="T3" fmla="*/ 41 h 157"/>
                      <a:gd name="T4" fmla="*/ 227 w 227"/>
                      <a:gd name="T5" fmla="*/ 65 h 157"/>
                      <a:gd name="T6" fmla="*/ 165 w 227"/>
                      <a:gd name="T7" fmla="*/ 83 h 157"/>
                      <a:gd name="T8" fmla="*/ 154 w 227"/>
                      <a:gd name="T9" fmla="*/ 136 h 157"/>
                      <a:gd name="T10" fmla="*/ 120 w 227"/>
                      <a:gd name="T11" fmla="*/ 101 h 157"/>
                      <a:gd name="T12" fmla="*/ 89 w 227"/>
                      <a:gd name="T13" fmla="*/ 157 h 157"/>
                      <a:gd name="T14" fmla="*/ 50 w 227"/>
                      <a:gd name="T15" fmla="*/ 127 h 157"/>
                      <a:gd name="T16" fmla="*/ 71 w 227"/>
                      <a:gd name="T17" fmla="*/ 94 h 157"/>
                      <a:gd name="T18" fmla="*/ 0 w 227"/>
                      <a:gd name="T19" fmla="*/ 91 h 157"/>
                      <a:gd name="T20" fmla="*/ 39 w 227"/>
                      <a:gd name="T21" fmla="*/ 69 h 157"/>
                      <a:gd name="T22" fmla="*/ 21 w 227"/>
                      <a:gd name="T23" fmla="*/ 36 h 157"/>
                      <a:gd name="T24" fmla="*/ 95 w 227"/>
                      <a:gd name="T25" fmla="*/ 51 h 157"/>
                      <a:gd name="T26" fmla="*/ 120 w 227"/>
                      <a:gd name="T27" fmla="*/ 11 h 157"/>
                      <a:gd name="T28" fmla="*/ 156 w 227"/>
                      <a:gd name="T29" fmla="*/ 0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7" h="157">
                        <a:moveTo>
                          <a:pt x="156" y="0"/>
                        </a:moveTo>
                        <a:lnTo>
                          <a:pt x="159" y="41"/>
                        </a:lnTo>
                        <a:lnTo>
                          <a:pt x="227" y="65"/>
                        </a:lnTo>
                        <a:lnTo>
                          <a:pt x="165" y="83"/>
                        </a:lnTo>
                        <a:lnTo>
                          <a:pt x="154" y="136"/>
                        </a:lnTo>
                        <a:lnTo>
                          <a:pt x="120" y="101"/>
                        </a:lnTo>
                        <a:lnTo>
                          <a:pt x="89" y="157"/>
                        </a:lnTo>
                        <a:lnTo>
                          <a:pt x="50" y="127"/>
                        </a:lnTo>
                        <a:lnTo>
                          <a:pt x="71" y="94"/>
                        </a:lnTo>
                        <a:lnTo>
                          <a:pt x="0" y="91"/>
                        </a:lnTo>
                        <a:lnTo>
                          <a:pt x="39" y="69"/>
                        </a:lnTo>
                        <a:lnTo>
                          <a:pt x="21" y="36"/>
                        </a:lnTo>
                        <a:lnTo>
                          <a:pt x="95" y="51"/>
                        </a:lnTo>
                        <a:lnTo>
                          <a:pt x="120" y="11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6" name="Freeform 902">
                    <a:extLst>
                      <a:ext uri="{FF2B5EF4-FFF2-40B4-BE49-F238E27FC236}">
                        <a16:creationId xmlns:a16="http://schemas.microsoft.com/office/drawing/2014/main" id="{81ABD9C5-29C9-418C-A9C7-362F71DCF7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0" y="1934"/>
                    <a:ext cx="42" cy="68"/>
                  </a:xfrm>
                  <a:custGeom>
                    <a:avLst/>
                    <a:gdLst>
                      <a:gd name="T0" fmla="*/ 0 w 83"/>
                      <a:gd name="T1" fmla="*/ 21 h 136"/>
                      <a:gd name="T2" fmla="*/ 12 w 83"/>
                      <a:gd name="T3" fmla="*/ 78 h 136"/>
                      <a:gd name="T4" fmla="*/ 39 w 83"/>
                      <a:gd name="T5" fmla="*/ 70 h 136"/>
                      <a:gd name="T6" fmla="*/ 54 w 83"/>
                      <a:gd name="T7" fmla="*/ 136 h 136"/>
                      <a:gd name="T8" fmla="*/ 67 w 83"/>
                      <a:gd name="T9" fmla="*/ 70 h 136"/>
                      <a:gd name="T10" fmla="*/ 83 w 83"/>
                      <a:gd name="T11" fmla="*/ 65 h 136"/>
                      <a:gd name="T12" fmla="*/ 72 w 83"/>
                      <a:gd name="T13" fmla="*/ 0 h 136"/>
                      <a:gd name="T14" fmla="*/ 50 w 83"/>
                      <a:gd name="T15" fmla="*/ 23 h 136"/>
                      <a:gd name="T16" fmla="*/ 45 w 83"/>
                      <a:gd name="T17" fmla="*/ 0 h 136"/>
                      <a:gd name="T18" fmla="*/ 0 w 83"/>
                      <a:gd name="T19" fmla="*/ 21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3" h="136">
                        <a:moveTo>
                          <a:pt x="0" y="21"/>
                        </a:moveTo>
                        <a:lnTo>
                          <a:pt x="12" y="78"/>
                        </a:lnTo>
                        <a:lnTo>
                          <a:pt x="39" y="70"/>
                        </a:lnTo>
                        <a:lnTo>
                          <a:pt x="54" y="136"/>
                        </a:lnTo>
                        <a:lnTo>
                          <a:pt x="67" y="70"/>
                        </a:lnTo>
                        <a:lnTo>
                          <a:pt x="83" y="65"/>
                        </a:lnTo>
                        <a:lnTo>
                          <a:pt x="72" y="0"/>
                        </a:lnTo>
                        <a:lnTo>
                          <a:pt x="50" y="23"/>
                        </a:lnTo>
                        <a:lnTo>
                          <a:pt x="45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7" name="Freeform 903">
                    <a:extLst>
                      <a:ext uri="{FF2B5EF4-FFF2-40B4-BE49-F238E27FC236}">
                        <a16:creationId xmlns:a16="http://schemas.microsoft.com/office/drawing/2014/main" id="{67FB9F74-A3E1-4027-8593-7E3C10973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1875"/>
                    <a:ext cx="84" cy="82"/>
                  </a:xfrm>
                  <a:custGeom>
                    <a:avLst/>
                    <a:gdLst>
                      <a:gd name="T0" fmla="*/ 38 w 167"/>
                      <a:gd name="T1" fmla="*/ 162 h 162"/>
                      <a:gd name="T2" fmla="*/ 167 w 167"/>
                      <a:gd name="T3" fmla="*/ 129 h 162"/>
                      <a:gd name="T4" fmla="*/ 137 w 167"/>
                      <a:gd name="T5" fmla="*/ 0 h 162"/>
                      <a:gd name="T6" fmla="*/ 0 w 167"/>
                      <a:gd name="T7" fmla="*/ 41 h 162"/>
                      <a:gd name="T8" fmla="*/ 38 w 167"/>
                      <a:gd name="T9" fmla="*/ 162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7" h="162">
                        <a:moveTo>
                          <a:pt x="38" y="162"/>
                        </a:moveTo>
                        <a:lnTo>
                          <a:pt x="167" y="129"/>
                        </a:lnTo>
                        <a:lnTo>
                          <a:pt x="137" y="0"/>
                        </a:lnTo>
                        <a:lnTo>
                          <a:pt x="0" y="41"/>
                        </a:lnTo>
                        <a:lnTo>
                          <a:pt x="38" y="16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8" name="Freeform 904">
                    <a:extLst>
                      <a:ext uri="{FF2B5EF4-FFF2-40B4-BE49-F238E27FC236}">
                        <a16:creationId xmlns:a16="http://schemas.microsoft.com/office/drawing/2014/main" id="{779A3468-76B5-4F60-B4BE-268DDEFD9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2067"/>
                    <a:ext cx="206" cy="99"/>
                  </a:xfrm>
                  <a:custGeom>
                    <a:avLst/>
                    <a:gdLst>
                      <a:gd name="T0" fmla="*/ 28 w 413"/>
                      <a:gd name="T1" fmla="*/ 198 h 198"/>
                      <a:gd name="T2" fmla="*/ 74 w 413"/>
                      <a:gd name="T3" fmla="*/ 119 h 198"/>
                      <a:gd name="T4" fmla="*/ 124 w 413"/>
                      <a:gd name="T5" fmla="*/ 81 h 198"/>
                      <a:gd name="T6" fmla="*/ 269 w 413"/>
                      <a:gd name="T7" fmla="*/ 41 h 198"/>
                      <a:gd name="T8" fmla="*/ 325 w 413"/>
                      <a:gd name="T9" fmla="*/ 63 h 198"/>
                      <a:gd name="T10" fmla="*/ 400 w 413"/>
                      <a:gd name="T11" fmla="*/ 121 h 198"/>
                      <a:gd name="T12" fmla="*/ 413 w 413"/>
                      <a:gd name="T13" fmla="*/ 60 h 198"/>
                      <a:gd name="T14" fmla="*/ 285 w 413"/>
                      <a:gd name="T15" fmla="*/ 0 h 198"/>
                      <a:gd name="T16" fmla="*/ 104 w 413"/>
                      <a:gd name="T17" fmla="*/ 50 h 198"/>
                      <a:gd name="T18" fmla="*/ 34 w 413"/>
                      <a:gd name="T19" fmla="*/ 97 h 198"/>
                      <a:gd name="T20" fmla="*/ 0 w 413"/>
                      <a:gd name="T21" fmla="*/ 179 h 198"/>
                      <a:gd name="T22" fmla="*/ 28 w 413"/>
                      <a:gd name="T23" fmla="*/ 198 h 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13" h="198">
                        <a:moveTo>
                          <a:pt x="28" y="198"/>
                        </a:moveTo>
                        <a:lnTo>
                          <a:pt x="74" y="119"/>
                        </a:lnTo>
                        <a:lnTo>
                          <a:pt x="124" y="81"/>
                        </a:lnTo>
                        <a:lnTo>
                          <a:pt x="269" y="41"/>
                        </a:lnTo>
                        <a:lnTo>
                          <a:pt x="325" y="63"/>
                        </a:lnTo>
                        <a:lnTo>
                          <a:pt x="400" y="121"/>
                        </a:lnTo>
                        <a:lnTo>
                          <a:pt x="413" y="60"/>
                        </a:lnTo>
                        <a:lnTo>
                          <a:pt x="285" y="0"/>
                        </a:lnTo>
                        <a:lnTo>
                          <a:pt x="104" y="50"/>
                        </a:lnTo>
                        <a:lnTo>
                          <a:pt x="34" y="97"/>
                        </a:lnTo>
                        <a:lnTo>
                          <a:pt x="0" y="179"/>
                        </a:lnTo>
                        <a:lnTo>
                          <a:pt x="28" y="1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9" name="Freeform 905">
                    <a:extLst>
                      <a:ext uri="{FF2B5EF4-FFF2-40B4-BE49-F238E27FC236}">
                        <a16:creationId xmlns:a16="http://schemas.microsoft.com/office/drawing/2014/main" id="{6EA6EDE8-BF93-4720-B570-AD9BAF338B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6" y="2046"/>
                    <a:ext cx="79" cy="245"/>
                  </a:xfrm>
                  <a:custGeom>
                    <a:avLst/>
                    <a:gdLst>
                      <a:gd name="T0" fmla="*/ 0 w 157"/>
                      <a:gd name="T1" fmla="*/ 237 h 490"/>
                      <a:gd name="T2" fmla="*/ 68 w 157"/>
                      <a:gd name="T3" fmla="*/ 490 h 490"/>
                      <a:gd name="T4" fmla="*/ 146 w 157"/>
                      <a:gd name="T5" fmla="*/ 315 h 490"/>
                      <a:gd name="T6" fmla="*/ 157 w 157"/>
                      <a:gd name="T7" fmla="*/ 189 h 490"/>
                      <a:gd name="T8" fmla="*/ 108 w 157"/>
                      <a:gd name="T9" fmla="*/ 0 h 490"/>
                      <a:gd name="T10" fmla="*/ 44 w 157"/>
                      <a:gd name="T11" fmla="*/ 106 h 490"/>
                      <a:gd name="T12" fmla="*/ 34 w 157"/>
                      <a:gd name="T13" fmla="*/ 166 h 490"/>
                      <a:gd name="T14" fmla="*/ 0 w 157"/>
                      <a:gd name="T15" fmla="*/ 237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7" h="490">
                        <a:moveTo>
                          <a:pt x="0" y="237"/>
                        </a:moveTo>
                        <a:lnTo>
                          <a:pt x="68" y="490"/>
                        </a:lnTo>
                        <a:lnTo>
                          <a:pt x="146" y="315"/>
                        </a:lnTo>
                        <a:lnTo>
                          <a:pt x="157" y="189"/>
                        </a:lnTo>
                        <a:lnTo>
                          <a:pt x="108" y="0"/>
                        </a:lnTo>
                        <a:lnTo>
                          <a:pt x="44" y="106"/>
                        </a:lnTo>
                        <a:lnTo>
                          <a:pt x="34" y="166"/>
                        </a:lnTo>
                        <a:lnTo>
                          <a:pt x="0" y="2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0" name="Freeform 906">
                    <a:extLst>
                      <a:ext uri="{FF2B5EF4-FFF2-40B4-BE49-F238E27FC236}">
                        <a16:creationId xmlns:a16="http://schemas.microsoft.com/office/drawing/2014/main" id="{091DA2E0-3FE7-4512-8BE4-19CC65FE17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6" y="1886"/>
                    <a:ext cx="72" cy="123"/>
                  </a:xfrm>
                  <a:custGeom>
                    <a:avLst/>
                    <a:gdLst>
                      <a:gd name="T0" fmla="*/ 77 w 144"/>
                      <a:gd name="T1" fmla="*/ 18 h 245"/>
                      <a:gd name="T2" fmla="*/ 144 w 144"/>
                      <a:gd name="T3" fmla="*/ 0 h 245"/>
                      <a:gd name="T4" fmla="*/ 46 w 144"/>
                      <a:gd name="T5" fmla="*/ 245 h 245"/>
                      <a:gd name="T6" fmla="*/ 0 w 144"/>
                      <a:gd name="T7" fmla="*/ 223 h 245"/>
                      <a:gd name="T8" fmla="*/ 77 w 144"/>
                      <a:gd name="T9" fmla="*/ 18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245">
                        <a:moveTo>
                          <a:pt x="77" y="18"/>
                        </a:moveTo>
                        <a:lnTo>
                          <a:pt x="144" y="0"/>
                        </a:lnTo>
                        <a:lnTo>
                          <a:pt x="46" y="245"/>
                        </a:lnTo>
                        <a:lnTo>
                          <a:pt x="0" y="223"/>
                        </a:lnTo>
                        <a:lnTo>
                          <a:pt x="77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1" name="Freeform 907">
                    <a:extLst>
                      <a:ext uri="{FF2B5EF4-FFF2-40B4-BE49-F238E27FC236}">
                        <a16:creationId xmlns:a16="http://schemas.microsoft.com/office/drawing/2014/main" id="{6AADD342-602D-449C-A0B4-B39A13FB4C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2079"/>
                    <a:ext cx="53" cy="44"/>
                  </a:xfrm>
                  <a:custGeom>
                    <a:avLst/>
                    <a:gdLst>
                      <a:gd name="T0" fmla="*/ 0 w 105"/>
                      <a:gd name="T1" fmla="*/ 0 h 88"/>
                      <a:gd name="T2" fmla="*/ 105 w 105"/>
                      <a:gd name="T3" fmla="*/ 52 h 88"/>
                      <a:gd name="T4" fmla="*/ 88 w 105"/>
                      <a:gd name="T5" fmla="*/ 88 h 88"/>
                      <a:gd name="T6" fmla="*/ 16 w 105"/>
                      <a:gd name="T7" fmla="*/ 55 h 88"/>
                      <a:gd name="T8" fmla="*/ 0 w 105"/>
                      <a:gd name="T9" fmla="*/ 0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88">
                        <a:moveTo>
                          <a:pt x="0" y="0"/>
                        </a:moveTo>
                        <a:lnTo>
                          <a:pt x="105" y="52"/>
                        </a:lnTo>
                        <a:lnTo>
                          <a:pt x="88" y="88"/>
                        </a:lnTo>
                        <a:lnTo>
                          <a:pt x="16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2" name="Freeform 908">
                    <a:extLst>
                      <a:ext uri="{FF2B5EF4-FFF2-40B4-BE49-F238E27FC236}">
                        <a16:creationId xmlns:a16="http://schemas.microsoft.com/office/drawing/2014/main" id="{7C64A932-7EB8-47B3-9646-D2C33E2D2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0" y="2105"/>
                    <a:ext cx="45" cy="50"/>
                  </a:xfrm>
                  <a:custGeom>
                    <a:avLst/>
                    <a:gdLst>
                      <a:gd name="T0" fmla="*/ 33 w 91"/>
                      <a:gd name="T1" fmla="*/ 100 h 100"/>
                      <a:gd name="T2" fmla="*/ 0 w 91"/>
                      <a:gd name="T3" fmla="*/ 63 h 100"/>
                      <a:gd name="T4" fmla="*/ 11 w 91"/>
                      <a:gd name="T5" fmla="*/ 12 h 100"/>
                      <a:gd name="T6" fmla="*/ 54 w 91"/>
                      <a:gd name="T7" fmla="*/ 0 h 100"/>
                      <a:gd name="T8" fmla="*/ 91 w 91"/>
                      <a:gd name="T9" fmla="*/ 37 h 100"/>
                      <a:gd name="T10" fmla="*/ 81 w 91"/>
                      <a:gd name="T11" fmla="*/ 89 h 100"/>
                      <a:gd name="T12" fmla="*/ 33 w 91"/>
                      <a:gd name="T13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1" h="100">
                        <a:moveTo>
                          <a:pt x="33" y="100"/>
                        </a:moveTo>
                        <a:lnTo>
                          <a:pt x="0" y="63"/>
                        </a:lnTo>
                        <a:lnTo>
                          <a:pt x="11" y="12"/>
                        </a:lnTo>
                        <a:lnTo>
                          <a:pt x="54" y="0"/>
                        </a:lnTo>
                        <a:lnTo>
                          <a:pt x="91" y="37"/>
                        </a:lnTo>
                        <a:lnTo>
                          <a:pt x="81" y="89"/>
                        </a:lnTo>
                        <a:lnTo>
                          <a:pt x="33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3" name="Freeform 909">
                    <a:extLst>
                      <a:ext uri="{FF2B5EF4-FFF2-40B4-BE49-F238E27FC236}">
                        <a16:creationId xmlns:a16="http://schemas.microsoft.com/office/drawing/2014/main" id="{9BC654C3-A886-48DC-938E-0005858E40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5" y="2050"/>
                    <a:ext cx="52" cy="51"/>
                  </a:xfrm>
                  <a:custGeom>
                    <a:avLst/>
                    <a:gdLst>
                      <a:gd name="T0" fmla="*/ 36 w 103"/>
                      <a:gd name="T1" fmla="*/ 103 h 103"/>
                      <a:gd name="T2" fmla="*/ 0 w 103"/>
                      <a:gd name="T3" fmla="*/ 66 h 103"/>
                      <a:gd name="T4" fmla="*/ 19 w 103"/>
                      <a:gd name="T5" fmla="*/ 11 h 103"/>
                      <a:gd name="T6" fmla="*/ 69 w 103"/>
                      <a:gd name="T7" fmla="*/ 0 h 103"/>
                      <a:gd name="T8" fmla="*/ 103 w 103"/>
                      <a:gd name="T9" fmla="*/ 38 h 103"/>
                      <a:gd name="T10" fmla="*/ 89 w 103"/>
                      <a:gd name="T11" fmla="*/ 91 h 103"/>
                      <a:gd name="T12" fmla="*/ 36 w 103"/>
                      <a:gd name="T13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103">
                        <a:moveTo>
                          <a:pt x="36" y="103"/>
                        </a:moveTo>
                        <a:lnTo>
                          <a:pt x="0" y="66"/>
                        </a:lnTo>
                        <a:lnTo>
                          <a:pt x="19" y="11"/>
                        </a:lnTo>
                        <a:lnTo>
                          <a:pt x="69" y="0"/>
                        </a:lnTo>
                        <a:lnTo>
                          <a:pt x="103" y="38"/>
                        </a:lnTo>
                        <a:lnTo>
                          <a:pt x="89" y="91"/>
                        </a:lnTo>
                        <a:lnTo>
                          <a:pt x="36" y="1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4" name="Freeform 910">
                    <a:extLst>
                      <a:ext uri="{FF2B5EF4-FFF2-40B4-BE49-F238E27FC236}">
                        <a16:creationId xmlns:a16="http://schemas.microsoft.com/office/drawing/2014/main" id="{09EA2F63-DB39-410A-BB00-E4B0B5E7E1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2014"/>
                    <a:ext cx="52" cy="58"/>
                  </a:xfrm>
                  <a:custGeom>
                    <a:avLst/>
                    <a:gdLst>
                      <a:gd name="T0" fmla="*/ 42 w 105"/>
                      <a:gd name="T1" fmla="*/ 115 h 115"/>
                      <a:gd name="T2" fmla="*/ 0 w 105"/>
                      <a:gd name="T3" fmla="*/ 70 h 115"/>
                      <a:gd name="T4" fmla="*/ 13 w 105"/>
                      <a:gd name="T5" fmla="*/ 16 h 115"/>
                      <a:gd name="T6" fmla="*/ 68 w 105"/>
                      <a:gd name="T7" fmla="*/ 0 h 115"/>
                      <a:gd name="T8" fmla="*/ 105 w 105"/>
                      <a:gd name="T9" fmla="*/ 43 h 115"/>
                      <a:gd name="T10" fmla="*/ 94 w 105"/>
                      <a:gd name="T11" fmla="*/ 102 h 115"/>
                      <a:gd name="T12" fmla="*/ 42 w 105"/>
                      <a:gd name="T13" fmla="*/ 115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5" h="115">
                        <a:moveTo>
                          <a:pt x="42" y="115"/>
                        </a:moveTo>
                        <a:lnTo>
                          <a:pt x="0" y="70"/>
                        </a:lnTo>
                        <a:lnTo>
                          <a:pt x="13" y="16"/>
                        </a:lnTo>
                        <a:lnTo>
                          <a:pt x="68" y="0"/>
                        </a:lnTo>
                        <a:lnTo>
                          <a:pt x="105" y="43"/>
                        </a:lnTo>
                        <a:lnTo>
                          <a:pt x="94" y="102"/>
                        </a:lnTo>
                        <a:lnTo>
                          <a:pt x="42" y="1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5" name="Freeform 911">
                    <a:extLst>
                      <a:ext uri="{FF2B5EF4-FFF2-40B4-BE49-F238E27FC236}">
                        <a16:creationId xmlns:a16="http://schemas.microsoft.com/office/drawing/2014/main" id="{E02FBB73-DF2E-48EB-8606-374924465E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0" y="2009"/>
                    <a:ext cx="47" cy="47"/>
                  </a:xfrm>
                  <a:custGeom>
                    <a:avLst/>
                    <a:gdLst>
                      <a:gd name="T0" fmla="*/ 36 w 92"/>
                      <a:gd name="T1" fmla="*/ 95 h 95"/>
                      <a:gd name="T2" fmla="*/ 0 w 92"/>
                      <a:gd name="T3" fmla="*/ 57 h 95"/>
                      <a:gd name="T4" fmla="*/ 12 w 92"/>
                      <a:gd name="T5" fmla="*/ 9 h 95"/>
                      <a:gd name="T6" fmla="*/ 57 w 92"/>
                      <a:gd name="T7" fmla="*/ 0 h 95"/>
                      <a:gd name="T8" fmla="*/ 92 w 92"/>
                      <a:gd name="T9" fmla="*/ 33 h 95"/>
                      <a:gd name="T10" fmla="*/ 79 w 92"/>
                      <a:gd name="T11" fmla="*/ 86 h 95"/>
                      <a:gd name="T12" fmla="*/ 36 w 92"/>
                      <a:gd name="T13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2" h="95">
                        <a:moveTo>
                          <a:pt x="36" y="95"/>
                        </a:moveTo>
                        <a:lnTo>
                          <a:pt x="0" y="57"/>
                        </a:lnTo>
                        <a:lnTo>
                          <a:pt x="12" y="9"/>
                        </a:lnTo>
                        <a:lnTo>
                          <a:pt x="57" y="0"/>
                        </a:lnTo>
                        <a:lnTo>
                          <a:pt x="92" y="33"/>
                        </a:lnTo>
                        <a:lnTo>
                          <a:pt x="79" y="86"/>
                        </a:lnTo>
                        <a:lnTo>
                          <a:pt x="36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6" name="Freeform 912">
                    <a:extLst>
                      <a:ext uri="{FF2B5EF4-FFF2-40B4-BE49-F238E27FC236}">
                        <a16:creationId xmlns:a16="http://schemas.microsoft.com/office/drawing/2014/main" id="{F683F995-459D-46D7-A4E0-B3F3C0C82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029"/>
                    <a:ext cx="36" cy="47"/>
                  </a:xfrm>
                  <a:custGeom>
                    <a:avLst/>
                    <a:gdLst>
                      <a:gd name="T0" fmla="*/ 30 w 72"/>
                      <a:gd name="T1" fmla="*/ 95 h 95"/>
                      <a:gd name="T2" fmla="*/ 0 w 72"/>
                      <a:gd name="T3" fmla="*/ 57 h 95"/>
                      <a:gd name="T4" fmla="*/ 8 w 72"/>
                      <a:gd name="T5" fmla="*/ 12 h 95"/>
                      <a:gd name="T6" fmla="*/ 41 w 72"/>
                      <a:gd name="T7" fmla="*/ 0 h 95"/>
                      <a:gd name="T8" fmla="*/ 72 w 72"/>
                      <a:gd name="T9" fmla="*/ 36 h 95"/>
                      <a:gd name="T10" fmla="*/ 66 w 72"/>
                      <a:gd name="T11" fmla="*/ 84 h 95"/>
                      <a:gd name="T12" fmla="*/ 30 w 72"/>
                      <a:gd name="T13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95">
                        <a:moveTo>
                          <a:pt x="30" y="95"/>
                        </a:moveTo>
                        <a:lnTo>
                          <a:pt x="0" y="57"/>
                        </a:lnTo>
                        <a:lnTo>
                          <a:pt x="8" y="12"/>
                        </a:lnTo>
                        <a:lnTo>
                          <a:pt x="41" y="0"/>
                        </a:lnTo>
                        <a:lnTo>
                          <a:pt x="72" y="36"/>
                        </a:lnTo>
                        <a:lnTo>
                          <a:pt x="66" y="84"/>
                        </a:lnTo>
                        <a:lnTo>
                          <a:pt x="30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7" name="Freeform 913">
                    <a:extLst>
                      <a:ext uri="{FF2B5EF4-FFF2-40B4-BE49-F238E27FC236}">
                        <a16:creationId xmlns:a16="http://schemas.microsoft.com/office/drawing/2014/main" id="{637404B5-D9A5-48E0-8EAA-F755471C7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7" y="2191"/>
                    <a:ext cx="44" cy="63"/>
                  </a:xfrm>
                  <a:custGeom>
                    <a:avLst/>
                    <a:gdLst>
                      <a:gd name="T0" fmla="*/ 0 w 88"/>
                      <a:gd name="T1" fmla="*/ 125 h 125"/>
                      <a:gd name="T2" fmla="*/ 88 w 88"/>
                      <a:gd name="T3" fmla="*/ 107 h 125"/>
                      <a:gd name="T4" fmla="*/ 55 w 88"/>
                      <a:gd name="T5" fmla="*/ 0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8" h="125">
                        <a:moveTo>
                          <a:pt x="0" y="125"/>
                        </a:moveTo>
                        <a:lnTo>
                          <a:pt x="88" y="107"/>
                        </a:lnTo>
                        <a:lnTo>
                          <a:pt x="55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8" name="Line 914">
                    <a:extLst>
                      <a:ext uri="{FF2B5EF4-FFF2-40B4-BE49-F238E27FC236}">
                        <a16:creationId xmlns:a16="http://schemas.microsoft.com/office/drawing/2014/main" id="{FBDD6739-8BFB-4D0B-B422-7F6006E77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15" y="2244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9" name="Line 915">
                    <a:extLst>
                      <a:ext uri="{FF2B5EF4-FFF2-40B4-BE49-F238E27FC236}">
                        <a16:creationId xmlns:a16="http://schemas.microsoft.com/office/drawing/2014/main" id="{0155E473-1344-4BC2-A581-83184BC62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44" y="2263"/>
                    <a:ext cx="40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0" name="Line 916">
                    <a:extLst>
                      <a:ext uri="{FF2B5EF4-FFF2-40B4-BE49-F238E27FC236}">
                        <a16:creationId xmlns:a16="http://schemas.microsoft.com/office/drawing/2014/main" id="{9F7D2AB9-B8A2-4152-8B33-F7DB6536A6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2" y="2228"/>
                    <a:ext cx="32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1" name="Freeform 917">
                    <a:extLst>
                      <a:ext uri="{FF2B5EF4-FFF2-40B4-BE49-F238E27FC236}">
                        <a16:creationId xmlns:a16="http://schemas.microsoft.com/office/drawing/2014/main" id="{6C1469D9-0F85-46F2-8753-C26FFD3D29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2186"/>
                    <a:ext cx="29" cy="7"/>
                  </a:xfrm>
                  <a:custGeom>
                    <a:avLst/>
                    <a:gdLst>
                      <a:gd name="T0" fmla="*/ 59 w 59"/>
                      <a:gd name="T1" fmla="*/ 0 h 15"/>
                      <a:gd name="T2" fmla="*/ 0 w 59"/>
                      <a:gd name="T3" fmla="*/ 15 h 15"/>
                      <a:gd name="T4" fmla="*/ 0 w 59"/>
                      <a:gd name="T5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9" h="15">
                        <a:moveTo>
                          <a:pt x="59" y="0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2" name="Line 918">
                    <a:extLst>
                      <a:ext uri="{FF2B5EF4-FFF2-40B4-BE49-F238E27FC236}">
                        <a16:creationId xmlns:a16="http://schemas.microsoft.com/office/drawing/2014/main" id="{5912816C-92AD-41B3-9260-AAE3FA6807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64" y="2145"/>
                    <a:ext cx="5" cy="1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3" name="Freeform 919">
                    <a:extLst>
                      <a:ext uri="{FF2B5EF4-FFF2-40B4-BE49-F238E27FC236}">
                        <a16:creationId xmlns:a16="http://schemas.microsoft.com/office/drawing/2014/main" id="{1054DBA1-0281-4D7B-8F0B-B14272D51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2" y="1782"/>
                    <a:ext cx="98" cy="67"/>
                  </a:xfrm>
                  <a:custGeom>
                    <a:avLst/>
                    <a:gdLst>
                      <a:gd name="T0" fmla="*/ 0 w 195"/>
                      <a:gd name="T1" fmla="*/ 51 h 134"/>
                      <a:gd name="T2" fmla="*/ 118 w 195"/>
                      <a:gd name="T3" fmla="*/ 134 h 134"/>
                      <a:gd name="T4" fmla="*/ 195 w 195"/>
                      <a:gd name="T5" fmla="*/ 0 h 134"/>
                      <a:gd name="T6" fmla="*/ 0 w 195"/>
                      <a:gd name="T7" fmla="*/ 51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5" h="134">
                        <a:moveTo>
                          <a:pt x="0" y="51"/>
                        </a:moveTo>
                        <a:lnTo>
                          <a:pt x="118" y="134"/>
                        </a:lnTo>
                        <a:lnTo>
                          <a:pt x="195" y="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4" name="Freeform 920">
                    <a:extLst>
                      <a:ext uri="{FF2B5EF4-FFF2-40B4-BE49-F238E27FC236}">
                        <a16:creationId xmlns:a16="http://schemas.microsoft.com/office/drawing/2014/main" id="{3882D2ED-23F7-41B9-A1C1-EC1DD95F7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2230"/>
                    <a:ext cx="139" cy="165"/>
                  </a:xfrm>
                  <a:custGeom>
                    <a:avLst/>
                    <a:gdLst>
                      <a:gd name="T0" fmla="*/ 280 w 280"/>
                      <a:gd name="T1" fmla="*/ 317 h 331"/>
                      <a:gd name="T2" fmla="*/ 251 w 280"/>
                      <a:gd name="T3" fmla="*/ 186 h 331"/>
                      <a:gd name="T4" fmla="*/ 151 w 280"/>
                      <a:gd name="T5" fmla="*/ 83 h 331"/>
                      <a:gd name="T6" fmla="*/ 20 w 280"/>
                      <a:gd name="T7" fmla="*/ 0 h 331"/>
                      <a:gd name="T8" fmla="*/ 0 w 280"/>
                      <a:gd name="T9" fmla="*/ 28 h 331"/>
                      <a:gd name="T10" fmla="*/ 119 w 280"/>
                      <a:gd name="T11" fmla="*/ 105 h 331"/>
                      <a:gd name="T12" fmla="*/ 201 w 280"/>
                      <a:gd name="T13" fmla="*/ 198 h 331"/>
                      <a:gd name="T14" fmla="*/ 230 w 280"/>
                      <a:gd name="T15" fmla="*/ 331 h 331"/>
                      <a:gd name="T16" fmla="*/ 280 w 280"/>
                      <a:gd name="T17" fmla="*/ 317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0" h="331">
                        <a:moveTo>
                          <a:pt x="280" y="317"/>
                        </a:moveTo>
                        <a:lnTo>
                          <a:pt x="251" y="186"/>
                        </a:lnTo>
                        <a:lnTo>
                          <a:pt x="151" y="83"/>
                        </a:lnTo>
                        <a:lnTo>
                          <a:pt x="20" y="0"/>
                        </a:lnTo>
                        <a:lnTo>
                          <a:pt x="0" y="28"/>
                        </a:lnTo>
                        <a:lnTo>
                          <a:pt x="119" y="105"/>
                        </a:lnTo>
                        <a:lnTo>
                          <a:pt x="201" y="198"/>
                        </a:lnTo>
                        <a:lnTo>
                          <a:pt x="230" y="331"/>
                        </a:lnTo>
                        <a:lnTo>
                          <a:pt x="280" y="31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5" name="Line 921">
                    <a:extLst>
                      <a:ext uri="{FF2B5EF4-FFF2-40B4-BE49-F238E27FC236}">
                        <a16:creationId xmlns:a16="http://schemas.microsoft.com/office/drawing/2014/main" id="{652E3596-72BA-42C7-BE9C-BE7865C480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3" y="2158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7623" name="Group 999">
            <a:extLst>
              <a:ext uri="{FF2B5EF4-FFF2-40B4-BE49-F238E27FC236}">
                <a16:creationId xmlns:a16="http://schemas.microsoft.com/office/drawing/2014/main" id="{5797CC81-EFA7-41A1-8600-C2183E9EFCE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447800"/>
            <a:ext cx="1943100" cy="2722563"/>
            <a:chOff x="4329" y="816"/>
            <a:chExt cx="1224" cy="1715"/>
          </a:xfrm>
        </p:grpSpPr>
        <p:grpSp>
          <p:nvGrpSpPr>
            <p:cNvPr id="27364" name="Group 740">
              <a:extLst>
                <a:ext uri="{FF2B5EF4-FFF2-40B4-BE49-F238E27FC236}">
                  <a16:creationId xmlns:a16="http://schemas.microsoft.com/office/drawing/2014/main" id="{99BCD475-A3D8-46FA-865F-2AA64399EF89}"/>
                </a:ext>
              </a:extLst>
            </p:cNvPr>
            <p:cNvGrpSpPr>
              <a:grpSpLocks/>
            </p:cNvGrpSpPr>
            <p:nvPr/>
          </p:nvGrpSpPr>
          <p:grpSpPr bwMode="auto">
            <a:xfrm rot="1802955">
              <a:off x="4329" y="816"/>
              <a:ext cx="1207" cy="1640"/>
              <a:chOff x="2585" y="981"/>
              <a:chExt cx="1207" cy="1640"/>
            </a:xfrm>
          </p:grpSpPr>
          <p:sp>
            <p:nvSpPr>
              <p:cNvPr id="27365" name="Freeform 741">
                <a:extLst>
                  <a:ext uri="{FF2B5EF4-FFF2-40B4-BE49-F238E27FC236}">
                    <a16:creationId xmlns:a16="http://schemas.microsoft.com/office/drawing/2014/main" id="{E8924845-3AF7-4D86-9D87-72F9405CE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981"/>
                <a:ext cx="1207" cy="1640"/>
              </a:xfrm>
              <a:custGeom>
                <a:avLst/>
                <a:gdLst>
                  <a:gd name="T0" fmla="*/ 41 w 2416"/>
                  <a:gd name="T1" fmla="*/ 316 h 3279"/>
                  <a:gd name="T2" fmla="*/ 88 w 2416"/>
                  <a:gd name="T3" fmla="*/ 266 h 3279"/>
                  <a:gd name="T4" fmla="*/ 150 w 2416"/>
                  <a:gd name="T5" fmla="*/ 245 h 3279"/>
                  <a:gd name="T6" fmla="*/ 1848 w 2416"/>
                  <a:gd name="T7" fmla="*/ 0 h 3279"/>
                  <a:gd name="T8" fmla="*/ 1914 w 2416"/>
                  <a:gd name="T9" fmla="*/ 33 h 3279"/>
                  <a:gd name="T10" fmla="*/ 1967 w 2416"/>
                  <a:gd name="T11" fmla="*/ 75 h 3279"/>
                  <a:gd name="T12" fmla="*/ 1997 w 2416"/>
                  <a:gd name="T13" fmla="*/ 169 h 3279"/>
                  <a:gd name="T14" fmla="*/ 2416 w 2416"/>
                  <a:gd name="T15" fmla="*/ 2894 h 3279"/>
                  <a:gd name="T16" fmla="*/ 2416 w 2416"/>
                  <a:gd name="T17" fmla="*/ 2960 h 3279"/>
                  <a:gd name="T18" fmla="*/ 2387 w 2416"/>
                  <a:gd name="T19" fmla="*/ 3017 h 3279"/>
                  <a:gd name="T20" fmla="*/ 2317 w 2416"/>
                  <a:gd name="T21" fmla="*/ 3048 h 3279"/>
                  <a:gd name="T22" fmla="*/ 2240 w 2416"/>
                  <a:gd name="T23" fmla="*/ 3070 h 3279"/>
                  <a:gd name="T24" fmla="*/ 648 w 2416"/>
                  <a:gd name="T25" fmla="*/ 3278 h 3279"/>
                  <a:gd name="T26" fmla="*/ 547 w 2416"/>
                  <a:gd name="T27" fmla="*/ 3279 h 3279"/>
                  <a:gd name="T28" fmla="*/ 457 w 2416"/>
                  <a:gd name="T29" fmla="*/ 3234 h 3279"/>
                  <a:gd name="T30" fmla="*/ 430 w 2416"/>
                  <a:gd name="T31" fmla="*/ 3146 h 3279"/>
                  <a:gd name="T32" fmla="*/ 0 w 2416"/>
                  <a:gd name="T33" fmla="*/ 420 h 3279"/>
                  <a:gd name="T34" fmla="*/ 10 w 2416"/>
                  <a:gd name="T35" fmla="*/ 359 h 3279"/>
                  <a:gd name="T36" fmla="*/ 41 w 2416"/>
                  <a:gd name="T37" fmla="*/ 316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16" h="3279">
                    <a:moveTo>
                      <a:pt x="41" y="316"/>
                    </a:moveTo>
                    <a:lnTo>
                      <a:pt x="88" y="266"/>
                    </a:lnTo>
                    <a:lnTo>
                      <a:pt x="150" y="245"/>
                    </a:lnTo>
                    <a:lnTo>
                      <a:pt x="1848" y="0"/>
                    </a:lnTo>
                    <a:lnTo>
                      <a:pt x="1914" y="33"/>
                    </a:lnTo>
                    <a:lnTo>
                      <a:pt x="1967" y="75"/>
                    </a:lnTo>
                    <a:lnTo>
                      <a:pt x="1997" y="169"/>
                    </a:lnTo>
                    <a:lnTo>
                      <a:pt x="2416" y="2894"/>
                    </a:lnTo>
                    <a:lnTo>
                      <a:pt x="2416" y="2960"/>
                    </a:lnTo>
                    <a:lnTo>
                      <a:pt x="2387" y="3017"/>
                    </a:lnTo>
                    <a:lnTo>
                      <a:pt x="2317" y="3048"/>
                    </a:lnTo>
                    <a:lnTo>
                      <a:pt x="2240" y="3070"/>
                    </a:lnTo>
                    <a:lnTo>
                      <a:pt x="648" y="3278"/>
                    </a:lnTo>
                    <a:lnTo>
                      <a:pt x="547" y="3279"/>
                    </a:lnTo>
                    <a:lnTo>
                      <a:pt x="457" y="3234"/>
                    </a:lnTo>
                    <a:lnTo>
                      <a:pt x="430" y="3146"/>
                    </a:lnTo>
                    <a:lnTo>
                      <a:pt x="0" y="420"/>
                    </a:lnTo>
                    <a:lnTo>
                      <a:pt x="10" y="359"/>
                    </a:lnTo>
                    <a:lnTo>
                      <a:pt x="41" y="31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366" name="Group 742">
                <a:extLst>
                  <a:ext uri="{FF2B5EF4-FFF2-40B4-BE49-F238E27FC236}">
                    <a16:creationId xmlns:a16="http://schemas.microsoft.com/office/drawing/2014/main" id="{07F7DEB6-1E26-4FF6-AE13-764F8B1AE2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3" y="1154"/>
                <a:ext cx="1111" cy="1316"/>
                <a:chOff x="2643" y="1154"/>
                <a:chExt cx="1111" cy="1316"/>
              </a:xfrm>
            </p:grpSpPr>
            <p:sp>
              <p:nvSpPr>
                <p:cNvPr id="27367" name="Freeform 743">
                  <a:extLst>
                    <a:ext uri="{FF2B5EF4-FFF2-40B4-BE49-F238E27FC236}">
                      <a16:creationId xmlns:a16="http://schemas.microsoft.com/office/drawing/2014/main" id="{71BA214A-70C1-4A99-8E94-82718428A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" y="1154"/>
                  <a:ext cx="107" cy="151"/>
                </a:xfrm>
                <a:custGeom>
                  <a:avLst/>
                  <a:gdLst>
                    <a:gd name="T0" fmla="*/ 53 w 215"/>
                    <a:gd name="T1" fmla="*/ 15 h 303"/>
                    <a:gd name="T2" fmla="*/ 0 w 215"/>
                    <a:gd name="T3" fmla="*/ 20 h 303"/>
                    <a:gd name="T4" fmla="*/ 30 w 215"/>
                    <a:gd name="T5" fmla="*/ 303 h 303"/>
                    <a:gd name="T6" fmla="*/ 91 w 215"/>
                    <a:gd name="T7" fmla="*/ 286 h 303"/>
                    <a:gd name="T8" fmla="*/ 78 w 215"/>
                    <a:gd name="T9" fmla="*/ 187 h 303"/>
                    <a:gd name="T10" fmla="*/ 136 w 215"/>
                    <a:gd name="T11" fmla="*/ 270 h 303"/>
                    <a:gd name="T12" fmla="*/ 215 w 215"/>
                    <a:gd name="T13" fmla="*/ 260 h 303"/>
                    <a:gd name="T14" fmla="*/ 125 w 215"/>
                    <a:gd name="T15" fmla="*/ 143 h 303"/>
                    <a:gd name="T16" fmla="*/ 168 w 215"/>
                    <a:gd name="T17" fmla="*/ 0 h 303"/>
                    <a:gd name="T18" fmla="*/ 102 w 215"/>
                    <a:gd name="T19" fmla="*/ 8 h 303"/>
                    <a:gd name="T20" fmla="*/ 72 w 215"/>
                    <a:gd name="T21" fmla="*/ 121 h 303"/>
                    <a:gd name="T22" fmla="*/ 53 w 215"/>
                    <a:gd name="T23" fmla="*/ 15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5" h="303">
                      <a:moveTo>
                        <a:pt x="53" y="15"/>
                      </a:moveTo>
                      <a:lnTo>
                        <a:pt x="0" y="20"/>
                      </a:lnTo>
                      <a:lnTo>
                        <a:pt x="30" y="303"/>
                      </a:lnTo>
                      <a:lnTo>
                        <a:pt x="91" y="286"/>
                      </a:lnTo>
                      <a:lnTo>
                        <a:pt x="78" y="187"/>
                      </a:lnTo>
                      <a:lnTo>
                        <a:pt x="136" y="270"/>
                      </a:lnTo>
                      <a:lnTo>
                        <a:pt x="215" y="260"/>
                      </a:lnTo>
                      <a:lnTo>
                        <a:pt x="125" y="143"/>
                      </a:lnTo>
                      <a:lnTo>
                        <a:pt x="168" y="0"/>
                      </a:lnTo>
                      <a:lnTo>
                        <a:pt x="102" y="8"/>
                      </a:lnTo>
                      <a:lnTo>
                        <a:pt x="72" y="121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8" name="Freeform 744">
                  <a:extLst>
                    <a:ext uri="{FF2B5EF4-FFF2-40B4-BE49-F238E27FC236}">
                      <a16:creationId xmlns:a16="http://schemas.microsoft.com/office/drawing/2014/main" id="{369141C6-4E3E-4FD2-958D-A66928A19A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4" y="2341"/>
                  <a:ext cx="100" cy="129"/>
                </a:xfrm>
                <a:custGeom>
                  <a:avLst/>
                  <a:gdLst>
                    <a:gd name="T0" fmla="*/ 148 w 200"/>
                    <a:gd name="T1" fmla="*/ 245 h 259"/>
                    <a:gd name="T2" fmla="*/ 200 w 200"/>
                    <a:gd name="T3" fmla="*/ 242 h 259"/>
                    <a:gd name="T4" fmla="*/ 171 w 200"/>
                    <a:gd name="T5" fmla="*/ 0 h 259"/>
                    <a:gd name="T6" fmla="*/ 111 w 200"/>
                    <a:gd name="T7" fmla="*/ 8 h 259"/>
                    <a:gd name="T8" fmla="*/ 123 w 200"/>
                    <a:gd name="T9" fmla="*/ 91 h 259"/>
                    <a:gd name="T10" fmla="*/ 67 w 200"/>
                    <a:gd name="T11" fmla="*/ 16 h 259"/>
                    <a:gd name="T12" fmla="*/ 0 w 200"/>
                    <a:gd name="T13" fmla="*/ 25 h 259"/>
                    <a:gd name="T14" fmla="*/ 77 w 200"/>
                    <a:gd name="T15" fmla="*/ 130 h 259"/>
                    <a:gd name="T16" fmla="*/ 35 w 200"/>
                    <a:gd name="T17" fmla="*/ 259 h 259"/>
                    <a:gd name="T18" fmla="*/ 101 w 200"/>
                    <a:gd name="T19" fmla="*/ 253 h 259"/>
                    <a:gd name="T20" fmla="*/ 129 w 200"/>
                    <a:gd name="T21" fmla="*/ 150 h 259"/>
                    <a:gd name="T22" fmla="*/ 148 w 200"/>
                    <a:gd name="T23" fmla="*/ 245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0" h="259">
                      <a:moveTo>
                        <a:pt x="148" y="245"/>
                      </a:moveTo>
                      <a:lnTo>
                        <a:pt x="200" y="242"/>
                      </a:lnTo>
                      <a:lnTo>
                        <a:pt x="171" y="0"/>
                      </a:lnTo>
                      <a:lnTo>
                        <a:pt x="111" y="8"/>
                      </a:lnTo>
                      <a:lnTo>
                        <a:pt x="123" y="91"/>
                      </a:lnTo>
                      <a:lnTo>
                        <a:pt x="67" y="16"/>
                      </a:lnTo>
                      <a:lnTo>
                        <a:pt x="0" y="25"/>
                      </a:lnTo>
                      <a:lnTo>
                        <a:pt x="77" y="130"/>
                      </a:lnTo>
                      <a:lnTo>
                        <a:pt x="35" y="259"/>
                      </a:lnTo>
                      <a:lnTo>
                        <a:pt x="101" y="253"/>
                      </a:lnTo>
                      <a:lnTo>
                        <a:pt x="129" y="150"/>
                      </a:lnTo>
                      <a:lnTo>
                        <a:pt x="148" y="2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9" name="Freeform 745">
                  <a:extLst>
                    <a:ext uri="{FF2B5EF4-FFF2-40B4-BE49-F238E27FC236}">
                      <a16:creationId xmlns:a16="http://schemas.microsoft.com/office/drawing/2014/main" id="{0DA0499D-7086-4C71-9F09-4EDC2AE80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9" y="1325"/>
                  <a:ext cx="82" cy="153"/>
                </a:xfrm>
                <a:custGeom>
                  <a:avLst/>
                  <a:gdLst>
                    <a:gd name="T0" fmla="*/ 50 w 165"/>
                    <a:gd name="T1" fmla="*/ 0 h 306"/>
                    <a:gd name="T2" fmla="*/ 0 w 165"/>
                    <a:gd name="T3" fmla="*/ 186 h 306"/>
                    <a:gd name="T4" fmla="*/ 125 w 165"/>
                    <a:gd name="T5" fmla="*/ 306 h 306"/>
                    <a:gd name="T6" fmla="*/ 165 w 165"/>
                    <a:gd name="T7" fmla="*/ 131 h 306"/>
                    <a:gd name="T8" fmla="*/ 50 w 165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" h="306">
                      <a:moveTo>
                        <a:pt x="50" y="0"/>
                      </a:moveTo>
                      <a:lnTo>
                        <a:pt x="0" y="186"/>
                      </a:lnTo>
                      <a:lnTo>
                        <a:pt x="125" y="306"/>
                      </a:lnTo>
                      <a:lnTo>
                        <a:pt x="165" y="13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70" name="Freeform 746">
                  <a:extLst>
                    <a:ext uri="{FF2B5EF4-FFF2-40B4-BE49-F238E27FC236}">
                      <a16:creationId xmlns:a16="http://schemas.microsoft.com/office/drawing/2014/main" id="{BA0BF28C-2FF8-4811-927C-B098DC0F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8" y="2175"/>
                  <a:ext cx="82" cy="153"/>
                </a:xfrm>
                <a:custGeom>
                  <a:avLst/>
                  <a:gdLst>
                    <a:gd name="T0" fmla="*/ 50 w 164"/>
                    <a:gd name="T1" fmla="*/ 0 h 305"/>
                    <a:gd name="T2" fmla="*/ 0 w 164"/>
                    <a:gd name="T3" fmla="*/ 185 h 305"/>
                    <a:gd name="T4" fmla="*/ 124 w 164"/>
                    <a:gd name="T5" fmla="*/ 305 h 305"/>
                    <a:gd name="T6" fmla="*/ 164 w 164"/>
                    <a:gd name="T7" fmla="*/ 130 h 305"/>
                    <a:gd name="T8" fmla="*/ 50 w 164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305">
                      <a:moveTo>
                        <a:pt x="50" y="0"/>
                      </a:moveTo>
                      <a:lnTo>
                        <a:pt x="0" y="185"/>
                      </a:lnTo>
                      <a:lnTo>
                        <a:pt x="124" y="305"/>
                      </a:lnTo>
                      <a:lnTo>
                        <a:pt x="164" y="13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371" name="Group 747">
                  <a:extLst>
                    <a:ext uri="{FF2B5EF4-FFF2-40B4-BE49-F238E27FC236}">
                      <a16:creationId xmlns:a16="http://schemas.microsoft.com/office/drawing/2014/main" id="{873C86A8-65A6-4A9B-8272-C7DEBF5959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7" y="1226"/>
                  <a:ext cx="877" cy="1180"/>
                  <a:chOff x="2757" y="1226"/>
                  <a:chExt cx="877" cy="1180"/>
                </a:xfrm>
              </p:grpSpPr>
              <p:sp>
                <p:nvSpPr>
                  <p:cNvPr id="27372" name="Freeform 748">
                    <a:extLst>
                      <a:ext uri="{FF2B5EF4-FFF2-40B4-BE49-F238E27FC236}">
                        <a16:creationId xmlns:a16="http://schemas.microsoft.com/office/drawing/2014/main" id="{7ED01A99-6B4A-4517-8EB8-CE3F9150D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226"/>
                    <a:ext cx="877" cy="1180"/>
                  </a:xfrm>
                  <a:custGeom>
                    <a:avLst/>
                    <a:gdLst>
                      <a:gd name="T0" fmla="*/ 0 w 1753"/>
                      <a:gd name="T1" fmla="*/ 208 h 2359"/>
                      <a:gd name="T2" fmla="*/ 1414 w 1753"/>
                      <a:gd name="T3" fmla="*/ 0 h 2359"/>
                      <a:gd name="T4" fmla="*/ 1753 w 1753"/>
                      <a:gd name="T5" fmla="*/ 2182 h 2359"/>
                      <a:gd name="T6" fmla="*/ 357 w 1753"/>
                      <a:gd name="T7" fmla="*/ 2359 h 2359"/>
                      <a:gd name="T8" fmla="*/ 0 w 1753"/>
                      <a:gd name="T9" fmla="*/ 208 h 2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53" h="2359">
                        <a:moveTo>
                          <a:pt x="0" y="208"/>
                        </a:moveTo>
                        <a:lnTo>
                          <a:pt x="1414" y="0"/>
                        </a:lnTo>
                        <a:lnTo>
                          <a:pt x="1753" y="2182"/>
                        </a:lnTo>
                        <a:lnTo>
                          <a:pt x="357" y="2359"/>
                        </a:lnTo>
                        <a:lnTo>
                          <a:pt x="0" y="208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373" name="Group 749">
                    <a:extLst>
                      <a:ext uri="{FF2B5EF4-FFF2-40B4-BE49-F238E27FC236}">
                        <a16:creationId xmlns:a16="http://schemas.microsoft.com/office/drawing/2014/main" id="{9D6A78F8-5B24-4E8C-B15F-EB20DEF0B7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23" y="1243"/>
                    <a:ext cx="718" cy="626"/>
                    <a:chOff x="2823" y="1243"/>
                    <a:chExt cx="718" cy="626"/>
                  </a:xfrm>
                </p:grpSpPr>
                <p:sp>
                  <p:nvSpPr>
                    <p:cNvPr id="27374" name="Freeform 750">
                      <a:extLst>
                        <a:ext uri="{FF2B5EF4-FFF2-40B4-BE49-F238E27FC236}">
                          <a16:creationId xmlns:a16="http://schemas.microsoft.com/office/drawing/2014/main" id="{B8E5B6E7-B26E-4287-8DAF-17A7CF3B4B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3" y="1345"/>
                      <a:ext cx="145" cy="257"/>
                    </a:xfrm>
                    <a:custGeom>
                      <a:avLst/>
                      <a:gdLst>
                        <a:gd name="T0" fmla="*/ 102 w 289"/>
                        <a:gd name="T1" fmla="*/ 0 h 514"/>
                        <a:gd name="T2" fmla="*/ 0 w 289"/>
                        <a:gd name="T3" fmla="*/ 272 h 514"/>
                        <a:gd name="T4" fmla="*/ 187 w 289"/>
                        <a:gd name="T5" fmla="*/ 514 h 514"/>
                        <a:gd name="T6" fmla="*/ 289 w 289"/>
                        <a:gd name="T7" fmla="*/ 236 h 514"/>
                        <a:gd name="T8" fmla="*/ 102 w 289"/>
                        <a:gd name="T9" fmla="*/ 0 h 5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7" y="514"/>
                          </a:lnTo>
                          <a:lnTo>
                            <a:pt x="289" y="236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7375" name="Group 751">
                      <a:extLst>
                        <a:ext uri="{FF2B5EF4-FFF2-40B4-BE49-F238E27FC236}">
                          <a16:creationId xmlns:a16="http://schemas.microsoft.com/office/drawing/2014/main" id="{BD8389ED-DBB4-4023-8A3F-1D485440AA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0" y="1243"/>
                      <a:ext cx="711" cy="626"/>
                      <a:chOff x="2830" y="1243"/>
                      <a:chExt cx="711" cy="626"/>
                    </a:xfrm>
                  </p:grpSpPr>
                  <p:sp>
                    <p:nvSpPr>
                      <p:cNvPr id="27376" name="Freeform 752">
                        <a:extLst>
                          <a:ext uri="{FF2B5EF4-FFF2-40B4-BE49-F238E27FC236}">
                            <a16:creationId xmlns:a16="http://schemas.microsoft.com/office/drawing/2014/main" id="{75E4A0D1-7F8B-4703-81F0-1B53A171BA0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0" y="1540"/>
                        <a:ext cx="711" cy="329"/>
                      </a:xfrm>
                      <a:custGeom>
                        <a:avLst/>
                        <a:gdLst>
                          <a:gd name="T0" fmla="*/ 451 w 1422"/>
                          <a:gd name="T1" fmla="*/ 109 h 659"/>
                          <a:gd name="T2" fmla="*/ 0 w 1422"/>
                          <a:gd name="T3" fmla="*/ 383 h 659"/>
                          <a:gd name="T4" fmla="*/ 44 w 1422"/>
                          <a:gd name="T5" fmla="*/ 659 h 659"/>
                          <a:gd name="T6" fmla="*/ 317 w 1422"/>
                          <a:gd name="T7" fmla="*/ 615 h 659"/>
                          <a:gd name="T8" fmla="*/ 244 w 1422"/>
                          <a:gd name="T9" fmla="*/ 476 h 659"/>
                          <a:gd name="T10" fmla="*/ 315 w 1422"/>
                          <a:gd name="T11" fmla="*/ 405 h 659"/>
                          <a:gd name="T12" fmla="*/ 370 w 1422"/>
                          <a:gd name="T13" fmla="*/ 607 h 659"/>
                          <a:gd name="T14" fmla="*/ 1422 w 1422"/>
                          <a:gd name="T15" fmla="*/ 436 h 659"/>
                          <a:gd name="T16" fmla="*/ 1389 w 1422"/>
                          <a:gd name="T17" fmla="*/ 237 h 659"/>
                          <a:gd name="T18" fmla="*/ 1080 w 1422"/>
                          <a:gd name="T19" fmla="*/ 0 h 659"/>
                          <a:gd name="T20" fmla="*/ 451 w 1422"/>
                          <a:gd name="T21" fmla="*/ 109 h 6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422" h="659">
                            <a:moveTo>
                              <a:pt x="451" y="109"/>
                            </a:moveTo>
                            <a:lnTo>
                              <a:pt x="0" y="383"/>
                            </a:lnTo>
                            <a:lnTo>
                              <a:pt x="44" y="659"/>
                            </a:lnTo>
                            <a:lnTo>
                              <a:pt x="317" y="615"/>
                            </a:lnTo>
                            <a:lnTo>
                              <a:pt x="244" y="476"/>
                            </a:lnTo>
                            <a:lnTo>
                              <a:pt x="315" y="405"/>
                            </a:lnTo>
                            <a:lnTo>
                              <a:pt x="370" y="607"/>
                            </a:lnTo>
                            <a:lnTo>
                              <a:pt x="1422" y="436"/>
                            </a:lnTo>
                            <a:lnTo>
                              <a:pt x="1389" y="237"/>
                            </a:lnTo>
                            <a:lnTo>
                              <a:pt x="1080" y="0"/>
                            </a:lnTo>
                            <a:lnTo>
                              <a:pt x="451" y="10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7" name="Freeform 753">
                        <a:extLst>
                          <a:ext uri="{FF2B5EF4-FFF2-40B4-BE49-F238E27FC236}">
                            <a16:creationId xmlns:a16="http://schemas.microsoft.com/office/drawing/2014/main" id="{07A727D0-9C48-4370-B5B8-4A47C6E1310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1" y="1256"/>
                        <a:ext cx="100" cy="400"/>
                      </a:xfrm>
                      <a:custGeom>
                        <a:avLst/>
                        <a:gdLst>
                          <a:gd name="T0" fmla="*/ 73 w 202"/>
                          <a:gd name="T1" fmla="*/ 0 h 799"/>
                          <a:gd name="T2" fmla="*/ 202 w 202"/>
                          <a:gd name="T3" fmla="*/ 799 h 799"/>
                          <a:gd name="T4" fmla="*/ 102 w 202"/>
                          <a:gd name="T5" fmla="*/ 719 h 799"/>
                          <a:gd name="T6" fmla="*/ 0 w 202"/>
                          <a:gd name="T7" fmla="*/ 59 h 799"/>
                          <a:gd name="T8" fmla="*/ 73 w 202"/>
                          <a:gd name="T9" fmla="*/ 0 h 7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02" h="799">
                            <a:moveTo>
                              <a:pt x="73" y="0"/>
                            </a:moveTo>
                            <a:lnTo>
                              <a:pt x="202" y="799"/>
                            </a:lnTo>
                            <a:lnTo>
                              <a:pt x="102" y="719"/>
                            </a:lnTo>
                            <a:lnTo>
                              <a:pt x="0" y="59"/>
                            </a:lnTo>
                            <a:lnTo>
                              <a:pt x="73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8" name="Freeform 754">
                        <a:extLst>
                          <a:ext uri="{FF2B5EF4-FFF2-40B4-BE49-F238E27FC236}">
                            <a16:creationId xmlns:a16="http://schemas.microsoft.com/office/drawing/2014/main" id="{99ED9E1E-418C-42F8-805D-E5F2B7B4D3F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96" y="1322"/>
                        <a:ext cx="38" cy="69"/>
                      </a:xfrm>
                      <a:custGeom>
                        <a:avLst/>
                        <a:gdLst>
                          <a:gd name="T0" fmla="*/ 0 w 76"/>
                          <a:gd name="T1" fmla="*/ 10 h 138"/>
                          <a:gd name="T2" fmla="*/ 57 w 76"/>
                          <a:gd name="T3" fmla="*/ 0 h 138"/>
                          <a:gd name="T4" fmla="*/ 76 w 76"/>
                          <a:gd name="T5" fmla="*/ 130 h 138"/>
                          <a:gd name="T6" fmla="*/ 19 w 76"/>
                          <a:gd name="T7" fmla="*/ 138 h 138"/>
                          <a:gd name="T8" fmla="*/ 0 w 76"/>
                          <a:gd name="T9" fmla="*/ 10 h 1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0" y="10"/>
                            </a:moveTo>
                            <a:lnTo>
                              <a:pt x="57" y="0"/>
                            </a:lnTo>
                            <a:lnTo>
                              <a:pt x="76" y="130"/>
                            </a:lnTo>
                            <a:lnTo>
                              <a:pt x="19" y="13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9" name="Freeform 755">
                        <a:extLst>
                          <a:ext uri="{FF2B5EF4-FFF2-40B4-BE49-F238E27FC236}">
                            <a16:creationId xmlns:a16="http://schemas.microsoft.com/office/drawing/2014/main" id="{159DC87E-4ED8-4B58-821B-0746F639869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2" y="1268"/>
                        <a:ext cx="88" cy="181"/>
                      </a:xfrm>
                      <a:custGeom>
                        <a:avLst/>
                        <a:gdLst>
                          <a:gd name="T0" fmla="*/ 143 w 176"/>
                          <a:gd name="T1" fmla="*/ 104 h 360"/>
                          <a:gd name="T2" fmla="*/ 129 w 176"/>
                          <a:gd name="T3" fmla="*/ 0 h 360"/>
                          <a:gd name="T4" fmla="*/ 0 w 176"/>
                          <a:gd name="T5" fmla="*/ 162 h 360"/>
                          <a:gd name="T6" fmla="*/ 14 w 176"/>
                          <a:gd name="T7" fmla="*/ 247 h 360"/>
                          <a:gd name="T8" fmla="*/ 176 w 176"/>
                          <a:gd name="T9" fmla="*/ 360 h 360"/>
                          <a:gd name="T10" fmla="*/ 160 w 176"/>
                          <a:gd name="T11" fmla="*/ 247 h 360"/>
                          <a:gd name="T12" fmla="*/ 64 w 176"/>
                          <a:gd name="T13" fmla="*/ 195 h 360"/>
                          <a:gd name="T14" fmla="*/ 143 w 176"/>
                          <a:gd name="T15" fmla="*/ 104 h 3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76" h="360">
                            <a:moveTo>
                              <a:pt x="143" y="104"/>
                            </a:moveTo>
                            <a:lnTo>
                              <a:pt x="129" y="0"/>
                            </a:lnTo>
                            <a:lnTo>
                              <a:pt x="0" y="162"/>
                            </a:lnTo>
                            <a:lnTo>
                              <a:pt x="14" y="247"/>
                            </a:lnTo>
                            <a:lnTo>
                              <a:pt x="176" y="360"/>
                            </a:lnTo>
                            <a:lnTo>
                              <a:pt x="160" y="247"/>
                            </a:lnTo>
                            <a:lnTo>
                              <a:pt x="64" y="195"/>
                            </a:lnTo>
                            <a:lnTo>
                              <a:pt x="143" y="10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0" name="Freeform 756">
                        <a:extLst>
                          <a:ext uri="{FF2B5EF4-FFF2-40B4-BE49-F238E27FC236}">
                            <a16:creationId xmlns:a16="http://schemas.microsoft.com/office/drawing/2014/main" id="{4F96620D-6063-47BB-8C2C-E2C6FA57064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8" y="1243"/>
                        <a:ext cx="372" cy="124"/>
                      </a:xfrm>
                      <a:custGeom>
                        <a:avLst/>
                        <a:gdLst>
                          <a:gd name="T0" fmla="*/ 0 w 743"/>
                          <a:gd name="T1" fmla="*/ 110 h 248"/>
                          <a:gd name="T2" fmla="*/ 743 w 743"/>
                          <a:gd name="T3" fmla="*/ 0 h 248"/>
                          <a:gd name="T4" fmla="*/ 641 w 743"/>
                          <a:gd name="T5" fmla="*/ 167 h 248"/>
                          <a:gd name="T6" fmla="*/ 649 w 743"/>
                          <a:gd name="T7" fmla="*/ 225 h 248"/>
                          <a:gd name="T8" fmla="*/ 509 w 743"/>
                          <a:gd name="T9" fmla="*/ 248 h 248"/>
                          <a:gd name="T10" fmla="*/ 310 w 743"/>
                          <a:gd name="T11" fmla="*/ 207 h 248"/>
                          <a:gd name="T12" fmla="*/ 133 w 743"/>
                          <a:gd name="T13" fmla="*/ 234 h 248"/>
                          <a:gd name="T14" fmla="*/ 0 w 743"/>
                          <a:gd name="T15" fmla="*/ 110 h 2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43" h="248">
                            <a:moveTo>
                              <a:pt x="0" y="110"/>
                            </a:moveTo>
                            <a:lnTo>
                              <a:pt x="743" y="0"/>
                            </a:lnTo>
                            <a:lnTo>
                              <a:pt x="641" y="167"/>
                            </a:lnTo>
                            <a:lnTo>
                              <a:pt x="649" y="225"/>
                            </a:lnTo>
                            <a:lnTo>
                              <a:pt x="509" y="248"/>
                            </a:lnTo>
                            <a:lnTo>
                              <a:pt x="310" y="207"/>
                            </a:lnTo>
                            <a:lnTo>
                              <a:pt x="133" y="234"/>
                            </a:lnTo>
                            <a:lnTo>
                              <a:pt x="0" y="1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1" name="Freeform 757">
                        <a:extLst>
                          <a:ext uri="{FF2B5EF4-FFF2-40B4-BE49-F238E27FC236}">
                            <a16:creationId xmlns:a16="http://schemas.microsoft.com/office/drawing/2014/main" id="{3DC9F964-B34A-4E7A-B55F-E29868A79C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1347"/>
                        <a:ext cx="395" cy="276"/>
                      </a:xfrm>
                      <a:custGeom>
                        <a:avLst/>
                        <a:gdLst>
                          <a:gd name="T0" fmla="*/ 55 w 789"/>
                          <a:gd name="T1" fmla="*/ 30 h 553"/>
                          <a:gd name="T2" fmla="*/ 83 w 789"/>
                          <a:gd name="T3" fmla="*/ 173 h 553"/>
                          <a:gd name="T4" fmla="*/ 33 w 789"/>
                          <a:gd name="T5" fmla="*/ 241 h 553"/>
                          <a:gd name="T6" fmla="*/ 39 w 789"/>
                          <a:gd name="T7" fmla="*/ 276 h 553"/>
                          <a:gd name="T8" fmla="*/ 73 w 789"/>
                          <a:gd name="T9" fmla="*/ 270 h 553"/>
                          <a:gd name="T10" fmla="*/ 100 w 789"/>
                          <a:gd name="T11" fmla="*/ 290 h 553"/>
                          <a:gd name="T12" fmla="*/ 130 w 789"/>
                          <a:gd name="T13" fmla="*/ 316 h 553"/>
                          <a:gd name="T14" fmla="*/ 115 w 789"/>
                          <a:gd name="T15" fmla="*/ 330 h 553"/>
                          <a:gd name="T16" fmla="*/ 131 w 789"/>
                          <a:gd name="T17" fmla="*/ 411 h 553"/>
                          <a:gd name="T18" fmla="*/ 115 w 789"/>
                          <a:gd name="T19" fmla="*/ 460 h 553"/>
                          <a:gd name="T20" fmla="*/ 67 w 789"/>
                          <a:gd name="T21" fmla="*/ 467 h 553"/>
                          <a:gd name="T22" fmla="*/ 64 w 789"/>
                          <a:gd name="T23" fmla="*/ 433 h 553"/>
                          <a:gd name="T24" fmla="*/ 28 w 789"/>
                          <a:gd name="T25" fmla="*/ 435 h 553"/>
                          <a:gd name="T26" fmla="*/ 0 w 789"/>
                          <a:gd name="T27" fmla="*/ 491 h 553"/>
                          <a:gd name="T28" fmla="*/ 81 w 789"/>
                          <a:gd name="T29" fmla="*/ 553 h 553"/>
                          <a:gd name="T30" fmla="*/ 189 w 789"/>
                          <a:gd name="T31" fmla="*/ 533 h 553"/>
                          <a:gd name="T32" fmla="*/ 240 w 789"/>
                          <a:gd name="T33" fmla="*/ 489 h 553"/>
                          <a:gd name="T34" fmla="*/ 345 w 789"/>
                          <a:gd name="T35" fmla="*/ 472 h 553"/>
                          <a:gd name="T36" fmla="*/ 342 w 789"/>
                          <a:gd name="T37" fmla="*/ 447 h 553"/>
                          <a:gd name="T38" fmla="*/ 789 w 789"/>
                          <a:gd name="T39" fmla="*/ 377 h 553"/>
                          <a:gd name="T40" fmla="*/ 784 w 789"/>
                          <a:gd name="T41" fmla="*/ 340 h 553"/>
                          <a:gd name="T42" fmla="*/ 737 w 789"/>
                          <a:gd name="T43" fmla="*/ 349 h 553"/>
                          <a:gd name="T44" fmla="*/ 720 w 789"/>
                          <a:gd name="T45" fmla="*/ 231 h 553"/>
                          <a:gd name="T46" fmla="*/ 604 w 789"/>
                          <a:gd name="T47" fmla="*/ 125 h 553"/>
                          <a:gd name="T48" fmla="*/ 569 w 789"/>
                          <a:gd name="T49" fmla="*/ 20 h 553"/>
                          <a:gd name="T50" fmla="*/ 431 w 789"/>
                          <a:gd name="T51" fmla="*/ 41 h 553"/>
                          <a:gd name="T52" fmla="*/ 230 w 789"/>
                          <a:gd name="T53" fmla="*/ 0 h 553"/>
                          <a:gd name="T54" fmla="*/ 55 w 789"/>
                          <a:gd name="T55" fmla="*/ 30 h 5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</a:cxnLst>
                        <a:rect l="0" t="0" r="r" b="b"/>
                        <a:pathLst>
                          <a:path w="789" h="553">
                            <a:moveTo>
                              <a:pt x="55" y="30"/>
                            </a:moveTo>
                            <a:lnTo>
                              <a:pt x="83" y="173"/>
                            </a:lnTo>
                            <a:lnTo>
                              <a:pt x="33" y="241"/>
                            </a:lnTo>
                            <a:lnTo>
                              <a:pt x="39" y="276"/>
                            </a:lnTo>
                            <a:lnTo>
                              <a:pt x="73" y="270"/>
                            </a:lnTo>
                            <a:lnTo>
                              <a:pt x="100" y="290"/>
                            </a:lnTo>
                            <a:lnTo>
                              <a:pt x="130" y="316"/>
                            </a:lnTo>
                            <a:lnTo>
                              <a:pt x="115" y="330"/>
                            </a:lnTo>
                            <a:lnTo>
                              <a:pt x="131" y="411"/>
                            </a:lnTo>
                            <a:lnTo>
                              <a:pt x="115" y="460"/>
                            </a:lnTo>
                            <a:lnTo>
                              <a:pt x="67" y="467"/>
                            </a:lnTo>
                            <a:lnTo>
                              <a:pt x="64" y="433"/>
                            </a:lnTo>
                            <a:lnTo>
                              <a:pt x="28" y="435"/>
                            </a:lnTo>
                            <a:lnTo>
                              <a:pt x="0" y="491"/>
                            </a:lnTo>
                            <a:lnTo>
                              <a:pt x="81" y="553"/>
                            </a:lnTo>
                            <a:lnTo>
                              <a:pt x="189" y="533"/>
                            </a:lnTo>
                            <a:lnTo>
                              <a:pt x="240" y="489"/>
                            </a:lnTo>
                            <a:lnTo>
                              <a:pt x="345" y="472"/>
                            </a:lnTo>
                            <a:lnTo>
                              <a:pt x="342" y="447"/>
                            </a:lnTo>
                            <a:lnTo>
                              <a:pt x="789" y="377"/>
                            </a:lnTo>
                            <a:lnTo>
                              <a:pt x="784" y="340"/>
                            </a:lnTo>
                            <a:lnTo>
                              <a:pt x="737" y="349"/>
                            </a:lnTo>
                            <a:lnTo>
                              <a:pt x="720" y="231"/>
                            </a:lnTo>
                            <a:lnTo>
                              <a:pt x="604" y="125"/>
                            </a:lnTo>
                            <a:lnTo>
                              <a:pt x="569" y="20"/>
                            </a:lnTo>
                            <a:lnTo>
                              <a:pt x="431" y="41"/>
                            </a:lnTo>
                            <a:lnTo>
                              <a:pt x="230" y="0"/>
                            </a:lnTo>
                            <a:lnTo>
                              <a:pt x="55" y="3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2" name="Freeform 758">
                        <a:extLst>
                          <a:ext uri="{FF2B5EF4-FFF2-40B4-BE49-F238E27FC236}">
                            <a16:creationId xmlns:a16="http://schemas.microsoft.com/office/drawing/2014/main" id="{EB6088AB-CAF6-4D04-8802-B24DA429F94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4" y="1692"/>
                        <a:ext cx="147" cy="160"/>
                      </a:xfrm>
                      <a:custGeom>
                        <a:avLst/>
                        <a:gdLst>
                          <a:gd name="T0" fmla="*/ 233 w 296"/>
                          <a:gd name="T1" fmla="*/ 0 h 320"/>
                          <a:gd name="T2" fmla="*/ 0 w 296"/>
                          <a:gd name="T3" fmla="*/ 201 h 320"/>
                          <a:gd name="T4" fmla="*/ 17 w 296"/>
                          <a:gd name="T5" fmla="*/ 320 h 320"/>
                          <a:gd name="T6" fmla="*/ 296 w 296"/>
                          <a:gd name="T7" fmla="*/ 59 h 320"/>
                          <a:gd name="T8" fmla="*/ 233 w 296"/>
                          <a:gd name="T9" fmla="*/ 0 h 3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233" y="0"/>
                            </a:moveTo>
                            <a:lnTo>
                              <a:pt x="0" y="201"/>
                            </a:lnTo>
                            <a:lnTo>
                              <a:pt x="17" y="320"/>
                            </a:lnTo>
                            <a:lnTo>
                              <a:pt x="296" y="59"/>
                            </a:lnTo>
                            <a:lnTo>
                              <a:pt x="233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3" name="Freeform 759">
                        <a:extLst>
                          <a:ext uri="{FF2B5EF4-FFF2-40B4-BE49-F238E27FC236}">
                            <a16:creationId xmlns:a16="http://schemas.microsoft.com/office/drawing/2014/main" id="{778F67AA-BA98-4B34-9A18-E8BD1C5848A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1" y="1804"/>
                        <a:ext cx="77" cy="57"/>
                      </a:xfrm>
                      <a:custGeom>
                        <a:avLst/>
                        <a:gdLst>
                          <a:gd name="T0" fmla="*/ 0 w 154"/>
                          <a:gd name="T1" fmla="*/ 61 h 115"/>
                          <a:gd name="T2" fmla="*/ 65 w 154"/>
                          <a:gd name="T3" fmla="*/ 0 h 115"/>
                          <a:gd name="T4" fmla="*/ 154 w 154"/>
                          <a:gd name="T5" fmla="*/ 95 h 115"/>
                          <a:gd name="T6" fmla="*/ 51 w 154"/>
                          <a:gd name="T7" fmla="*/ 115 h 115"/>
                          <a:gd name="T8" fmla="*/ 0 w 154"/>
                          <a:gd name="T9" fmla="*/ 61 h 1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54" h="115">
                            <a:moveTo>
                              <a:pt x="0" y="61"/>
                            </a:moveTo>
                            <a:lnTo>
                              <a:pt x="65" y="0"/>
                            </a:lnTo>
                            <a:lnTo>
                              <a:pt x="154" y="95"/>
                            </a:lnTo>
                            <a:lnTo>
                              <a:pt x="51" y="115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4" name="Freeform 760">
                        <a:extLst>
                          <a:ext uri="{FF2B5EF4-FFF2-40B4-BE49-F238E27FC236}">
                            <a16:creationId xmlns:a16="http://schemas.microsoft.com/office/drawing/2014/main" id="{A872DA19-80FB-4A0F-B8C4-D449C0374C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6" y="1654"/>
                        <a:ext cx="143" cy="181"/>
                      </a:xfrm>
                      <a:custGeom>
                        <a:avLst/>
                        <a:gdLst>
                          <a:gd name="T0" fmla="*/ 0 w 286"/>
                          <a:gd name="T1" fmla="*/ 32 h 361"/>
                          <a:gd name="T2" fmla="*/ 146 w 286"/>
                          <a:gd name="T3" fmla="*/ 154 h 361"/>
                          <a:gd name="T4" fmla="*/ 236 w 286"/>
                          <a:gd name="T5" fmla="*/ 361 h 361"/>
                          <a:gd name="T6" fmla="*/ 286 w 286"/>
                          <a:gd name="T7" fmla="*/ 355 h 361"/>
                          <a:gd name="T8" fmla="*/ 196 w 286"/>
                          <a:gd name="T9" fmla="*/ 122 h 361"/>
                          <a:gd name="T10" fmla="*/ 57 w 286"/>
                          <a:gd name="T11" fmla="*/ 0 h 361"/>
                          <a:gd name="T12" fmla="*/ 0 w 286"/>
                          <a:gd name="T13" fmla="*/ 32 h 3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6" h="361">
                            <a:moveTo>
                              <a:pt x="0" y="32"/>
                            </a:moveTo>
                            <a:lnTo>
                              <a:pt x="146" y="154"/>
                            </a:lnTo>
                            <a:lnTo>
                              <a:pt x="236" y="361"/>
                            </a:lnTo>
                            <a:lnTo>
                              <a:pt x="286" y="355"/>
                            </a:lnTo>
                            <a:lnTo>
                              <a:pt x="196" y="122"/>
                            </a:lnTo>
                            <a:lnTo>
                              <a:pt x="57" y="0"/>
                            </a:lnTo>
                            <a:lnTo>
                              <a:pt x="0" y="3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5" name="Freeform 761">
                        <a:extLst>
                          <a:ext uri="{FF2B5EF4-FFF2-40B4-BE49-F238E27FC236}">
                            <a16:creationId xmlns:a16="http://schemas.microsoft.com/office/drawing/2014/main" id="{DA18EBCA-CE98-489A-AD47-FF3696ECB7A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1" y="1628"/>
                        <a:ext cx="111" cy="140"/>
                      </a:xfrm>
                      <a:custGeom>
                        <a:avLst/>
                        <a:gdLst>
                          <a:gd name="T0" fmla="*/ 0 w 222"/>
                          <a:gd name="T1" fmla="*/ 39 h 280"/>
                          <a:gd name="T2" fmla="*/ 29 w 222"/>
                          <a:gd name="T3" fmla="*/ 0 h 280"/>
                          <a:gd name="T4" fmla="*/ 203 w 222"/>
                          <a:gd name="T5" fmla="*/ 141 h 280"/>
                          <a:gd name="T6" fmla="*/ 222 w 222"/>
                          <a:gd name="T7" fmla="*/ 270 h 280"/>
                          <a:gd name="T8" fmla="*/ 179 w 222"/>
                          <a:gd name="T9" fmla="*/ 280 h 280"/>
                          <a:gd name="T10" fmla="*/ 160 w 222"/>
                          <a:gd name="T11" fmla="*/ 165 h 280"/>
                          <a:gd name="T12" fmla="*/ 0 w 222"/>
                          <a:gd name="T13" fmla="*/ 39 h 2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22" h="280">
                            <a:moveTo>
                              <a:pt x="0" y="39"/>
                            </a:moveTo>
                            <a:lnTo>
                              <a:pt x="29" y="0"/>
                            </a:lnTo>
                            <a:lnTo>
                              <a:pt x="203" y="141"/>
                            </a:lnTo>
                            <a:lnTo>
                              <a:pt x="222" y="270"/>
                            </a:lnTo>
                            <a:lnTo>
                              <a:pt x="179" y="280"/>
                            </a:lnTo>
                            <a:lnTo>
                              <a:pt x="160" y="165"/>
                            </a:lnTo>
                            <a:lnTo>
                              <a:pt x="0" y="39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6" name="Freeform 762">
                        <a:extLst>
                          <a:ext uri="{FF2B5EF4-FFF2-40B4-BE49-F238E27FC236}">
                            <a16:creationId xmlns:a16="http://schemas.microsoft.com/office/drawing/2014/main" id="{A0B41964-72EA-416C-B42C-FFB8427064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5" y="1672"/>
                        <a:ext cx="83" cy="106"/>
                      </a:xfrm>
                      <a:custGeom>
                        <a:avLst/>
                        <a:gdLst>
                          <a:gd name="T0" fmla="*/ 25 w 166"/>
                          <a:gd name="T1" fmla="*/ 0 h 213"/>
                          <a:gd name="T2" fmla="*/ 149 w 166"/>
                          <a:gd name="T3" fmla="*/ 100 h 213"/>
                          <a:gd name="T4" fmla="*/ 166 w 166"/>
                          <a:gd name="T5" fmla="*/ 202 h 213"/>
                          <a:gd name="T6" fmla="*/ 116 w 166"/>
                          <a:gd name="T7" fmla="*/ 213 h 213"/>
                          <a:gd name="T8" fmla="*/ 97 w 166"/>
                          <a:gd name="T9" fmla="*/ 110 h 213"/>
                          <a:gd name="T10" fmla="*/ 0 w 166"/>
                          <a:gd name="T11" fmla="*/ 36 h 213"/>
                          <a:gd name="T12" fmla="*/ 25 w 166"/>
                          <a:gd name="T13" fmla="*/ 0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66" h="213">
                            <a:moveTo>
                              <a:pt x="25" y="0"/>
                            </a:moveTo>
                            <a:lnTo>
                              <a:pt x="149" y="100"/>
                            </a:lnTo>
                            <a:lnTo>
                              <a:pt x="166" y="202"/>
                            </a:lnTo>
                            <a:lnTo>
                              <a:pt x="116" y="213"/>
                            </a:lnTo>
                            <a:lnTo>
                              <a:pt x="97" y="110"/>
                            </a:lnTo>
                            <a:lnTo>
                              <a:pt x="0" y="36"/>
                            </a:lnTo>
                            <a:lnTo>
                              <a:pt x="25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7" name="Freeform 763">
                        <a:extLst>
                          <a:ext uri="{FF2B5EF4-FFF2-40B4-BE49-F238E27FC236}">
                            <a16:creationId xmlns:a16="http://schemas.microsoft.com/office/drawing/2014/main" id="{7AF554B2-0438-4F4C-81EC-662616DADD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26" y="1714"/>
                        <a:ext cx="133" cy="110"/>
                      </a:xfrm>
                      <a:custGeom>
                        <a:avLst/>
                        <a:gdLst>
                          <a:gd name="T0" fmla="*/ 0 w 267"/>
                          <a:gd name="T1" fmla="*/ 220 h 220"/>
                          <a:gd name="T2" fmla="*/ 15 w 267"/>
                          <a:gd name="T3" fmla="*/ 99 h 220"/>
                          <a:gd name="T4" fmla="*/ 70 w 267"/>
                          <a:gd name="T5" fmla="*/ 30 h 220"/>
                          <a:gd name="T6" fmla="*/ 267 w 267"/>
                          <a:gd name="T7" fmla="*/ 0 h 220"/>
                          <a:gd name="T8" fmla="*/ 245 w 267"/>
                          <a:gd name="T9" fmla="*/ 135 h 220"/>
                          <a:gd name="T10" fmla="*/ 246 w 267"/>
                          <a:gd name="T11" fmla="*/ 180 h 220"/>
                          <a:gd name="T12" fmla="*/ 0 w 267"/>
                          <a:gd name="T13" fmla="*/ 220 h 2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67" h="220">
                            <a:moveTo>
                              <a:pt x="0" y="220"/>
                            </a:moveTo>
                            <a:lnTo>
                              <a:pt x="15" y="99"/>
                            </a:lnTo>
                            <a:lnTo>
                              <a:pt x="70" y="30"/>
                            </a:lnTo>
                            <a:lnTo>
                              <a:pt x="267" y="0"/>
                            </a:lnTo>
                            <a:lnTo>
                              <a:pt x="245" y="135"/>
                            </a:lnTo>
                            <a:lnTo>
                              <a:pt x="246" y="180"/>
                            </a:lnTo>
                            <a:lnTo>
                              <a:pt x="0" y="22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8" name="Freeform 764">
                        <a:extLst>
                          <a:ext uri="{FF2B5EF4-FFF2-40B4-BE49-F238E27FC236}">
                            <a16:creationId xmlns:a16="http://schemas.microsoft.com/office/drawing/2014/main" id="{09FCC234-9FE1-4CD7-86B9-CCAD95D6DD8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3" y="1682"/>
                        <a:ext cx="185" cy="137"/>
                      </a:xfrm>
                      <a:custGeom>
                        <a:avLst/>
                        <a:gdLst>
                          <a:gd name="T0" fmla="*/ 21 w 370"/>
                          <a:gd name="T1" fmla="*/ 275 h 275"/>
                          <a:gd name="T2" fmla="*/ 0 w 370"/>
                          <a:gd name="T3" fmla="*/ 137 h 275"/>
                          <a:gd name="T4" fmla="*/ 63 w 370"/>
                          <a:gd name="T5" fmla="*/ 51 h 275"/>
                          <a:gd name="T6" fmla="*/ 370 w 370"/>
                          <a:gd name="T7" fmla="*/ 0 h 275"/>
                          <a:gd name="T8" fmla="*/ 328 w 370"/>
                          <a:gd name="T9" fmla="*/ 122 h 275"/>
                          <a:gd name="T10" fmla="*/ 316 w 370"/>
                          <a:gd name="T11" fmla="*/ 233 h 275"/>
                          <a:gd name="T12" fmla="*/ 269 w 370"/>
                          <a:gd name="T13" fmla="*/ 240 h 275"/>
                          <a:gd name="T14" fmla="*/ 270 w 370"/>
                          <a:gd name="T15" fmla="*/ 195 h 275"/>
                          <a:gd name="T16" fmla="*/ 289 w 370"/>
                          <a:gd name="T17" fmla="*/ 61 h 275"/>
                          <a:gd name="T18" fmla="*/ 94 w 370"/>
                          <a:gd name="T19" fmla="*/ 93 h 275"/>
                          <a:gd name="T20" fmla="*/ 34 w 370"/>
                          <a:gd name="T21" fmla="*/ 162 h 275"/>
                          <a:gd name="T22" fmla="*/ 21 w 370"/>
                          <a:gd name="T23" fmla="*/ 275 h 2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70" h="275">
                            <a:moveTo>
                              <a:pt x="21" y="275"/>
                            </a:moveTo>
                            <a:lnTo>
                              <a:pt x="0" y="137"/>
                            </a:lnTo>
                            <a:lnTo>
                              <a:pt x="63" y="51"/>
                            </a:lnTo>
                            <a:lnTo>
                              <a:pt x="370" y="0"/>
                            </a:lnTo>
                            <a:lnTo>
                              <a:pt x="328" y="122"/>
                            </a:lnTo>
                            <a:lnTo>
                              <a:pt x="316" y="233"/>
                            </a:lnTo>
                            <a:lnTo>
                              <a:pt x="269" y="240"/>
                            </a:lnTo>
                            <a:lnTo>
                              <a:pt x="270" y="195"/>
                            </a:lnTo>
                            <a:lnTo>
                              <a:pt x="289" y="61"/>
                            </a:lnTo>
                            <a:lnTo>
                              <a:pt x="94" y="93"/>
                            </a:lnTo>
                            <a:lnTo>
                              <a:pt x="34" y="162"/>
                            </a:lnTo>
                            <a:lnTo>
                              <a:pt x="21" y="275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9" name="Freeform 765">
                        <a:extLst>
                          <a:ext uri="{FF2B5EF4-FFF2-40B4-BE49-F238E27FC236}">
                            <a16:creationId xmlns:a16="http://schemas.microsoft.com/office/drawing/2014/main" id="{CB4F9E40-69E7-4D50-A854-BEE6E74125F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1635"/>
                        <a:ext cx="251" cy="190"/>
                      </a:xfrm>
                      <a:custGeom>
                        <a:avLst/>
                        <a:gdLst>
                          <a:gd name="T0" fmla="*/ 400 w 502"/>
                          <a:gd name="T1" fmla="*/ 315 h 379"/>
                          <a:gd name="T2" fmla="*/ 429 w 502"/>
                          <a:gd name="T3" fmla="*/ 132 h 379"/>
                          <a:gd name="T4" fmla="*/ 502 w 502"/>
                          <a:gd name="T5" fmla="*/ 0 h 379"/>
                          <a:gd name="T6" fmla="*/ 114 w 502"/>
                          <a:gd name="T7" fmla="*/ 63 h 379"/>
                          <a:gd name="T8" fmla="*/ 0 w 502"/>
                          <a:gd name="T9" fmla="*/ 177 h 379"/>
                          <a:gd name="T10" fmla="*/ 31 w 502"/>
                          <a:gd name="T11" fmla="*/ 379 h 379"/>
                          <a:gd name="T12" fmla="*/ 8 w 502"/>
                          <a:gd name="T13" fmla="*/ 225 h 379"/>
                          <a:gd name="T14" fmla="*/ 80 w 502"/>
                          <a:gd name="T15" fmla="*/ 143 h 379"/>
                          <a:gd name="T16" fmla="*/ 384 w 502"/>
                          <a:gd name="T17" fmla="*/ 95 h 379"/>
                          <a:gd name="T18" fmla="*/ 343 w 502"/>
                          <a:gd name="T19" fmla="*/ 221 h 379"/>
                          <a:gd name="T20" fmla="*/ 331 w 502"/>
                          <a:gd name="T21" fmla="*/ 327 h 379"/>
                          <a:gd name="T22" fmla="*/ 400 w 502"/>
                          <a:gd name="T23" fmla="*/ 315 h 37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02" h="379">
                            <a:moveTo>
                              <a:pt x="400" y="315"/>
                            </a:moveTo>
                            <a:lnTo>
                              <a:pt x="429" y="132"/>
                            </a:lnTo>
                            <a:lnTo>
                              <a:pt x="502" y="0"/>
                            </a:lnTo>
                            <a:lnTo>
                              <a:pt x="114" y="63"/>
                            </a:lnTo>
                            <a:lnTo>
                              <a:pt x="0" y="177"/>
                            </a:lnTo>
                            <a:lnTo>
                              <a:pt x="31" y="379"/>
                            </a:lnTo>
                            <a:lnTo>
                              <a:pt x="8" y="225"/>
                            </a:lnTo>
                            <a:lnTo>
                              <a:pt x="80" y="143"/>
                            </a:lnTo>
                            <a:lnTo>
                              <a:pt x="384" y="95"/>
                            </a:lnTo>
                            <a:lnTo>
                              <a:pt x="343" y="221"/>
                            </a:lnTo>
                            <a:lnTo>
                              <a:pt x="331" y="327"/>
                            </a:lnTo>
                            <a:lnTo>
                              <a:pt x="400" y="31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0" name="Freeform 766">
                        <a:extLst>
                          <a:ext uri="{FF2B5EF4-FFF2-40B4-BE49-F238E27FC236}">
                            <a16:creationId xmlns:a16="http://schemas.microsoft.com/office/drawing/2014/main" id="{EADB81E7-8C49-48EE-9441-A192A65A560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2" y="1604"/>
                        <a:ext cx="303" cy="190"/>
                      </a:xfrm>
                      <a:custGeom>
                        <a:avLst/>
                        <a:gdLst>
                          <a:gd name="T0" fmla="*/ 6 w 605"/>
                          <a:gd name="T1" fmla="*/ 241 h 380"/>
                          <a:gd name="T2" fmla="*/ 0 w 605"/>
                          <a:gd name="T3" fmla="*/ 204 h 380"/>
                          <a:gd name="T4" fmla="*/ 124 w 605"/>
                          <a:gd name="T5" fmla="*/ 74 h 380"/>
                          <a:gd name="T6" fmla="*/ 605 w 605"/>
                          <a:gd name="T7" fmla="*/ 0 h 380"/>
                          <a:gd name="T8" fmla="*/ 493 w 605"/>
                          <a:gd name="T9" fmla="*/ 189 h 380"/>
                          <a:gd name="T10" fmla="*/ 466 w 605"/>
                          <a:gd name="T11" fmla="*/ 373 h 380"/>
                          <a:gd name="T12" fmla="*/ 408 w 605"/>
                          <a:gd name="T13" fmla="*/ 380 h 380"/>
                          <a:gd name="T14" fmla="*/ 434 w 605"/>
                          <a:gd name="T15" fmla="*/ 198 h 380"/>
                          <a:gd name="T16" fmla="*/ 511 w 605"/>
                          <a:gd name="T17" fmla="*/ 62 h 380"/>
                          <a:gd name="T18" fmla="*/ 121 w 605"/>
                          <a:gd name="T19" fmla="*/ 125 h 380"/>
                          <a:gd name="T20" fmla="*/ 6 w 605"/>
                          <a:gd name="T21" fmla="*/ 241 h 3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605" h="380">
                            <a:moveTo>
                              <a:pt x="6" y="241"/>
                            </a:moveTo>
                            <a:lnTo>
                              <a:pt x="0" y="204"/>
                            </a:lnTo>
                            <a:lnTo>
                              <a:pt x="124" y="74"/>
                            </a:lnTo>
                            <a:lnTo>
                              <a:pt x="605" y="0"/>
                            </a:lnTo>
                            <a:lnTo>
                              <a:pt x="493" y="189"/>
                            </a:lnTo>
                            <a:lnTo>
                              <a:pt x="466" y="373"/>
                            </a:lnTo>
                            <a:lnTo>
                              <a:pt x="408" y="380"/>
                            </a:lnTo>
                            <a:lnTo>
                              <a:pt x="434" y="198"/>
                            </a:lnTo>
                            <a:lnTo>
                              <a:pt x="511" y="62"/>
                            </a:lnTo>
                            <a:lnTo>
                              <a:pt x="121" y="125"/>
                            </a:lnTo>
                            <a:lnTo>
                              <a:pt x="6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1" name="Freeform 767">
                        <a:extLst>
                          <a:ext uri="{FF2B5EF4-FFF2-40B4-BE49-F238E27FC236}">
                            <a16:creationId xmlns:a16="http://schemas.microsoft.com/office/drawing/2014/main" id="{326BC158-5C41-4F88-9A33-03E70737B1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3" y="1558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2 h 145"/>
                          <a:gd name="T2" fmla="*/ 12 w 155"/>
                          <a:gd name="T3" fmla="*/ 85 h 145"/>
                          <a:gd name="T4" fmla="*/ 144 w 155"/>
                          <a:gd name="T5" fmla="*/ 65 h 145"/>
                          <a:gd name="T6" fmla="*/ 155 w 155"/>
                          <a:gd name="T7" fmla="*/ 134 h 145"/>
                          <a:gd name="T8" fmla="*/ 90 w 155"/>
                          <a:gd name="T9" fmla="*/ 145 h 145"/>
                          <a:gd name="T10" fmla="*/ 69 w 155"/>
                          <a:gd name="T11" fmla="*/ 0 h 145"/>
                          <a:gd name="T12" fmla="*/ 0 w 155"/>
                          <a:gd name="T13" fmla="*/ 12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2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90" y="145"/>
                            </a:lnTo>
                            <a:lnTo>
                              <a:pt x="69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2" name="Freeform 768">
                        <a:extLst>
                          <a:ext uri="{FF2B5EF4-FFF2-40B4-BE49-F238E27FC236}">
                            <a16:creationId xmlns:a16="http://schemas.microsoft.com/office/drawing/2014/main" id="{6905A13E-C456-4550-975A-77DF98356F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08" y="1554"/>
                        <a:ext cx="78" cy="70"/>
                      </a:xfrm>
                      <a:custGeom>
                        <a:avLst/>
                        <a:gdLst>
                          <a:gd name="T0" fmla="*/ 0 w 155"/>
                          <a:gd name="T1" fmla="*/ 11 h 142"/>
                          <a:gd name="T2" fmla="*/ 11 w 155"/>
                          <a:gd name="T3" fmla="*/ 83 h 142"/>
                          <a:gd name="T4" fmla="*/ 147 w 155"/>
                          <a:gd name="T5" fmla="*/ 63 h 142"/>
                          <a:gd name="T6" fmla="*/ 155 w 155"/>
                          <a:gd name="T7" fmla="*/ 133 h 142"/>
                          <a:gd name="T8" fmla="*/ 92 w 155"/>
                          <a:gd name="T9" fmla="*/ 142 h 142"/>
                          <a:gd name="T10" fmla="*/ 70 w 155"/>
                          <a:gd name="T11" fmla="*/ 0 h 142"/>
                          <a:gd name="T12" fmla="*/ 0 w 155"/>
                          <a:gd name="T13" fmla="*/ 11 h 1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0" y="11"/>
                            </a:moveTo>
                            <a:lnTo>
                              <a:pt x="11" y="83"/>
                            </a:lnTo>
                            <a:lnTo>
                              <a:pt x="147" y="63"/>
                            </a:lnTo>
                            <a:lnTo>
                              <a:pt x="155" y="133"/>
                            </a:lnTo>
                            <a:lnTo>
                              <a:pt x="92" y="142"/>
                            </a:lnTo>
                            <a:lnTo>
                              <a:pt x="70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3" name="Freeform 769">
                        <a:extLst>
                          <a:ext uri="{FF2B5EF4-FFF2-40B4-BE49-F238E27FC236}">
                            <a16:creationId xmlns:a16="http://schemas.microsoft.com/office/drawing/2014/main" id="{7D1ECF88-8A61-4BF1-9A3F-C9527698BE2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42" y="1547"/>
                        <a:ext cx="77" cy="73"/>
                      </a:xfrm>
                      <a:custGeom>
                        <a:avLst/>
                        <a:gdLst>
                          <a:gd name="T0" fmla="*/ 0 w 153"/>
                          <a:gd name="T1" fmla="*/ 11 h 145"/>
                          <a:gd name="T2" fmla="*/ 11 w 153"/>
                          <a:gd name="T3" fmla="*/ 85 h 145"/>
                          <a:gd name="T4" fmla="*/ 145 w 153"/>
                          <a:gd name="T5" fmla="*/ 63 h 145"/>
                          <a:gd name="T6" fmla="*/ 153 w 153"/>
                          <a:gd name="T7" fmla="*/ 134 h 145"/>
                          <a:gd name="T8" fmla="*/ 89 w 153"/>
                          <a:gd name="T9" fmla="*/ 145 h 145"/>
                          <a:gd name="T10" fmla="*/ 67 w 153"/>
                          <a:gd name="T11" fmla="*/ 0 h 145"/>
                          <a:gd name="T12" fmla="*/ 0 w 153"/>
                          <a:gd name="T13" fmla="*/ 11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3" h="145">
                            <a:moveTo>
                              <a:pt x="0" y="11"/>
                            </a:moveTo>
                            <a:lnTo>
                              <a:pt x="11" y="85"/>
                            </a:lnTo>
                            <a:lnTo>
                              <a:pt x="145" y="63"/>
                            </a:lnTo>
                            <a:lnTo>
                              <a:pt x="153" y="134"/>
                            </a:lnTo>
                            <a:lnTo>
                              <a:pt x="89" y="145"/>
                            </a:lnTo>
                            <a:lnTo>
                              <a:pt x="67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4" name="Freeform 770">
                        <a:extLst>
                          <a:ext uri="{FF2B5EF4-FFF2-40B4-BE49-F238E27FC236}">
                            <a16:creationId xmlns:a16="http://schemas.microsoft.com/office/drawing/2014/main" id="{4492D47C-5C5C-47DD-BDFD-825BC17D05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78" y="1540"/>
                        <a:ext cx="77" cy="73"/>
                      </a:xfrm>
                      <a:custGeom>
                        <a:avLst/>
                        <a:gdLst>
                          <a:gd name="T0" fmla="*/ 0 w 154"/>
                          <a:gd name="T1" fmla="*/ 14 h 147"/>
                          <a:gd name="T2" fmla="*/ 11 w 154"/>
                          <a:gd name="T3" fmla="*/ 87 h 147"/>
                          <a:gd name="T4" fmla="*/ 144 w 154"/>
                          <a:gd name="T5" fmla="*/ 66 h 147"/>
                          <a:gd name="T6" fmla="*/ 154 w 154"/>
                          <a:gd name="T7" fmla="*/ 136 h 147"/>
                          <a:gd name="T8" fmla="*/ 89 w 154"/>
                          <a:gd name="T9" fmla="*/ 147 h 147"/>
                          <a:gd name="T10" fmla="*/ 67 w 154"/>
                          <a:gd name="T11" fmla="*/ 0 h 147"/>
                          <a:gd name="T12" fmla="*/ 0 w 154"/>
                          <a:gd name="T13" fmla="*/ 14 h 1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4" h="147">
                            <a:moveTo>
                              <a:pt x="0" y="14"/>
                            </a:moveTo>
                            <a:lnTo>
                              <a:pt x="11" y="87"/>
                            </a:lnTo>
                            <a:lnTo>
                              <a:pt x="144" y="66"/>
                            </a:lnTo>
                            <a:lnTo>
                              <a:pt x="154" y="136"/>
                            </a:lnTo>
                            <a:lnTo>
                              <a:pt x="89" y="147"/>
                            </a:lnTo>
                            <a:lnTo>
                              <a:pt x="67" y="0"/>
                            </a:lnTo>
                            <a:lnTo>
                              <a:pt x="0" y="1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5" name="Freeform 771">
                        <a:extLst>
                          <a:ext uri="{FF2B5EF4-FFF2-40B4-BE49-F238E27FC236}">
                            <a16:creationId xmlns:a16="http://schemas.microsoft.com/office/drawing/2014/main" id="{36FA60D9-451B-4D75-90B2-41711244607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536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0 h 144"/>
                          <a:gd name="T2" fmla="*/ 14 w 156"/>
                          <a:gd name="T3" fmla="*/ 84 h 144"/>
                          <a:gd name="T4" fmla="*/ 145 w 156"/>
                          <a:gd name="T5" fmla="*/ 65 h 144"/>
                          <a:gd name="T6" fmla="*/ 156 w 156"/>
                          <a:gd name="T7" fmla="*/ 133 h 144"/>
                          <a:gd name="T8" fmla="*/ 92 w 156"/>
                          <a:gd name="T9" fmla="*/ 144 h 144"/>
                          <a:gd name="T10" fmla="*/ 70 w 156"/>
                          <a:gd name="T11" fmla="*/ 0 h 144"/>
                          <a:gd name="T12" fmla="*/ 0 w 156"/>
                          <a:gd name="T13" fmla="*/ 10 h 1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4" y="84"/>
                            </a:lnTo>
                            <a:lnTo>
                              <a:pt x="145" y="65"/>
                            </a:lnTo>
                            <a:lnTo>
                              <a:pt x="156" y="133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6" name="Freeform 772">
                        <a:extLst>
                          <a:ext uri="{FF2B5EF4-FFF2-40B4-BE49-F238E27FC236}">
                            <a16:creationId xmlns:a16="http://schemas.microsoft.com/office/drawing/2014/main" id="{AE04336E-B5AE-4AF5-A50E-B54A6B447A8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47" y="1531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0 h 144"/>
                          <a:gd name="T2" fmla="*/ 11 w 156"/>
                          <a:gd name="T3" fmla="*/ 84 h 144"/>
                          <a:gd name="T4" fmla="*/ 145 w 156"/>
                          <a:gd name="T5" fmla="*/ 64 h 144"/>
                          <a:gd name="T6" fmla="*/ 156 w 156"/>
                          <a:gd name="T7" fmla="*/ 134 h 144"/>
                          <a:gd name="T8" fmla="*/ 92 w 156"/>
                          <a:gd name="T9" fmla="*/ 144 h 144"/>
                          <a:gd name="T10" fmla="*/ 70 w 156"/>
                          <a:gd name="T11" fmla="*/ 0 h 144"/>
                          <a:gd name="T12" fmla="*/ 0 w 156"/>
                          <a:gd name="T13" fmla="*/ 10 h 1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1" y="84"/>
                            </a:lnTo>
                            <a:lnTo>
                              <a:pt x="145" y="64"/>
                            </a:lnTo>
                            <a:lnTo>
                              <a:pt x="156" y="134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7" name="Freeform 773">
                        <a:extLst>
                          <a:ext uri="{FF2B5EF4-FFF2-40B4-BE49-F238E27FC236}">
                            <a16:creationId xmlns:a16="http://schemas.microsoft.com/office/drawing/2014/main" id="{9E7F529A-604E-4429-9D0E-5116708C08C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9" y="1525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2 h 145"/>
                          <a:gd name="T2" fmla="*/ 11 w 155"/>
                          <a:gd name="T3" fmla="*/ 85 h 145"/>
                          <a:gd name="T4" fmla="*/ 144 w 155"/>
                          <a:gd name="T5" fmla="*/ 65 h 145"/>
                          <a:gd name="T6" fmla="*/ 155 w 155"/>
                          <a:gd name="T7" fmla="*/ 134 h 145"/>
                          <a:gd name="T8" fmla="*/ 89 w 155"/>
                          <a:gd name="T9" fmla="*/ 145 h 145"/>
                          <a:gd name="T10" fmla="*/ 70 w 155"/>
                          <a:gd name="T11" fmla="*/ 0 h 145"/>
                          <a:gd name="T12" fmla="*/ 0 w 155"/>
                          <a:gd name="T13" fmla="*/ 12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1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89" y="145"/>
                            </a:lnTo>
                            <a:lnTo>
                              <a:pt x="70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8" name="Freeform 774">
                        <a:extLst>
                          <a:ext uri="{FF2B5EF4-FFF2-40B4-BE49-F238E27FC236}">
                            <a16:creationId xmlns:a16="http://schemas.microsoft.com/office/drawing/2014/main" id="{B689D749-7717-4B09-84C3-FACFC2E0C34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8" y="1615"/>
                        <a:ext cx="135" cy="215"/>
                      </a:xfrm>
                      <a:custGeom>
                        <a:avLst/>
                        <a:gdLst>
                          <a:gd name="T0" fmla="*/ 0 w 271"/>
                          <a:gd name="T1" fmla="*/ 42 h 430"/>
                          <a:gd name="T2" fmla="*/ 140 w 271"/>
                          <a:gd name="T3" fmla="*/ 167 h 430"/>
                          <a:gd name="T4" fmla="*/ 224 w 271"/>
                          <a:gd name="T5" fmla="*/ 430 h 430"/>
                          <a:gd name="T6" fmla="*/ 271 w 271"/>
                          <a:gd name="T7" fmla="*/ 417 h 430"/>
                          <a:gd name="T8" fmla="*/ 216 w 271"/>
                          <a:gd name="T9" fmla="*/ 149 h 430"/>
                          <a:gd name="T10" fmla="*/ 77 w 271"/>
                          <a:gd name="T11" fmla="*/ 0 h 430"/>
                          <a:gd name="T12" fmla="*/ 0 w 271"/>
                          <a:gd name="T13" fmla="*/ 42 h 4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0" y="42"/>
                            </a:moveTo>
                            <a:lnTo>
                              <a:pt x="140" y="167"/>
                            </a:lnTo>
                            <a:lnTo>
                              <a:pt x="224" y="430"/>
                            </a:lnTo>
                            <a:lnTo>
                              <a:pt x="271" y="417"/>
                            </a:lnTo>
                            <a:lnTo>
                              <a:pt x="216" y="149"/>
                            </a:lnTo>
                            <a:lnTo>
                              <a:pt x="77" y="0"/>
                            </a:lnTo>
                            <a:lnTo>
                              <a:pt x="0" y="4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9" name="Freeform 775">
                        <a:extLst>
                          <a:ext uri="{FF2B5EF4-FFF2-40B4-BE49-F238E27FC236}">
                            <a16:creationId xmlns:a16="http://schemas.microsoft.com/office/drawing/2014/main" id="{6A1DB854-E7C2-43F3-BDF1-51F91ABB5A6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" y="1316"/>
                        <a:ext cx="283" cy="34"/>
                      </a:xfrm>
                      <a:custGeom>
                        <a:avLst/>
                        <a:gdLst>
                          <a:gd name="T0" fmla="*/ 0 w 566"/>
                          <a:gd name="T1" fmla="*/ 36 h 69"/>
                          <a:gd name="T2" fmla="*/ 250 w 566"/>
                          <a:gd name="T3" fmla="*/ 0 h 69"/>
                          <a:gd name="T4" fmla="*/ 430 w 566"/>
                          <a:gd name="T5" fmla="*/ 40 h 69"/>
                          <a:gd name="T6" fmla="*/ 559 w 566"/>
                          <a:gd name="T7" fmla="*/ 20 h 69"/>
                          <a:gd name="T8" fmla="*/ 566 w 566"/>
                          <a:gd name="T9" fmla="*/ 49 h 69"/>
                          <a:gd name="T10" fmla="*/ 436 w 566"/>
                          <a:gd name="T11" fmla="*/ 69 h 69"/>
                          <a:gd name="T12" fmla="*/ 248 w 566"/>
                          <a:gd name="T13" fmla="*/ 27 h 69"/>
                          <a:gd name="T14" fmla="*/ 28 w 566"/>
                          <a:gd name="T15" fmla="*/ 61 h 69"/>
                          <a:gd name="T16" fmla="*/ 0 w 566"/>
                          <a:gd name="T17" fmla="*/ 36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66" h="69">
                            <a:moveTo>
                              <a:pt x="0" y="36"/>
                            </a:moveTo>
                            <a:lnTo>
                              <a:pt x="250" y="0"/>
                            </a:lnTo>
                            <a:lnTo>
                              <a:pt x="430" y="40"/>
                            </a:lnTo>
                            <a:lnTo>
                              <a:pt x="559" y="20"/>
                            </a:lnTo>
                            <a:lnTo>
                              <a:pt x="566" y="49"/>
                            </a:lnTo>
                            <a:lnTo>
                              <a:pt x="436" y="69"/>
                            </a:lnTo>
                            <a:lnTo>
                              <a:pt x="248" y="27"/>
                            </a:lnTo>
                            <a:lnTo>
                              <a:pt x="28" y="61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0" name="Freeform 776">
                        <a:extLst>
                          <a:ext uri="{FF2B5EF4-FFF2-40B4-BE49-F238E27FC236}">
                            <a16:creationId xmlns:a16="http://schemas.microsoft.com/office/drawing/2014/main" id="{393F7E51-37DC-4DC8-B754-3FE4517EA50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1359"/>
                        <a:ext cx="98" cy="182"/>
                      </a:xfrm>
                      <a:custGeom>
                        <a:avLst/>
                        <a:gdLst>
                          <a:gd name="T0" fmla="*/ 37 w 197"/>
                          <a:gd name="T1" fmla="*/ 0 h 363"/>
                          <a:gd name="T2" fmla="*/ 58 w 197"/>
                          <a:gd name="T3" fmla="*/ 118 h 363"/>
                          <a:gd name="T4" fmla="*/ 180 w 197"/>
                          <a:gd name="T5" fmla="*/ 229 h 363"/>
                          <a:gd name="T6" fmla="*/ 197 w 197"/>
                          <a:gd name="T7" fmla="*/ 350 h 363"/>
                          <a:gd name="T8" fmla="*/ 164 w 197"/>
                          <a:gd name="T9" fmla="*/ 363 h 363"/>
                          <a:gd name="T10" fmla="*/ 147 w 197"/>
                          <a:gd name="T11" fmla="*/ 239 h 363"/>
                          <a:gd name="T12" fmla="*/ 22 w 197"/>
                          <a:gd name="T13" fmla="*/ 124 h 363"/>
                          <a:gd name="T14" fmla="*/ 0 w 197"/>
                          <a:gd name="T15" fmla="*/ 8 h 363"/>
                          <a:gd name="T16" fmla="*/ 37 w 197"/>
                          <a:gd name="T17" fmla="*/ 0 h 36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37" y="0"/>
                            </a:moveTo>
                            <a:lnTo>
                              <a:pt x="58" y="118"/>
                            </a:lnTo>
                            <a:lnTo>
                              <a:pt x="180" y="229"/>
                            </a:lnTo>
                            <a:lnTo>
                              <a:pt x="197" y="350"/>
                            </a:lnTo>
                            <a:lnTo>
                              <a:pt x="164" y="363"/>
                            </a:lnTo>
                            <a:lnTo>
                              <a:pt x="147" y="239"/>
                            </a:lnTo>
                            <a:lnTo>
                              <a:pt x="22" y="124"/>
                            </a:lnTo>
                            <a:lnTo>
                              <a:pt x="0" y="8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1" name="Freeform 777">
                        <a:extLst>
                          <a:ext uri="{FF2B5EF4-FFF2-40B4-BE49-F238E27FC236}">
                            <a16:creationId xmlns:a16="http://schemas.microsoft.com/office/drawing/2014/main" id="{7A400388-45A0-4069-906E-5C598685C6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4" y="1365"/>
                        <a:ext cx="97" cy="182"/>
                      </a:xfrm>
                      <a:custGeom>
                        <a:avLst/>
                        <a:gdLst>
                          <a:gd name="T0" fmla="*/ 41 w 194"/>
                          <a:gd name="T1" fmla="*/ 0 h 364"/>
                          <a:gd name="T2" fmla="*/ 59 w 194"/>
                          <a:gd name="T3" fmla="*/ 124 h 364"/>
                          <a:gd name="T4" fmla="*/ 177 w 194"/>
                          <a:gd name="T5" fmla="*/ 237 h 364"/>
                          <a:gd name="T6" fmla="*/ 194 w 194"/>
                          <a:gd name="T7" fmla="*/ 352 h 364"/>
                          <a:gd name="T8" fmla="*/ 149 w 194"/>
                          <a:gd name="T9" fmla="*/ 364 h 364"/>
                          <a:gd name="T10" fmla="*/ 136 w 194"/>
                          <a:gd name="T11" fmla="*/ 244 h 364"/>
                          <a:gd name="T12" fmla="*/ 19 w 194"/>
                          <a:gd name="T13" fmla="*/ 131 h 364"/>
                          <a:gd name="T14" fmla="*/ 0 w 194"/>
                          <a:gd name="T15" fmla="*/ 2 h 364"/>
                          <a:gd name="T16" fmla="*/ 41 w 194"/>
                          <a:gd name="T17" fmla="*/ 0 h 3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41" y="0"/>
                            </a:moveTo>
                            <a:lnTo>
                              <a:pt x="59" y="124"/>
                            </a:lnTo>
                            <a:lnTo>
                              <a:pt x="177" y="237"/>
                            </a:lnTo>
                            <a:lnTo>
                              <a:pt x="194" y="352"/>
                            </a:lnTo>
                            <a:lnTo>
                              <a:pt x="149" y="364"/>
                            </a:lnTo>
                            <a:lnTo>
                              <a:pt x="136" y="244"/>
                            </a:lnTo>
                            <a:lnTo>
                              <a:pt x="19" y="131"/>
                            </a:lnTo>
                            <a:lnTo>
                              <a:pt x="0" y="2"/>
                            </a:lnTo>
                            <a:lnTo>
                              <a:pt x="4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2" name="Freeform 778">
                        <a:extLst>
                          <a:ext uri="{FF2B5EF4-FFF2-40B4-BE49-F238E27FC236}">
                            <a16:creationId xmlns:a16="http://schemas.microsoft.com/office/drawing/2014/main" id="{D7132D8C-FC02-49C9-8EF3-6FB3BCBD0EC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9" y="1361"/>
                        <a:ext cx="99" cy="190"/>
                      </a:xfrm>
                      <a:custGeom>
                        <a:avLst/>
                        <a:gdLst>
                          <a:gd name="T0" fmla="*/ 44 w 196"/>
                          <a:gd name="T1" fmla="*/ 13 h 380"/>
                          <a:gd name="T2" fmla="*/ 60 w 196"/>
                          <a:gd name="T3" fmla="*/ 142 h 380"/>
                          <a:gd name="T4" fmla="*/ 179 w 196"/>
                          <a:gd name="T5" fmla="*/ 264 h 380"/>
                          <a:gd name="T6" fmla="*/ 196 w 196"/>
                          <a:gd name="T7" fmla="*/ 378 h 380"/>
                          <a:gd name="T8" fmla="*/ 160 w 196"/>
                          <a:gd name="T9" fmla="*/ 380 h 380"/>
                          <a:gd name="T10" fmla="*/ 145 w 196"/>
                          <a:gd name="T11" fmla="*/ 274 h 380"/>
                          <a:gd name="T12" fmla="*/ 21 w 196"/>
                          <a:gd name="T13" fmla="*/ 148 h 380"/>
                          <a:gd name="T14" fmla="*/ 0 w 196"/>
                          <a:gd name="T15" fmla="*/ 0 h 380"/>
                          <a:gd name="T16" fmla="*/ 44 w 196"/>
                          <a:gd name="T17" fmla="*/ 13 h 3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6" h="380">
                            <a:moveTo>
                              <a:pt x="44" y="13"/>
                            </a:moveTo>
                            <a:lnTo>
                              <a:pt x="60" y="142"/>
                            </a:lnTo>
                            <a:lnTo>
                              <a:pt x="179" y="264"/>
                            </a:lnTo>
                            <a:lnTo>
                              <a:pt x="196" y="378"/>
                            </a:lnTo>
                            <a:lnTo>
                              <a:pt x="160" y="380"/>
                            </a:lnTo>
                            <a:lnTo>
                              <a:pt x="145" y="274"/>
                            </a:lnTo>
                            <a:lnTo>
                              <a:pt x="21" y="148"/>
                            </a:lnTo>
                            <a:lnTo>
                              <a:pt x="0" y="0"/>
                            </a:lnTo>
                            <a:lnTo>
                              <a:pt x="44" y="1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3" name="Freeform 779">
                        <a:extLst>
                          <a:ext uri="{FF2B5EF4-FFF2-40B4-BE49-F238E27FC236}">
                            <a16:creationId xmlns:a16="http://schemas.microsoft.com/office/drawing/2014/main" id="{FA37A691-D8C8-4ABD-88DC-7A473B71FC9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468"/>
                        <a:ext cx="77" cy="67"/>
                      </a:xfrm>
                      <a:custGeom>
                        <a:avLst/>
                        <a:gdLst>
                          <a:gd name="T0" fmla="*/ 0 w 156"/>
                          <a:gd name="T1" fmla="*/ 44 h 136"/>
                          <a:gd name="T2" fmla="*/ 113 w 156"/>
                          <a:gd name="T3" fmla="*/ 92 h 136"/>
                          <a:gd name="T4" fmla="*/ 143 w 156"/>
                          <a:gd name="T5" fmla="*/ 64 h 136"/>
                          <a:gd name="T6" fmla="*/ 156 w 156"/>
                          <a:gd name="T7" fmla="*/ 0 h 136"/>
                          <a:gd name="T8" fmla="*/ 120 w 156"/>
                          <a:gd name="T9" fmla="*/ 51 h 136"/>
                          <a:gd name="T10" fmla="*/ 63 w 156"/>
                          <a:gd name="T11" fmla="*/ 130 h 136"/>
                          <a:gd name="T12" fmla="*/ 24 w 156"/>
                          <a:gd name="T13" fmla="*/ 136 h 136"/>
                          <a:gd name="T14" fmla="*/ 53 w 156"/>
                          <a:gd name="T15" fmla="*/ 92 h 136"/>
                          <a:gd name="T16" fmla="*/ 0 w 156"/>
                          <a:gd name="T17" fmla="*/ 44 h 1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56" h="136">
                            <a:moveTo>
                              <a:pt x="0" y="44"/>
                            </a:moveTo>
                            <a:lnTo>
                              <a:pt x="113" y="92"/>
                            </a:lnTo>
                            <a:lnTo>
                              <a:pt x="143" y="64"/>
                            </a:lnTo>
                            <a:lnTo>
                              <a:pt x="156" y="0"/>
                            </a:lnTo>
                            <a:lnTo>
                              <a:pt x="120" y="51"/>
                            </a:lnTo>
                            <a:lnTo>
                              <a:pt x="63" y="130"/>
                            </a:lnTo>
                            <a:lnTo>
                              <a:pt x="24" y="136"/>
                            </a:lnTo>
                            <a:lnTo>
                              <a:pt x="53" y="92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4" name="Freeform 780">
                        <a:extLst>
                          <a:ext uri="{FF2B5EF4-FFF2-40B4-BE49-F238E27FC236}">
                            <a16:creationId xmlns:a16="http://schemas.microsoft.com/office/drawing/2014/main" id="{1F8640D8-FC5B-41FB-8B65-FE3444CFFAB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7" y="1353"/>
                        <a:ext cx="102" cy="209"/>
                      </a:xfrm>
                      <a:custGeom>
                        <a:avLst/>
                        <a:gdLst>
                          <a:gd name="T0" fmla="*/ 39 w 204"/>
                          <a:gd name="T1" fmla="*/ 10 h 418"/>
                          <a:gd name="T2" fmla="*/ 63 w 204"/>
                          <a:gd name="T3" fmla="*/ 174 h 418"/>
                          <a:gd name="T4" fmla="*/ 187 w 204"/>
                          <a:gd name="T5" fmla="*/ 295 h 418"/>
                          <a:gd name="T6" fmla="*/ 204 w 204"/>
                          <a:gd name="T7" fmla="*/ 408 h 418"/>
                          <a:gd name="T8" fmla="*/ 170 w 204"/>
                          <a:gd name="T9" fmla="*/ 418 h 418"/>
                          <a:gd name="T10" fmla="*/ 153 w 204"/>
                          <a:gd name="T11" fmla="*/ 308 h 418"/>
                          <a:gd name="T12" fmla="*/ 30 w 204"/>
                          <a:gd name="T13" fmla="*/ 186 h 418"/>
                          <a:gd name="T14" fmla="*/ 0 w 204"/>
                          <a:gd name="T15" fmla="*/ 0 h 418"/>
                          <a:gd name="T16" fmla="*/ 39 w 204"/>
                          <a:gd name="T17" fmla="*/ 10 h 4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39" y="10"/>
                            </a:moveTo>
                            <a:lnTo>
                              <a:pt x="63" y="174"/>
                            </a:lnTo>
                            <a:lnTo>
                              <a:pt x="187" y="295"/>
                            </a:lnTo>
                            <a:lnTo>
                              <a:pt x="204" y="408"/>
                            </a:lnTo>
                            <a:lnTo>
                              <a:pt x="170" y="418"/>
                            </a:lnTo>
                            <a:lnTo>
                              <a:pt x="153" y="308"/>
                            </a:lnTo>
                            <a:lnTo>
                              <a:pt x="30" y="186"/>
                            </a:lnTo>
                            <a:lnTo>
                              <a:pt x="0" y="0"/>
                            </a:lnTo>
                            <a:lnTo>
                              <a:pt x="39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5" name="Freeform 781">
                        <a:extLst>
                          <a:ext uri="{FF2B5EF4-FFF2-40B4-BE49-F238E27FC236}">
                            <a16:creationId xmlns:a16="http://schemas.microsoft.com/office/drawing/2014/main" id="{8DAF1A6F-C52B-4014-AD04-03876CC6014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7" y="1401"/>
                        <a:ext cx="51" cy="34"/>
                      </a:xfrm>
                      <a:custGeom>
                        <a:avLst/>
                        <a:gdLst>
                          <a:gd name="T0" fmla="*/ 0 w 100"/>
                          <a:gd name="T1" fmla="*/ 0 h 67"/>
                          <a:gd name="T2" fmla="*/ 100 w 100"/>
                          <a:gd name="T3" fmla="*/ 52 h 67"/>
                          <a:gd name="T4" fmla="*/ 0 w 100"/>
                          <a:gd name="T5" fmla="*/ 67 h 67"/>
                          <a:gd name="T6" fmla="*/ 31 w 100"/>
                          <a:gd name="T7" fmla="*/ 43 h 67"/>
                          <a:gd name="T8" fmla="*/ 0 w 100"/>
                          <a:gd name="T9" fmla="*/ 0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0" h="67">
                            <a:moveTo>
                              <a:pt x="0" y="0"/>
                            </a:moveTo>
                            <a:lnTo>
                              <a:pt x="100" y="52"/>
                            </a:lnTo>
                            <a:lnTo>
                              <a:pt x="0" y="67"/>
                            </a:lnTo>
                            <a:lnTo>
                              <a:pt x="31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7406" name="Group 782">
                    <a:extLst>
                      <a:ext uri="{FF2B5EF4-FFF2-40B4-BE49-F238E27FC236}">
                        <a16:creationId xmlns:a16="http://schemas.microsoft.com/office/drawing/2014/main" id="{B9083ACE-2583-4E9C-8A22-454EDAF069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8" cy="633"/>
                    <a:chOff x="2851" y="1756"/>
                    <a:chExt cx="718" cy="633"/>
                  </a:xfrm>
                </p:grpSpPr>
                <p:grpSp>
                  <p:nvGrpSpPr>
                    <p:cNvPr id="27407" name="Group 783">
                      <a:extLst>
                        <a:ext uri="{FF2B5EF4-FFF2-40B4-BE49-F238E27FC236}">
                          <a16:creationId xmlns:a16="http://schemas.microsoft.com/office/drawing/2014/main" id="{5650EB6F-3F21-4A6E-9424-8346A84D76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0" cy="633"/>
                      <a:chOff x="2851" y="1756"/>
                      <a:chExt cx="710" cy="633"/>
                    </a:xfrm>
                  </p:grpSpPr>
                  <p:sp>
                    <p:nvSpPr>
                      <p:cNvPr id="27408" name="Freeform 784">
                        <a:extLst>
                          <a:ext uri="{FF2B5EF4-FFF2-40B4-BE49-F238E27FC236}">
                            <a16:creationId xmlns:a16="http://schemas.microsoft.com/office/drawing/2014/main" id="{4457DEA4-86E5-4872-8027-2FB446738E1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1" y="1756"/>
                        <a:ext cx="710" cy="329"/>
                      </a:xfrm>
                      <a:custGeom>
                        <a:avLst/>
                        <a:gdLst>
                          <a:gd name="T0" fmla="*/ 971 w 1420"/>
                          <a:gd name="T1" fmla="*/ 549 h 658"/>
                          <a:gd name="T2" fmla="*/ 1420 w 1420"/>
                          <a:gd name="T3" fmla="*/ 276 h 658"/>
                          <a:gd name="T4" fmla="*/ 1376 w 1420"/>
                          <a:gd name="T5" fmla="*/ 0 h 658"/>
                          <a:gd name="T6" fmla="*/ 1104 w 1420"/>
                          <a:gd name="T7" fmla="*/ 44 h 658"/>
                          <a:gd name="T8" fmla="*/ 1177 w 1420"/>
                          <a:gd name="T9" fmla="*/ 183 h 658"/>
                          <a:gd name="T10" fmla="*/ 1105 w 1420"/>
                          <a:gd name="T11" fmla="*/ 254 h 658"/>
                          <a:gd name="T12" fmla="*/ 1051 w 1420"/>
                          <a:gd name="T13" fmla="*/ 51 h 658"/>
                          <a:gd name="T14" fmla="*/ 0 w 1420"/>
                          <a:gd name="T15" fmla="*/ 222 h 658"/>
                          <a:gd name="T16" fmla="*/ 33 w 1420"/>
                          <a:gd name="T17" fmla="*/ 421 h 658"/>
                          <a:gd name="T18" fmla="*/ 342 w 1420"/>
                          <a:gd name="T19" fmla="*/ 658 h 658"/>
                          <a:gd name="T20" fmla="*/ 971 w 1420"/>
                          <a:gd name="T21" fmla="*/ 549 h 6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420" h="658">
                            <a:moveTo>
                              <a:pt x="971" y="549"/>
                            </a:moveTo>
                            <a:lnTo>
                              <a:pt x="1420" y="276"/>
                            </a:lnTo>
                            <a:lnTo>
                              <a:pt x="1376" y="0"/>
                            </a:lnTo>
                            <a:lnTo>
                              <a:pt x="1104" y="44"/>
                            </a:lnTo>
                            <a:lnTo>
                              <a:pt x="1177" y="183"/>
                            </a:lnTo>
                            <a:lnTo>
                              <a:pt x="1105" y="254"/>
                            </a:lnTo>
                            <a:lnTo>
                              <a:pt x="1051" y="51"/>
                            </a:lnTo>
                            <a:lnTo>
                              <a:pt x="0" y="222"/>
                            </a:lnTo>
                            <a:lnTo>
                              <a:pt x="33" y="421"/>
                            </a:lnTo>
                            <a:lnTo>
                              <a:pt x="342" y="658"/>
                            </a:lnTo>
                            <a:lnTo>
                              <a:pt x="971" y="54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9" name="Freeform 785">
                        <a:extLst>
                          <a:ext uri="{FF2B5EF4-FFF2-40B4-BE49-F238E27FC236}">
                            <a16:creationId xmlns:a16="http://schemas.microsoft.com/office/drawing/2014/main" id="{CBE9B977-4188-42D7-B410-3374877886E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" y="1971"/>
                        <a:ext cx="101" cy="398"/>
                      </a:xfrm>
                      <a:custGeom>
                        <a:avLst/>
                        <a:gdLst>
                          <a:gd name="T0" fmla="*/ 128 w 200"/>
                          <a:gd name="T1" fmla="*/ 795 h 795"/>
                          <a:gd name="T2" fmla="*/ 0 w 200"/>
                          <a:gd name="T3" fmla="*/ 0 h 795"/>
                          <a:gd name="T4" fmla="*/ 100 w 200"/>
                          <a:gd name="T5" fmla="*/ 77 h 795"/>
                          <a:gd name="T6" fmla="*/ 200 w 200"/>
                          <a:gd name="T7" fmla="*/ 736 h 795"/>
                          <a:gd name="T8" fmla="*/ 128 w 200"/>
                          <a:gd name="T9" fmla="*/ 795 h 7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00" h="795">
                            <a:moveTo>
                              <a:pt x="128" y="795"/>
                            </a:moveTo>
                            <a:lnTo>
                              <a:pt x="0" y="0"/>
                            </a:lnTo>
                            <a:lnTo>
                              <a:pt x="100" y="77"/>
                            </a:lnTo>
                            <a:lnTo>
                              <a:pt x="200" y="736"/>
                            </a:lnTo>
                            <a:lnTo>
                              <a:pt x="128" y="79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0" name="Freeform 786">
                        <a:extLst>
                          <a:ext uri="{FF2B5EF4-FFF2-40B4-BE49-F238E27FC236}">
                            <a16:creationId xmlns:a16="http://schemas.microsoft.com/office/drawing/2014/main" id="{1B2D7180-E913-4BBE-95F0-B48AB6EB5A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7" y="2234"/>
                        <a:ext cx="38" cy="69"/>
                      </a:xfrm>
                      <a:custGeom>
                        <a:avLst/>
                        <a:gdLst>
                          <a:gd name="T0" fmla="*/ 76 w 76"/>
                          <a:gd name="T1" fmla="*/ 128 h 138"/>
                          <a:gd name="T2" fmla="*/ 20 w 76"/>
                          <a:gd name="T3" fmla="*/ 138 h 138"/>
                          <a:gd name="T4" fmla="*/ 0 w 76"/>
                          <a:gd name="T5" fmla="*/ 9 h 138"/>
                          <a:gd name="T6" fmla="*/ 58 w 76"/>
                          <a:gd name="T7" fmla="*/ 0 h 138"/>
                          <a:gd name="T8" fmla="*/ 76 w 76"/>
                          <a:gd name="T9" fmla="*/ 128 h 1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76" y="128"/>
                            </a:moveTo>
                            <a:lnTo>
                              <a:pt x="20" y="138"/>
                            </a:lnTo>
                            <a:lnTo>
                              <a:pt x="0" y="9"/>
                            </a:lnTo>
                            <a:lnTo>
                              <a:pt x="58" y="0"/>
                            </a:lnTo>
                            <a:lnTo>
                              <a:pt x="76" y="12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1" name="Freeform 787">
                        <a:extLst>
                          <a:ext uri="{FF2B5EF4-FFF2-40B4-BE49-F238E27FC236}">
                            <a16:creationId xmlns:a16="http://schemas.microsoft.com/office/drawing/2014/main" id="{86F719A6-257F-41E8-AC69-AE4C861AA52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2" y="2177"/>
                        <a:ext cx="87" cy="180"/>
                      </a:xfrm>
                      <a:custGeom>
                        <a:avLst/>
                        <a:gdLst>
                          <a:gd name="T0" fmla="*/ 33 w 175"/>
                          <a:gd name="T1" fmla="*/ 257 h 360"/>
                          <a:gd name="T2" fmla="*/ 48 w 175"/>
                          <a:gd name="T3" fmla="*/ 360 h 360"/>
                          <a:gd name="T4" fmla="*/ 175 w 175"/>
                          <a:gd name="T5" fmla="*/ 198 h 360"/>
                          <a:gd name="T6" fmla="*/ 162 w 175"/>
                          <a:gd name="T7" fmla="*/ 114 h 360"/>
                          <a:gd name="T8" fmla="*/ 0 w 175"/>
                          <a:gd name="T9" fmla="*/ 0 h 360"/>
                          <a:gd name="T10" fmla="*/ 16 w 175"/>
                          <a:gd name="T11" fmla="*/ 114 h 360"/>
                          <a:gd name="T12" fmla="*/ 113 w 175"/>
                          <a:gd name="T13" fmla="*/ 165 h 360"/>
                          <a:gd name="T14" fmla="*/ 33 w 175"/>
                          <a:gd name="T15" fmla="*/ 257 h 3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75" h="360">
                            <a:moveTo>
                              <a:pt x="33" y="257"/>
                            </a:moveTo>
                            <a:lnTo>
                              <a:pt x="48" y="360"/>
                            </a:lnTo>
                            <a:lnTo>
                              <a:pt x="175" y="198"/>
                            </a:lnTo>
                            <a:lnTo>
                              <a:pt x="162" y="114"/>
                            </a:lnTo>
                            <a:lnTo>
                              <a:pt x="0" y="0"/>
                            </a:lnTo>
                            <a:lnTo>
                              <a:pt x="16" y="114"/>
                            </a:lnTo>
                            <a:lnTo>
                              <a:pt x="113" y="165"/>
                            </a:lnTo>
                            <a:lnTo>
                              <a:pt x="33" y="25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2" name="Freeform 788">
                        <a:extLst>
                          <a:ext uri="{FF2B5EF4-FFF2-40B4-BE49-F238E27FC236}">
                            <a16:creationId xmlns:a16="http://schemas.microsoft.com/office/drawing/2014/main" id="{F9C0B63A-16AE-40D9-92CB-1782C5912B9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2258"/>
                        <a:ext cx="396" cy="131"/>
                      </a:xfrm>
                      <a:custGeom>
                        <a:avLst/>
                        <a:gdLst>
                          <a:gd name="T0" fmla="*/ 791 w 791"/>
                          <a:gd name="T1" fmla="*/ 158 h 262"/>
                          <a:gd name="T2" fmla="*/ 0 w 791"/>
                          <a:gd name="T3" fmla="*/ 262 h 262"/>
                          <a:gd name="T4" fmla="*/ 127 w 791"/>
                          <a:gd name="T5" fmla="*/ 81 h 262"/>
                          <a:gd name="T6" fmla="*/ 118 w 791"/>
                          <a:gd name="T7" fmla="*/ 23 h 262"/>
                          <a:gd name="T8" fmla="*/ 257 w 791"/>
                          <a:gd name="T9" fmla="*/ 0 h 262"/>
                          <a:gd name="T10" fmla="*/ 456 w 791"/>
                          <a:gd name="T11" fmla="*/ 40 h 262"/>
                          <a:gd name="T12" fmla="*/ 634 w 791"/>
                          <a:gd name="T13" fmla="*/ 13 h 262"/>
                          <a:gd name="T14" fmla="*/ 791 w 791"/>
                          <a:gd name="T15" fmla="*/ 158 h 2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91" h="262">
                            <a:moveTo>
                              <a:pt x="791" y="158"/>
                            </a:moveTo>
                            <a:lnTo>
                              <a:pt x="0" y="262"/>
                            </a:lnTo>
                            <a:lnTo>
                              <a:pt x="127" y="81"/>
                            </a:lnTo>
                            <a:lnTo>
                              <a:pt x="118" y="23"/>
                            </a:lnTo>
                            <a:lnTo>
                              <a:pt x="257" y="0"/>
                            </a:lnTo>
                            <a:lnTo>
                              <a:pt x="456" y="40"/>
                            </a:lnTo>
                            <a:lnTo>
                              <a:pt x="634" y="13"/>
                            </a:lnTo>
                            <a:lnTo>
                              <a:pt x="791" y="15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3" name="Freeform 789">
                        <a:extLst>
                          <a:ext uri="{FF2B5EF4-FFF2-40B4-BE49-F238E27FC236}">
                            <a16:creationId xmlns:a16="http://schemas.microsoft.com/office/drawing/2014/main" id="{C180D5D5-01BC-406E-AA35-7CB1CB42CF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6" y="2002"/>
                        <a:ext cx="395" cy="276"/>
                      </a:xfrm>
                      <a:custGeom>
                        <a:avLst/>
                        <a:gdLst>
                          <a:gd name="T0" fmla="*/ 734 w 789"/>
                          <a:gd name="T1" fmla="*/ 523 h 552"/>
                          <a:gd name="T2" fmla="*/ 706 w 789"/>
                          <a:gd name="T3" fmla="*/ 380 h 552"/>
                          <a:gd name="T4" fmla="*/ 756 w 789"/>
                          <a:gd name="T5" fmla="*/ 311 h 552"/>
                          <a:gd name="T6" fmla="*/ 750 w 789"/>
                          <a:gd name="T7" fmla="*/ 276 h 552"/>
                          <a:gd name="T8" fmla="*/ 716 w 789"/>
                          <a:gd name="T9" fmla="*/ 282 h 552"/>
                          <a:gd name="T10" fmla="*/ 689 w 789"/>
                          <a:gd name="T11" fmla="*/ 262 h 552"/>
                          <a:gd name="T12" fmla="*/ 660 w 789"/>
                          <a:gd name="T13" fmla="*/ 237 h 552"/>
                          <a:gd name="T14" fmla="*/ 675 w 789"/>
                          <a:gd name="T15" fmla="*/ 222 h 552"/>
                          <a:gd name="T16" fmla="*/ 659 w 789"/>
                          <a:gd name="T17" fmla="*/ 141 h 552"/>
                          <a:gd name="T18" fmla="*/ 675 w 789"/>
                          <a:gd name="T19" fmla="*/ 93 h 552"/>
                          <a:gd name="T20" fmla="*/ 722 w 789"/>
                          <a:gd name="T21" fmla="*/ 85 h 552"/>
                          <a:gd name="T22" fmla="*/ 726 w 789"/>
                          <a:gd name="T23" fmla="*/ 120 h 552"/>
                          <a:gd name="T24" fmla="*/ 761 w 789"/>
                          <a:gd name="T25" fmla="*/ 117 h 552"/>
                          <a:gd name="T26" fmla="*/ 789 w 789"/>
                          <a:gd name="T27" fmla="*/ 61 h 552"/>
                          <a:gd name="T28" fmla="*/ 709 w 789"/>
                          <a:gd name="T29" fmla="*/ 0 h 552"/>
                          <a:gd name="T30" fmla="*/ 600 w 789"/>
                          <a:gd name="T31" fmla="*/ 19 h 552"/>
                          <a:gd name="T32" fmla="*/ 550 w 789"/>
                          <a:gd name="T33" fmla="*/ 63 h 552"/>
                          <a:gd name="T34" fmla="*/ 445 w 789"/>
                          <a:gd name="T35" fmla="*/ 80 h 552"/>
                          <a:gd name="T36" fmla="*/ 447 w 789"/>
                          <a:gd name="T37" fmla="*/ 105 h 552"/>
                          <a:gd name="T38" fmla="*/ 0 w 789"/>
                          <a:gd name="T39" fmla="*/ 176 h 552"/>
                          <a:gd name="T40" fmla="*/ 5 w 789"/>
                          <a:gd name="T41" fmla="*/ 212 h 552"/>
                          <a:gd name="T42" fmla="*/ 53 w 789"/>
                          <a:gd name="T43" fmla="*/ 204 h 552"/>
                          <a:gd name="T44" fmla="*/ 70 w 789"/>
                          <a:gd name="T45" fmla="*/ 321 h 552"/>
                          <a:gd name="T46" fmla="*/ 186 w 789"/>
                          <a:gd name="T47" fmla="*/ 427 h 552"/>
                          <a:gd name="T48" fmla="*/ 220 w 789"/>
                          <a:gd name="T49" fmla="*/ 532 h 552"/>
                          <a:gd name="T50" fmla="*/ 358 w 789"/>
                          <a:gd name="T51" fmla="*/ 512 h 552"/>
                          <a:gd name="T52" fmla="*/ 560 w 789"/>
                          <a:gd name="T53" fmla="*/ 552 h 552"/>
                          <a:gd name="T54" fmla="*/ 734 w 789"/>
                          <a:gd name="T55" fmla="*/ 523 h 5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</a:cxnLst>
                        <a:rect l="0" t="0" r="r" b="b"/>
                        <a:pathLst>
                          <a:path w="789" h="552">
                            <a:moveTo>
                              <a:pt x="734" y="523"/>
                            </a:moveTo>
                            <a:lnTo>
                              <a:pt x="706" y="380"/>
                            </a:lnTo>
                            <a:lnTo>
                              <a:pt x="756" y="311"/>
                            </a:lnTo>
                            <a:lnTo>
                              <a:pt x="750" y="276"/>
                            </a:lnTo>
                            <a:lnTo>
                              <a:pt x="716" y="282"/>
                            </a:lnTo>
                            <a:lnTo>
                              <a:pt x="689" y="262"/>
                            </a:lnTo>
                            <a:lnTo>
                              <a:pt x="660" y="237"/>
                            </a:lnTo>
                            <a:lnTo>
                              <a:pt x="675" y="222"/>
                            </a:lnTo>
                            <a:lnTo>
                              <a:pt x="659" y="141"/>
                            </a:lnTo>
                            <a:lnTo>
                              <a:pt x="675" y="93"/>
                            </a:lnTo>
                            <a:lnTo>
                              <a:pt x="722" y="85"/>
                            </a:lnTo>
                            <a:lnTo>
                              <a:pt x="726" y="120"/>
                            </a:lnTo>
                            <a:lnTo>
                              <a:pt x="761" y="117"/>
                            </a:lnTo>
                            <a:lnTo>
                              <a:pt x="789" y="61"/>
                            </a:lnTo>
                            <a:lnTo>
                              <a:pt x="709" y="0"/>
                            </a:lnTo>
                            <a:lnTo>
                              <a:pt x="600" y="19"/>
                            </a:lnTo>
                            <a:lnTo>
                              <a:pt x="550" y="63"/>
                            </a:lnTo>
                            <a:lnTo>
                              <a:pt x="445" y="80"/>
                            </a:lnTo>
                            <a:lnTo>
                              <a:pt x="447" y="105"/>
                            </a:lnTo>
                            <a:lnTo>
                              <a:pt x="0" y="176"/>
                            </a:lnTo>
                            <a:lnTo>
                              <a:pt x="5" y="212"/>
                            </a:lnTo>
                            <a:lnTo>
                              <a:pt x="53" y="204"/>
                            </a:lnTo>
                            <a:lnTo>
                              <a:pt x="70" y="321"/>
                            </a:lnTo>
                            <a:lnTo>
                              <a:pt x="186" y="427"/>
                            </a:lnTo>
                            <a:lnTo>
                              <a:pt x="220" y="532"/>
                            </a:lnTo>
                            <a:lnTo>
                              <a:pt x="358" y="512"/>
                            </a:lnTo>
                            <a:lnTo>
                              <a:pt x="560" y="552"/>
                            </a:lnTo>
                            <a:lnTo>
                              <a:pt x="734" y="52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4" name="Freeform 790">
                        <a:extLst>
                          <a:ext uri="{FF2B5EF4-FFF2-40B4-BE49-F238E27FC236}">
                            <a16:creationId xmlns:a16="http://schemas.microsoft.com/office/drawing/2014/main" id="{B8A6C1FD-143A-4FAF-B15E-C512C60838D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00" y="1773"/>
                        <a:ext cx="148" cy="161"/>
                      </a:xfrm>
                      <a:custGeom>
                        <a:avLst/>
                        <a:gdLst>
                          <a:gd name="T0" fmla="*/ 63 w 296"/>
                          <a:gd name="T1" fmla="*/ 320 h 320"/>
                          <a:gd name="T2" fmla="*/ 296 w 296"/>
                          <a:gd name="T3" fmla="*/ 120 h 320"/>
                          <a:gd name="T4" fmla="*/ 279 w 296"/>
                          <a:gd name="T5" fmla="*/ 0 h 320"/>
                          <a:gd name="T6" fmla="*/ 0 w 296"/>
                          <a:gd name="T7" fmla="*/ 261 h 320"/>
                          <a:gd name="T8" fmla="*/ 63 w 296"/>
                          <a:gd name="T9" fmla="*/ 320 h 3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63" y="320"/>
                            </a:moveTo>
                            <a:lnTo>
                              <a:pt x="296" y="120"/>
                            </a:lnTo>
                            <a:lnTo>
                              <a:pt x="279" y="0"/>
                            </a:lnTo>
                            <a:lnTo>
                              <a:pt x="0" y="261"/>
                            </a:lnTo>
                            <a:lnTo>
                              <a:pt x="63" y="32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5" name="Freeform 791">
                        <a:extLst>
                          <a:ext uri="{FF2B5EF4-FFF2-40B4-BE49-F238E27FC236}">
                            <a16:creationId xmlns:a16="http://schemas.microsoft.com/office/drawing/2014/main" id="{D18A9084-CA31-47C9-A0F1-E5D61E0435C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44" y="1764"/>
                        <a:ext cx="76" cy="57"/>
                      </a:xfrm>
                      <a:custGeom>
                        <a:avLst/>
                        <a:gdLst>
                          <a:gd name="T0" fmla="*/ 151 w 151"/>
                          <a:gd name="T1" fmla="*/ 54 h 115"/>
                          <a:gd name="T2" fmla="*/ 88 w 151"/>
                          <a:gd name="T3" fmla="*/ 115 h 115"/>
                          <a:gd name="T4" fmla="*/ 0 w 151"/>
                          <a:gd name="T5" fmla="*/ 20 h 115"/>
                          <a:gd name="T6" fmla="*/ 101 w 151"/>
                          <a:gd name="T7" fmla="*/ 0 h 115"/>
                          <a:gd name="T8" fmla="*/ 151 w 151"/>
                          <a:gd name="T9" fmla="*/ 54 h 1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51" h="115">
                            <a:moveTo>
                              <a:pt x="151" y="54"/>
                            </a:moveTo>
                            <a:lnTo>
                              <a:pt x="88" y="115"/>
                            </a:lnTo>
                            <a:lnTo>
                              <a:pt x="0" y="20"/>
                            </a:lnTo>
                            <a:lnTo>
                              <a:pt x="101" y="0"/>
                            </a:lnTo>
                            <a:lnTo>
                              <a:pt x="151" y="5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6" name="Freeform 792">
                        <a:extLst>
                          <a:ext uri="{FF2B5EF4-FFF2-40B4-BE49-F238E27FC236}">
                            <a16:creationId xmlns:a16="http://schemas.microsoft.com/office/drawing/2014/main" id="{2406BE8C-19AD-46F9-9C8F-CF03EAB2258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790"/>
                        <a:ext cx="142" cy="181"/>
                      </a:xfrm>
                      <a:custGeom>
                        <a:avLst/>
                        <a:gdLst>
                          <a:gd name="T0" fmla="*/ 285 w 285"/>
                          <a:gd name="T1" fmla="*/ 330 h 362"/>
                          <a:gd name="T2" fmla="*/ 140 w 285"/>
                          <a:gd name="T3" fmla="*/ 208 h 362"/>
                          <a:gd name="T4" fmla="*/ 51 w 285"/>
                          <a:gd name="T5" fmla="*/ 0 h 362"/>
                          <a:gd name="T6" fmla="*/ 0 w 285"/>
                          <a:gd name="T7" fmla="*/ 6 h 362"/>
                          <a:gd name="T8" fmla="*/ 91 w 285"/>
                          <a:gd name="T9" fmla="*/ 239 h 362"/>
                          <a:gd name="T10" fmla="*/ 229 w 285"/>
                          <a:gd name="T11" fmla="*/ 362 h 362"/>
                          <a:gd name="T12" fmla="*/ 285 w 285"/>
                          <a:gd name="T13" fmla="*/ 330 h 3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5" h="362">
                            <a:moveTo>
                              <a:pt x="285" y="330"/>
                            </a:moveTo>
                            <a:lnTo>
                              <a:pt x="140" y="208"/>
                            </a:lnTo>
                            <a:lnTo>
                              <a:pt x="51" y="0"/>
                            </a:lnTo>
                            <a:lnTo>
                              <a:pt x="0" y="6"/>
                            </a:lnTo>
                            <a:lnTo>
                              <a:pt x="91" y="239"/>
                            </a:lnTo>
                            <a:lnTo>
                              <a:pt x="229" y="362"/>
                            </a:lnTo>
                            <a:lnTo>
                              <a:pt x="285" y="33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7" name="Freeform 793">
                        <a:extLst>
                          <a:ext uri="{FF2B5EF4-FFF2-40B4-BE49-F238E27FC236}">
                            <a16:creationId xmlns:a16="http://schemas.microsoft.com/office/drawing/2014/main" id="{7828FA85-0623-4776-9288-B79821E5F49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00" y="1857"/>
                        <a:ext cx="111" cy="140"/>
                      </a:xfrm>
                      <a:custGeom>
                        <a:avLst/>
                        <a:gdLst>
                          <a:gd name="T0" fmla="*/ 223 w 223"/>
                          <a:gd name="T1" fmla="*/ 241 h 280"/>
                          <a:gd name="T2" fmla="*/ 193 w 223"/>
                          <a:gd name="T3" fmla="*/ 280 h 280"/>
                          <a:gd name="T4" fmla="*/ 20 w 223"/>
                          <a:gd name="T5" fmla="*/ 140 h 280"/>
                          <a:gd name="T6" fmla="*/ 0 w 223"/>
                          <a:gd name="T7" fmla="*/ 10 h 280"/>
                          <a:gd name="T8" fmla="*/ 43 w 223"/>
                          <a:gd name="T9" fmla="*/ 0 h 280"/>
                          <a:gd name="T10" fmla="*/ 63 w 223"/>
                          <a:gd name="T11" fmla="*/ 115 h 280"/>
                          <a:gd name="T12" fmla="*/ 223 w 223"/>
                          <a:gd name="T13" fmla="*/ 241 h 2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23" h="280">
                            <a:moveTo>
                              <a:pt x="223" y="241"/>
                            </a:moveTo>
                            <a:lnTo>
                              <a:pt x="193" y="280"/>
                            </a:lnTo>
                            <a:lnTo>
                              <a:pt x="20" y="140"/>
                            </a:lnTo>
                            <a:lnTo>
                              <a:pt x="0" y="10"/>
                            </a:lnTo>
                            <a:lnTo>
                              <a:pt x="43" y="0"/>
                            </a:lnTo>
                            <a:lnTo>
                              <a:pt x="63" y="115"/>
                            </a:lnTo>
                            <a:lnTo>
                              <a:pt x="223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8" name="Freeform 794">
                        <a:extLst>
                          <a:ext uri="{FF2B5EF4-FFF2-40B4-BE49-F238E27FC236}">
                            <a16:creationId xmlns:a16="http://schemas.microsoft.com/office/drawing/2014/main" id="{5C10FDB2-8FD6-4AE3-BF13-FF68D1FF94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3" y="1847"/>
                        <a:ext cx="84" cy="106"/>
                      </a:xfrm>
                      <a:custGeom>
                        <a:avLst/>
                        <a:gdLst>
                          <a:gd name="T0" fmla="*/ 142 w 166"/>
                          <a:gd name="T1" fmla="*/ 212 h 212"/>
                          <a:gd name="T2" fmla="*/ 17 w 166"/>
                          <a:gd name="T3" fmla="*/ 112 h 212"/>
                          <a:gd name="T4" fmla="*/ 0 w 166"/>
                          <a:gd name="T5" fmla="*/ 11 h 212"/>
                          <a:gd name="T6" fmla="*/ 50 w 166"/>
                          <a:gd name="T7" fmla="*/ 0 h 212"/>
                          <a:gd name="T8" fmla="*/ 70 w 166"/>
                          <a:gd name="T9" fmla="*/ 102 h 212"/>
                          <a:gd name="T10" fmla="*/ 166 w 166"/>
                          <a:gd name="T11" fmla="*/ 177 h 212"/>
                          <a:gd name="T12" fmla="*/ 142 w 166"/>
                          <a:gd name="T13" fmla="*/ 212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66" h="212">
                            <a:moveTo>
                              <a:pt x="142" y="212"/>
                            </a:moveTo>
                            <a:lnTo>
                              <a:pt x="17" y="112"/>
                            </a:lnTo>
                            <a:lnTo>
                              <a:pt x="0" y="11"/>
                            </a:lnTo>
                            <a:lnTo>
                              <a:pt x="50" y="0"/>
                            </a:lnTo>
                            <a:lnTo>
                              <a:pt x="70" y="102"/>
                            </a:lnTo>
                            <a:lnTo>
                              <a:pt x="166" y="177"/>
                            </a:lnTo>
                            <a:lnTo>
                              <a:pt x="142" y="2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9" name="Freeform 795">
                        <a:extLst>
                          <a:ext uri="{FF2B5EF4-FFF2-40B4-BE49-F238E27FC236}">
                            <a16:creationId xmlns:a16="http://schemas.microsoft.com/office/drawing/2014/main" id="{741E3BE9-8EE2-4798-8B34-572BA4560F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3" y="1802"/>
                        <a:ext cx="133" cy="110"/>
                      </a:xfrm>
                      <a:custGeom>
                        <a:avLst/>
                        <a:gdLst>
                          <a:gd name="T0" fmla="*/ 265 w 265"/>
                          <a:gd name="T1" fmla="*/ 0 h 220"/>
                          <a:gd name="T2" fmla="*/ 250 w 265"/>
                          <a:gd name="T3" fmla="*/ 121 h 220"/>
                          <a:gd name="T4" fmla="*/ 195 w 265"/>
                          <a:gd name="T5" fmla="*/ 191 h 220"/>
                          <a:gd name="T6" fmla="*/ 0 w 265"/>
                          <a:gd name="T7" fmla="*/ 220 h 220"/>
                          <a:gd name="T8" fmla="*/ 22 w 265"/>
                          <a:gd name="T9" fmla="*/ 86 h 220"/>
                          <a:gd name="T10" fmla="*/ 21 w 265"/>
                          <a:gd name="T11" fmla="*/ 40 h 220"/>
                          <a:gd name="T12" fmla="*/ 265 w 265"/>
                          <a:gd name="T13" fmla="*/ 0 h 2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65" h="220">
                            <a:moveTo>
                              <a:pt x="265" y="0"/>
                            </a:moveTo>
                            <a:lnTo>
                              <a:pt x="250" y="121"/>
                            </a:lnTo>
                            <a:lnTo>
                              <a:pt x="195" y="191"/>
                            </a:lnTo>
                            <a:lnTo>
                              <a:pt x="0" y="220"/>
                            </a:lnTo>
                            <a:lnTo>
                              <a:pt x="22" y="86"/>
                            </a:lnTo>
                            <a:lnTo>
                              <a:pt x="21" y="40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0" name="Freeform 796">
                        <a:extLst>
                          <a:ext uri="{FF2B5EF4-FFF2-40B4-BE49-F238E27FC236}">
                            <a16:creationId xmlns:a16="http://schemas.microsoft.com/office/drawing/2014/main" id="{0673DCA4-8829-41EF-8C3B-8B459342A44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3" y="1806"/>
                        <a:ext cx="186" cy="137"/>
                      </a:xfrm>
                      <a:custGeom>
                        <a:avLst/>
                        <a:gdLst>
                          <a:gd name="T0" fmla="*/ 352 w 373"/>
                          <a:gd name="T1" fmla="*/ 0 h 275"/>
                          <a:gd name="T2" fmla="*/ 373 w 373"/>
                          <a:gd name="T3" fmla="*/ 138 h 275"/>
                          <a:gd name="T4" fmla="*/ 308 w 373"/>
                          <a:gd name="T5" fmla="*/ 223 h 275"/>
                          <a:gd name="T6" fmla="*/ 0 w 373"/>
                          <a:gd name="T7" fmla="*/ 275 h 275"/>
                          <a:gd name="T8" fmla="*/ 42 w 373"/>
                          <a:gd name="T9" fmla="*/ 152 h 275"/>
                          <a:gd name="T10" fmla="*/ 54 w 373"/>
                          <a:gd name="T11" fmla="*/ 41 h 275"/>
                          <a:gd name="T12" fmla="*/ 102 w 373"/>
                          <a:gd name="T13" fmla="*/ 34 h 275"/>
                          <a:gd name="T14" fmla="*/ 101 w 373"/>
                          <a:gd name="T15" fmla="*/ 79 h 275"/>
                          <a:gd name="T16" fmla="*/ 81 w 373"/>
                          <a:gd name="T17" fmla="*/ 213 h 275"/>
                          <a:gd name="T18" fmla="*/ 279 w 373"/>
                          <a:gd name="T19" fmla="*/ 182 h 275"/>
                          <a:gd name="T20" fmla="*/ 339 w 373"/>
                          <a:gd name="T21" fmla="*/ 112 h 275"/>
                          <a:gd name="T22" fmla="*/ 352 w 373"/>
                          <a:gd name="T23" fmla="*/ 0 h 2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73" h="275">
                            <a:moveTo>
                              <a:pt x="352" y="0"/>
                            </a:moveTo>
                            <a:lnTo>
                              <a:pt x="373" y="138"/>
                            </a:lnTo>
                            <a:lnTo>
                              <a:pt x="308" y="223"/>
                            </a:lnTo>
                            <a:lnTo>
                              <a:pt x="0" y="275"/>
                            </a:lnTo>
                            <a:lnTo>
                              <a:pt x="42" y="152"/>
                            </a:lnTo>
                            <a:lnTo>
                              <a:pt x="54" y="41"/>
                            </a:lnTo>
                            <a:lnTo>
                              <a:pt x="102" y="34"/>
                            </a:lnTo>
                            <a:lnTo>
                              <a:pt x="101" y="79"/>
                            </a:lnTo>
                            <a:lnTo>
                              <a:pt x="81" y="213"/>
                            </a:lnTo>
                            <a:lnTo>
                              <a:pt x="279" y="182"/>
                            </a:lnTo>
                            <a:lnTo>
                              <a:pt x="339" y="112"/>
                            </a:lnTo>
                            <a:lnTo>
                              <a:pt x="352" y="0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1" name="Freeform 797">
                        <a:extLst>
                          <a:ext uri="{FF2B5EF4-FFF2-40B4-BE49-F238E27FC236}">
                            <a16:creationId xmlns:a16="http://schemas.microsoft.com/office/drawing/2014/main" id="{FB83C11B-4DB2-4A07-B0EE-CCA8226176C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1800"/>
                        <a:ext cx="250" cy="190"/>
                      </a:xfrm>
                      <a:custGeom>
                        <a:avLst/>
                        <a:gdLst>
                          <a:gd name="T0" fmla="*/ 103 w 501"/>
                          <a:gd name="T1" fmla="*/ 63 h 378"/>
                          <a:gd name="T2" fmla="*/ 74 w 501"/>
                          <a:gd name="T3" fmla="*/ 246 h 378"/>
                          <a:gd name="T4" fmla="*/ 0 w 501"/>
                          <a:gd name="T5" fmla="*/ 378 h 378"/>
                          <a:gd name="T6" fmla="*/ 389 w 501"/>
                          <a:gd name="T7" fmla="*/ 315 h 378"/>
                          <a:gd name="T8" fmla="*/ 501 w 501"/>
                          <a:gd name="T9" fmla="*/ 201 h 378"/>
                          <a:gd name="T10" fmla="*/ 471 w 501"/>
                          <a:gd name="T11" fmla="*/ 0 h 378"/>
                          <a:gd name="T12" fmla="*/ 494 w 501"/>
                          <a:gd name="T13" fmla="*/ 154 h 378"/>
                          <a:gd name="T14" fmla="*/ 422 w 501"/>
                          <a:gd name="T15" fmla="*/ 235 h 378"/>
                          <a:gd name="T16" fmla="*/ 118 w 501"/>
                          <a:gd name="T17" fmla="*/ 284 h 378"/>
                          <a:gd name="T18" fmla="*/ 159 w 501"/>
                          <a:gd name="T19" fmla="*/ 157 h 378"/>
                          <a:gd name="T20" fmla="*/ 170 w 501"/>
                          <a:gd name="T21" fmla="*/ 51 h 378"/>
                          <a:gd name="T22" fmla="*/ 103 w 501"/>
                          <a:gd name="T23" fmla="*/ 63 h 37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01" h="378">
                            <a:moveTo>
                              <a:pt x="103" y="63"/>
                            </a:moveTo>
                            <a:lnTo>
                              <a:pt x="74" y="246"/>
                            </a:lnTo>
                            <a:lnTo>
                              <a:pt x="0" y="378"/>
                            </a:lnTo>
                            <a:lnTo>
                              <a:pt x="389" y="315"/>
                            </a:lnTo>
                            <a:lnTo>
                              <a:pt x="501" y="201"/>
                            </a:lnTo>
                            <a:lnTo>
                              <a:pt x="471" y="0"/>
                            </a:lnTo>
                            <a:lnTo>
                              <a:pt x="494" y="154"/>
                            </a:lnTo>
                            <a:lnTo>
                              <a:pt x="422" y="235"/>
                            </a:lnTo>
                            <a:lnTo>
                              <a:pt x="118" y="284"/>
                            </a:lnTo>
                            <a:lnTo>
                              <a:pt x="159" y="157"/>
                            </a:lnTo>
                            <a:lnTo>
                              <a:pt x="170" y="51"/>
                            </a:lnTo>
                            <a:lnTo>
                              <a:pt x="103" y="6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2" name="Freeform 798">
                        <a:extLst>
                          <a:ext uri="{FF2B5EF4-FFF2-40B4-BE49-F238E27FC236}">
                            <a16:creationId xmlns:a16="http://schemas.microsoft.com/office/drawing/2014/main" id="{841373ED-0A0E-49A7-8A16-E074A231D41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6" y="1831"/>
                        <a:ext cx="303" cy="190"/>
                      </a:xfrm>
                      <a:custGeom>
                        <a:avLst/>
                        <a:gdLst>
                          <a:gd name="T0" fmla="*/ 600 w 606"/>
                          <a:gd name="T1" fmla="*/ 138 h 380"/>
                          <a:gd name="T2" fmla="*/ 606 w 606"/>
                          <a:gd name="T3" fmla="*/ 176 h 380"/>
                          <a:gd name="T4" fmla="*/ 481 w 606"/>
                          <a:gd name="T5" fmla="*/ 305 h 380"/>
                          <a:gd name="T6" fmla="*/ 0 w 606"/>
                          <a:gd name="T7" fmla="*/ 380 h 380"/>
                          <a:gd name="T8" fmla="*/ 112 w 606"/>
                          <a:gd name="T9" fmla="*/ 190 h 380"/>
                          <a:gd name="T10" fmla="*/ 139 w 606"/>
                          <a:gd name="T11" fmla="*/ 6 h 380"/>
                          <a:gd name="T12" fmla="*/ 198 w 606"/>
                          <a:gd name="T13" fmla="*/ 0 h 380"/>
                          <a:gd name="T14" fmla="*/ 171 w 606"/>
                          <a:gd name="T15" fmla="*/ 182 h 380"/>
                          <a:gd name="T16" fmla="*/ 94 w 606"/>
                          <a:gd name="T17" fmla="*/ 317 h 380"/>
                          <a:gd name="T18" fmla="*/ 485 w 606"/>
                          <a:gd name="T19" fmla="*/ 254 h 380"/>
                          <a:gd name="T20" fmla="*/ 600 w 606"/>
                          <a:gd name="T21" fmla="*/ 138 h 3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606" h="380">
                            <a:moveTo>
                              <a:pt x="600" y="138"/>
                            </a:moveTo>
                            <a:lnTo>
                              <a:pt x="606" y="176"/>
                            </a:lnTo>
                            <a:lnTo>
                              <a:pt x="481" y="305"/>
                            </a:lnTo>
                            <a:lnTo>
                              <a:pt x="0" y="380"/>
                            </a:lnTo>
                            <a:lnTo>
                              <a:pt x="112" y="190"/>
                            </a:lnTo>
                            <a:lnTo>
                              <a:pt x="139" y="6"/>
                            </a:lnTo>
                            <a:lnTo>
                              <a:pt x="198" y="0"/>
                            </a:lnTo>
                            <a:lnTo>
                              <a:pt x="171" y="182"/>
                            </a:lnTo>
                            <a:lnTo>
                              <a:pt x="94" y="317"/>
                            </a:lnTo>
                            <a:lnTo>
                              <a:pt x="485" y="254"/>
                            </a:lnTo>
                            <a:lnTo>
                              <a:pt x="600" y="13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3" name="Freeform 799">
                        <a:extLst>
                          <a:ext uri="{FF2B5EF4-FFF2-40B4-BE49-F238E27FC236}">
                            <a16:creationId xmlns:a16="http://schemas.microsoft.com/office/drawing/2014/main" id="{074C8D74-5FA7-4184-8F1C-14A824512D3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0" y="1995"/>
                        <a:ext cx="78" cy="72"/>
                      </a:xfrm>
                      <a:custGeom>
                        <a:avLst/>
                        <a:gdLst>
                          <a:gd name="T0" fmla="*/ 155 w 155"/>
                          <a:gd name="T1" fmla="*/ 133 h 145"/>
                          <a:gd name="T2" fmla="*/ 143 w 155"/>
                          <a:gd name="T3" fmla="*/ 60 h 145"/>
                          <a:gd name="T4" fmla="*/ 11 w 155"/>
                          <a:gd name="T5" fmla="*/ 81 h 145"/>
                          <a:gd name="T6" fmla="*/ 0 w 155"/>
                          <a:gd name="T7" fmla="*/ 11 h 145"/>
                          <a:gd name="T8" fmla="*/ 64 w 155"/>
                          <a:gd name="T9" fmla="*/ 0 h 145"/>
                          <a:gd name="T10" fmla="*/ 85 w 155"/>
                          <a:gd name="T11" fmla="*/ 145 h 145"/>
                          <a:gd name="T12" fmla="*/ 155 w 155"/>
                          <a:gd name="T13" fmla="*/ 133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3"/>
                            </a:moveTo>
                            <a:lnTo>
                              <a:pt x="143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4" y="0"/>
                            </a:lnTo>
                            <a:lnTo>
                              <a:pt x="85" y="145"/>
                            </a:lnTo>
                            <a:lnTo>
                              <a:pt x="155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4" name="Freeform 800">
                        <a:extLst>
                          <a:ext uri="{FF2B5EF4-FFF2-40B4-BE49-F238E27FC236}">
                            <a16:creationId xmlns:a16="http://schemas.microsoft.com/office/drawing/2014/main" id="{70840A70-D9EA-4BED-8494-1E7F629FD05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2001"/>
                        <a:ext cx="77" cy="71"/>
                      </a:xfrm>
                      <a:custGeom>
                        <a:avLst/>
                        <a:gdLst>
                          <a:gd name="T0" fmla="*/ 155 w 155"/>
                          <a:gd name="T1" fmla="*/ 131 h 142"/>
                          <a:gd name="T2" fmla="*/ 144 w 155"/>
                          <a:gd name="T3" fmla="*/ 59 h 142"/>
                          <a:gd name="T4" fmla="*/ 9 w 155"/>
                          <a:gd name="T5" fmla="*/ 80 h 142"/>
                          <a:gd name="T6" fmla="*/ 0 w 155"/>
                          <a:gd name="T7" fmla="*/ 9 h 142"/>
                          <a:gd name="T8" fmla="*/ 64 w 155"/>
                          <a:gd name="T9" fmla="*/ 0 h 142"/>
                          <a:gd name="T10" fmla="*/ 86 w 155"/>
                          <a:gd name="T11" fmla="*/ 142 h 142"/>
                          <a:gd name="T12" fmla="*/ 155 w 155"/>
                          <a:gd name="T13" fmla="*/ 131 h 1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155" y="131"/>
                            </a:moveTo>
                            <a:lnTo>
                              <a:pt x="144" y="59"/>
                            </a:lnTo>
                            <a:lnTo>
                              <a:pt x="9" y="80"/>
                            </a:lnTo>
                            <a:lnTo>
                              <a:pt x="0" y="9"/>
                            </a:lnTo>
                            <a:lnTo>
                              <a:pt x="64" y="0"/>
                            </a:lnTo>
                            <a:lnTo>
                              <a:pt x="86" y="142"/>
                            </a:lnTo>
                            <a:lnTo>
                              <a:pt x="155" y="13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5" name="Freeform 801">
                        <a:extLst>
                          <a:ext uri="{FF2B5EF4-FFF2-40B4-BE49-F238E27FC236}">
                            <a16:creationId xmlns:a16="http://schemas.microsoft.com/office/drawing/2014/main" id="{1098CA5D-FA4D-433A-A87A-835D12DE995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2006"/>
                        <a:ext cx="77" cy="72"/>
                      </a:xfrm>
                      <a:custGeom>
                        <a:avLst/>
                        <a:gdLst>
                          <a:gd name="T0" fmla="*/ 155 w 155"/>
                          <a:gd name="T1" fmla="*/ 134 h 145"/>
                          <a:gd name="T2" fmla="*/ 144 w 155"/>
                          <a:gd name="T3" fmla="*/ 60 h 145"/>
                          <a:gd name="T4" fmla="*/ 8 w 155"/>
                          <a:gd name="T5" fmla="*/ 82 h 145"/>
                          <a:gd name="T6" fmla="*/ 0 w 155"/>
                          <a:gd name="T7" fmla="*/ 11 h 145"/>
                          <a:gd name="T8" fmla="*/ 65 w 155"/>
                          <a:gd name="T9" fmla="*/ 0 h 145"/>
                          <a:gd name="T10" fmla="*/ 87 w 155"/>
                          <a:gd name="T11" fmla="*/ 145 h 145"/>
                          <a:gd name="T12" fmla="*/ 155 w 155"/>
                          <a:gd name="T13" fmla="*/ 134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4"/>
                            </a:moveTo>
                            <a:lnTo>
                              <a:pt x="144" y="60"/>
                            </a:lnTo>
                            <a:lnTo>
                              <a:pt x="8" y="82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7" y="145"/>
                            </a:lnTo>
                            <a:lnTo>
                              <a:pt x="155" y="13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6" name="Freeform 802">
                        <a:extLst>
                          <a:ext uri="{FF2B5EF4-FFF2-40B4-BE49-F238E27FC236}">
                            <a16:creationId xmlns:a16="http://schemas.microsoft.com/office/drawing/2014/main" id="{F6F8C876-ABD0-456D-9B22-E469328E4A0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6" y="2012"/>
                        <a:ext cx="78" cy="73"/>
                      </a:xfrm>
                      <a:custGeom>
                        <a:avLst/>
                        <a:gdLst>
                          <a:gd name="T0" fmla="*/ 156 w 156"/>
                          <a:gd name="T1" fmla="*/ 133 h 147"/>
                          <a:gd name="T2" fmla="*/ 145 w 156"/>
                          <a:gd name="T3" fmla="*/ 60 h 147"/>
                          <a:gd name="T4" fmla="*/ 10 w 156"/>
                          <a:gd name="T5" fmla="*/ 81 h 147"/>
                          <a:gd name="T6" fmla="*/ 0 w 156"/>
                          <a:gd name="T7" fmla="*/ 11 h 147"/>
                          <a:gd name="T8" fmla="*/ 65 w 156"/>
                          <a:gd name="T9" fmla="*/ 0 h 147"/>
                          <a:gd name="T10" fmla="*/ 88 w 156"/>
                          <a:gd name="T11" fmla="*/ 147 h 147"/>
                          <a:gd name="T12" fmla="*/ 156 w 156"/>
                          <a:gd name="T13" fmla="*/ 133 h 1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6" h="147">
                            <a:moveTo>
                              <a:pt x="156" y="133"/>
                            </a:moveTo>
                            <a:lnTo>
                              <a:pt x="145" y="60"/>
                            </a:lnTo>
                            <a:lnTo>
                              <a:pt x="10" y="81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8" y="147"/>
                            </a:lnTo>
                            <a:lnTo>
                              <a:pt x="156" y="13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7" name="Freeform 803">
                        <a:extLst>
                          <a:ext uri="{FF2B5EF4-FFF2-40B4-BE49-F238E27FC236}">
                            <a16:creationId xmlns:a16="http://schemas.microsoft.com/office/drawing/2014/main" id="{D48CC210-039C-40B5-A147-C8CE421D6E0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0" y="2017"/>
                        <a:ext cx="79" cy="72"/>
                      </a:xfrm>
                      <a:custGeom>
                        <a:avLst/>
                        <a:gdLst>
                          <a:gd name="T0" fmla="*/ 156 w 156"/>
                          <a:gd name="T1" fmla="*/ 135 h 144"/>
                          <a:gd name="T2" fmla="*/ 143 w 156"/>
                          <a:gd name="T3" fmla="*/ 60 h 144"/>
                          <a:gd name="T4" fmla="*/ 11 w 156"/>
                          <a:gd name="T5" fmla="*/ 80 h 144"/>
                          <a:gd name="T6" fmla="*/ 0 w 156"/>
                          <a:gd name="T7" fmla="*/ 11 h 144"/>
                          <a:gd name="T8" fmla="*/ 63 w 156"/>
                          <a:gd name="T9" fmla="*/ 0 h 144"/>
                          <a:gd name="T10" fmla="*/ 85 w 156"/>
                          <a:gd name="T11" fmla="*/ 144 h 144"/>
                          <a:gd name="T12" fmla="*/ 156 w 156"/>
                          <a:gd name="T13" fmla="*/ 135 h 1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5"/>
                            </a:moveTo>
                            <a:lnTo>
                              <a:pt x="143" y="60"/>
                            </a:lnTo>
                            <a:lnTo>
                              <a:pt x="11" y="80"/>
                            </a:lnTo>
                            <a:lnTo>
                              <a:pt x="0" y="11"/>
                            </a:lnTo>
                            <a:lnTo>
                              <a:pt x="63" y="0"/>
                            </a:lnTo>
                            <a:lnTo>
                              <a:pt x="85" y="144"/>
                            </a:lnTo>
                            <a:lnTo>
                              <a:pt x="156" y="13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8" name="Freeform 804">
                        <a:extLst>
                          <a:ext uri="{FF2B5EF4-FFF2-40B4-BE49-F238E27FC236}">
                            <a16:creationId xmlns:a16="http://schemas.microsoft.com/office/drawing/2014/main" id="{FAA0E0E6-EF5D-4374-A44A-E69FF74EFC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2022"/>
                        <a:ext cx="78" cy="72"/>
                      </a:xfrm>
                      <a:custGeom>
                        <a:avLst/>
                        <a:gdLst>
                          <a:gd name="T0" fmla="*/ 156 w 156"/>
                          <a:gd name="T1" fmla="*/ 134 h 144"/>
                          <a:gd name="T2" fmla="*/ 145 w 156"/>
                          <a:gd name="T3" fmla="*/ 60 h 144"/>
                          <a:gd name="T4" fmla="*/ 11 w 156"/>
                          <a:gd name="T5" fmla="*/ 81 h 144"/>
                          <a:gd name="T6" fmla="*/ 0 w 156"/>
                          <a:gd name="T7" fmla="*/ 10 h 144"/>
                          <a:gd name="T8" fmla="*/ 64 w 156"/>
                          <a:gd name="T9" fmla="*/ 0 h 144"/>
                          <a:gd name="T10" fmla="*/ 85 w 156"/>
                          <a:gd name="T11" fmla="*/ 144 h 144"/>
                          <a:gd name="T12" fmla="*/ 156 w 156"/>
                          <a:gd name="T13" fmla="*/ 134 h 1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4"/>
                            </a:moveTo>
                            <a:lnTo>
                              <a:pt x="145" y="60"/>
                            </a:lnTo>
                            <a:lnTo>
                              <a:pt x="11" y="81"/>
                            </a:lnTo>
                            <a:lnTo>
                              <a:pt x="0" y="10"/>
                            </a:lnTo>
                            <a:lnTo>
                              <a:pt x="64" y="0"/>
                            </a:lnTo>
                            <a:lnTo>
                              <a:pt x="85" y="144"/>
                            </a:lnTo>
                            <a:lnTo>
                              <a:pt x="156" y="13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9" name="Freeform 805">
                        <a:extLst>
                          <a:ext uri="{FF2B5EF4-FFF2-40B4-BE49-F238E27FC236}">
                            <a16:creationId xmlns:a16="http://schemas.microsoft.com/office/drawing/2014/main" id="{5AEB939E-8AF8-40CE-B5FD-FB729AECECE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5" y="2028"/>
                        <a:ext cx="78" cy="72"/>
                      </a:xfrm>
                      <a:custGeom>
                        <a:avLst/>
                        <a:gdLst>
                          <a:gd name="T0" fmla="*/ 157 w 157"/>
                          <a:gd name="T1" fmla="*/ 133 h 145"/>
                          <a:gd name="T2" fmla="*/ 146 w 157"/>
                          <a:gd name="T3" fmla="*/ 60 h 145"/>
                          <a:gd name="T4" fmla="*/ 11 w 157"/>
                          <a:gd name="T5" fmla="*/ 81 h 145"/>
                          <a:gd name="T6" fmla="*/ 0 w 157"/>
                          <a:gd name="T7" fmla="*/ 11 h 145"/>
                          <a:gd name="T8" fmla="*/ 66 w 157"/>
                          <a:gd name="T9" fmla="*/ 0 h 145"/>
                          <a:gd name="T10" fmla="*/ 86 w 157"/>
                          <a:gd name="T11" fmla="*/ 145 h 145"/>
                          <a:gd name="T12" fmla="*/ 157 w 157"/>
                          <a:gd name="T13" fmla="*/ 133 h 1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7" h="145">
                            <a:moveTo>
                              <a:pt x="157" y="133"/>
                            </a:moveTo>
                            <a:lnTo>
                              <a:pt x="146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6" y="0"/>
                            </a:lnTo>
                            <a:lnTo>
                              <a:pt x="86" y="145"/>
                            </a:lnTo>
                            <a:lnTo>
                              <a:pt x="157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0" name="Freeform 806">
                        <a:extLst>
                          <a:ext uri="{FF2B5EF4-FFF2-40B4-BE49-F238E27FC236}">
                            <a16:creationId xmlns:a16="http://schemas.microsoft.com/office/drawing/2014/main" id="{11D4707B-94FD-45B9-949B-8D480353FF1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8" y="1795"/>
                        <a:ext cx="136" cy="215"/>
                      </a:xfrm>
                      <a:custGeom>
                        <a:avLst/>
                        <a:gdLst>
                          <a:gd name="T0" fmla="*/ 271 w 271"/>
                          <a:gd name="T1" fmla="*/ 387 h 430"/>
                          <a:gd name="T2" fmla="*/ 132 w 271"/>
                          <a:gd name="T3" fmla="*/ 262 h 430"/>
                          <a:gd name="T4" fmla="*/ 48 w 271"/>
                          <a:gd name="T5" fmla="*/ 0 h 430"/>
                          <a:gd name="T6" fmla="*/ 0 w 271"/>
                          <a:gd name="T7" fmla="*/ 12 h 430"/>
                          <a:gd name="T8" fmla="*/ 55 w 271"/>
                          <a:gd name="T9" fmla="*/ 281 h 430"/>
                          <a:gd name="T10" fmla="*/ 194 w 271"/>
                          <a:gd name="T11" fmla="*/ 430 h 430"/>
                          <a:gd name="T12" fmla="*/ 271 w 271"/>
                          <a:gd name="T13" fmla="*/ 387 h 4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271" y="387"/>
                            </a:moveTo>
                            <a:lnTo>
                              <a:pt x="132" y="262"/>
                            </a:lnTo>
                            <a:lnTo>
                              <a:pt x="48" y="0"/>
                            </a:lnTo>
                            <a:lnTo>
                              <a:pt x="0" y="12"/>
                            </a:lnTo>
                            <a:lnTo>
                              <a:pt x="55" y="281"/>
                            </a:lnTo>
                            <a:lnTo>
                              <a:pt x="194" y="430"/>
                            </a:lnTo>
                            <a:lnTo>
                              <a:pt x="271" y="3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1" name="Freeform 807">
                        <a:extLst>
                          <a:ext uri="{FF2B5EF4-FFF2-40B4-BE49-F238E27FC236}">
                            <a16:creationId xmlns:a16="http://schemas.microsoft.com/office/drawing/2014/main" id="{7CD5DBE5-32AA-480D-AAE9-420BCEFEDCA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2" y="2275"/>
                        <a:ext cx="282" cy="34"/>
                      </a:xfrm>
                      <a:custGeom>
                        <a:avLst/>
                        <a:gdLst>
                          <a:gd name="T0" fmla="*/ 564 w 564"/>
                          <a:gd name="T1" fmla="*/ 33 h 68"/>
                          <a:gd name="T2" fmla="*/ 315 w 564"/>
                          <a:gd name="T3" fmla="*/ 68 h 68"/>
                          <a:gd name="T4" fmla="*/ 136 w 564"/>
                          <a:gd name="T5" fmla="*/ 28 h 68"/>
                          <a:gd name="T6" fmla="*/ 6 w 564"/>
                          <a:gd name="T7" fmla="*/ 49 h 68"/>
                          <a:gd name="T8" fmla="*/ 0 w 564"/>
                          <a:gd name="T9" fmla="*/ 19 h 68"/>
                          <a:gd name="T10" fmla="*/ 130 w 564"/>
                          <a:gd name="T11" fmla="*/ 0 h 68"/>
                          <a:gd name="T12" fmla="*/ 318 w 564"/>
                          <a:gd name="T13" fmla="*/ 41 h 68"/>
                          <a:gd name="T14" fmla="*/ 536 w 564"/>
                          <a:gd name="T15" fmla="*/ 7 h 68"/>
                          <a:gd name="T16" fmla="*/ 564 w 564"/>
                          <a:gd name="T17" fmla="*/ 33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64" h="68">
                            <a:moveTo>
                              <a:pt x="564" y="33"/>
                            </a:moveTo>
                            <a:lnTo>
                              <a:pt x="315" y="68"/>
                            </a:lnTo>
                            <a:lnTo>
                              <a:pt x="136" y="28"/>
                            </a:lnTo>
                            <a:lnTo>
                              <a:pt x="6" y="49"/>
                            </a:lnTo>
                            <a:lnTo>
                              <a:pt x="0" y="19"/>
                            </a:lnTo>
                            <a:lnTo>
                              <a:pt x="130" y="0"/>
                            </a:lnTo>
                            <a:lnTo>
                              <a:pt x="318" y="41"/>
                            </a:lnTo>
                            <a:lnTo>
                              <a:pt x="536" y="7"/>
                            </a:lnTo>
                            <a:lnTo>
                              <a:pt x="564" y="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2" name="Freeform 808">
                        <a:extLst>
                          <a:ext uri="{FF2B5EF4-FFF2-40B4-BE49-F238E27FC236}">
                            <a16:creationId xmlns:a16="http://schemas.microsoft.com/office/drawing/2014/main" id="{B4A42A3A-C8D3-49F5-BA08-C28D8F13094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2089"/>
                        <a:ext cx="98" cy="182"/>
                      </a:xfrm>
                      <a:custGeom>
                        <a:avLst/>
                        <a:gdLst>
                          <a:gd name="T0" fmla="*/ 160 w 197"/>
                          <a:gd name="T1" fmla="*/ 363 h 363"/>
                          <a:gd name="T2" fmla="*/ 140 w 197"/>
                          <a:gd name="T3" fmla="*/ 245 h 363"/>
                          <a:gd name="T4" fmla="*/ 17 w 197"/>
                          <a:gd name="T5" fmla="*/ 134 h 363"/>
                          <a:gd name="T6" fmla="*/ 0 w 197"/>
                          <a:gd name="T7" fmla="*/ 13 h 363"/>
                          <a:gd name="T8" fmla="*/ 33 w 197"/>
                          <a:gd name="T9" fmla="*/ 0 h 363"/>
                          <a:gd name="T10" fmla="*/ 50 w 197"/>
                          <a:gd name="T11" fmla="*/ 124 h 363"/>
                          <a:gd name="T12" fmla="*/ 175 w 197"/>
                          <a:gd name="T13" fmla="*/ 239 h 363"/>
                          <a:gd name="T14" fmla="*/ 197 w 197"/>
                          <a:gd name="T15" fmla="*/ 355 h 363"/>
                          <a:gd name="T16" fmla="*/ 160 w 197"/>
                          <a:gd name="T17" fmla="*/ 363 h 36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160" y="363"/>
                            </a:moveTo>
                            <a:lnTo>
                              <a:pt x="140" y="245"/>
                            </a:lnTo>
                            <a:lnTo>
                              <a:pt x="17" y="134"/>
                            </a:lnTo>
                            <a:lnTo>
                              <a:pt x="0" y="13"/>
                            </a:lnTo>
                            <a:lnTo>
                              <a:pt x="33" y="0"/>
                            </a:lnTo>
                            <a:lnTo>
                              <a:pt x="50" y="124"/>
                            </a:lnTo>
                            <a:lnTo>
                              <a:pt x="175" y="239"/>
                            </a:lnTo>
                            <a:lnTo>
                              <a:pt x="197" y="355"/>
                            </a:lnTo>
                            <a:lnTo>
                              <a:pt x="160" y="36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3" name="Freeform 809">
                        <a:extLst>
                          <a:ext uri="{FF2B5EF4-FFF2-40B4-BE49-F238E27FC236}">
                            <a16:creationId xmlns:a16="http://schemas.microsoft.com/office/drawing/2014/main" id="{422340B7-594E-402A-848D-B505665075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5" y="2083"/>
                        <a:ext cx="97" cy="182"/>
                      </a:xfrm>
                      <a:custGeom>
                        <a:avLst/>
                        <a:gdLst>
                          <a:gd name="T0" fmla="*/ 153 w 194"/>
                          <a:gd name="T1" fmla="*/ 364 h 364"/>
                          <a:gd name="T2" fmla="*/ 136 w 194"/>
                          <a:gd name="T3" fmla="*/ 240 h 364"/>
                          <a:gd name="T4" fmla="*/ 17 w 194"/>
                          <a:gd name="T5" fmla="*/ 127 h 364"/>
                          <a:gd name="T6" fmla="*/ 0 w 194"/>
                          <a:gd name="T7" fmla="*/ 12 h 364"/>
                          <a:gd name="T8" fmla="*/ 45 w 194"/>
                          <a:gd name="T9" fmla="*/ 0 h 364"/>
                          <a:gd name="T10" fmla="*/ 59 w 194"/>
                          <a:gd name="T11" fmla="*/ 120 h 364"/>
                          <a:gd name="T12" fmla="*/ 175 w 194"/>
                          <a:gd name="T13" fmla="*/ 234 h 364"/>
                          <a:gd name="T14" fmla="*/ 194 w 194"/>
                          <a:gd name="T15" fmla="*/ 362 h 364"/>
                          <a:gd name="T16" fmla="*/ 153 w 194"/>
                          <a:gd name="T17" fmla="*/ 364 h 3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153" y="364"/>
                            </a:moveTo>
                            <a:lnTo>
                              <a:pt x="136" y="240"/>
                            </a:lnTo>
                            <a:lnTo>
                              <a:pt x="17" y="127"/>
                            </a:lnTo>
                            <a:lnTo>
                              <a:pt x="0" y="12"/>
                            </a:lnTo>
                            <a:lnTo>
                              <a:pt x="45" y="0"/>
                            </a:lnTo>
                            <a:lnTo>
                              <a:pt x="59" y="120"/>
                            </a:lnTo>
                            <a:lnTo>
                              <a:pt x="175" y="234"/>
                            </a:lnTo>
                            <a:lnTo>
                              <a:pt x="194" y="362"/>
                            </a:lnTo>
                            <a:lnTo>
                              <a:pt x="153" y="3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4" name="Freeform 810">
                        <a:extLst>
                          <a:ext uri="{FF2B5EF4-FFF2-40B4-BE49-F238E27FC236}">
                            <a16:creationId xmlns:a16="http://schemas.microsoft.com/office/drawing/2014/main" id="{635834A1-33B4-49D7-BD7C-F6DAA5BA2AD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8" y="2079"/>
                        <a:ext cx="100" cy="190"/>
                      </a:xfrm>
                      <a:custGeom>
                        <a:avLst/>
                        <a:gdLst>
                          <a:gd name="T0" fmla="*/ 154 w 199"/>
                          <a:gd name="T1" fmla="*/ 367 h 380"/>
                          <a:gd name="T2" fmla="*/ 138 w 199"/>
                          <a:gd name="T3" fmla="*/ 238 h 380"/>
                          <a:gd name="T4" fmla="*/ 17 w 199"/>
                          <a:gd name="T5" fmla="*/ 116 h 380"/>
                          <a:gd name="T6" fmla="*/ 0 w 199"/>
                          <a:gd name="T7" fmla="*/ 2 h 380"/>
                          <a:gd name="T8" fmla="*/ 38 w 199"/>
                          <a:gd name="T9" fmla="*/ 0 h 380"/>
                          <a:gd name="T10" fmla="*/ 52 w 199"/>
                          <a:gd name="T11" fmla="*/ 106 h 380"/>
                          <a:gd name="T12" fmla="*/ 178 w 199"/>
                          <a:gd name="T13" fmla="*/ 232 h 380"/>
                          <a:gd name="T14" fmla="*/ 199 w 199"/>
                          <a:gd name="T15" fmla="*/ 380 h 380"/>
                          <a:gd name="T16" fmla="*/ 154 w 199"/>
                          <a:gd name="T17" fmla="*/ 367 h 3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9" h="380">
                            <a:moveTo>
                              <a:pt x="154" y="367"/>
                            </a:moveTo>
                            <a:lnTo>
                              <a:pt x="138" y="238"/>
                            </a:lnTo>
                            <a:lnTo>
                              <a:pt x="17" y="116"/>
                            </a:lnTo>
                            <a:lnTo>
                              <a:pt x="0" y="2"/>
                            </a:lnTo>
                            <a:lnTo>
                              <a:pt x="38" y="0"/>
                            </a:lnTo>
                            <a:lnTo>
                              <a:pt x="52" y="106"/>
                            </a:lnTo>
                            <a:lnTo>
                              <a:pt x="178" y="232"/>
                            </a:lnTo>
                            <a:lnTo>
                              <a:pt x="199" y="380"/>
                            </a:lnTo>
                            <a:lnTo>
                              <a:pt x="154" y="3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5" name="Freeform 811">
                        <a:extLst>
                          <a:ext uri="{FF2B5EF4-FFF2-40B4-BE49-F238E27FC236}">
                            <a16:creationId xmlns:a16="http://schemas.microsoft.com/office/drawing/2014/main" id="{DB6FFA13-99A4-412F-A331-ED36828A1E7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2093"/>
                        <a:ext cx="79" cy="68"/>
                      </a:xfrm>
                      <a:custGeom>
                        <a:avLst/>
                        <a:gdLst>
                          <a:gd name="T0" fmla="*/ 157 w 157"/>
                          <a:gd name="T1" fmla="*/ 91 h 135"/>
                          <a:gd name="T2" fmla="*/ 42 w 157"/>
                          <a:gd name="T3" fmla="*/ 44 h 135"/>
                          <a:gd name="T4" fmla="*/ 12 w 157"/>
                          <a:gd name="T5" fmla="*/ 72 h 135"/>
                          <a:gd name="T6" fmla="*/ 0 w 157"/>
                          <a:gd name="T7" fmla="*/ 135 h 135"/>
                          <a:gd name="T8" fmla="*/ 35 w 157"/>
                          <a:gd name="T9" fmla="*/ 84 h 135"/>
                          <a:gd name="T10" fmla="*/ 94 w 157"/>
                          <a:gd name="T11" fmla="*/ 6 h 135"/>
                          <a:gd name="T12" fmla="*/ 133 w 157"/>
                          <a:gd name="T13" fmla="*/ 0 h 135"/>
                          <a:gd name="T14" fmla="*/ 103 w 157"/>
                          <a:gd name="T15" fmla="*/ 44 h 135"/>
                          <a:gd name="T16" fmla="*/ 157 w 157"/>
                          <a:gd name="T17" fmla="*/ 91 h 1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57" h="135">
                            <a:moveTo>
                              <a:pt x="157" y="91"/>
                            </a:moveTo>
                            <a:lnTo>
                              <a:pt x="42" y="44"/>
                            </a:lnTo>
                            <a:lnTo>
                              <a:pt x="12" y="72"/>
                            </a:lnTo>
                            <a:lnTo>
                              <a:pt x="0" y="135"/>
                            </a:lnTo>
                            <a:lnTo>
                              <a:pt x="35" y="84"/>
                            </a:lnTo>
                            <a:lnTo>
                              <a:pt x="94" y="6"/>
                            </a:lnTo>
                            <a:lnTo>
                              <a:pt x="133" y="0"/>
                            </a:lnTo>
                            <a:lnTo>
                              <a:pt x="103" y="44"/>
                            </a:lnTo>
                            <a:lnTo>
                              <a:pt x="157" y="9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6" name="Freeform 812">
                        <a:extLst>
                          <a:ext uri="{FF2B5EF4-FFF2-40B4-BE49-F238E27FC236}">
                            <a16:creationId xmlns:a16="http://schemas.microsoft.com/office/drawing/2014/main" id="{18FEAD32-529B-47F1-BD95-D7D18E6AAC1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57" y="2068"/>
                        <a:ext cx="102" cy="209"/>
                      </a:xfrm>
                      <a:custGeom>
                        <a:avLst/>
                        <a:gdLst>
                          <a:gd name="T0" fmla="*/ 165 w 204"/>
                          <a:gd name="T1" fmla="*/ 408 h 418"/>
                          <a:gd name="T2" fmla="*/ 142 w 204"/>
                          <a:gd name="T3" fmla="*/ 244 h 418"/>
                          <a:gd name="T4" fmla="*/ 17 w 204"/>
                          <a:gd name="T5" fmla="*/ 123 h 418"/>
                          <a:gd name="T6" fmla="*/ 0 w 204"/>
                          <a:gd name="T7" fmla="*/ 10 h 418"/>
                          <a:gd name="T8" fmla="*/ 34 w 204"/>
                          <a:gd name="T9" fmla="*/ 0 h 418"/>
                          <a:gd name="T10" fmla="*/ 51 w 204"/>
                          <a:gd name="T11" fmla="*/ 110 h 418"/>
                          <a:gd name="T12" fmla="*/ 174 w 204"/>
                          <a:gd name="T13" fmla="*/ 232 h 418"/>
                          <a:gd name="T14" fmla="*/ 204 w 204"/>
                          <a:gd name="T15" fmla="*/ 418 h 418"/>
                          <a:gd name="T16" fmla="*/ 165 w 204"/>
                          <a:gd name="T17" fmla="*/ 408 h 4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165" y="408"/>
                            </a:moveTo>
                            <a:lnTo>
                              <a:pt x="142" y="244"/>
                            </a:lnTo>
                            <a:lnTo>
                              <a:pt x="17" y="123"/>
                            </a:lnTo>
                            <a:lnTo>
                              <a:pt x="0" y="10"/>
                            </a:lnTo>
                            <a:lnTo>
                              <a:pt x="34" y="0"/>
                            </a:lnTo>
                            <a:lnTo>
                              <a:pt x="51" y="110"/>
                            </a:lnTo>
                            <a:lnTo>
                              <a:pt x="174" y="232"/>
                            </a:lnTo>
                            <a:lnTo>
                              <a:pt x="204" y="418"/>
                            </a:lnTo>
                            <a:lnTo>
                              <a:pt x="165" y="40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7" name="Freeform 813">
                        <a:extLst>
                          <a:ext uri="{FF2B5EF4-FFF2-40B4-BE49-F238E27FC236}">
                            <a16:creationId xmlns:a16="http://schemas.microsoft.com/office/drawing/2014/main" id="{1BE7F273-CE5A-4AD5-B0E1-50E81C52180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94" y="2191"/>
                        <a:ext cx="51" cy="33"/>
                      </a:xfrm>
                      <a:custGeom>
                        <a:avLst/>
                        <a:gdLst>
                          <a:gd name="T0" fmla="*/ 102 w 102"/>
                          <a:gd name="T1" fmla="*/ 67 h 67"/>
                          <a:gd name="T2" fmla="*/ 0 w 102"/>
                          <a:gd name="T3" fmla="*/ 15 h 67"/>
                          <a:gd name="T4" fmla="*/ 102 w 102"/>
                          <a:gd name="T5" fmla="*/ 0 h 67"/>
                          <a:gd name="T6" fmla="*/ 70 w 102"/>
                          <a:gd name="T7" fmla="*/ 25 h 67"/>
                          <a:gd name="T8" fmla="*/ 102 w 102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2" y="67"/>
                            </a:moveTo>
                            <a:lnTo>
                              <a:pt x="0" y="15"/>
                            </a:lnTo>
                            <a:lnTo>
                              <a:pt x="102" y="0"/>
                            </a:lnTo>
                            <a:lnTo>
                              <a:pt x="70" y="25"/>
                            </a:lnTo>
                            <a:lnTo>
                              <a:pt x="102" y="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7438" name="Freeform 814">
                      <a:extLst>
                        <a:ext uri="{FF2B5EF4-FFF2-40B4-BE49-F238E27FC236}">
                          <a16:creationId xmlns:a16="http://schemas.microsoft.com/office/drawing/2014/main" id="{03256354-F3EE-4988-958F-0F923CA07F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24" y="2041"/>
                      <a:ext cx="145" cy="257"/>
                    </a:xfrm>
                    <a:custGeom>
                      <a:avLst/>
                      <a:gdLst>
                        <a:gd name="T0" fmla="*/ 102 w 289"/>
                        <a:gd name="T1" fmla="*/ 0 h 514"/>
                        <a:gd name="T2" fmla="*/ 0 w 289"/>
                        <a:gd name="T3" fmla="*/ 272 h 514"/>
                        <a:gd name="T4" fmla="*/ 186 w 289"/>
                        <a:gd name="T5" fmla="*/ 514 h 514"/>
                        <a:gd name="T6" fmla="*/ 289 w 289"/>
                        <a:gd name="T7" fmla="*/ 237 h 514"/>
                        <a:gd name="T8" fmla="*/ 102 w 289"/>
                        <a:gd name="T9" fmla="*/ 0 h 5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6" y="514"/>
                          </a:lnTo>
                          <a:lnTo>
                            <a:pt x="289" y="23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7439" name="Group 815">
              <a:extLst>
                <a:ext uri="{FF2B5EF4-FFF2-40B4-BE49-F238E27FC236}">
                  <a16:creationId xmlns:a16="http://schemas.microsoft.com/office/drawing/2014/main" id="{42959FEC-EA52-43E8-A170-EDD7146C7F00}"/>
                </a:ext>
              </a:extLst>
            </p:cNvPr>
            <p:cNvGrpSpPr>
              <a:grpSpLocks/>
            </p:cNvGrpSpPr>
            <p:nvPr/>
          </p:nvGrpSpPr>
          <p:grpSpPr bwMode="auto">
            <a:xfrm rot="2023748">
              <a:off x="4570" y="960"/>
              <a:ext cx="983" cy="1571"/>
              <a:chOff x="4080" y="1200"/>
              <a:chExt cx="983" cy="1571"/>
            </a:xfrm>
          </p:grpSpPr>
          <p:sp>
            <p:nvSpPr>
              <p:cNvPr id="27440" name="Freeform 816">
                <a:extLst>
                  <a:ext uri="{FF2B5EF4-FFF2-40B4-BE49-F238E27FC236}">
                    <a16:creationId xmlns:a16="http://schemas.microsoft.com/office/drawing/2014/main" id="{EA99F950-CA30-451D-9016-E7FC03B5F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200"/>
                <a:ext cx="983" cy="1571"/>
              </a:xfrm>
              <a:custGeom>
                <a:avLst/>
                <a:gdLst>
                  <a:gd name="T0" fmla="*/ 0 w 1968"/>
                  <a:gd name="T1" fmla="*/ 150 h 3140"/>
                  <a:gd name="T2" fmla="*/ 8 w 1968"/>
                  <a:gd name="T3" fmla="*/ 86 h 3140"/>
                  <a:gd name="T4" fmla="*/ 28 w 1968"/>
                  <a:gd name="T5" fmla="*/ 38 h 3140"/>
                  <a:gd name="T6" fmla="*/ 69 w 1968"/>
                  <a:gd name="T7" fmla="*/ 11 h 3140"/>
                  <a:gd name="T8" fmla="*/ 128 w 1968"/>
                  <a:gd name="T9" fmla="*/ 0 h 3140"/>
                  <a:gd name="T10" fmla="*/ 1816 w 1968"/>
                  <a:gd name="T11" fmla="*/ 0 h 3140"/>
                  <a:gd name="T12" fmla="*/ 1876 w 1968"/>
                  <a:gd name="T13" fmla="*/ 5 h 3140"/>
                  <a:gd name="T14" fmla="*/ 1926 w 1968"/>
                  <a:gd name="T15" fmla="*/ 33 h 3140"/>
                  <a:gd name="T16" fmla="*/ 1957 w 1968"/>
                  <a:gd name="T17" fmla="*/ 86 h 3140"/>
                  <a:gd name="T18" fmla="*/ 1968 w 1968"/>
                  <a:gd name="T19" fmla="*/ 161 h 3140"/>
                  <a:gd name="T20" fmla="*/ 1968 w 1968"/>
                  <a:gd name="T21" fmla="*/ 2965 h 3140"/>
                  <a:gd name="T22" fmla="*/ 1966 w 1968"/>
                  <a:gd name="T23" fmla="*/ 3040 h 3140"/>
                  <a:gd name="T24" fmla="*/ 1952 w 1968"/>
                  <a:gd name="T25" fmla="*/ 3084 h 3140"/>
                  <a:gd name="T26" fmla="*/ 1921 w 1968"/>
                  <a:gd name="T27" fmla="*/ 3117 h 3140"/>
                  <a:gd name="T28" fmla="*/ 1886 w 1968"/>
                  <a:gd name="T29" fmla="*/ 3139 h 3140"/>
                  <a:gd name="T30" fmla="*/ 110 w 1968"/>
                  <a:gd name="T31" fmla="*/ 3140 h 3140"/>
                  <a:gd name="T32" fmla="*/ 62 w 1968"/>
                  <a:gd name="T33" fmla="*/ 3128 h 3140"/>
                  <a:gd name="T34" fmla="*/ 28 w 1968"/>
                  <a:gd name="T35" fmla="*/ 3101 h 3140"/>
                  <a:gd name="T36" fmla="*/ 8 w 1968"/>
                  <a:gd name="T37" fmla="*/ 3068 h 3140"/>
                  <a:gd name="T38" fmla="*/ 0 w 1968"/>
                  <a:gd name="T39" fmla="*/ 3009 h 3140"/>
                  <a:gd name="T40" fmla="*/ 0 w 1968"/>
                  <a:gd name="T41" fmla="*/ 150 h 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441" name="Group 817">
                <a:extLst>
                  <a:ext uri="{FF2B5EF4-FFF2-40B4-BE49-F238E27FC236}">
                    <a16:creationId xmlns:a16="http://schemas.microsoft.com/office/drawing/2014/main" id="{33DEFE42-3021-4EC8-BB5A-39FE295FD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6" y="1249"/>
                <a:ext cx="891" cy="1443"/>
                <a:chOff x="2973" y="1096"/>
                <a:chExt cx="891" cy="1443"/>
              </a:xfrm>
            </p:grpSpPr>
            <p:sp>
              <p:nvSpPr>
                <p:cNvPr id="27442" name="Freeform 818">
                  <a:extLst>
                    <a:ext uri="{FF2B5EF4-FFF2-40B4-BE49-F238E27FC236}">
                      <a16:creationId xmlns:a16="http://schemas.microsoft.com/office/drawing/2014/main" id="{8BB798CD-3E0E-4B01-9EE0-926AACD9E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0" y="1654"/>
                  <a:ext cx="213" cy="360"/>
                </a:xfrm>
                <a:custGeom>
                  <a:avLst/>
                  <a:gdLst>
                    <a:gd name="T0" fmla="*/ 215 w 425"/>
                    <a:gd name="T1" fmla="*/ 0 h 720"/>
                    <a:gd name="T2" fmla="*/ 0 w 425"/>
                    <a:gd name="T3" fmla="*/ 360 h 720"/>
                    <a:gd name="T4" fmla="*/ 220 w 425"/>
                    <a:gd name="T5" fmla="*/ 720 h 720"/>
                    <a:gd name="T6" fmla="*/ 425 w 425"/>
                    <a:gd name="T7" fmla="*/ 360 h 720"/>
                    <a:gd name="T8" fmla="*/ 215 w 425"/>
                    <a:gd name="T9" fmla="*/ 0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5" h="720">
                      <a:moveTo>
                        <a:pt x="215" y="0"/>
                      </a:moveTo>
                      <a:lnTo>
                        <a:pt x="0" y="360"/>
                      </a:lnTo>
                      <a:lnTo>
                        <a:pt x="220" y="720"/>
                      </a:lnTo>
                      <a:lnTo>
                        <a:pt x="425" y="36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E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43" name="Freeform 819">
                  <a:extLst>
                    <a:ext uri="{FF2B5EF4-FFF2-40B4-BE49-F238E27FC236}">
                      <a16:creationId xmlns:a16="http://schemas.microsoft.com/office/drawing/2014/main" id="{A48F0FA0-3A4D-475F-A60A-BF212FBF3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265"/>
                  <a:ext cx="95" cy="158"/>
                </a:xfrm>
                <a:custGeom>
                  <a:avLst/>
                  <a:gdLst>
                    <a:gd name="T0" fmla="*/ 100 w 189"/>
                    <a:gd name="T1" fmla="*/ 0 h 316"/>
                    <a:gd name="T2" fmla="*/ 0 w 189"/>
                    <a:gd name="T3" fmla="*/ 157 h 316"/>
                    <a:gd name="T4" fmla="*/ 105 w 189"/>
                    <a:gd name="T5" fmla="*/ 316 h 316"/>
                    <a:gd name="T6" fmla="*/ 189 w 189"/>
                    <a:gd name="T7" fmla="*/ 152 h 316"/>
                    <a:gd name="T8" fmla="*/ 100 w 189"/>
                    <a:gd name="T9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316">
                      <a:moveTo>
                        <a:pt x="100" y="0"/>
                      </a:moveTo>
                      <a:lnTo>
                        <a:pt x="0" y="157"/>
                      </a:lnTo>
                      <a:lnTo>
                        <a:pt x="105" y="316"/>
                      </a:lnTo>
                      <a:lnTo>
                        <a:pt x="189" y="15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44" name="Freeform 820">
                  <a:extLst>
                    <a:ext uri="{FF2B5EF4-FFF2-40B4-BE49-F238E27FC236}">
                      <a16:creationId xmlns:a16="http://schemas.microsoft.com/office/drawing/2014/main" id="{5FCE8F72-00A2-443E-9BD4-1C08C0558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2" y="2208"/>
                  <a:ext cx="90" cy="164"/>
                </a:xfrm>
                <a:custGeom>
                  <a:avLst/>
                  <a:gdLst>
                    <a:gd name="T0" fmla="*/ 89 w 179"/>
                    <a:gd name="T1" fmla="*/ 0 h 327"/>
                    <a:gd name="T2" fmla="*/ 0 w 179"/>
                    <a:gd name="T3" fmla="*/ 169 h 327"/>
                    <a:gd name="T4" fmla="*/ 95 w 179"/>
                    <a:gd name="T5" fmla="*/ 327 h 327"/>
                    <a:gd name="T6" fmla="*/ 179 w 179"/>
                    <a:gd name="T7" fmla="*/ 169 h 327"/>
                    <a:gd name="T8" fmla="*/ 89 w 179"/>
                    <a:gd name="T9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327">
                      <a:moveTo>
                        <a:pt x="89" y="0"/>
                      </a:moveTo>
                      <a:lnTo>
                        <a:pt x="0" y="169"/>
                      </a:lnTo>
                      <a:lnTo>
                        <a:pt x="95" y="327"/>
                      </a:lnTo>
                      <a:lnTo>
                        <a:pt x="179" y="16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445" name="Group 821">
                  <a:extLst>
                    <a:ext uri="{FF2B5EF4-FFF2-40B4-BE49-F238E27FC236}">
                      <a16:creationId xmlns:a16="http://schemas.microsoft.com/office/drawing/2014/main" id="{1A58E68D-8A84-432D-98F0-BD72799AC1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0" y="1096"/>
                  <a:ext cx="85" cy="146"/>
                  <a:chOff x="2980" y="1096"/>
                  <a:chExt cx="85" cy="146"/>
                </a:xfrm>
              </p:grpSpPr>
              <p:sp>
                <p:nvSpPr>
                  <p:cNvPr id="27446" name="Freeform 822">
                    <a:extLst>
                      <a:ext uri="{FF2B5EF4-FFF2-40B4-BE49-F238E27FC236}">
                        <a16:creationId xmlns:a16="http://schemas.microsoft.com/office/drawing/2014/main" id="{ED7F8FBF-D54A-49FD-AE29-3F6D5E7B62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0" y="1096"/>
                    <a:ext cx="85" cy="146"/>
                  </a:xfrm>
                  <a:custGeom>
                    <a:avLst/>
                    <a:gdLst>
                      <a:gd name="T0" fmla="*/ 52 w 170"/>
                      <a:gd name="T1" fmla="*/ 290 h 293"/>
                      <a:gd name="T2" fmla="*/ 0 w 170"/>
                      <a:gd name="T3" fmla="*/ 290 h 293"/>
                      <a:gd name="T4" fmla="*/ 41 w 170"/>
                      <a:gd name="T5" fmla="*/ 0 h 293"/>
                      <a:gd name="T6" fmla="*/ 127 w 170"/>
                      <a:gd name="T7" fmla="*/ 0 h 293"/>
                      <a:gd name="T8" fmla="*/ 170 w 170"/>
                      <a:gd name="T9" fmla="*/ 293 h 293"/>
                      <a:gd name="T10" fmla="*/ 112 w 170"/>
                      <a:gd name="T11" fmla="*/ 293 h 293"/>
                      <a:gd name="T12" fmla="*/ 102 w 170"/>
                      <a:gd name="T13" fmla="*/ 240 h 293"/>
                      <a:gd name="T14" fmla="*/ 65 w 170"/>
                      <a:gd name="T15" fmla="*/ 240 h 293"/>
                      <a:gd name="T16" fmla="*/ 52 w 170"/>
                      <a:gd name="T17" fmla="*/ 290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293">
                        <a:moveTo>
                          <a:pt x="52" y="290"/>
                        </a:moveTo>
                        <a:lnTo>
                          <a:pt x="0" y="290"/>
                        </a:lnTo>
                        <a:lnTo>
                          <a:pt x="41" y="0"/>
                        </a:lnTo>
                        <a:lnTo>
                          <a:pt x="127" y="0"/>
                        </a:lnTo>
                        <a:lnTo>
                          <a:pt x="170" y="293"/>
                        </a:lnTo>
                        <a:lnTo>
                          <a:pt x="112" y="293"/>
                        </a:lnTo>
                        <a:lnTo>
                          <a:pt x="102" y="240"/>
                        </a:lnTo>
                        <a:lnTo>
                          <a:pt x="65" y="240"/>
                        </a:lnTo>
                        <a:lnTo>
                          <a:pt x="52" y="2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47" name="Freeform 823">
                    <a:extLst>
                      <a:ext uri="{FF2B5EF4-FFF2-40B4-BE49-F238E27FC236}">
                        <a16:creationId xmlns:a16="http://schemas.microsoft.com/office/drawing/2014/main" id="{EDD36E34-B9D5-4664-8551-944B4DB3B8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3" y="1131"/>
                    <a:ext cx="17" cy="59"/>
                  </a:xfrm>
                  <a:custGeom>
                    <a:avLst/>
                    <a:gdLst>
                      <a:gd name="T0" fmla="*/ 36 w 36"/>
                      <a:gd name="T1" fmla="*/ 118 h 118"/>
                      <a:gd name="T2" fmla="*/ 0 w 36"/>
                      <a:gd name="T3" fmla="*/ 115 h 118"/>
                      <a:gd name="T4" fmla="*/ 19 w 36"/>
                      <a:gd name="T5" fmla="*/ 0 h 118"/>
                      <a:gd name="T6" fmla="*/ 36 w 36"/>
                      <a:gd name="T7" fmla="*/ 118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118">
                        <a:moveTo>
                          <a:pt x="36" y="118"/>
                        </a:moveTo>
                        <a:lnTo>
                          <a:pt x="0" y="115"/>
                        </a:lnTo>
                        <a:lnTo>
                          <a:pt x="19" y="0"/>
                        </a:lnTo>
                        <a:lnTo>
                          <a:pt x="36" y="1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8" name="Group 824">
                  <a:extLst>
                    <a:ext uri="{FF2B5EF4-FFF2-40B4-BE49-F238E27FC236}">
                      <a16:creationId xmlns:a16="http://schemas.microsoft.com/office/drawing/2014/main" id="{217721E4-B2BA-458F-A200-6D36EBAB33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9" y="2393"/>
                  <a:ext cx="85" cy="146"/>
                  <a:chOff x="3779" y="2393"/>
                  <a:chExt cx="85" cy="146"/>
                </a:xfrm>
              </p:grpSpPr>
              <p:sp>
                <p:nvSpPr>
                  <p:cNvPr id="27449" name="Freeform 825">
                    <a:extLst>
                      <a:ext uri="{FF2B5EF4-FFF2-40B4-BE49-F238E27FC236}">
                        <a16:creationId xmlns:a16="http://schemas.microsoft.com/office/drawing/2014/main" id="{2027C8B9-AB3D-4A72-B6F5-31D4526660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9" y="2393"/>
                    <a:ext cx="85" cy="146"/>
                  </a:xfrm>
                  <a:custGeom>
                    <a:avLst/>
                    <a:gdLst>
                      <a:gd name="T0" fmla="*/ 51 w 170"/>
                      <a:gd name="T1" fmla="*/ 3 h 292"/>
                      <a:gd name="T2" fmla="*/ 0 w 170"/>
                      <a:gd name="T3" fmla="*/ 3 h 292"/>
                      <a:gd name="T4" fmla="*/ 39 w 170"/>
                      <a:gd name="T5" fmla="*/ 292 h 292"/>
                      <a:gd name="T6" fmla="*/ 126 w 170"/>
                      <a:gd name="T7" fmla="*/ 292 h 292"/>
                      <a:gd name="T8" fmla="*/ 170 w 170"/>
                      <a:gd name="T9" fmla="*/ 0 h 292"/>
                      <a:gd name="T10" fmla="*/ 111 w 170"/>
                      <a:gd name="T11" fmla="*/ 0 h 292"/>
                      <a:gd name="T12" fmla="*/ 101 w 170"/>
                      <a:gd name="T13" fmla="*/ 52 h 292"/>
                      <a:gd name="T14" fmla="*/ 65 w 170"/>
                      <a:gd name="T15" fmla="*/ 52 h 292"/>
                      <a:gd name="T16" fmla="*/ 51 w 170"/>
                      <a:gd name="T17" fmla="*/ 3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292">
                        <a:moveTo>
                          <a:pt x="51" y="3"/>
                        </a:moveTo>
                        <a:lnTo>
                          <a:pt x="0" y="3"/>
                        </a:lnTo>
                        <a:lnTo>
                          <a:pt x="39" y="292"/>
                        </a:lnTo>
                        <a:lnTo>
                          <a:pt x="126" y="292"/>
                        </a:lnTo>
                        <a:lnTo>
                          <a:pt x="170" y="0"/>
                        </a:lnTo>
                        <a:lnTo>
                          <a:pt x="111" y="0"/>
                        </a:lnTo>
                        <a:lnTo>
                          <a:pt x="101" y="52"/>
                        </a:lnTo>
                        <a:lnTo>
                          <a:pt x="65" y="52"/>
                        </a:lnTo>
                        <a:lnTo>
                          <a:pt x="51" y="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50" name="Freeform 826">
                    <a:extLst>
                      <a:ext uri="{FF2B5EF4-FFF2-40B4-BE49-F238E27FC236}">
                        <a16:creationId xmlns:a16="http://schemas.microsoft.com/office/drawing/2014/main" id="{00DE57E8-37D0-4548-BCD7-D84DBDE6A2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2" y="2445"/>
                    <a:ext cx="18" cy="59"/>
                  </a:xfrm>
                  <a:custGeom>
                    <a:avLst/>
                    <a:gdLst>
                      <a:gd name="T0" fmla="*/ 35 w 35"/>
                      <a:gd name="T1" fmla="*/ 0 h 119"/>
                      <a:gd name="T2" fmla="*/ 0 w 35"/>
                      <a:gd name="T3" fmla="*/ 4 h 119"/>
                      <a:gd name="T4" fmla="*/ 18 w 35"/>
                      <a:gd name="T5" fmla="*/ 119 h 119"/>
                      <a:gd name="T6" fmla="*/ 35 w 35"/>
                      <a:gd name="T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" h="119">
                        <a:moveTo>
                          <a:pt x="35" y="0"/>
                        </a:moveTo>
                        <a:lnTo>
                          <a:pt x="0" y="4"/>
                        </a:lnTo>
                        <a:lnTo>
                          <a:pt x="18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3468" name="AutoShape 1484">
            <a:extLst>
              <a:ext uri="{FF2B5EF4-FFF2-40B4-BE49-F238E27FC236}">
                <a16:creationId xmlns:a16="http://schemas.microsoft.com/office/drawing/2014/main" id="{5BF7D8A7-D1C0-4816-814B-3268B7A1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219200"/>
            <a:ext cx="1600200" cy="2514600"/>
          </a:xfrm>
          <a:prstGeom prst="roundRect">
            <a:avLst>
              <a:gd name="adj" fmla="val 1041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69" name="Group 1485">
            <a:extLst>
              <a:ext uri="{FF2B5EF4-FFF2-40B4-BE49-F238E27FC236}">
                <a16:creationId xmlns:a16="http://schemas.microsoft.com/office/drawing/2014/main" id="{EC42B317-0518-456B-945D-E8A5AA7B8498}"/>
              </a:ext>
            </a:extLst>
          </p:cNvPr>
          <p:cNvGrpSpPr>
            <a:grpSpLocks/>
          </p:cNvGrpSpPr>
          <p:nvPr/>
        </p:nvGrpSpPr>
        <p:grpSpPr bwMode="auto">
          <a:xfrm rot="2511348">
            <a:off x="2397125" y="1050925"/>
            <a:ext cx="2735263" cy="2789238"/>
            <a:chOff x="1652" y="1171"/>
            <a:chExt cx="1675" cy="1709"/>
          </a:xfrm>
        </p:grpSpPr>
        <p:sp>
          <p:nvSpPr>
            <p:cNvPr id="43470" name="Freeform 1486">
              <a:extLst>
                <a:ext uri="{FF2B5EF4-FFF2-40B4-BE49-F238E27FC236}">
                  <a16:creationId xmlns:a16="http://schemas.microsoft.com/office/drawing/2014/main" id="{D9FF609F-1E40-4AD0-BF83-3A5B2203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1171"/>
              <a:ext cx="1675" cy="1709"/>
            </a:xfrm>
            <a:custGeom>
              <a:avLst/>
              <a:gdLst>
                <a:gd name="T0" fmla="*/ 3333 w 3350"/>
                <a:gd name="T1" fmla="*/ 2154 h 3418"/>
                <a:gd name="T2" fmla="*/ 3350 w 3350"/>
                <a:gd name="T3" fmla="*/ 2243 h 3418"/>
                <a:gd name="T4" fmla="*/ 3314 w 3350"/>
                <a:gd name="T5" fmla="*/ 2309 h 3418"/>
                <a:gd name="T6" fmla="*/ 3266 w 3350"/>
                <a:gd name="T7" fmla="*/ 2371 h 3418"/>
                <a:gd name="T8" fmla="*/ 2085 w 3350"/>
                <a:gd name="T9" fmla="*/ 3374 h 3418"/>
                <a:gd name="T10" fmla="*/ 2030 w 3350"/>
                <a:gd name="T11" fmla="*/ 3413 h 3418"/>
                <a:gd name="T12" fmla="*/ 1980 w 3350"/>
                <a:gd name="T13" fmla="*/ 3418 h 3418"/>
                <a:gd name="T14" fmla="*/ 1940 w 3350"/>
                <a:gd name="T15" fmla="*/ 3413 h 3418"/>
                <a:gd name="T16" fmla="*/ 1895 w 3350"/>
                <a:gd name="T17" fmla="*/ 3385 h 3418"/>
                <a:gd name="T18" fmla="*/ 45 w 3350"/>
                <a:gd name="T19" fmla="*/ 1350 h 3418"/>
                <a:gd name="T20" fmla="*/ 5 w 3350"/>
                <a:gd name="T21" fmla="*/ 1290 h 3418"/>
                <a:gd name="T22" fmla="*/ 0 w 3350"/>
                <a:gd name="T23" fmla="*/ 1235 h 3418"/>
                <a:gd name="T24" fmla="*/ 10 w 3350"/>
                <a:gd name="T25" fmla="*/ 1186 h 3418"/>
                <a:gd name="T26" fmla="*/ 34 w 3350"/>
                <a:gd name="T27" fmla="*/ 1138 h 3418"/>
                <a:gd name="T28" fmla="*/ 1159 w 3350"/>
                <a:gd name="T29" fmla="*/ 74 h 3418"/>
                <a:gd name="T30" fmla="*/ 1220 w 3350"/>
                <a:gd name="T31" fmla="*/ 33 h 3418"/>
                <a:gd name="T32" fmla="*/ 1299 w 3350"/>
                <a:gd name="T33" fmla="*/ 0 h 3418"/>
                <a:gd name="T34" fmla="*/ 1361 w 3350"/>
                <a:gd name="T35" fmla="*/ 11 h 3418"/>
                <a:gd name="T36" fmla="*/ 1423 w 3350"/>
                <a:gd name="T37" fmla="*/ 44 h 3418"/>
                <a:gd name="T38" fmla="*/ 3299 w 3350"/>
                <a:gd name="T39" fmla="*/ 2111 h 3418"/>
                <a:gd name="T40" fmla="*/ 3333 w 3350"/>
                <a:gd name="T41" fmla="*/ 2154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0" h="3418">
                  <a:moveTo>
                    <a:pt x="3333" y="2154"/>
                  </a:moveTo>
                  <a:lnTo>
                    <a:pt x="3350" y="2243"/>
                  </a:lnTo>
                  <a:lnTo>
                    <a:pt x="3314" y="2309"/>
                  </a:lnTo>
                  <a:lnTo>
                    <a:pt x="3266" y="2371"/>
                  </a:lnTo>
                  <a:lnTo>
                    <a:pt x="2085" y="3374"/>
                  </a:lnTo>
                  <a:lnTo>
                    <a:pt x="2030" y="3413"/>
                  </a:lnTo>
                  <a:lnTo>
                    <a:pt x="1980" y="3418"/>
                  </a:lnTo>
                  <a:lnTo>
                    <a:pt x="1940" y="3413"/>
                  </a:lnTo>
                  <a:lnTo>
                    <a:pt x="1895" y="3385"/>
                  </a:lnTo>
                  <a:lnTo>
                    <a:pt x="45" y="1350"/>
                  </a:lnTo>
                  <a:lnTo>
                    <a:pt x="5" y="1290"/>
                  </a:lnTo>
                  <a:lnTo>
                    <a:pt x="0" y="1235"/>
                  </a:lnTo>
                  <a:lnTo>
                    <a:pt x="10" y="1186"/>
                  </a:lnTo>
                  <a:lnTo>
                    <a:pt x="34" y="1138"/>
                  </a:lnTo>
                  <a:lnTo>
                    <a:pt x="1159" y="74"/>
                  </a:lnTo>
                  <a:lnTo>
                    <a:pt x="1220" y="33"/>
                  </a:lnTo>
                  <a:lnTo>
                    <a:pt x="1299" y="0"/>
                  </a:lnTo>
                  <a:lnTo>
                    <a:pt x="1361" y="11"/>
                  </a:lnTo>
                  <a:lnTo>
                    <a:pt x="1423" y="44"/>
                  </a:lnTo>
                  <a:lnTo>
                    <a:pt x="3299" y="2111"/>
                  </a:lnTo>
                  <a:lnTo>
                    <a:pt x="3333" y="2154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471" name="Group 1487">
              <a:extLst>
                <a:ext uri="{FF2B5EF4-FFF2-40B4-BE49-F238E27FC236}">
                  <a16:creationId xmlns:a16="http://schemas.microsoft.com/office/drawing/2014/main" id="{0330E256-188A-426C-B14A-4184FE7C3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9" y="1417"/>
              <a:ext cx="1581" cy="1226"/>
              <a:chOff x="1689" y="1417"/>
              <a:chExt cx="1581" cy="1226"/>
            </a:xfrm>
          </p:grpSpPr>
          <p:sp>
            <p:nvSpPr>
              <p:cNvPr id="43472" name="Freeform 1488">
                <a:extLst>
                  <a:ext uri="{FF2B5EF4-FFF2-40B4-BE49-F238E27FC236}">
                    <a16:creationId xmlns:a16="http://schemas.microsoft.com/office/drawing/2014/main" id="{2592E924-0A7B-4069-8B38-C6591F5CA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" y="1868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34 w 210"/>
                  <a:gd name="T3" fmla="*/ 180 h 219"/>
                  <a:gd name="T4" fmla="*/ 210 w 210"/>
                  <a:gd name="T5" fmla="*/ 219 h 219"/>
                  <a:gd name="T6" fmla="*/ 170 w 210"/>
                  <a:gd name="T7" fmla="*/ 38 h 219"/>
                  <a:gd name="T8" fmla="*/ 0 w 210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73" name="Freeform 1489">
                <a:extLst>
                  <a:ext uri="{FF2B5EF4-FFF2-40B4-BE49-F238E27FC236}">
                    <a16:creationId xmlns:a16="http://schemas.microsoft.com/office/drawing/2014/main" id="{82B14700-9781-4BB7-B10D-53139465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52"/>
                <a:ext cx="207" cy="235"/>
              </a:xfrm>
              <a:custGeom>
                <a:avLst/>
                <a:gdLst>
                  <a:gd name="T0" fmla="*/ 0 w 414"/>
                  <a:gd name="T1" fmla="*/ 0 h 470"/>
                  <a:gd name="T2" fmla="*/ 75 w 414"/>
                  <a:gd name="T3" fmla="*/ 388 h 470"/>
                  <a:gd name="T4" fmla="*/ 414 w 414"/>
                  <a:gd name="T5" fmla="*/ 470 h 470"/>
                  <a:gd name="T6" fmla="*/ 335 w 414"/>
                  <a:gd name="T7" fmla="*/ 93 h 470"/>
                  <a:gd name="T8" fmla="*/ 0 w 414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5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74" name="Freeform 1490">
                <a:extLst>
                  <a:ext uri="{FF2B5EF4-FFF2-40B4-BE49-F238E27FC236}">
                    <a16:creationId xmlns:a16="http://schemas.microsoft.com/office/drawing/2014/main" id="{445981B9-6293-4FAC-BE3F-213444656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1915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64 w 409"/>
                  <a:gd name="T3" fmla="*/ 372 h 458"/>
                  <a:gd name="T4" fmla="*/ 409 w 409"/>
                  <a:gd name="T5" fmla="*/ 458 h 458"/>
                  <a:gd name="T6" fmla="*/ 334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2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475" name="Group 1491">
                <a:extLst>
                  <a:ext uri="{FF2B5EF4-FFF2-40B4-BE49-F238E27FC236}">
                    <a16:creationId xmlns:a16="http://schemas.microsoft.com/office/drawing/2014/main" id="{EEA824B3-0E44-4E50-BEB8-77D5BCB4B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9" y="1716"/>
                <a:ext cx="177" cy="178"/>
                <a:chOff x="1689" y="1716"/>
                <a:chExt cx="177" cy="178"/>
              </a:xfrm>
            </p:grpSpPr>
            <p:sp>
              <p:nvSpPr>
                <p:cNvPr id="43476" name="Freeform 1492">
                  <a:extLst>
                    <a:ext uri="{FF2B5EF4-FFF2-40B4-BE49-F238E27FC236}">
                      <a16:creationId xmlns:a16="http://schemas.microsoft.com/office/drawing/2014/main" id="{741C6F80-65B2-47ED-9C19-9794EC4A6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" y="1767"/>
                  <a:ext cx="114" cy="127"/>
                </a:xfrm>
                <a:custGeom>
                  <a:avLst/>
                  <a:gdLst>
                    <a:gd name="T0" fmla="*/ 0 w 228"/>
                    <a:gd name="T1" fmla="*/ 46 h 254"/>
                    <a:gd name="T2" fmla="*/ 42 w 228"/>
                    <a:gd name="T3" fmla="*/ 0 h 254"/>
                    <a:gd name="T4" fmla="*/ 228 w 228"/>
                    <a:gd name="T5" fmla="*/ 210 h 254"/>
                    <a:gd name="T6" fmla="*/ 183 w 228"/>
                    <a:gd name="T7" fmla="*/ 254 h 254"/>
                    <a:gd name="T8" fmla="*/ 40 w 228"/>
                    <a:gd name="T9" fmla="*/ 86 h 254"/>
                    <a:gd name="T10" fmla="*/ 19 w 228"/>
                    <a:gd name="T11" fmla="*/ 103 h 254"/>
                    <a:gd name="T12" fmla="*/ 0 w 228"/>
                    <a:gd name="T13" fmla="*/ 4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8" h="254">
                      <a:moveTo>
                        <a:pt x="0" y="46"/>
                      </a:moveTo>
                      <a:lnTo>
                        <a:pt x="42" y="0"/>
                      </a:lnTo>
                      <a:lnTo>
                        <a:pt x="228" y="210"/>
                      </a:lnTo>
                      <a:lnTo>
                        <a:pt x="183" y="254"/>
                      </a:lnTo>
                      <a:lnTo>
                        <a:pt x="40" y="86"/>
                      </a:lnTo>
                      <a:lnTo>
                        <a:pt x="19" y="103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477" name="Group 1493">
                  <a:extLst>
                    <a:ext uri="{FF2B5EF4-FFF2-40B4-BE49-F238E27FC236}">
                      <a16:creationId xmlns:a16="http://schemas.microsoft.com/office/drawing/2014/main" id="{DFF71FA5-1DF1-44F6-881A-42008F666A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41" y="1716"/>
                  <a:ext cx="125" cy="124"/>
                  <a:chOff x="1741" y="1716"/>
                  <a:chExt cx="125" cy="124"/>
                </a:xfrm>
              </p:grpSpPr>
              <p:sp>
                <p:nvSpPr>
                  <p:cNvPr id="43478" name="Freeform 1494">
                    <a:extLst>
                      <a:ext uri="{FF2B5EF4-FFF2-40B4-BE49-F238E27FC236}">
                        <a16:creationId xmlns:a16="http://schemas.microsoft.com/office/drawing/2014/main" id="{A7893CC9-E252-4439-BDCF-223C92C30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1" y="1716"/>
                    <a:ext cx="125" cy="124"/>
                  </a:xfrm>
                  <a:custGeom>
                    <a:avLst/>
                    <a:gdLst>
                      <a:gd name="T0" fmla="*/ 44 w 252"/>
                      <a:gd name="T1" fmla="*/ 0 h 248"/>
                      <a:gd name="T2" fmla="*/ 0 w 252"/>
                      <a:gd name="T3" fmla="*/ 43 h 248"/>
                      <a:gd name="T4" fmla="*/ 0 w 252"/>
                      <a:gd name="T5" fmla="*/ 95 h 248"/>
                      <a:gd name="T6" fmla="*/ 132 w 252"/>
                      <a:gd name="T7" fmla="*/ 242 h 248"/>
                      <a:gd name="T8" fmla="*/ 195 w 252"/>
                      <a:gd name="T9" fmla="*/ 248 h 248"/>
                      <a:gd name="T10" fmla="*/ 252 w 252"/>
                      <a:gd name="T11" fmla="*/ 198 h 248"/>
                      <a:gd name="T12" fmla="*/ 234 w 252"/>
                      <a:gd name="T13" fmla="*/ 147 h 248"/>
                      <a:gd name="T14" fmla="*/ 101 w 252"/>
                      <a:gd name="T15" fmla="*/ 3 h 248"/>
                      <a:gd name="T16" fmla="*/ 44 w 252"/>
                      <a:gd name="T17" fmla="*/ 0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2" h="248">
                        <a:moveTo>
                          <a:pt x="44" y="0"/>
                        </a:moveTo>
                        <a:lnTo>
                          <a:pt x="0" y="43"/>
                        </a:lnTo>
                        <a:lnTo>
                          <a:pt x="0" y="95"/>
                        </a:lnTo>
                        <a:lnTo>
                          <a:pt x="132" y="242"/>
                        </a:lnTo>
                        <a:lnTo>
                          <a:pt x="195" y="248"/>
                        </a:lnTo>
                        <a:lnTo>
                          <a:pt x="252" y="198"/>
                        </a:lnTo>
                        <a:lnTo>
                          <a:pt x="234" y="147"/>
                        </a:lnTo>
                        <a:lnTo>
                          <a:pt x="101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79" name="Freeform 1495">
                    <a:extLst>
                      <a:ext uri="{FF2B5EF4-FFF2-40B4-BE49-F238E27FC236}">
                        <a16:creationId xmlns:a16="http://schemas.microsoft.com/office/drawing/2014/main" id="{CCC6E9B4-3B60-498C-8CBB-0BAE099614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3" y="1739"/>
                    <a:ext cx="72" cy="78"/>
                  </a:xfrm>
                  <a:custGeom>
                    <a:avLst/>
                    <a:gdLst>
                      <a:gd name="T0" fmla="*/ 29 w 142"/>
                      <a:gd name="T1" fmla="*/ 0 h 155"/>
                      <a:gd name="T2" fmla="*/ 0 w 142"/>
                      <a:gd name="T3" fmla="*/ 30 h 155"/>
                      <a:gd name="T4" fmla="*/ 112 w 142"/>
                      <a:gd name="T5" fmla="*/ 155 h 155"/>
                      <a:gd name="T6" fmla="*/ 142 w 142"/>
                      <a:gd name="T7" fmla="*/ 127 h 155"/>
                      <a:gd name="T8" fmla="*/ 29 w 142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480" name="Freeform 1496">
                <a:extLst>
                  <a:ext uri="{FF2B5EF4-FFF2-40B4-BE49-F238E27FC236}">
                    <a16:creationId xmlns:a16="http://schemas.microsoft.com/office/drawing/2014/main" id="{A2D7C610-7F2B-4E6C-B2C2-A60D7DF1B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3" y="2164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1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1" name="Freeform 1497">
                <a:extLst>
                  <a:ext uri="{FF2B5EF4-FFF2-40B4-BE49-F238E27FC236}">
                    <a16:creationId xmlns:a16="http://schemas.microsoft.com/office/drawing/2014/main" id="{135FA29D-EDB8-4DCC-A8A8-BF2A4FDC1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2414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1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2" name="Freeform 1498">
                <a:extLst>
                  <a:ext uri="{FF2B5EF4-FFF2-40B4-BE49-F238E27FC236}">
                    <a16:creationId xmlns:a16="http://schemas.microsoft.com/office/drawing/2014/main" id="{A856C5DF-8F47-49B9-8406-8A25344F4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4" y="1417"/>
                <a:ext cx="207" cy="236"/>
              </a:xfrm>
              <a:custGeom>
                <a:avLst/>
                <a:gdLst>
                  <a:gd name="T0" fmla="*/ 0 w 414"/>
                  <a:gd name="T1" fmla="*/ 0 h 470"/>
                  <a:gd name="T2" fmla="*/ 74 w 414"/>
                  <a:gd name="T3" fmla="*/ 388 h 470"/>
                  <a:gd name="T4" fmla="*/ 414 w 414"/>
                  <a:gd name="T5" fmla="*/ 470 h 470"/>
                  <a:gd name="T6" fmla="*/ 335 w 414"/>
                  <a:gd name="T7" fmla="*/ 93 h 470"/>
                  <a:gd name="T8" fmla="*/ 0 w 414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4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3" name="Freeform 1499">
                <a:extLst>
                  <a:ext uri="{FF2B5EF4-FFF2-40B4-BE49-F238E27FC236}">
                    <a16:creationId xmlns:a16="http://schemas.microsoft.com/office/drawing/2014/main" id="{0F2F0FBC-190E-417E-9608-29E357DEE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1" y="1681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2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4" name="Freeform 1500">
                <a:extLst>
                  <a:ext uri="{FF2B5EF4-FFF2-40B4-BE49-F238E27FC236}">
                    <a16:creationId xmlns:a16="http://schemas.microsoft.com/office/drawing/2014/main" id="{0E9B5C1D-D4AB-401F-BF7A-385F81992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30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64 w 409"/>
                  <a:gd name="T3" fmla="*/ 371 h 458"/>
                  <a:gd name="T4" fmla="*/ 409 w 409"/>
                  <a:gd name="T5" fmla="*/ 458 h 458"/>
                  <a:gd name="T6" fmla="*/ 334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1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5" name="Freeform 1501">
                <a:extLst>
                  <a:ext uri="{FF2B5EF4-FFF2-40B4-BE49-F238E27FC236}">
                    <a16:creationId xmlns:a16="http://schemas.microsoft.com/office/drawing/2014/main" id="{57324BB2-59F2-4413-BC76-92B8E72B4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2179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1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6" name="Freeform 1502">
                <a:extLst>
                  <a:ext uri="{FF2B5EF4-FFF2-40B4-BE49-F238E27FC236}">
                    <a16:creationId xmlns:a16="http://schemas.microsoft.com/office/drawing/2014/main" id="{C20B5E07-C035-4DDC-8333-4FD27F4C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1666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1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7" name="Freeform 1503">
                <a:extLst>
                  <a:ext uri="{FF2B5EF4-FFF2-40B4-BE49-F238E27FC236}">
                    <a16:creationId xmlns:a16="http://schemas.microsoft.com/office/drawing/2014/main" id="{F123D6BB-0EF8-49E5-8DA9-15FF5599F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2161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65 w 409"/>
                  <a:gd name="T3" fmla="*/ 372 h 458"/>
                  <a:gd name="T4" fmla="*/ 409 w 409"/>
                  <a:gd name="T5" fmla="*/ 458 h 458"/>
                  <a:gd name="T6" fmla="*/ 335 w 409"/>
                  <a:gd name="T7" fmla="*/ 82 h 458"/>
                  <a:gd name="T8" fmla="*/ 0 w 40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8" name="Freeform 1504">
                <a:extLst>
                  <a:ext uri="{FF2B5EF4-FFF2-40B4-BE49-F238E27FC236}">
                    <a16:creationId xmlns:a16="http://schemas.microsoft.com/office/drawing/2014/main" id="{AB46BBDA-5943-4702-984E-3B1A3AFBE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2095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34 w 210"/>
                  <a:gd name="T3" fmla="*/ 180 h 219"/>
                  <a:gd name="T4" fmla="*/ 210 w 210"/>
                  <a:gd name="T5" fmla="*/ 219 h 219"/>
                  <a:gd name="T6" fmla="*/ 170 w 210"/>
                  <a:gd name="T7" fmla="*/ 38 h 219"/>
                  <a:gd name="T8" fmla="*/ 0 w 210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489" name="Group 1505">
                <a:extLst>
                  <a:ext uri="{FF2B5EF4-FFF2-40B4-BE49-F238E27FC236}">
                    <a16:creationId xmlns:a16="http://schemas.microsoft.com/office/drawing/2014/main" id="{A45925FA-A07E-49ED-A9B2-B38DCB6C3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3" y="2185"/>
                <a:ext cx="177" cy="177"/>
                <a:chOff x="3093" y="2185"/>
                <a:chExt cx="177" cy="177"/>
              </a:xfrm>
            </p:grpSpPr>
            <p:grpSp>
              <p:nvGrpSpPr>
                <p:cNvPr id="43490" name="Group 1506">
                  <a:extLst>
                    <a:ext uri="{FF2B5EF4-FFF2-40B4-BE49-F238E27FC236}">
                      <a16:creationId xmlns:a16="http://schemas.microsoft.com/office/drawing/2014/main" id="{C985610E-D697-49D7-AEC9-76D7744416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3" y="2238"/>
                  <a:ext cx="125" cy="124"/>
                  <a:chOff x="3093" y="2238"/>
                  <a:chExt cx="125" cy="124"/>
                </a:xfrm>
              </p:grpSpPr>
              <p:sp>
                <p:nvSpPr>
                  <p:cNvPr id="43491" name="Freeform 1507">
                    <a:extLst>
                      <a:ext uri="{FF2B5EF4-FFF2-40B4-BE49-F238E27FC236}">
                        <a16:creationId xmlns:a16="http://schemas.microsoft.com/office/drawing/2014/main" id="{B4EAA797-ACCF-43FD-8009-45B3ADCC5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2238"/>
                    <a:ext cx="125" cy="124"/>
                  </a:xfrm>
                  <a:custGeom>
                    <a:avLst/>
                    <a:gdLst>
                      <a:gd name="T0" fmla="*/ 44 w 252"/>
                      <a:gd name="T1" fmla="*/ 0 h 247"/>
                      <a:gd name="T2" fmla="*/ 0 w 252"/>
                      <a:gd name="T3" fmla="*/ 42 h 247"/>
                      <a:gd name="T4" fmla="*/ 0 w 252"/>
                      <a:gd name="T5" fmla="*/ 95 h 247"/>
                      <a:gd name="T6" fmla="*/ 132 w 252"/>
                      <a:gd name="T7" fmla="*/ 241 h 247"/>
                      <a:gd name="T8" fmla="*/ 195 w 252"/>
                      <a:gd name="T9" fmla="*/ 247 h 247"/>
                      <a:gd name="T10" fmla="*/ 252 w 252"/>
                      <a:gd name="T11" fmla="*/ 197 h 247"/>
                      <a:gd name="T12" fmla="*/ 234 w 252"/>
                      <a:gd name="T13" fmla="*/ 146 h 247"/>
                      <a:gd name="T14" fmla="*/ 101 w 252"/>
                      <a:gd name="T15" fmla="*/ 2 h 247"/>
                      <a:gd name="T16" fmla="*/ 44 w 252"/>
                      <a:gd name="T17" fmla="*/ 0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2" h="247">
                        <a:moveTo>
                          <a:pt x="44" y="0"/>
                        </a:moveTo>
                        <a:lnTo>
                          <a:pt x="0" y="42"/>
                        </a:lnTo>
                        <a:lnTo>
                          <a:pt x="0" y="95"/>
                        </a:lnTo>
                        <a:lnTo>
                          <a:pt x="132" y="241"/>
                        </a:lnTo>
                        <a:lnTo>
                          <a:pt x="195" y="247"/>
                        </a:lnTo>
                        <a:lnTo>
                          <a:pt x="252" y="197"/>
                        </a:lnTo>
                        <a:lnTo>
                          <a:pt x="234" y="146"/>
                        </a:lnTo>
                        <a:lnTo>
                          <a:pt x="101" y="2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92" name="Freeform 1508">
                    <a:extLst>
                      <a:ext uri="{FF2B5EF4-FFF2-40B4-BE49-F238E27FC236}">
                        <a16:creationId xmlns:a16="http://schemas.microsoft.com/office/drawing/2014/main" id="{0DE26CCB-9BFF-4231-BF05-A0D7AEAC3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2261"/>
                    <a:ext cx="72" cy="78"/>
                  </a:xfrm>
                  <a:custGeom>
                    <a:avLst/>
                    <a:gdLst>
                      <a:gd name="T0" fmla="*/ 29 w 142"/>
                      <a:gd name="T1" fmla="*/ 0 h 155"/>
                      <a:gd name="T2" fmla="*/ 0 w 142"/>
                      <a:gd name="T3" fmla="*/ 30 h 155"/>
                      <a:gd name="T4" fmla="*/ 112 w 142"/>
                      <a:gd name="T5" fmla="*/ 155 h 155"/>
                      <a:gd name="T6" fmla="*/ 142 w 142"/>
                      <a:gd name="T7" fmla="*/ 127 h 155"/>
                      <a:gd name="T8" fmla="*/ 29 w 142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493" name="Freeform 1509">
                  <a:extLst>
                    <a:ext uri="{FF2B5EF4-FFF2-40B4-BE49-F238E27FC236}">
                      <a16:creationId xmlns:a16="http://schemas.microsoft.com/office/drawing/2014/main" id="{5B8BC577-8EF8-46FE-BD9C-C64F3183A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" y="2185"/>
                  <a:ext cx="121" cy="128"/>
                </a:xfrm>
                <a:custGeom>
                  <a:avLst/>
                  <a:gdLst>
                    <a:gd name="T0" fmla="*/ 0 w 242"/>
                    <a:gd name="T1" fmla="*/ 42 h 257"/>
                    <a:gd name="T2" fmla="*/ 45 w 242"/>
                    <a:gd name="T3" fmla="*/ 0 h 257"/>
                    <a:gd name="T4" fmla="*/ 201 w 242"/>
                    <a:gd name="T5" fmla="*/ 169 h 257"/>
                    <a:gd name="T6" fmla="*/ 217 w 242"/>
                    <a:gd name="T7" fmla="*/ 148 h 257"/>
                    <a:gd name="T8" fmla="*/ 241 w 242"/>
                    <a:gd name="T9" fmla="*/ 168 h 257"/>
                    <a:gd name="T10" fmla="*/ 242 w 242"/>
                    <a:gd name="T11" fmla="*/ 219 h 257"/>
                    <a:gd name="T12" fmla="*/ 201 w 242"/>
                    <a:gd name="T13" fmla="*/ 257 h 257"/>
                    <a:gd name="T14" fmla="*/ 0 w 242"/>
                    <a:gd name="T15" fmla="*/ 42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257">
                      <a:moveTo>
                        <a:pt x="0" y="42"/>
                      </a:moveTo>
                      <a:lnTo>
                        <a:pt x="45" y="0"/>
                      </a:lnTo>
                      <a:lnTo>
                        <a:pt x="201" y="169"/>
                      </a:lnTo>
                      <a:lnTo>
                        <a:pt x="217" y="148"/>
                      </a:lnTo>
                      <a:lnTo>
                        <a:pt x="241" y="168"/>
                      </a:lnTo>
                      <a:lnTo>
                        <a:pt x="242" y="219"/>
                      </a:lnTo>
                      <a:lnTo>
                        <a:pt x="201" y="2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467" name="Group 1483">
            <a:extLst>
              <a:ext uri="{FF2B5EF4-FFF2-40B4-BE49-F238E27FC236}">
                <a16:creationId xmlns:a16="http://schemas.microsoft.com/office/drawing/2014/main" id="{F5182732-DC8D-4504-B47D-C0F56EFD391F}"/>
              </a:ext>
            </a:extLst>
          </p:cNvPr>
          <p:cNvGrpSpPr>
            <a:grpSpLocks/>
          </p:cNvGrpSpPr>
          <p:nvPr/>
        </p:nvGrpSpPr>
        <p:grpSpPr bwMode="auto">
          <a:xfrm rot="570521">
            <a:off x="3048000" y="1371600"/>
            <a:ext cx="2476500" cy="2951163"/>
            <a:chOff x="3696" y="2160"/>
            <a:chExt cx="1560" cy="1859"/>
          </a:xfrm>
        </p:grpSpPr>
        <p:grpSp>
          <p:nvGrpSpPr>
            <p:cNvPr id="43090" name="Group 1106">
              <a:extLst>
                <a:ext uri="{FF2B5EF4-FFF2-40B4-BE49-F238E27FC236}">
                  <a16:creationId xmlns:a16="http://schemas.microsoft.com/office/drawing/2014/main" id="{0D446B6B-D3BC-4E4D-B093-C26A02CE0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160"/>
              <a:ext cx="1316" cy="1571"/>
              <a:chOff x="1968" y="864"/>
              <a:chExt cx="1316" cy="1571"/>
            </a:xfrm>
          </p:grpSpPr>
          <p:sp>
            <p:nvSpPr>
              <p:cNvPr id="43091" name="Freeform 1107">
                <a:extLst>
                  <a:ext uri="{FF2B5EF4-FFF2-40B4-BE49-F238E27FC236}">
                    <a16:creationId xmlns:a16="http://schemas.microsoft.com/office/drawing/2014/main" id="{F37E96C0-E1BA-45E6-B425-DB91F88C7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864"/>
                <a:ext cx="983" cy="1571"/>
              </a:xfrm>
              <a:custGeom>
                <a:avLst/>
                <a:gdLst>
                  <a:gd name="T0" fmla="*/ 0 w 1968"/>
                  <a:gd name="T1" fmla="*/ 150 h 3140"/>
                  <a:gd name="T2" fmla="*/ 8 w 1968"/>
                  <a:gd name="T3" fmla="*/ 86 h 3140"/>
                  <a:gd name="T4" fmla="*/ 28 w 1968"/>
                  <a:gd name="T5" fmla="*/ 38 h 3140"/>
                  <a:gd name="T6" fmla="*/ 69 w 1968"/>
                  <a:gd name="T7" fmla="*/ 11 h 3140"/>
                  <a:gd name="T8" fmla="*/ 128 w 1968"/>
                  <a:gd name="T9" fmla="*/ 0 h 3140"/>
                  <a:gd name="T10" fmla="*/ 1816 w 1968"/>
                  <a:gd name="T11" fmla="*/ 0 h 3140"/>
                  <a:gd name="T12" fmla="*/ 1876 w 1968"/>
                  <a:gd name="T13" fmla="*/ 5 h 3140"/>
                  <a:gd name="T14" fmla="*/ 1926 w 1968"/>
                  <a:gd name="T15" fmla="*/ 33 h 3140"/>
                  <a:gd name="T16" fmla="*/ 1957 w 1968"/>
                  <a:gd name="T17" fmla="*/ 86 h 3140"/>
                  <a:gd name="T18" fmla="*/ 1968 w 1968"/>
                  <a:gd name="T19" fmla="*/ 161 h 3140"/>
                  <a:gd name="T20" fmla="*/ 1968 w 1968"/>
                  <a:gd name="T21" fmla="*/ 2965 h 3140"/>
                  <a:gd name="T22" fmla="*/ 1966 w 1968"/>
                  <a:gd name="T23" fmla="*/ 3040 h 3140"/>
                  <a:gd name="T24" fmla="*/ 1952 w 1968"/>
                  <a:gd name="T25" fmla="*/ 3084 h 3140"/>
                  <a:gd name="T26" fmla="*/ 1921 w 1968"/>
                  <a:gd name="T27" fmla="*/ 3117 h 3140"/>
                  <a:gd name="T28" fmla="*/ 1886 w 1968"/>
                  <a:gd name="T29" fmla="*/ 3139 h 3140"/>
                  <a:gd name="T30" fmla="*/ 110 w 1968"/>
                  <a:gd name="T31" fmla="*/ 3140 h 3140"/>
                  <a:gd name="T32" fmla="*/ 62 w 1968"/>
                  <a:gd name="T33" fmla="*/ 3128 h 3140"/>
                  <a:gd name="T34" fmla="*/ 28 w 1968"/>
                  <a:gd name="T35" fmla="*/ 3101 h 3140"/>
                  <a:gd name="T36" fmla="*/ 8 w 1968"/>
                  <a:gd name="T37" fmla="*/ 3068 h 3140"/>
                  <a:gd name="T38" fmla="*/ 0 w 1968"/>
                  <a:gd name="T39" fmla="*/ 3009 h 3140"/>
                  <a:gd name="T40" fmla="*/ 0 w 1968"/>
                  <a:gd name="T41" fmla="*/ 150 h 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92" name="Group 1108">
                <a:extLst>
                  <a:ext uri="{FF2B5EF4-FFF2-40B4-BE49-F238E27FC236}">
                    <a16:creationId xmlns:a16="http://schemas.microsoft.com/office/drawing/2014/main" id="{36289BDD-13A2-497A-8B96-B5CCAF787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60000">
                <a:off x="1968" y="1056"/>
                <a:ext cx="1316" cy="1155"/>
                <a:chOff x="2025" y="1323"/>
                <a:chExt cx="1316" cy="1155"/>
              </a:xfrm>
            </p:grpSpPr>
            <p:sp>
              <p:nvSpPr>
                <p:cNvPr id="43093" name="Freeform 1109">
                  <a:extLst>
                    <a:ext uri="{FF2B5EF4-FFF2-40B4-BE49-F238E27FC236}">
                      <a16:creationId xmlns:a16="http://schemas.microsoft.com/office/drawing/2014/main" id="{6D40A9F0-0137-497D-8716-A5AD0E374C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4" y="1585"/>
                  <a:ext cx="80" cy="137"/>
                </a:xfrm>
                <a:custGeom>
                  <a:avLst/>
                  <a:gdLst>
                    <a:gd name="T0" fmla="*/ 21 w 160"/>
                    <a:gd name="T1" fmla="*/ 0 h 274"/>
                    <a:gd name="T2" fmla="*/ 0 w 160"/>
                    <a:gd name="T3" fmla="*/ 174 h 274"/>
                    <a:gd name="T4" fmla="*/ 159 w 160"/>
                    <a:gd name="T5" fmla="*/ 274 h 274"/>
                    <a:gd name="T6" fmla="*/ 160 w 160"/>
                    <a:gd name="T7" fmla="*/ 87 h 274"/>
                    <a:gd name="T8" fmla="*/ 21 w 160"/>
                    <a:gd name="T9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274">
                      <a:moveTo>
                        <a:pt x="21" y="0"/>
                      </a:moveTo>
                      <a:lnTo>
                        <a:pt x="0" y="174"/>
                      </a:lnTo>
                      <a:lnTo>
                        <a:pt x="159" y="274"/>
                      </a:lnTo>
                      <a:lnTo>
                        <a:pt x="160" y="87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4" name="Freeform 1110">
                  <a:extLst>
                    <a:ext uri="{FF2B5EF4-FFF2-40B4-BE49-F238E27FC236}">
                      <a16:creationId xmlns:a16="http://schemas.microsoft.com/office/drawing/2014/main" id="{B1C56CBA-D893-4739-AF6D-F9D984BF7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5" y="1421"/>
                  <a:ext cx="82" cy="154"/>
                </a:xfrm>
                <a:custGeom>
                  <a:avLst/>
                  <a:gdLst>
                    <a:gd name="T0" fmla="*/ 11 w 165"/>
                    <a:gd name="T1" fmla="*/ 25 h 308"/>
                    <a:gd name="T2" fmla="*/ 66 w 165"/>
                    <a:gd name="T3" fmla="*/ 0 h 308"/>
                    <a:gd name="T4" fmla="*/ 165 w 165"/>
                    <a:gd name="T5" fmla="*/ 220 h 308"/>
                    <a:gd name="T6" fmla="*/ 142 w 165"/>
                    <a:gd name="T7" fmla="*/ 277 h 308"/>
                    <a:gd name="T8" fmla="*/ 87 w 165"/>
                    <a:gd name="T9" fmla="*/ 308 h 308"/>
                    <a:gd name="T10" fmla="*/ 27 w 165"/>
                    <a:gd name="T11" fmla="*/ 286 h 308"/>
                    <a:gd name="T12" fmla="*/ 0 w 165"/>
                    <a:gd name="T13" fmla="*/ 216 h 308"/>
                    <a:gd name="T14" fmla="*/ 45 w 165"/>
                    <a:gd name="T15" fmla="*/ 193 h 308"/>
                    <a:gd name="T16" fmla="*/ 75 w 165"/>
                    <a:gd name="T17" fmla="*/ 244 h 308"/>
                    <a:gd name="T18" fmla="*/ 107 w 165"/>
                    <a:gd name="T19" fmla="*/ 227 h 308"/>
                    <a:gd name="T20" fmla="*/ 11 w 165"/>
                    <a:gd name="T21" fmla="*/ 25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8">
                      <a:moveTo>
                        <a:pt x="11" y="25"/>
                      </a:moveTo>
                      <a:lnTo>
                        <a:pt x="66" y="0"/>
                      </a:lnTo>
                      <a:lnTo>
                        <a:pt x="165" y="220"/>
                      </a:lnTo>
                      <a:lnTo>
                        <a:pt x="142" y="277"/>
                      </a:lnTo>
                      <a:lnTo>
                        <a:pt x="87" y="308"/>
                      </a:lnTo>
                      <a:lnTo>
                        <a:pt x="27" y="286"/>
                      </a:lnTo>
                      <a:lnTo>
                        <a:pt x="0" y="216"/>
                      </a:lnTo>
                      <a:lnTo>
                        <a:pt x="45" y="193"/>
                      </a:lnTo>
                      <a:lnTo>
                        <a:pt x="75" y="244"/>
                      </a:lnTo>
                      <a:lnTo>
                        <a:pt x="107" y="227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95" name="Group 1111">
                  <a:extLst>
                    <a:ext uri="{FF2B5EF4-FFF2-40B4-BE49-F238E27FC236}">
                      <a16:creationId xmlns:a16="http://schemas.microsoft.com/office/drawing/2014/main" id="{68A63ED4-830D-41C8-80DE-8DBF5735A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0" y="1377"/>
                  <a:ext cx="651" cy="656"/>
                  <a:chOff x="2300" y="1377"/>
                  <a:chExt cx="651" cy="656"/>
                </a:xfrm>
              </p:grpSpPr>
              <p:sp>
                <p:nvSpPr>
                  <p:cNvPr id="43096" name="Freeform 1112">
                    <a:extLst>
                      <a:ext uri="{FF2B5EF4-FFF2-40B4-BE49-F238E27FC236}">
                        <a16:creationId xmlns:a16="http://schemas.microsoft.com/office/drawing/2014/main" id="{C024AB25-1008-4E9D-B6F5-37BD58EF3C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9" y="1377"/>
                    <a:ext cx="280" cy="184"/>
                  </a:xfrm>
                  <a:custGeom>
                    <a:avLst/>
                    <a:gdLst>
                      <a:gd name="T0" fmla="*/ 561 w 561"/>
                      <a:gd name="T1" fmla="*/ 0 h 369"/>
                      <a:gd name="T2" fmla="*/ 0 w 561"/>
                      <a:gd name="T3" fmla="*/ 283 h 369"/>
                      <a:gd name="T4" fmla="*/ 149 w 561"/>
                      <a:gd name="T5" fmla="*/ 321 h 369"/>
                      <a:gd name="T6" fmla="*/ 171 w 561"/>
                      <a:gd name="T7" fmla="*/ 369 h 369"/>
                      <a:gd name="T8" fmla="*/ 519 w 561"/>
                      <a:gd name="T9" fmla="*/ 200 h 369"/>
                      <a:gd name="T10" fmla="*/ 497 w 561"/>
                      <a:gd name="T11" fmla="*/ 153 h 369"/>
                      <a:gd name="T12" fmla="*/ 561 w 561"/>
                      <a:gd name="T13" fmla="*/ 0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1" h="369">
                        <a:moveTo>
                          <a:pt x="561" y="0"/>
                        </a:moveTo>
                        <a:lnTo>
                          <a:pt x="0" y="283"/>
                        </a:lnTo>
                        <a:lnTo>
                          <a:pt x="149" y="321"/>
                        </a:lnTo>
                        <a:lnTo>
                          <a:pt x="171" y="369"/>
                        </a:lnTo>
                        <a:lnTo>
                          <a:pt x="519" y="200"/>
                        </a:lnTo>
                        <a:lnTo>
                          <a:pt x="497" y="153"/>
                        </a:lnTo>
                        <a:lnTo>
                          <a:pt x="56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7" name="Freeform 1113">
                    <a:extLst>
                      <a:ext uri="{FF2B5EF4-FFF2-40B4-BE49-F238E27FC236}">
                        <a16:creationId xmlns:a16="http://schemas.microsoft.com/office/drawing/2014/main" id="{7C4B03CB-A034-4FB3-84E5-B1CE72384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5" y="1504"/>
                    <a:ext cx="173" cy="194"/>
                  </a:xfrm>
                  <a:custGeom>
                    <a:avLst/>
                    <a:gdLst>
                      <a:gd name="T0" fmla="*/ 204 w 346"/>
                      <a:gd name="T1" fmla="*/ 0 h 388"/>
                      <a:gd name="T2" fmla="*/ 0 w 346"/>
                      <a:gd name="T3" fmla="*/ 103 h 388"/>
                      <a:gd name="T4" fmla="*/ 116 w 346"/>
                      <a:gd name="T5" fmla="*/ 344 h 388"/>
                      <a:gd name="T6" fmla="*/ 145 w 346"/>
                      <a:gd name="T7" fmla="*/ 355 h 388"/>
                      <a:gd name="T8" fmla="*/ 206 w 346"/>
                      <a:gd name="T9" fmla="*/ 388 h 388"/>
                      <a:gd name="T10" fmla="*/ 312 w 346"/>
                      <a:gd name="T11" fmla="*/ 337 h 388"/>
                      <a:gd name="T12" fmla="*/ 346 w 346"/>
                      <a:gd name="T13" fmla="*/ 290 h 388"/>
                      <a:gd name="T14" fmla="*/ 204 w 346"/>
                      <a:gd name="T1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6" h="388">
                        <a:moveTo>
                          <a:pt x="204" y="0"/>
                        </a:moveTo>
                        <a:lnTo>
                          <a:pt x="0" y="103"/>
                        </a:lnTo>
                        <a:lnTo>
                          <a:pt x="116" y="344"/>
                        </a:lnTo>
                        <a:lnTo>
                          <a:pt x="145" y="355"/>
                        </a:lnTo>
                        <a:lnTo>
                          <a:pt x="206" y="388"/>
                        </a:lnTo>
                        <a:lnTo>
                          <a:pt x="312" y="337"/>
                        </a:lnTo>
                        <a:lnTo>
                          <a:pt x="346" y="290"/>
                        </a:lnTo>
                        <a:lnTo>
                          <a:pt x="2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Freeform 1114">
                    <a:extLst>
                      <a:ext uri="{FF2B5EF4-FFF2-40B4-BE49-F238E27FC236}">
                        <a16:creationId xmlns:a16="http://schemas.microsoft.com/office/drawing/2014/main" id="{97B4840F-551F-49CD-A35E-24425DCEA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7" y="1562"/>
                    <a:ext cx="80" cy="181"/>
                  </a:xfrm>
                  <a:custGeom>
                    <a:avLst/>
                    <a:gdLst>
                      <a:gd name="T0" fmla="*/ 22 w 159"/>
                      <a:gd name="T1" fmla="*/ 0 h 362"/>
                      <a:gd name="T2" fmla="*/ 124 w 159"/>
                      <a:gd name="T3" fmla="*/ 221 h 362"/>
                      <a:gd name="T4" fmla="*/ 159 w 159"/>
                      <a:gd name="T5" fmla="*/ 239 h 362"/>
                      <a:gd name="T6" fmla="*/ 131 w 159"/>
                      <a:gd name="T7" fmla="*/ 322 h 362"/>
                      <a:gd name="T8" fmla="*/ 54 w 159"/>
                      <a:gd name="T9" fmla="*/ 362 h 362"/>
                      <a:gd name="T10" fmla="*/ 10 w 159"/>
                      <a:gd name="T11" fmla="*/ 269 h 362"/>
                      <a:gd name="T12" fmla="*/ 63 w 159"/>
                      <a:gd name="T13" fmla="*/ 241 h 362"/>
                      <a:gd name="T14" fmla="*/ 0 w 159"/>
                      <a:gd name="T15" fmla="*/ 113 h 362"/>
                      <a:gd name="T16" fmla="*/ 22 w 159"/>
                      <a:gd name="T17" fmla="*/ 0 h 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9" h="362">
                        <a:moveTo>
                          <a:pt x="22" y="0"/>
                        </a:moveTo>
                        <a:lnTo>
                          <a:pt x="124" y="221"/>
                        </a:lnTo>
                        <a:lnTo>
                          <a:pt x="159" y="239"/>
                        </a:lnTo>
                        <a:lnTo>
                          <a:pt x="131" y="322"/>
                        </a:lnTo>
                        <a:lnTo>
                          <a:pt x="54" y="362"/>
                        </a:lnTo>
                        <a:lnTo>
                          <a:pt x="10" y="269"/>
                        </a:lnTo>
                        <a:lnTo>
                          <a:pt x="63" y="241"/>
                        </a:lnTo>
                        <a:lnTo>
                          <a:pt x="0" y="113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Freeform 1115">
                    <a:extLst>
                      <a:ext uri="{FF2B5EF4-FFF2-40B4-BE49-F238E27FC236}">
                        <a16:creationId xmlns:a16="http://schemas.microsoft.com/office/drawing/2014/main" id="{1422CD43-A3A4-4580-B089-2E243FF147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3" y="1649"/>
                    <a:ext cx="150" cy="81"/>
                  </a:xfrm>
                  <a:custGeom>
                    <a:avLst/>
                    <a:gdLst>
                      <a:gd name="T0" fmla="*/ 235 w 300"/>
                      <a:gd name="T1" fmla="*/ 0 h 162"/>
                      <a:gd name="T2" fmla="*/ 193 w 300"/>
                      <a:gd name="T3" fmla="*/ 51 h 162"/>
                      <a:gd name="T4" fmla="*/ 92 w 300"/>
                      <a:gd name="T5" fmla="*/ 100 h 162"/>
                      <a:gd name="T6" fmla="*/ 29 w 300"/>
                      <a:gd name="T7" fmla="*/ 67 h 162"/>
                      <a:gd name="T8" fmla="*/ 23 w 300"/>
                      <a:gd name="T9" fmla="*/ 94 h 162"/>
                      <a:gd name="T10" fmla="*/ 0 w 300"/>
                      <a:gd name="T11" fmla="*/ 145 h 162"/>
                      <a:gd name="T12" fmla="*/ 97 w 300"/>
                      <a:gd name="T13" fmla="*/ 162 h 162"/>
                      <a:gd name="T14" fmla="*/ 255 w 300"/>
                      <a:gd name="T15" fmla="*/ 89 h 162"/>
                      <a:gd name="T16" fmla="*/ 300 w 300"/>
                      <a:gd name="T17" fmla="*/ 11 h 162"/>
                      <a:gd name="T18" fmla="*/ 235 w 300"/>
                      <a:gd name="T1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00" h="162">
                        <a:moveTo>
                          <a:pt x="235" y="0"/>
                        </a:moveTo>
                        <a:lnTo>
                          <a:pt x="193" y="51"/>
                        </a:lnTo>
                        <a:lnTo>
                          <a:pt x="92" y="100"/>
                        </a:lnTo>
                        <a:lnTo>
                          <a:pt x="29" y="67"/>
                        </a:lnTo>
                        <a:lnTo>
                          <a:pt x="23" y="94"/>
                        </a:lnTo>
                        <a:lnTo>
                          <a:pt x="0" y="145"/>
                        </a:lnTo>
                        <a:lnTo>
                          <a:pt x="97" y="162"/>
                        </a:lnTo>
                        <a:lnTo>
                          <a:pt x="255" y="89"/>
                        </a:lnTo>
                        <a:lnTo>
                          <a:pt x="300" y="11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0" name="Freeform 1116">
                    <a:extLst>
                      <a:ext uri="{FF2B5EF4-FFF2-40B4-BE49-F238E27FC236}">
                        <a16:creationId xmlns:a16="http://schemas.microsoft.com/office/drawing/2014/main" id="{D7242F27-B098-496F-8161-EDFC94463A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80"/>
                    <a:ext cx="185" cy="268"/>
                  </a:xfrm>
                  <a:custGeom>
                    <a:avLst/>
                    <a:gdLst>
                      <a:gd name="T0" fmla="*/ 263 w 370"/>
                      <a:gd name="T1" fmla="*/ 458 h 536"/>
                      <a:gd name="T2" fmla="*/ 202 w 370"/>
                      <a:gd name="T3" fmla="*/ 326 h 536"/>
                      <a:gd name="T4" fmla="*/ 59 w 370"/>
                      <a:gd name="T5" fmla="*/ 312 h 536"/>
                      <a:gd name="T6" fmla="*/ 0 w 370"/>
                      <a:gd name="T7" fmla="*/ 224 h 536"/>
                      <a:gd name="T8" fmla="*/ 124 w 370"/>
                      <a:gd name="T9" fmla="*/ 236 h 536"/>
                      <a:gd name="T10" fmla="*/ 152 w 370"/>
                      <a:gd name="T11" fmla="*/ 225 h 536"/>
                      <a:gd name="T12" fmla="*/ 89 w 370"/>
                      <a:gd name="T13" fmla="*/ 94 h 536"/>
                      <a:gd name="T14" fmla="*/ 127 w 370"/>
                      <a:gd name="T15" fmla="*/ 0 h 536"/>
                      <a:gd name="T16" fmla="*/ 370 w 370"/>
                      <a:gd name="T17" fmla="*/ 503 h 536"/>
                      <a:gd name="T18" fmla="*/ 302 w 370"/>
                      <a:gd name="T19" fmla="*/ 536 h 536"/>
                      <a:gd name="T20" fmla="*/ 263 w 370"/>
                      <a:gd name="T21" fmla="*/ 458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70" h="536">
                        <a:moveTo>
                          <a:pt x="263" y="458"/>
                        </a:moveTo>
                        <a:lnTo>
                          <a:pt x="202" y="326"/>
                        </a:lnTo>
                        <a:lnTo>
                          <a:pt x="59" y="312"/>
                        </a:lnTo>
                        <a:lnTo>
                          <a:pt x="0" y="224"/>
                        </a:lnTo>
                        <a:lnTo>
                          <a:pt x="124" y="236"/>
                        </a:lnTo>
                        <a:lnTo>
                          <a:pt x="152" y="225"/>
                        </a:lnTo>
                        <a:lnTo>
                          <a:pt x="89" y="94"/>
                        </a:lnTo>
                        <a:lnTo>
                          <a:pt x="127" y="0"/>
                        </a:lnTo>
                        <a:lnTo>
                          <a:pt x="370" y="503"/>
                        </a:lnTo>
                        <a:lnTo>
                          <a:pt x="302" y="536"/>
                        </a:lnTo>
                        <a:lnTo>
                          <a:pt x="263" y="45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1" name="Freeform 1117">
                    <a:extLst>
                      <a:ext uri="{FF2B5EF4-FFF2-40B4-BE49-F238E27FC236}">
                        <a16:creationId xmlns:a16="http://schemas.microsoft.com/office/drawing/2014/main" id="{01F44E30-1E46-4142-B009-5E0C4EFD40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634"/>
                    <a:ext cx="46" cy="38"/>
                  </a:xfrm>
                  <a:custGeom>
                    <a:avLst/>
                    <a:gdLst>
                      <a:gd name="T0" fmla="*/ 70 w 92"/>
                      <a:gd name="T1" fmla="*/ 0 h 77"/>
                      <a:gd name="T2" fmla="*/ 0 w 92"/>
                      <a:gd name="T3" fmla="*/ 33 h 77"/>
                      <a:gd name="T4" fmla="*/ 23 w 92"/>
                      <a:gd name="T5" fmla="*/ 77 h 77"/>
                      <a:gd name="T6" fmla="*/ 92 w 92"/>
                      <a:gd name="T7" fmla="*/ 45 h 77"/>
                      <a:gd name="T8" fmla="*/ 70 w 92"/>
                      <a:gd name="T9" fmla="*/ 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77">
                        <a:moveTo>
                          <a:pt x="70" y="0"/>
                        </a:moveTo>
                        <a:lnTo>
                          <a:pt x="0" y="33"/>
                        </a:lnTo>
                        <a:lnTo>
                          <a:pt x="23" y="77"/>
                        </a:lnTo>
                        <a:lnTo>
                          <a:pt x="92" y="4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2" name="Freeform 1118">
                    <a:extLst>
                      <a:ext uri="{FF2B5EF4-FFF2-40B4-BE49-F238E27FC236}">
                        <a16:creationId xmlns:a16="http://schemas.microsoft.com/office/drawing/2014/main" id="{1FB42C7C-0A6D-4EEE-8C19-9DFB7694AF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4" y="1654"/>
                    <a:ext cx="51" cy="43"/>
                  </a:xfrm>
                  <a:custGeom>
                    <a:avLst/>
                    <a:gdLst>
                      <a:gd name="T0" fmla="*/ 75 w 101"/>
                      <a:gd name="T1" fmla="*/ 0 h 84"/>
                      <a:gd name="T2" fmla="*/ 0 w 101"/>
                      <a:gd name="T3" fmla="*/ 39 h 84"/>
                      <a:gd name="T4" fmla="*/ 22 w 101"/>
                      <a:gd name="T5" fmla="*/ 84 h 84"/>
                      <a:gd name="T6" fmla="*/ 101 w 101"/>
                      <a:gd name="T7" fmla="*/ 50 h 84"/>
                      <a:gd name="T8" fmla="*/ 75 w 101"/>
                      <a:gd name="T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1" h="84">
                        <a:moveTo>
                          <a:pt x="75" y="0"/>
                        </a:moveTo>
                        <a:lnTo>
                          <a:pt x="0" y="39"/>
                        </a:lnTo>
                        <a:lnTo>
                          <a:pt x="22" y="84"/>
                        </a:lnTo>
                        <a:lnTo>
                          <a:pt x="101" y="50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3" name="Freeform 1119">
                    <a:extLst>
                      <a:ext uri="{FF2B5EF4-FFF2-40B4-BE49-F238E27FC236}">
                        <a16:creationId xmlns:a16="http://schemas.microsoft.com/office/drawing/2014/main" id="{C760FC74-79A1-4C16-8052-9CE65F4D2F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681"/>
                    <a:ext cx="47" cy="41"/>
                  </a:xfrm>
                  <a:custGeom>
                    <a:avLst/>
                    <a:gdLst>
                      <a:gd name="T0" fmla="*/ 67 w 93"/>
                      <a:gd name="T1" fmla="*/ 0 h 81"/>
                      <a:gd name="T2" fmla="*/ 0 w 93"/>
                      <a:gd name="T3" fmla="*/ 33 h 81"/>
                      <a:gd name="T4" fmla="*/ 23 w 93"/>
                      <a:gd name="T5" fmla="*/ 81 h 81"/>
                      <a:gd name="T6" fmla="*/ 93 w 93"/>
                      <a:gd name="T7" fmla="*/ 48 h 81"/>
                      <a:gd name="T8" fmla="*/ 67 w 93"/>
                      <a:gd name="T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3" h="81">
                        <a:moveTo>
                          <a:pt x="67" y="0"/>
                        </a:moveTo>
                        <a:lnTo>
                          <a:pt x="0" y="33"/>
                        </a:lnTo>
                        <a:lnTo>
                          <a:pt x="23" y="81"/>
                        </a:lnTo>
                        <a:lnTo>
                          <a:pt x="93" y="48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4" name="Freeform 1120">
                    <a:extLst>
                      <a:ext uri="{FF2B5EF4-FFF2-40B4-BE49-F238E27FC236}">
                        <a16:creationId xmlns:a16="http://schemas.microsoft.com/office/drawing/2014/main" id="{00257345-C698-4994-ABF6-45FB5BBF75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7" y="1613"/>
                    <a:ext cx="222" cy="316"/>
                  </a:xfrm>
                  <a:custGeom>
                    <a:avLst/>
                    <a:gdLst>
                      <a:gd name="T0" fmla="*/ 445 w 445"/>
                      <a:gd name="T1" fmla="*/ 61 h 632"/>
                      <a:gd name="T2" fmla="*/ 241 w 445"/>
                      <a:gd name="T3" fmla="*/ 0 h 632"/>
                      <a:gd name="T4" fmla="*/ 0 w 445"/>
                      <a:gd name="T5" fmla="*/ 632 h 632"/>
                      <a:gd name="T6" fmla="*/ 243 w 445"/>
                      <a:gd name="T7" fmla="*/ 513 h 632"/>
                      <a:gd name="T8" fmla="*/ 445 w 445"/>
                      <a:gd name="T9" fmla="*/ 61 h 6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632">
                        <a:moveTo>
                          <a:pt x="445" y="61"/>
                        </a:moveTo>
                        <a:lnTo>
                          <a:pt x="241" y="0"/>
                        </a:lnTo>
                        <a:lnTo>
                          <a:pt x="0" y="632"/>
                        </a:lnTo>
                        <a:lnTo>
                          <a:pt x="243" y="513"/>
                        </a:lnTo>
                        <a:lnTo>
                          <a:pt x="445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5" name="Freeform 1121">
                    <a:extLst>
                      <a:ext uri="{FF2B5EF4-FFF2-40B4-BE49-F238E27FC236}">
                        <a16:creationId xmlns:a16="http://schemas.microsoft.com/office/drawing/2014/main" id="{DF812016-8AD2-4518-B820-B5FD3E6F2B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7" y="1616"/>
                    <a:ext cx="114" cy="304"/>
                  </a:xfrm>
                  <a:custGeom>
                    <a:avLst/>
                    <a:gdLst>
                      <a:gd name="T0" fmla="*/ 202 w 228"/>
                      <a:gd name="T1" fmla="*/ 0 h 608"/>
                      <a:gd name="T2" fmla="*/ 0 w 228"/>
                      <a:gd name="T3" fmla="*/ 608 h 608"/>
                      <a:gd name="T4" fmla="*/ 32 w 228"/>
                      <a:gd name="T5" fmla="*/ 590 h 608"/>
                      <a:gd name="T6" fmla="*/ 228 w 228"/>
                      <a:gd name="T7" fmla="*/ 10 h 608"/>
                      <a:gd name="T8" fmla="*/ 202 w 228"/>
                      <a:gd name="T9" fmla="*/ 0 h 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8" h="608">
                        <a:moveTo>
                          <a:pt x="202" y="0"/>
                        </a:moveTo>
                        <a:lnTo>
                          <a:pt x="0" y="608"/>
                        </a:lnTo>
                        <a:lnTo>
                          <a:pt x="32" y="590"/>
                        </a:lnTo>
                        <a:lnTo>
                          <a:pt x="228" y="10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6" name="Freeform 1122">
                    <a:extLst>
                      <a:ext uri="{FF2B5EF4-FFF2-40B4-BE49-F238E27FC236}">
                        <a16:creationId xmlns:a16="http://schemas.microsoft.com/office/drawing/2014/main" id="{97D9FE92-1748-41E7-B19E-0212719A2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1" y="1621"/>
                    <a:ext cx="108" cy="281"/>
                  </a:xfrm>
                  <a:custGeom>
                    <a:avLst/>
                    <a:gdLst>
                      <a:gd name="T0" fmla="*/ 190 w 217"/>
                      <a:gd name="T1" fmla="*/ 0 h 563"/>
                      <a:gd name="T2" fmla="*/ 0 w 217"/>
                      <a:gd name="T3" fmla="*/ 563 h 563"/>
                      <a:gd name="T4" fmla="*/ 41 w 217"/>
                      <a:gd name="T5" fmla="*/ 544 h 563"/>
                      <a:gd name="T6" fmla="*/ 217 w 217"/>
                      <a:gd name="T7" fmla="*/ 13 h 563"/>
                      <a:gd name="T8" fmla="*/ 190 w 217"/>
                      <a:gd name="T9" fmla="*/ 0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7" h="563">
                        <a:moveTo>
                          <a:pt x="190" y="0"/>
                        </a:moveTo>
                        <a:lnTo>
                          <a:pt x="0" y="563"/>
                        </a:lnTo>
                        <a:lnTo>
                          <a:pt x="41" y="544"/>
                        </a:lnTo>
                        <a:lnTo>
                          <a:pt x="217" y="13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7" name="Freeform 1123">
                    <a:extLst>
                      <a:ext uri="{FF2B5EF4-FFF2-40B4-BE49-F238E27FC236}">
                        <a16:creationId xmlns:a16="http://schemas.microsoft.com/office/drawing/2014/main" id="{61C9219C-CC61-4C52-9DF8-9BBD838B1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6" y="1613"/>
                    <a:ext cx="271" cy="352"/>
                  </a:xfrm>
                  <a:custGeom>
                    <a:avLst/>
                    <a:gdLst>
                      <a:gd name="T0" fmla="*/ 542 w 542"/>
                      <a:gd name="T1" fmla="*/ 0 h 702"/>
                      <a:gd name="T2" fmla="*/ 524 w 542"/>
                      <a:gd name="T3" fmla="*/ 33 h 702"/>
                      <a:gd name="T4" fmla="*/ 386 w 542"/>
                      <a:gd name="T5" fmla="*/ 95 h 702"/>
                      <a:gd name="T6" fmla="*/ 377 w 542"/>
                      <a:gd name="T7" fmla="*/ 81 h 702"/>
                      <a:gd name="T8" fmla="*/ 334 w 542"/>
                      <a:gd name="T9" fmla="*/ 160 h 702"/>
                      <a:gd name="T10" fmla="*/ 172 w 542"/>
                      <a:gd name="T11" fmla="*/ 238 h 702"/>
                      <a:gd name="T12" fmla="*/ 68 w 542"/>
                      <a:gd name="T13" fmla="*/ 222 h 702"/>
                      <a:gd name="T14" fmla="*/ 11 w 542"/>
                      <a:gd name="T15" fmla="*/ 250 h 702"/>
                      <a:gd name="T16" fmla="*/ 87 w 542"/>
                      <a:gd name="T17" fmla="*/ 407 h 702"/>
                      <a:gd name="T18" fmla="*/ 0 w 542"/>
                      <a:gd name="T19" fmla="*/ 609 h 702"/>
                      <a:gd name="T20" fmla="*/ 156 w 542"/>
                      <a:gd name="T21" fmla="*/ 702 h 702"/>
                      <a:gd name="T22" fmla="*/ 319 w 542"/>
                      <a:gd name="T23" fmla="*/ 622 h 702"/>
                      <a:gd name="T24" fmla="*/ 542 w 542"/>
                      <a:gd name="T25" fmla="*/ 0 h 7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42" h="702">
                        <a:moveTo>
                          <a:pt x="542" y="0"/>
                        </a:moveTo>
                        <a:lnTo>
                          <a:pt x="524" y="33"/>
                        </a:lnTo>
                        <a:lnTo>
                          <a:pt x="386" y="95"/>
                        </a:lnTo>
                        <a:lnTo>
                          <a:pt x="377" y="81"/>
                        </a:lnTo>
                        <a:lnTo>
                          <a:pt x="334" y="160"/>
                        </a:lnTo>
                        <a:lnTo>
                          <a:pt x="172" y="238"/>
                        </a:lnTo>
                        <a:lnTo>
                          <a:pt x="68" y="222"/>
                        </a:lnTo>
                        <a:lnTo>
                          <a:pt x="11" y="250"/>
                        </a:lnTo>
                        <a:lnTo>
                          <a:pt x="87" y="407"/>
                        </a:lnTo>
                        <a:lnTo>
                          <a:pt x="0" y="609"/>
                        </a:lnTo>
                        <a:lnTo>
                          <a:pt x="156" y="702"/>
                        </a:lnTo>
                        <a:lnTo>
                          <a:pt x="319" y="622"/>
                        </a:lnTo>
                        <a:lnTo>
                          <a:pt x="54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8" name="Freeform 1124">
                    <a:extLst>
                      <a:ext uri="{FF2B5EF4-FFF2-40B4-BE49-F238E27FC236}">
                        <a16:creationId xmlns:a16="http://schemas.microsoft.com/office/drawing/2014/main" id="{1F46D227-A858-49D7-B7D1-4AA144300D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5" y="1635"/>
                    <a:ext cx="236" cy="135"/>
                  </a:xfrm>
                  <a:custGeom>
                    <a:avLst/>
                    <a:gdLst>
                      <a:gd name="T0" fmla="*/ 397 w 473"/>
                      <a:gd name="T1" fmla="*/ 35 h 270"/>
                      <a:gd name="T2" fmla="*/ 336 w 473"/>
                      <a:gd name="T3" fmla="*/ 148 h 270"/>
                      <a:gd name="T4" fmla="*/ 167 w 473"/>
                      <a:gd name="T5" fmla="*/ 229 h 270"/>
                      <a:gd name="T6" fmla="*/ 66 w 473"/>
                      <a:gd name="T7" fmla="*/ 212 h 270"/>
                      <a:gd name="T8" fmla="*/ 46 w 473"/>
                      <a:gd name="T9" fmla="*/ 179 h 270"/>
                      <a:gd name="T10" fmla="*/ 0 w 473"/>
                      <a:gd name="T11" fmla="*/ 202 h 270"/>
                      <a:gd name="T12" fmla="*/ 26 w 473"/>
                      <a:gd name="T13" fmla="*/ 253 h 270"/>
                      <a:gd name="T14" fmla="*/ 187 w 473"/>
                      <a:gd name="T15" fmla="*/ 270 h 270"/>
                      <a:gd name="T16" fmla="*/ 355 w 473"/>
                      <a:gd name="T17" fmla="*/ 188 h 270"/>
                      <a:gd name="T18" fmla="*/ 473 w 473"/>
                      <a:gd name="T19" fmla="*/ 0 h 270"/>
                      <a:gd name="T20" fmla="*/ 397 w 473"/>
                      <a:gd name="T21" fmla="*/ 35 h 2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73" h="270">
                        <a:moveTo>
                          <a:pt x="397" y="35"/>
                        </a:moveTo>
                        <a:lnTo>
                          <a:pt x="336" y="148"/>
                        </a:lnTo>
                        <a:lnTo>
                          <a:pt x="167" y="229"/>
                        </a:lnTo>
                        <a:lnTo>
                          <a:pt x="66" y="212"/>
                        </a:lnTo>
                        <a:lnTo>
                          <a:pt x="46" y="179"/>
                        </a:lnTo>
                        <a:lnTo>
                          <a:pt x="0" y="202"/>
                        </a:lnTo>
                        <a:lnTo>
                          <a:pt x="26" y="253"/>
                        </a:lnTo>
                        <a:lnTo>
                          <a:pt x="187" y="270"/>
                        </a:lnTo>
                        <a:lnTo>
                          <a:pt x="355" y="188"/>
                        </a:lnTo>
                        <a:lnTo>
                          <a:pt x="473" y="0"/>
                        </a:lnTo>
                        <a:lnTo>
                          <a:pt x="397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9" name="Freeform 1125">
                    <a:extLst>
                      <a:ext uri="{FF2B5EF4-FFF2-40B4-BE49-F238E27FC236}">
                        <a16:creationId xmlns:a16="http://schemas.microsoft.com/office/drawing/2014/main" id="{D9E156A2-03AD-40B0-B4C7-41083DAE97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4" y="1718"/>
                    <a:ext cx="198" cy="219"/>
                  </a:xfrm>
                  <a:custGeom>
                    <a:avLst/>
                    <a:gdLst>
                      <a:gd name="T0" fmla="*/ 397 w 397"/>
                      <a:gd name="T1" fmla="*/ 0 h 437"/>
                      <a:gd name="T2" fmla="*/ 155 w 397"/>
                      <a:gd name="T3" fmla="*/ 121 h 437"/>
                      <a:gd name="T4" fmla="*/ 0 w 397"/>
                      <a:gd name="T5" fmla="*/ 106 h 437"/>
                      <a:gd name="T6" fmla="*/ 85 w 397"/>
                      <a:gd name="T7" fmla="*/ 185 h 437"/>
                      <a:gd name="T8" fmla="*/ 205 w 397"/>
                      <a:gd name="T9" fmla="*/ 437 h 437"/>
                      <a:gd name="T10" fmla="*/ 246 w 397"/>
                      <a:gd name="T11" fmla="*/ 416 h 437"/>
                      <a:gd name="T12" fmla="*/ 397 w 397"/>
                      <a:gd name="T13" fmla="*/ 0 h 4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7" h="437">
                        <a:moveTo>
                          <a:pt x="397" y="0"/>
                        </a:moveTo>
                        <a:lnTo>
                          <a:pt x="155" y="121"/>
                        </a:lnTo>
                        <a:lnTo>
                          <a:pt x="0" y="106"/>
                        </a:lnTo>
                        <a:lnTo>
                          <a:pt x="85" y="185"/>
                        </a:lnTo>
                        <a:lnTo>
                          <a:pt x="205" y="437"/>
                        </a:lnTo>
                        <a:lnTo>
                          <a:pt x="246" y="416"/>
                        </a:lnTo>
                        <a:lnTo>
                          <a:pt x="3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0" name="Freeform 1126">
                    <a:extLst>
                      <a:ext uri="{FF2B5EF4-FFF2-40B4-BE49-F238E27FC236}">
                        <a16:creationId xmlns:a16="http://schemas.microsoft.com/office/drawing/2014/main" id="{A57FCD2A-B0D1-4C15-B9C8-88B3767F3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2" y="1740"/>
                    <a:ext cx="148" cy="237"/>
                  </a:xfrm>
                  <a:custGeom>
                    <a:avLst/>
                    <a:gdLst>
                      <a:gd name="T0" fmla="*/ 153 w 295"/>
                      <a:gd name="T1" fmla="*/ 0 h 475"/>
                      <a:gd name="T2" fmla="*/ 233 w 295"/>
                      <a:gd name="T3" fmla="*/ 162 h 475"/>
                      <a:gd name="T4" fmla="*/ 145 w 295"/>
                      <a:gd name="T5" fmla="*/ 356 h 475"/>
                      <a:gd name="T6" fmla="*/ 295 w 295"/>
                      <a:gd name="T7" fmla="*/ 451 h 475"/>
                      <a:gd name="T8" fmla="*/ 245 w 295"/>
                      <a:gd name="T9" fmla="*/ 475 h 475"/>
                      <a:gd name="T10" fmla="*/ 130 w 295"/>
                      <a:gd name="T11" fmla="*/ 387 h 475"/>
                      <a:gd name="T12" fmla="*/ 53 w 295"/>
                      <a:gd name="T13" fmla="*/ 426 h 475"/>
                      <a:gd name="T14" fmla="*/ 0 w 295"/>
                      <a:gd name="T15" fmla="*/ 311 h 475"/>
                      <a:gd name="T16" fmla="*/ 65 w 295"/>
                      <a:gd name="T17" fmla="*/ 178 h 475"/>
                      <a:gd name="T18" fmla="*/ 35 w 295"/>
                      <a:gd name="T19" fmla="*/ 118 h 475"/>
                      <a:gd name="T20" fmla="*/ 83 w 295"/>
                      <a:gd name="T21" fmla="*/ 96 h 475"/>
                      <a:gd name="T22" fmla="*/ 153 w 295"/>
                      <a:gd name="T23" fmla="*/ 0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95" h="475">
                        <a:moveTo>
                          <a:pt x="153" y="0"/>
                        </a:moveTo>
                        <a:lnTo>
                          <a:pt x="233" y="162"/>
                        </a:lnTo>
                        <a:lnTo>
                          <a:pt x="145" y="356"/>
                        </a:lnTo>
                        <a:lnTo>
                          <a:pt x="295" y="451"/>
                        </a:lnTo>
                        <a:lnTo>
                          <a:pt x="245" y="475"/>
                        </a:lnTo>
                        <a:lnTo>
                          <a:pt x="130" y="387"/>
                        </a:lnTo>
                        <a:lnTo>
                          <a:pt x="53" y="426"/>
                        </a:lnTo>
                        <a:lnTo>
                          <a:pt x="0" y="311"/>
                        </a:lnTo>
                        <a:lnTo>
                          <a:pt x="65" y="178"/>
                        </a:lnTo>
                        <a:lnTo>
                          <a:pt x="35" y="118"/>
                        </a:lnTo>
                        <a:lnTo>
                          <a:pt x="83" y="96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1" name="Freeform 1127">
                    <a:extLst>
                      <a:ext uri="{FF2B5EF4-FFF2-40B4-BE49-F238E27FC236}">
                        <a16:creationId xmlns:a16="http://schemas.microsoft.com/office/drawing/2014/main" id="{616626C2-A676-44B6-8E3C-E0B12B3A09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4" y="1753"/>
                    <a:ext cx="96" cy="175"/>
                  </a:xfrm>
                  <a:custGeom>
                    <a:avLst/>
                    <a:gdLst>
                      <a:gd name="T0" fmla="*/ 128 w 192"/>
                      <a:gd name="T1" fmla="*/ 0 h 349"/>
                      <a:gd name="T2" fmla="*/ 192 w 192"/>
                      <a:gd name="T3" fmla="*/ 130 h 349"/>
                      <a:gd name="T4" fmla="*/ 106 w 192"/>
                      <a:gd name="T5" fmla="*/ 311 h 349"/>
                      <a:gd name="T6" fmla="*/ 32 w 192"/>
                      <a:gd name="T7" fmla="*/ 349 h 349"/>
                      <a:gd name="T8" fmla="*/ 0 w 192"/>
                      <a:gd name="T9" fmla="*/ 288 h 349"/>
                      <a:gd name="T10" fmla="*/ 64 w 192"/>
                      <a:gd name="T11" fmla="*/ 259 h 349"/>
                      <a:gd name="T12" fmla="*/ 113 w 192"/>
                      <a:gd name="T13" fmla="*/ 140 h 349"/>
                      <a:gd name="T14" fmla="*/ 80 w 192"/>
                      <a:gd name="T15" fmla="*/ 69 h 349"/>
                      <a:gd name="T16" fmla="*/ 128 w 192"/>
                      <a:gd name="T17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349">
                        <a:moveTo>
                          <a:pt x="128" y="0"/>
                        </a:moveTo>
                        <a:lnTo>
                          <a:pt x="192" y="130"/>
                        </a:lnTo>
                        <a:lnTo>
                          <a:pt x="106" y="311"/>
                        </a:lnTo>
                        <a:lnTo>
                          <a:pt x="32" y="349"/>
                        </a:lnTo>
                        <a:lnTo>
                          <a:pt x="0" y="288"/>
                        </a:lnTo>
                        <a:lnTo>
                          <a:pt x="64" y="259"/>
                        </a:lnTo>
                        <a:lnTo>
                          <a:pt x="113" y="140"/>
                        </a:lnTo>
                        <a:lnTo>
                          <a:pt x="80" y="69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2" name="Freeform 1128">
                    <a:extLst>
                      <a:ext uri="{FF2B5EF4-FFF2-40B4-BE49-F238E27FC236}">
                        <a16:creationId xmlns:a16="http://schemas.microsoft.com/office/drawing/2014/main" id="{1312B225-D0B4-45F0-B803-68C761642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6" y="1800"/>
                    <a:ext cx="46" cy="91"/>
                  </a:xfrm>
                  <a:custGeom>
                    <a:avLst/>
                    <a:gdLst>
                      <a:gd name="T0" fmla="*/ 64 w 92"/>
                      <a:gd name="T1" fmla="*/ 0 h 180"/>
                      <a:gd name="T2" fmla="*/ 0 w 92"/>
                      <a:gd name="T3" fmla="*/ 121 h 180"/>
                      <a:gd name="T4" fmla="*/ 30 w 92"/>
                      <a:gd name="T5" fmla="*/ 180 h 180"/>
                      <a:gd name="T6" fmla="*/ 92 w 92"/>
                      <a:gd name="T7" fmla="*/ 60 h 180"/>
                      <a:gd name="T8" fmla="*/ 64 w 92"/>
                      <a:gd name="T9" fmla="*/ 0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180">
                        <a:moveTo>
                          <a:pt x="64" y="0"/>
                        </a:moveTo>
                        <a:lnTo>
                          <a:pt x="0" y="121"/>
                        </a:lnTo>
                        <a:lnTo>
                          <a:pt x="30" y="180"/>
                        </a:lnTo>
                        <a:lnTo>
                          <a:pt x="92" y="60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3" name="Freeform 1129">
                    <a:extLst>
                      <a:ext uri="{FF2B5EF4-FFF2-40B4-BE49-F238E27FC236}">
                        <a16:creationId xmlns:a16="http://schemas.microsoft.com/office/drawing/2014/main" id="{A5C154D5-E54E-4BD8-A876-B827C2278F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8" y="1706"/>
                    <a:ext cx="63" cy="77"/>
                  </a:xfrm>
                  <a:custGeom>
                    <a:avLst/>
                    <a:gdLst>
                      <a:gd name="T0" fmla="*/ 54 w 127"/>
                      <a:gd name="T1" fmla="*/ 154 h 154"/>
                      <a:gd name="T2" fmla="*/ 127 w 127"/>
                      <a:gd name="T3" fmla="*/ 118 h 154"/>
                      <a:gd name="T4" fmla="*/ 71 w 127"/>
                      <a:gd name="T5" fmla="*/ 0 h 154"/>
                      <a:gd name="T6" fmla="*/ 0 w 127"/>
                      <a:gd name="T7" fmla="*/ 37 h 154"/>
                      <a:gd name="T8" fmla="*/ 54 w 127"/>
                      <a:gd name="T9" fmla="*/ 154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154">
                        <a:moveTo>
                          <a:pt x="54" y="154"/>
                        </a:moveTo>
                        <a:lnTo>
                          <a:pt x="127" y="118"/>
                        </a:lnTo>
                        <a:lnTo>
                          <a:pt x="71" y="0"/>
                        </a:lnTo>
                        <a:lnTo>
                          <a:pt x="0" y="37"/>
                        </a:lnTo>
                        <a:lnTo>
                          <a:pt x="54" y="1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4" name="Freeform 1130">
                    <a:extLst>
                      <a:ext uri="{FF2B5EF4-FFF2-40B4-BE49-F238E27FC236}">
                        <a16:creationId xmlns:a16="http://schemas.microsoft.com/office/drawing/2014/main" id="{2F327C58-804E-4E73-8A86-C87E0317C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6" y="1716"/>
                    <a:ext cx="45" cy="59"/>
                  </a:xfrm>
                  <a:custGeom>
                    <a:avLst/>
                    <a:gdLst>
                      <a:gd name="T0" fmla="*/ 0 w 90"/>
                      <a:gd name="T1" fmla="*/ 22 h 119"/>
                      <a:gd name="T2" fmla="*/ 45 w 90"/>
                      <a:gd name="T3" fmla="*/ 119 h 119"/>
                      <a:gd name="T4" fmla="*/ 90 w 90"/>
                      <a:gd name="T5" fmla="*/ 97 h 119"/>
                      <a:gd name="T6" fmla="*/ 45 w 90"/>
                      <a:gd name="T7" fmla="*/ 0 h 119"/>
                      <a:gd name="T8" fmla="*/ 0 w 90"/>
                      <a:gd name="T9" fmla="*/ 22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" h="119">
                        <a:moveTo>
                          <a:pt x="0" y="22"/>
                        </a:moveTo>
                        <a:lnTo>
                          <a:pt x="45" y="119"/>
                        </a:lnTo>
                        <a:lnTo>
                          <a:pt x="90" y="97"/>
                        </a:lnTo>
                        <a:lnTo>
                          <a:pt x="45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5" name="Freeform 1131">
                    <a:extLst>
                      <a:ext uri="{FF2B5EF4-FFF2-40B4-BE49-F238E27FC236}">
                        <a16:creationId xmlns:a16="http://schemas.microsoft.com/office/drawing/2014/main" id="{3A16DB6C-F9C6-4F05-A436-6E45F46DB4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7" y="1693"/>
                    <a:ext cx="66" cy="110"/>
                  </a:xfrm>
                  <a:custGeom>
                    <a:avLst/>
                    <a:gdLst>
                      <a:gd name="T0" fmla="*/ 49 w 132"/>
                      <a:gd name="T1" fmla="*/ 0 h 221"/>
                      <a:gd name="T2" fmla="*/ 8 w 132"/>
                      <a:gd name="T3" fmla="*/ 12 h 221"/>
                      <a:gd name="T4" fmla="*/ 0 w 132"/>
                      <a:gd name="T5" fmla="*/ 116 h 221"/>
                      <a:gd name="T6" fmla="*/ 51 w 132"/>
                      <a:gd name="T7" fmla="*/ 221 h 221"/>
                      <a:gd name="T8" fmla="*/ 132 w 132"/>
                      <a:gd name="T9" fmla="*/ 181 h 221"/>
                      <a:gd name="T10" fmla="*/ 49 w 132"/>
                      <a:gd name="T11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2" h="221">
                        <a:moveTo>
                          <a:pt x="49" y="0"/>
                        </a:moveTo>
                        <a:lnTo>
                          <a:pt x="8" y="12"/>
                        </a:lnTo>
                        <a:lnTo>
                          <a:pt x="0" y="116"/>
                        </a:lnTo>
                        <a:lnTo>
                          <a:pt x="51" y="221"/>
                        </a:lnTo>
                        <a:lnTo>
                          <a:pt x="132" y="181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6" name="Freeform 1132">
                    <a:extLst>
                      <a:ext uri="{FF2B5EF4-FFF2-40B4-BE49-F238E27FC236}">
                        <a16:creationId xmlns:a16="http://schemas.microsoft.com/office/drawing/2014/main" id="{A053DE7C-1DD8-4B9B-9C75-A7654E678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7" y="1642"/>
                    <a:ext cx="85" cy="188"/>
                  </a:xfrm>
                  <a:custGeom>
                    <a:avLst/>
                    <a:gdLst>
                      <a:gd name="T0" fmla="*/ 169 w 169"/>
                      <a:gd name="T1" fmla="*/ 323 h 378"/>
                      <a:gd name="T2" fmla="*/ 64 w 169"/>
                      <a:gd name="T3" fmla="*/ 378 h 378"/>
                      <a:gd name="T4" fmla="*/ 0 w 169"/>
                      <a:gd name="T5" fmla="*/ 241 h 378"/>
                      <a:gd name="T6" fmla="*/ 99 w 169"/>
                      <a:gd name="T7" fmla="*/ 0 h 378"/>
                      <a:gd name="T8" fmla="*/ 116 w 169"/>
                      <a:gd name="T9" fmla="*/ 15 h 378"/>
                      <a:gd name="T10" fmla="*/ 160 w 169"/>
                      <a:gd name="T11" fmla="*/ 105 h 378"/>
                      <a:gd name="T12" fmla="*/ 124 w 169"/>
                      <a:gd name="T13" fmla="*/ 124 h 378"/>
                      <a:gd name="T14" fmla="*/ 118 w 169"/>
                      <a:gd name="T15" fmla="*/ 216 h 378"/>
                      <a:gd name="T16" fmla="*/ 169 w 169"/>
                      <a:gd name="T17" fmla="*/ 323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9" h="378">
                        <a:moveTo>
                          <a:pt x="169" y="323"/>
                        </a:moveTo>
                        <a:lnTo>
                          <a:pt x="64" y="378"/>
                        </a:lnTo>
                        <a:lnTo>
                          <a:pt x="0" y="241"/>
                        </a:lnTo>
                        <a:lnTo>
                          <a:pt x="99" y="0"/>
                        </a:lnTo>
                        <a:lnTo>
                          <a:pt x="116" y="15"/>
                        </a:lnTo>
                        <a:lnTo>
                          <a:pt x="160" y="105"/>
                        </a:lnTo>
                        <a:lnTo>
                          <a:pt x="124" y="124"/>
                        </a:lnTo>
                        <a:lnTo>
                          <a:pt x="118" y="216"/>
                        </a:lnTo>
                        <a:lnTo>
                          <a:pt x="169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7" name="Freeform 1133">
                    <a:extLst>
                      <a:ext uri="{FF2B5EF4-FFF2-40B4-BE49-F238E27FC236}">
                        <a16:creationId xmlns:a16="http://schemas.microsoft.com/office/drawing/2014/main" id="{3F9DFD5F-DEE8-4B0F-AB3B-29DABD94A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0" y="1767"/>
                    <a:ext cx="77" cy="102"/>
                  </a:xfrm>
                  <a:custGeom>
                    <a:avLst/>
                    <a:gdLst>
                      <a:gd name="T0" fmla="*/ 90 w 154"/>
                      <a:gd name="T1" fmla="*/ 0 h 203"/>
                      <a:gd name="T2" fmla="*/ 0 w 154"/>
                      <a:gd name="T3" fmla="*/ 203 h 203"/>
                      <a:gd name="T4" fmla="*/ 154 w 154"/>
                      <a:gd name="T5" fmla="*/ 128 h 203"/>
                      <a:gd name="T6" fmla="*/ 90 w 154"/>
                      <a:gd name="T7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4" h="203">
                        <a:moveTo>
                          <a:pt x="90" y="0"/>
                        </a:moveTo>
                        <a:lnTo>
                          <a:pt x="0" y="203"/>
                        </a:lnTo>
                        <a:lnTo>
                          <a:pt x="154" y="128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8" name="Freeform 1134">
                    <a:extLst>
                      <a:ext uri="{FF2B5EF4-FFF2-40B4-BE49-F238E27FC236}">
                        <a16:creationId xmlns:a16="http://schemas.microsoft.com/office/drawing/2014/main" id="{4DD8B715-DC0F-437E-8708-D3023268A2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8" y="1635"/>
                    <a:ext cx="112" cy="250"/>
                  </a:xfrm>
                  <a:custGeom>
                    <a:avLst/>
                    <a:gdLst>
                      <a:gd name="T0" fmla="*/ 223 w 223"/>
                      <a:gd name="T1" fmla="*/ 16 h 501"/>
                      <a:gd name="T2" fmla="*/ 173 w 223"/>
                      <a:gd name="T3" fmla="*/ 0 h 501"/>
                      <a:gd name="T4" fmla="*/ 0 w 223"/>
                      <a:gd name="T5" fmla="*/ 501 h 501"/>
                      <a:gd name="T6" fmla="*/ 35 w 223"/>
                      <a:gd name="T7" fmla="*/ 481 h 501"/>
                      <a:gd name="T8" fmla="*/ 223 w 223"/>
                      <a:gd name="T9" fmla="*/ 16 h 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501">
                        <a:moveTo>
                          <a:pt x="223" y="16"/>
                        </a:moveTo>
                        <a:lnTo>
                          <a:pt x="173" y="0"/>
                        </a:lnTo>
                        <a:lnTo>
                          <a:pt x="0" y="501"/>
                        </a:lnTo>
                        <a:lnTo>
                          <a:pt x="35" y="481"/>
                        </a:lnTo>
                        <a:lnTo>
                          <a:pt x="22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9" name="Freeform 1135">
                    <a:extLst>
                      <a:ext uri="{FF2B5EF4-FFF2-40B4-BE49-F238E27FC236}">
                        <a16:creationId xmlns:a16="http://schemas.microsoft.com/office/drawing/2014/main" id="{72A98745-D767-42DF-954F-9ACDE1758A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8" y="1814"/>
                    <a:ext cx="53" cy="138"/>
                  </a:xfrm>
                  <a:custGeom>
                    <a:avLst/>
                    <a:gdLst>
                      <a:gd name="T0" fmla="*/ 86 w 106"/>
                      <a:gd name="T1" fmla="*/ 0 h 275"/>
                      <a:gd name="T2" fmla="*/ 106 w 106"/>
                      <a:gd name="T3" fmla="*/ 275 h 275"/>
                      <a:gd name="T4" fmla="*/ 0 w 106"/>
                      <a:gd name="T5" fmla="*/ 206 h 275"/>
                      <a:gd name="T6" fmla="*/ 86 w 106"/>
                      <a:gd name="T7" fmla="*/ 0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6" h="275">
                        <a:moveTo>
                          <a:pt x="86" y="0"/>
                        </a:moveTo>
                        <a:lnTo>
                          <a:pt x="106" y="275"/>
                        </a:lnTo>
                        <a:lnTo>
                          <a:pt x="0" y="206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0" name="Freeform 1136">
                    <a:extLst>
                      <a:ext uri="{FF2B5EF4-FFF2-40B4-BE49-F238E27FC236}">
                        <a16:creationId xmlns:a16="http://schemas.microsoft.com/office/drawing/2014/main" id="{0480A2C5-8026-481F-8129-90E96CCEA2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640"/>
                    <a:ext cx="49" cy="63"/>
                  </a:xfrm>
                  <a:custGeom>
                    <a:avLst/>
                    <a:gdLst>
                      <a:gd name="T0" fmla="*/ 50 w 98"/>
                      <a:gd name="T1" fmla="*/ 0 h 126"/>
                      <a:gd name="T2" fmla="*/ 0 w 98"/>
                      <a:gd name="T3" fmla="*/ 27 h 126"/>
                      <a:gd name="T4" fmla="*/ 48 w 98"/>
                      <a:gd name="T5" fmla="*/ 126 h 126"/>
                      <a:gd name="T6" fmla="*/ 98 w 98"/>
                      <a:gd name="T7" fmla="*/ 99 h 126"/>
                      <a:gd name="T8" fmla="*/ 50 w 98"/>
                      <a:gd name="T9" fmla="*/ 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126">
                        <a:moveTo>
                          <a:pt x="50" y="0"/>
                        </a:moveTo>
                        <a:lnTo>
                          <a:pt x="0" y="27"/>
                        </a:lnTo>
                        <a:lnTo>
                          <a:pt x="48" y="126"/>
                        </a:lnTo>
                        <a:lnTo>
                          <a:pt x="98" y="99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1" name="Freeform 1137">
                    <a:extLst>
                      <a:ext uri="{FF2B5EF4-FFF2-40B4-BE49-F238E27FC236}">
                        <a16:creationId xmlns:a16="http://schemas.microsoft.com/office/drawing/2014/main" id="{E67D60E3-972B-48DA-ADCF-5644FDDE1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9" y="1471"/>
                    <a:ext cx="194" cy="191"/>
                  </a:xfrm>
                  <a:custGeom>
                    <a:avLst/>
                    <a:gdLst>
                      <a:gd name="T0" fmla="*/ 136 w 388"/>
                      <a:gd name="T1" fmla="*/ 0 h 384"/>
                      <a:gd name="T2" fmla="*/ 245 w 388"/>
                      <a:gd name="T3" fmla="*/ 226 h 384"/>
                      <a:gd name="T4" fmla="*/ 291 w 388"/>
                      <a:gd name="T5" fmla="*/ 235 h 384"/>
                      <a:gd name="T6" fmla="*/ 346 w 388"/>
                      <a:gd name="T7" fmla="*/ 210 h 384"/>
                      <a:gd name="T8" fmla="*/ 388 w 388"/>
                      <a:gd name="T9" fmla="*/ 299 h 384"/>
                      <a:gd name="T10" fmla="*/ 214 w 388"/>
                      <a:gd name="T11" fmla="*/ 384 h 384"/>
                      <a:gd name="T12" fmla="*/ 143 w 388"/>
                      <a:gd name="T13" fmla="*/ 358 h 384"/>
                      <a:gd name="T14" fmla="*/ 0 w 388"/>
                      <a:gd name="T15" fmla="*/ 66 h 384"/>
                      <a:gd name="T16" fmla="*/ 136 w 388"/>
                      <a:gd name="T17" fmla="*/ 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88" h="384">
                        <a:moveTo>
                          <a:pt x="136" y="0"/>
                        </a:moveTo>
                        <a:lnTo>
                          <a:pt x="245" y="226"/>
                        </a:lnTo>
                        <a:lnTo>
                          <a:pt x="291" y="235"/>
                        </a:lnTo>
                        <a:lnTo>
                          <a:pt x="346" y="210"/>
                        </a:lnTo>
                        <a:lnTo>
                          <a:pt x="388" y="299"/>
                        </a:lnTo>
                        <a:lnTo>
                          <a:pt x="214" y="384"/>
                        </a:lnTo>
                        <a:lnTo>
                          <a:pt x="143" y="358"/>
                        </a:lnTo>
                        <a:lnTo>
                          <a:pt x="0" y="66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2" name="Freeform 1138">
                    <a:extLst>
                      <a:ext uri="{FF2B5EF4-FFF2-40B4-BE49-F238E27FC236}">
                        <a16:creationId xmlns:a16="http://schemas.microsoft.com/office/drawing/2014/main" id="{003B2ADB-EACE-4D2C-A4D6-6B5BBD6D9E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0" y="1791"/>
                    <a:ext cx="146" cy="242"/>
                  </a:xfrm>
                  <a:custGeom>
                    <a:avLst/>
                    <a:gdLst>
                      <a:gd name="T0" fmla="*/ 218 w 292"/>
                      <a:gd name="T1" fmla="*/ 485 h 485"/>
                      <a:gd name="T2" fmla="*/ 292 w 292"/>
                      <a:gd name="T3" fmla="*/ 447 h 485"/>
                      <a:gd name="T4" fmla="*/ 75 w 292"/>
                      <a:gd name="T5" fmla="*/ 0 h 485"/>
                      <a:gd name="T6" fmla="*/ 0 w 292"/>
                      <a:gd name="T7" fmla="*/ 40 h 485"/>
                      <a:gd name="T8" fmla="*/ 218 w 292"/>
                      <a:gd name="T9" fmla="*/ 485 h 4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2" h="485">
                        <a:moveTo>
                          <a:pt x="218" y="485"/>
                        </a:moveTo>
                        <a:lnTo>
                          <a:pt x="292" y="447"/>
                        </a:lnTo>
                        <a:lnTo>
                          <a:pt x="75" y="0"/>
                        </a:lnTo>
                        <a:lnTo>
                          <a:pt x="0" y="40"/>
                        </a:lnTo>
                        <a:lnTo>
                          <a:pt x="218" y="48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3" name="Freeform 1139">
                    <a:extLst>
                      <a:ext uri="{FF2B5EF4-FFF2-40B4-BE49-F238E27FC236}">
                        <a16:creationId xmlns:a16="http://schemas.microsoft.com/office/drawing/2014/main" id="{92910871-8CB9-4B0D-993F-A950E40C5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18" y="1836"/>
                    <a:ext cx="114" cy="195"/>
                  </a:xfrm>
                  <a:custGeom>
                    <a:avLst/>
                    <a:gdLst>
                      <a:gd name="T0" fmla="*/ 0 w 227"/>
                      <a:gd name="T1" fmla="*/ 23 h 389"/>
                      <a:gd name="T2" fmla="*/ 183 w 227"/>
                      <a:gd name="T3" fmla="*/ 389 h 389"/>
                      <a:gd name="T4" fmla="*/ 227 w 227"/>
                      <a:gd name="T5" fmla="*/ 370 h 389"/>
                      <a:gd name="T6" fmla="*/ 46 w 227"/>
                      <a:gd name="T7" fmla="*/ 0 h 389"/>
                      <a:gd name="T8" fmla="*/ 0 w 227"/>
                      <a:gd name="T9" fmla="*/ 23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7" h="389">
                        <a:moveTo>
                          <a:pt x="0" y="23"/>
                        </a:moveTo>
                        <a:lnTo>
                          <a:pt x="183" y="389"/>
                        </a:lnTo>
                        <a:lnTo>
                          <a:pt x="227" y="370"/>
                        </a:lnTo>
                        <a:lnTo>
                          <a:pt x="46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4" name="Freeform 1140">
                    <a:extLst>
                      <a:ext uri="{FF2B5EF4-FFF2-40B4-BE49-F238E27FC236}">
                        <a16:creationId xmlns:a16="http://schemas.microsoft.com/office/drawing/2014/main" id="{2F7C3549-DB5D-4A12-ACBD-01377C8F0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1937"/>
                    <a:ext cx="98" cy="75"/>
                  </a:xfrm>
                  <a:custGeom>
                    <a:avLst/>
                    <a:gdLst>
                      <a:gd name="T0" fmla="*/ 55 w 196"/>
                      <a:gd name="T1" fmla="*/ 152 h 152"/>
                      <a:gd name="T2" fmla="*/ 0 w 196"/>
                      <a:gd name="T3" fmla="*/ 39 h 152"/>
                      <a:gd name="T4" fmla="*/ 78 w 196"/>
                      <a:gd name="T5" fmla="*/ 0 h 152"/>
                      <a:gd name="T6" fmla="*/ 196 w 196"/>
                      <a:gd name="T7" fmla="*/ 83 h 152"/>
                      <a:gd name="T8" fmla="*/ 55 w 196"/>
                      <a:gd name="T9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6" h="152">
                        <a:moveTo>
                          <a:pt x="55" y="152"/>
                        </a:moveTo>
                        <a:lnTo>
                          <a:pt x="0" y="39"/>
                        </a:lnTo>
                        <a:lnTo>
                          <a:pt x="78" y="0"/>
                        </a:lnTo>
                        <a:lnTo>
                          <a:pt x="196" y="83"/>
                        </a:lnTo>
                        <a:lnTo>
                          <a:pt x="55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5" name="Freeform 1141">
                    <a:extLst>
                      <a:ext uri="{FF2B5EF4-FFF2-40B4-BE49-F238E27FC236}">
                        <a16:creationId xmlns:a16="http://schemas.microsoft.com/office/drawing/2014/main" id="{E95CAE86-9D03-4910-98B7-FCE043E0D5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8" y="1805"/>
                    <a:ext cx="63" cy="160"/>
                  </a:xfrm>
                  <a:custGeom>
                    <a:avLst/>
                    <a:gdLst>
                      <a:gd name="T0" fmla="*/ 0 w 124"/>
                      <a:gd name="T1" fmla="*/ 0 h 322"/>
                      <a:gd name="T2" fmla="*/ 124 w 124"/>
                      <a:gd name="T3" fmla="*/ 274 h 322"/>
                      <a:gd name="T4" fmla="*/ 24 w 124"/>
                      <a:gd name="T5" fmla="*/ 322 h 322"/>
                      <a:gd name="T6" fmla="*/ 0 w 124"/>
                      <a:gd name="T7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4" h="322">
                        <a:moveTo>
                          <a:pt x="0" y="0"/>
                        </a:moveTo>
                        <a:lnTo>
                          <a:pt x="124" y="274"/>
                        </a:lnTo>
                        <a:lnTo>
                          <a:pt x="24" y="3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6" name="Freeform 1142">
                    <a:extLst>
                      <a:ext uri="{FF2B5EF4-FFF2-40B4-BE49-F238E27FC236}">
                        <a16:creationId xmlns:a16="http://schemas.microsoft.com/office/drawing/2014/main" id="{D3AB6808-00E8-433A-8EC0-6EDE738CC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7" y="1750"/>
                    <a:ext cx="125" cy="75"/>
                  </a:xfrm>
                  <a:custGeom>
                    <a:avLst/>
                    <a:gdLst>
                      <a:gd name="T0" fmla="*/ 0 w 249"/>
                      <a:gd name="T1" fmla="*/ 119 h 149"/>
                      <a:gd name="T2" fmla="*/ 249 w 249"/>
                      <a:gd name="T3" fmla="*/ 0 h 149"/>
                      <a:gd name="T4" fmla="*/ 232 w 249"/>
                      <a:gd name="T5" fmla="*/ 44 h 149"/>
                      <a:gd name="T6" fmla="*/ 16 w 249"/>
                      <a:gd name="T7" fmla="*/ 149 h 149"/>
                      <a:gd name="T8" fmla="*/ 0 w 249"/>
                      <a:gd name="T9" fmla="*/ 11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9" h="149">
                        <a:moveTo>
                          <a:pt x="0" y="119"/>
                        </a:moveTo>
                        <a:lnTo>
                          <a:pt x="249" y="0"/>
                        </a:lnTo>
                        <a:lnTo>
                          <a:pt x="232" y="44"/>
                        </a:lnTo>
                        <a:lnTo>
                          <a:pt x="16" y="149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7" name="Freeform 1143">
                    <a:extLst>
                      <a:ext uri="{FF2B5EF4-FFF2-40B4-BE49-F238E27FC236}">
                        <a16:creationId xmlns:a16="http://schemas.microsoft.com/office/drawing/2014/main" id="{372E233A-5A9F-4874-9064-173FADE3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792"/>
                    <a:ext cx="93" cy="58"/>
                  </a:xfrm>
                  <a:custGeom>
                    <a:avLst/>
                    <a:gdLst>
                      <a:gd name="T0" fmla="*/ 0 w 186"/>
                      <a:gd name="T1" fmla="*/ 90 h 117"/>
                      <a:gd name="T2" fmla="*/ 13 w 186"/>
                      <a:gd name="T3" fmla="*/ 117 h 117"/>
                      <a:gd name="T4" fmla="*/ 170 w 186"/>
                      <a:gd name="T5" fmla="*/ 42 h 117"/>
                      <a:gd name="T6" fmla="*/ 186 w 186"/>
                      <a:gd name="T7" fmla="*/ 0 h 117"/>
                      <a:gd name="T8" fmla="*/ 0 w 186"/>
                      <a:gd name="T9" fmla="*/ 9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6" h="117">
                        <a:moveTo>
                          <a:pt x="0" y="90"/>
                        </a:moveTo>
                        <a:lnTo>
                          <a:pt x="13" y="117"/>
                        </a:lnTo>
                        <a:lnTo>
                          <a:pt x="170" y="42"/>
                        </a:lnTo>
                        <a:lnTo>
                          <a:pt x="186" y="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8" name="Freeform 1144">
                    <a:extLst>
                      <a:ext uri="{FF2B5EF4-FFF2-40B4-BE49-F238E27FC236}">
                        <a16:creationId xmlns:a16="http://schemas.microsoft.com/office/drawing/2014/main" id="{A324740F-4B32-4025-9B51-37AD7192E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2" y="1834"/>
                    <a:ext cx="66" cy="48"/>
                  </a:xfrm>
                  <a:custGeom>
                    <a:avLst/>
                    <a:gdLst>
                      <a:gd name="T0" fmla="*/ 0 w 130"/>
                      <a:gd name="T1" fmla="*/ 62 h 95"/>
                      <a:gd name="T2" fmla="*/ 16 w 130"/>
                      <a:gd name="T3" fmla="*/ 95 h 95"/>
                      <a:gd name="T4" fmla="*/ 113 w 130"/>
                      <a:gd name="T5" fmla="*/ 48 h 95"/>
                      <a:gd name="T6" fmla="*/ 130 w 130"/>
                      <a:gd name="T7" fmla="*/ 0 h 95"/>
                      <a:gd name="T8" fmla="*/ 0 w 130"/>
                      <a:gd name="T9" fmla="*/ 62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0" h="95">
                        <a:moveTo>
                          <a:pt x="0" y="62"/>
                        </a:moveTo>
                        <a:lnTo>
                          <a:pt x="16" y="95"/>
                        </a:lnTo>
                        <a:lnTo>
                          <a:pt x="113" y="48"/>
                        </a:lnTo>
                        <a:lnTo>
                          <a:pt x="13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9" name="Freeform 1145">
                    <a:extLst>
                      <a:ext uri="{FF2B5EF4-FFF2-40B4-BE49-F238E27FC236}">
                        <a16:creationId xmlns:a16="http://schemas.microsoft.com/office/drawing/2014/main" id="{D2240D82-7FFF-44D7-9D36-4A3C62E96E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1880"/>
                    <a:ext cx="33" cy="44"/>
                  </a:xfrm>
                  <a:custGeom>
                    <a:avLst/>
                    <a:gdLst>
                      <a:gd name="T0" fmla="*/ 0 w 68"/>
                      <a:gd name="T1" fmla="*/ 33 h 86"/>
                      <a:gd name="T2" fmla="*/ 68 w 68"/>
                      <a:gd name="T3" fmla="*/ 0 h 86"/>
                      <a:gd name="T4" fmla="*/ 44 w 68"/>
                      <a:gd name="T5" fmla="*/ 78 h 86"/>
                      <a:gd name="T6" fmla="*/ 26 w 68"/>
                      <a:gd name="T7" fmla="*/ 86 h 86"/>
                      <a:gd name="T8" fmla="*/ 0 w 68"/>
                      <a:gd name="T9" fmla="*/ 3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86">
                        <a:moveTo>
                          <a:pt x="0" y="33"/>
                        </a:moveTo>
                        <a:lnTo>
                          <a:pt x="68" y="0"/>
                        </a:lnTo>
                        <a:lnTo>
                          <a:pt x="44" y="78"/>
                        </a:lnTo>
                        <a:lnTo>
                          <a:pt x="26" y="86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0" name="Freeform 1146">
                    <a:extLst>
                      <a:ext uri="{FF2B5EF4-FFF2-40B4-BE49-F238E27FC236}">
                        <a16:creationId xmlns:a16="http://schemas.microsoft.com/office/drawing/2014/main" id="{B3243F17-A3E1-4C5E-9E02-6D42DCFC9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0" y="1494"/>
                    <a:ext cx="77" cy="28"/>
                  </a:xfrm>
                  <a:custGeom>
                    <a:avLst/>
                    <a:gdLst>
                      <a:gd name="T0" fmla="*/ 0 w 154"/>
                      <a:gd name="T1" fmla="*/ 26 h 57"/>
                      <a:gd name="T2" fmla="*/ 101 w 154"/>
                      <a:gd name="T3" fmla="*/ 57 h 57"/>
                      <a:gd name="T4" fmla="*/ 154 w 154"/>
                      <a:gd name="T5" fmla="*/ 34 h 57"/>
                      <a:gd name="T6" fmla="*/ 61 w 154"/>
                      <a:gd name="T7" fmla="*/ 0 h 57"/>
                      <a:gd name="T8" fmla="*/ 0 w 154"/>
                      <a:gd name="T9" fmla="*/ 26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" h="57">
                        <a:moveTo>
                          <a:pt x="0" y="26"/>
                        </a:moveTo>
                        <a:lnTo>
                          <a:pt x="101" y="57"/>
                        </a:lnTo>
                        <a:lnTo>
                          <a:pt x="154" y="34"/>
                        </a:lnTo>
                        <a:lnTo>
                          <a:pt x="61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1" name="Freeform 1147">
                    <a:extLst>
                      <a:ext uri="{FF2B5EF4-FFF2-40B4-BE49-F238E27FC236}">
                        <a16:creationId xmlns:a16="http://schemas.microsoft.com/office/drawing/2014/main" id="{D2AEC35D-585C-466E-9ECE-936C306FAE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54" y="1468"/>
                    <a:ext cx="76" cy="29"/>
                  </a:xfrm>
                  <a:custGeom>
                    <a:avLst/>
                    <a:gdLst>
                      <a:gd name="T0" fmla="*/ 0 w 151"/>
                      <a:gd name="T1" fmla="*/ 27 h 58"/>
                      <a:gd name="T2" fmla="*/ 100 w 151"/>
                      <a:gd name="T3" fmla="*/ 58 h 58"/>
                      <a:gd name="T4" fmla="*/ 151 w 151"/>
                      <a:gd name="T5" fmla="*/ 34 h 58"/>
                      <a:gd name="T6" fmla="*/ 60 w 151"/>
                      <a:gd name="T7" fmla="*/ 0 h 58"/>
                      <a:gd name="T8" fmla="*/ 0 w 151"/>
                      <a:gd name="T9" fmla="*/ 27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" h="58">
                        <a:moveTo>
                          <a:pt x="0" y="27"/>
                        </a:moveTo>
                        <a:lnTo>
                          <a:pt x="100" y="58"/>
                        </a:lnTo>
                        <a:lnTo>
                          <a:pt x="151" y="34"/>
                        </a:lnTo>
                        <a:lnTo>
                          <a:pt x="60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2" name="Freeform 1148">
                    <a:extLst>
                      <a:ext uri="{FF2B5EF4-FFF2-40B4-BE49-F238E27FC236}">
                        <a16:creationId xmlns:a16="http://schemas.microsoft.com/office/drawing/2014/main" id="{AEA65606-89DC-486B-8096-945ADD110B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0" y="1441"/>
                    <a:ext cx="74" cy="29"/>
                  </a:xfrm>
                  <a:custGeom>
                    <a:avLst/>
                    <a:gdLst>
                      <a:gd name="T0" fmla="*/ 0 w 149"/>
                      <a:gd name="T1" fmla="*/ 26 h 57"/>
                      <a:gd name="T2" fmla="*/ 98 w 149"/>
                      <a:gd name="T3" fmla="*/ 57 h 57"/>
                      <a:gd name="T4" fmla="*/ 149 w 149"/>
                      <a:gd name="T5" fmla="*/ 34 h 57"/>
                      <a:gd name="T6" fmla="*/ 56 w 149"/>
                      <a:gd name="T7" fmla="*/ 0 h 57"/>
                      <a:gd name="T8" fmla="*/ 0 w 149"/>
                      <a:gd name="T9" fmla="*/ 26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9" h="57">
                        <a:moveTo>
                          <a:pt x="0" y="26"/>
                        </a:moveTo>
                        <a:lnTo>
                          <a:pt x="98" y="57"/>
                        </a:lnTo>
                        <a:lnTo>
                          <a:pt x="149" y="34"/>
                        </a:lnTo>
                        <a:lnTo>
                          <a:pt x="5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3" name="Freeform 1149">
                    <a:extLst>
                      <a:ext uri="{FF2B5EF4-FFF2-40B4-BE49-F238E27FC236}">
                        <a16:creationId xmlns:a16="http://schemas.microsoft.com/office/drawing/2014/main" id="{8F15A672-5C7B-4AAA-8CC1-0E8C04F93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5" y="1410"/>
                    <a:ext cx="43" cy="25"/>
                  </a:xfrm>
                  <a:custGeom>
                    <a:avLst/>
                    <a:gdLst>
                      <a:gd name="T0" fmla="*/ 0 w 86"/>
                      <a:gd name="T1" fmla="*/ 23 h 50"/>
                      <a:gd name="T2" fmla="*/ 75 w 86"/>
                      <a:gd name="T3" fmla="*/ 50 h 50"/>
                      <a:gd name="T4" fmla="*/ 86 w 86"/>
                      <a:gd name="T5" fmla="*/ 14 h 50"/>
                      <a:gd name="T6" fmla="*/ 53 w 86"/>
                      <a:gd name="T7" fmla="*/ 0 h 50"/>
                      <a:gd name="T8" fmla="*/ 0 w 86"/>
                      <a:gd name="T9" fmla="*/ 23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50">
                        <a:moveTo>
                          <a:pt x="0" y="23"/>
                        </a:moveTo>
                        <a:lnTo>
                          <a:pt x="75" y="50"/>
                        </a:lnTo>
                        <a:lnTo>
                          <a:pt x="86" y="14"/>
                        </a:lnTo>
                        <a:lnTo>
                          <a:pt x="53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4" name="Freeform 1150">
                    <a:extLst>
                      <a:ext uri="{FF2B5EF4-FFF2-40B4-BE49-F238E27FC236}">
                        <a16:creationId xmlns:a16="http://schemas.microsoft.com/office/drawing/2014/main" id="{52EBAA80-5BA5-4B2D-937C-4227AFD77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0" y="1479"/>
                    <a:ext cx="141" cy="140"/>
                  </a:xfrm>
                  <a:custGeom>
                    <a:avLst/>
                    <a:gdLst>
                      <a:gd name="T0" fmla="*/ 26 w 283"/>
                      <a:gd name="T1" fmla="*/ 0 h 281"/>
                      <a:gd name="T2" fmla="*/ 143 w 283"/>
                      <a:gd name="T3" fmla="*/ 243 h 281"/>
                      <a:gd name="T4" fmla="*/ 176 w 283"/>
                      <a:gd name="T5" fmla="*/ 254 h 281"/>
                      <a:gd name="T6" fmla="*/ 269 w 283"/>
                      <a:gd name="T7" fmla="*/ 214 h 281"/>
                      <a:gd name="T8" fmla="*/ 283 w 283"/>
                      <a:gd name="T9" fmla="*/ 230 h 281"/>
                      <a:gd name="T10" fmla="*/ 170 w 283"/>
                      <a:gd name="T11" fmla="*/ 281 h 281"/>
                      <a:gd name="T12" fmla="*/ 133 w 283"/>
                      <a:gd name="T13" fmla="*/ 280 h 281"/>
                      <a:gd name="T14" fmla="*/ 0 w 283"/>
                      <a:gd name="T15" fmla="*/ 11 h 281"/>
                      <a:gd name="T16" fmla="*/ 26 w 283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3" h="281">
                        <a:moveTo>
                          <a:pt x="26" y="0"/>
                        </a:moveTo>
                        <a:lnTo>
                          <a:pt x="143" y="243"/>
                        </a:lnTo>
                        <a:lnTo>
                          <a:pt x="176" y="254"/>
                        </a:lnTo>
                        <a:lnTo>
                          <a:pt x="269" y="214"/>
                        </a:lnTo>
                        <a:lnTo>
                          <a:pt x="283" y="230"/>
                        </a:lnTo>
                        <a:lnTo>
                          <a:pt x="170" y="281"/>
                        </a:lnTo>
                        <a:lnTo>
                          <a:pt x="133" y="280"/>
                        </a:lnTo>
                        <a:lnTo>
                          <a:pt x="0" y="11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5" name="Freeform 1151">
                    <a:extLst>
                      <a:ext uri="{FF2B5EF4-FFF2-40B4-BE49-F238E27FC236}">
                        <a16:creationId xmlns:a16="http://schemas.microsoft.com/office/drawing/2014/main" id="{99E64E44-5846-4BF1-A651-53F82AFAEA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1" y="1495"/>
                    <a:ext cx="182" cy="154"/>
                  </a:xfrm>
                  <a:custGeom>
                    <a:avLst/>
                    <a:gdLst>
                      <a:gd name="T0" fmla="*/ 26 w 364"/>
                      <a:gd name="T1" fmla="*/ 0 h 308"/>
                      <a:gd name="T2" fmla="*/ 167 w 364"/>
                      <a:gd name="T3" fmla="*/ 274 h 308"/>
                      <a:gd name="T4" fmla="*/ 213 w 364"/>
                      <a:gd name="T5" fmla="*/ 281 h 308"/>
                      <a:gd name="T6" fmla="*/ 349 w 364"/>
                      <a:gd name="T7" fmla="*/ 216 h 308"/>
                      <a:gd name="T8" fmla="*/ 364 w 364"/>
                      <a:gd name="T9" fmla="*/ 232 h 308"/>
                      <a:gd name="T10" fmla="*/ 195 w 364"/>
                      <a:gd name="T11" fmla="*/ 308 h 308"/>
                      <a:gd name="T12" fmla="*/ 147 w 364"/>
                      <a:gd name="T13" fmla="*/ 293 h 308"/>
                      <a:gd name="T14" fmla="*/ 0 w 364"/>
                      <a:gd name="T15" fmla="*/ 13 h 308"/>
                      <a:gd name="T16" fmla="*/ 26 w 364"/>
                      <a:gd name="T17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4" h="308">
                        <a:moveTo>
                          <a:pt x="26" y="0"/>
                        </a:moveTo>
                        <a:lnTo>
                          <a:pt x="167" y="274"/>
                        </a:lnTo>
                        <a:lnTo>
                          <a:pt x="213" y="281"/>
                        </a:lnTo>
                        <a:lnTo>
                          <a:pt x="349" y="216"/>
                        </a:lnTo>
                        <a:lnTo>
                          <a:pt x="364" y="232"/>
                        </a:lnTo>
                        <a:lnTo>
                          <a:pt x="195" y="308"/>
                        </a:lnTo>
                        <a:lnTo>
                          <a:pt x="147" y="293"/>
                        </a:lnTo>
                        <a:lnTo>
                          <a:pt x="0" y="13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6" name="Line 1152">
                    <a:extLst>
                      <a:ext uri="{FF2B5EF4-FFF2-40B4-BE49-F238E27FC236}">
                        <a16:creationId xmlns:a16="http://schemas.microsoft.com/office/drawing/2014/main" id="{B6EA8132-ADAD-4516-B566-4C1A999909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2" y="1570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7" name="Line 1153">
                    <a:extLst>
                      <a:ext uri="{FF2B5EF4-FFF2-40B4-BE49-F238E27FC236}">
                        <a16:creationId xmlns:a16="http://schemas.microsoft.com/office/drawing/2014/main" id="{DA166A0A-446B-40A4-AA9E-12B75BE234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2" y="1560"/>
                    <a:ext cx="43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8" name="Line 1154">
                    <a:extLst>
                      <a:ext uri="{FF2B5EF4-FFF2-40B4-BE49-F238E27FC236}">
                        <a16:creationId xmlns:a16="http://schemas.microsoft.com/office/drawing/2014/main" id="{6D9FF2C9-C9D5-464A-A406-FCFA18F206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4" y="1589"/>
                    <a:ext cx="24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9" name="Line 1155">
                    <a:extLst>
                      <a:ext uri="{FF2B5EF4-FFF2-40B4-BE49-F238E27FC236}">
                        <a16:creationId xmlns:a16="http://schemas.microsoft.com/office/drawing/2014/main" id="{72682777-4D2A-4B59-8046-FE2A75E6D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" y="1624"/>
                    <a:ext cx="30" cy="1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0" name="Line 1156">
                    <a:extLst>
                      <a:ext uri="{FF2B5EF4-FFF2-40B4-BE49-F238E27FC236}">
                        <a16:creationId xmlns:a16="http://schemas.microsoft.com/office/drawing/2014/main" id="{CADB680A-6386-49D7-B383-7B7A2B0AA5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6" y="1646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1" name="Line 1157">
                    <a:extLst>
                      <a:ext uri="{FF2B5EF4-FFF2-40B4-BE49-F238E27FC236}">
                        <a16:creationId xmlns:a16="http://schemas.microsoft.com/office/drawing/2014/main" id="{7E8BBDD8-BE77-4A9E-BF4D-93F7707F66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5" y="1587"/>
                    <a:ext cx="39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2" name="Line 1158">
                    <a:extLst>
                      <a:ext uri="{FF2B5EF4-FFF2-40B4-BE49-F238E27FC236}">
                        <a16:creationId xmlns:a16="http://schemas.microsoft.com/office/drawing/2014/main" id="{0B56132E-4FE7-480E-8B1A-126C8BB5C3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1542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43" name="Group 1159">
                  <a:extLst>
                    <a:ext uri="{FF2B5EF4-FFF2-40B4-BE49-F238E27FC236}">
                      <a16:creationId xmlns:a16="http://schemas.microsoft.com/office/drawing/2014/main" id="{BC2F82F7-AC2E-4F47-959B-796F99C9C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0" y="1764"/>
                  <a:ext cx="651" cy="659"/>
                  <a:chOff x="2410" y="1764"/>
                  <a:chExt cx="651" cy="659"/>
                </a:xfrm>
              </p:grpSpPr>
              <p:sp>
                <p:nvSpPr>
                  <p:cNvPr id="43144" name="Freeform 1160">
                    <a:extLst>
                      <a:ext uri="{FF2B5EF4-FFF2-40B4-BE49-F238E27FC236}">
                        <a16:creationId xmlns:a16="http://schemas.microsoft.com/office/drawing/2014/main" id="{AC3DAA61-2882-48BD-885D-C21A19076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2236"/>
                    <a:ext cx="284" cy="187"/>
                  </a:xfrm>
                  <a:custGeom>
                    <a:avLst/>
                    <a:gdLst>
                      <a:gd name="T0" fmla="*/ 0 w 568"/>
                      <a:gd name="T1" fmla="*/ 372 h 372"/>
                      <a:gd name="T2" fmla="*/ 568 w 568"/>
                      <a:gd name="T3" fmla="*/ 85 h 372"/>
                      <a:gd name="T4" fmla="*/ 397 w 568"/>
                      <a:gd name="T5" fmla="*/ 47 h 372"/>
                      <a:gd name="T6" fmla="*/ 375 w 568"/>
                      <a:gd name="T7" fmla="*/ 0 h 372"/>
                      <a:gd name="T8" fmla="*/ 27 w 568"/>
                      <a:gd name="T9" fmla="*/ 168 h 372"/>
                      <a:gd name="T10" fmla="*/ 49 w 568"/>
                      <a:gd name="T11" fmla="*/ 216 h 372"/>
                      <a:gd name="T12" fmla="*/ 0 w 568"/>
                      <a:gd name="T13" fmla="*/ 372 h 3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8" h="372">
                        <a:moveTo>
                          <a:pt x="0" y="372"/>
                        </a:moveTo>
                        <a:lnTo>
                          <a:pt x="568" y="85"/>
                        </a:lnTo>
                        <a:lnTo>
                          <a:pt x="397" y="47"/>
                        </a:lnTo>
                        <a:lnTo>
                          <a:pt x="375" y="0"/>
                        </a:lnTo>
                        <a:lnTo>
                          <a:pt x="27" y="168"/>
                        </a:lnTo>
                        <a:lnTo>
                          <a:pt x="49" y="216"/>
                        </a:lnTo>
                        <a:lnTo>
                          <a:pt x="0" y="3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5" name="Freeform 1161">
                    <a:extLst>
                      <a:ext uri="{FF2B5EF4-FFF2-40B4-BE49-F238E27FC236}">
                        <a16:creationId xmlns:a16="http://schemas.microsoft.com/office/drawing/2014/main" id="{9A809BC5-FBE5-4826-9E91-3F7A65661A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2100"/>
                    <a:ext cx="173" cy="193"/>
                  </a:xfrm>
                  <a:custGeom>
                    <a:avLst/>
                    <a:gdLst>
                      <a:gd name="T0" fmla="*/ 142 w 346"/>
                      <a:gd name="T1" fmla="*/ 387 h 387"/>
                      <a:gd name="T2" fmla="*/ 346 w 346"/>
                      <a:gd name="T3" fmla="*/ 285 h 387"/>
                      <a:gd name="T4" fmla="*/ 230 w 346"/>
                      <a:gd name="T5" fmla="*/ 44 h 387"/>
                      <a:gd name="T6" fmla="*/ 201 w 346"/>
                      <a:gd name="T7" fmla="*/ 33 h 387"/>
                      <a:gd name="T8" fmla="*/ 140 w 346"/>
                      <a:gd name="T9" fmla="*/ 0 h 387"/>
                      <a:gd name="T10" fmla="*/ 34 w 346"/>
                      <a:gd name="T11" fmla="*/ 50 h 387"/>
                      <a:gd name="T12" fmla="*/ 0 w 346"/>
                      <a:gd name="T13" fmla="*/ 98 h 387"/>
                      <a:gd name="T14" fmla="*/ 142 w 346"/>
                      <a:gd name="T15" fmla="*/ 387 h 3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6" h="387">
                        <a:moveTo>
                          <a:pt x="142" y="387"/>
                        </a:moveTo>
                        <a:lnTo>
                          <a:pt x="346" y="285"/>
                        </a:lnTo>
                        <a:lnTo>
                          <a:pt x="230" y="44"/>
                        </a:lnTo>
                        <a:lnTo>
                          <a:pt x="201" y="33"/>
                        </a:lnTo>
                        <a:lnTo>
                          <a:pt x="140" y="0"/>
                        </a:lnTo>
                        <a:lnTo>
                          <a:pt x="34" y="50"/>
                        </a:lnTo>
                        <a:lnTo>
                          <a:pt x="0" y="98"/>
                        </a:lnTo>
                        <a:lnTo>
                          <a:pt x="142" y="3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6" name="Freeform 1162">
                    <a:extLst>
                      <a:ext uri="{FF2B5EF4-FFF2-40B4-BE49-F238E27FC236}">
                        <a16:creationId xmlns:a16="http://schemas.microsoft.com/office/drawing/2014/main" id="{0C4A8581-D25E-4E45-A92C-16B08C609E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4" y="2054"/>
                    <a:ext cx="80" cy="181"/>
                  </a:xfrm>
                  <a:custGeom>
                    <a:avLst/>
                    <a:gdLst>
                      <a:gd name="T0" fmla="*/ 137 w 159"/>
                      <a:gd name="T1" fmla="*/ 361 h 361"/>
                      <a:gd name="T2" fmla="*/ 34 w 159"/>
                      <a:gd name="T3" fmla="*/ 140 h 361"/>
                      <a:gd name="T4" fmla="*/ 0 w 159"/>
                      <a:gd name="T5" fmla="*/ 123 h 361"/>
                      <a:gd name="T6" fmla="*/ 28 w 159"/>
                      <a:gd name="T7" fmla="*/ 40 h 361"/>
                      <a:gd name="T8" fmla="*/ 105 w 159"/>
                      <a:gd name="T9" fmla="*/ 0 h 361"/>
                      <a:gd name="T10" fmla="*/ 149 w 159"/>
                      <a:gd name="T11" fmla="*/ 93 h 361"/>
                      <a:gd name="T12" fmla="*/ 96 w 159"/>
                      <a:gd name="T13" fmla="*/ 121 h 361"/>
                      <a:gd name="T14" fmla="*/ 159 w 159"/>
                      <a:gd name="T15" fmla="*/ 249 h 361"/>
                      <a:gd name="T16" fmla="*/ 137 w 159"/>
                      <a:gd name="T17" fmla="*/ 361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9" h="361">
                        <a:moveTo>
                          <a:pt x="137" y="361"/>
                        </a:moveTo>
                        <a:lnTo>
                          <a:pt x="34" y="140"/>
                        </a:lnTo>
                        <a:lnTo>
                          <a:pt x="0" y="123"/>
                        </a:lnTo>
                        <a:lnTo>
                          <a:pt x="28" y="40"/>
                        </a:lnTo>
                        <a:lnTo>
                          <a:pt x="105" y="0"/>
                        </a:lnTo>
                        <a:lnTo>
                          <a:pt x="149" y="93"/>
                        </a:lnTo>
                        <a:lnTo>
                          <a:pt x="96" y="121"/>
                        </a:lnTo>
                        <a:lnTo>
                          <a:pt x="159" y="249"/>
                        </a:lnTo>
                        <a:lnTo>
                          <a:pt x="137" y="3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7" name="Freeform 1163">
                    <a:extLst>
                      <a:ext uri="{FF2B5EF4-FFF2-40B4-BE49-F238E27FC236}">
                        <a16:creationId xmlns:a16="http://schemas.microsoft.com/office/drawing/2014/main" id="{32848D09-48C6-4F68-B96A-9FAC4959DA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8" y="2067"/>
                    <a:ext cx="150" cy="81"/>
                  </a:xfrm>
                  <a:custGeom>
                    <a:avLst/>
                    <a:gdLst>
                      <a:gd name="T0" fmla="*/ 65 w 300"/>
                      <a:gd name="T1" fmla="*/ 163 h 163"/>
                      <a:gd name="T2" fmla="*/ 107 w 300"/>
                      <a:gd name="T3" fmla="*/ 112 h 163"/>
                      <a:gd name="T4" fmla="*/ 208 w 300"/>
                      <a:gd name="T5" fmla="*/ 63 h 163"/>
                      <a:gd name="T6" fmla="*/ 271 w 300"/>
                      <a:gd name="T7" fmla="*/ 96 h 163"/>
                      <a:gd name="T8" fmla="*/ 277 w 300"/>
                      <a:gd name="T9" fmla="*/ 69 h 163"/>
                      <a:gd name="T10" fmla="*/ 300 w 300"/>
                      <a:gd name="T11" fmla="*/ 18 h 163"/>
                      <a:gd name="T12" fmla="*/ 203 w 300"/>
                      <a:gd name="T13" fmla="*/ 0 h 163"/>
                      <a:gd name="T14" fmla="*/ 45 w 300"/>
                      <a:gd name="T15" fmla="*/ 74 h 163"/>
                      <a:gd name="T16" fmla="*/ 0 w 300"/>
                      <a:gd name="T17" fmla="*/ 152 h 163"/>
                      <a:gd name="T18" fmla="*/ 65 w 300"/>
                      <a:gd name="T19" fmla="*/ 163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00" h="163">
                        <a:moveTo>
                          <a:pt x="65" y="163"/>
                        </a:moveTo>
                        <a:lnTo>
                          <a:pt x="107" y="112"/>
                        </a:lnTo>
                        <a:lnTo>
                          <a:pt x="208" y="63"/>
                        </a:lnTo>
                        <a:lnTo>
                          <a:pt x="271" y="96"/>
                        </a:lnTo>
                        <a:lnTo>
                          <a:pt x="277" y="69"/>
                        </a:lnTo>
                        <a:lnTo>
                          <a:pt x="300" y="18"/>
                        </a:lnTo>
                        <a:lnTo>
                          <a:pt x="203" y="0"/>
                        </a:lnTo>
                        <a:lnTo>
                          <a:pt x="45" y="74"/>
                        </a:lnTo>
                        <a:lnTo>
                          <a:pt x="0" y="152"/>
                        </a:lnTo>
                        <a:lnTo>
                          <a:pt x="65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8" name="Freeform 1164">
                    <a:extLst>
                      <a:ext uri="{FF2B5EF4-FFF2-40B4-BE49-F238E27FC236}">
                        <a16:creationId xmlns:a16="http://schemas.microsoft.com/office/drawing/2014/main" id="{7FCBA74E-FB6E-4EC6-BEE9-93DD37B09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8" y="2150"/>
                    <a:ext cx="185" cy="268"/>
                  </a:xfrm>
                  <a:custGeom>
                    <a:avLst/>
                    <a:gdLst>
                      <a:gd name="T0" fmla="*/ 107 w 370"/>
                      <a:gd name="T1" fmla="*/ 79 h 537"/>
                      <a:gd name="T2" fmla="*/ 168 w 370"/>
                      <a:gd name="T3" fmla="*/ 210 h 537"/>
                      <a:gd name="T4" fmla="*/ 311 w 370"/>
                      <a:gd name="T5" fmla="*/ 225 h 537"/>
                      <a:gd name="T6" fmla="*/ 370 w 370"/>
                      <a:gd name="T7" fmla="*/ 313 h 537"/>
                      <a:gd name="T8" fmla="*/ 246 w 370"/>
                      <a:gd name="T9" fmla="*/ 301 h 537"/>
                      <a:gd name="T10" fmla="*/ 218 w 370"/>
                      <a:gd name="T11" fmla="*/ 312 h 537"/>
                      <a:gd name="T12" fmla="*/ 281 w 370"/>
                      <a:gd name="T13" fmla="*/ 443 h 537"/>
                      <a:gd name="T14" fmla="*/ 243 w 370"/>
                      <a:gd name="T15" fmla="*/ 537 h 537"/>
                      <a:gd name="T16" fmla="*/ 0 w 370"/>
                      <a:gd name="T17" fmla="*/ 33 h 537"/>
                      <a:gd name="T18" fmla="*/ 68 w 370"/>
                      <a:gd name="T19" fmla="*/ 0 h 537"/>
                      <a:gd name="T20" fmla="*/ 107 w 370"/>
                      <a:gd name="T21" fmla="*/ 79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70" h="537">
                        <a:moveTo>
                          <a:pt x="107" y="79"/>
                        </a:moveTo>
                        <a:lnTo>
                          <a:pt x="168" y="210"/>
                        </a:lnTo>
                        <a:lnTo>
                          <a:pt x="311" y="225"/>
                        </a:lnTo>
                        <a:lnTo>
                          <a:pt x="370" y="313"/>
                        </a:lnTo>
                        <a:lnTo>
                          <a:pt x="246" y="301"/>
                        </a:lnTo>
                        <a:lnTo>
                          <a:pt x="218" y="312"/>
                        </a:lnTo>
                        <a:lnTo>
                          <a:pt x="281" y="443"/>
                        </a:lnTo>
                        <a:lnTo>
                          <a:pt x="243" y="537"/>
                        </a:lnTo>
                        <a:lnTo>
                          <a:pt x="0" y="33"/>
                        </a:lnTo>
                        <a:lnTo>
                          <a:pt x="68" y="0"/>
                        </a:lnTo>
                        <a:lnTo>
                          <a:pt x="107" y="7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9" name="Freeform 1165">
                    <a:extLst>
                      <a:ext uri="{FF2B5EF4-FFF2-40B4-BE49-F238E27FC236}">
                        <a16:creationId xmlns:a16="http://schemas.microsoft.com/office/drawing/2014/main" id="{46A80085-F45E-42CF-8C8C-044DA943A2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3" y="2125"/>
                    <a:ext cx="46" cy="39"/>
                  </a:xfrm>
                  <a:custGeom>
                    <a:avLst/>
                    <a:gdLst>
                      <a:gd name="T0" fmla="*/ 22 w 92"/>
                      <a:gd name="T1" fmla="*/ 76 h 76"/>
                      <a:gd name="T2" fmla="*/ 92 w 92"/>
                      <a:gd name="T3" fmla="*/ 44 h 76"/>
                      <a:gd name="T4" fmla="*/ 69 w 92"/>
                      <a:gd name="T5" fmla="*/ 0 h 76"/>
                      <a:gd name="T6" fmla="*/ 0 w 92"/>
                      <a:gd name="T7" fmla="*/ 31 h 76"/>
                      <a:gd name="T8" fmla="*/ 22 w 9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76">
                        <a:moveTo>
                          <a:pt x="22" y="76"/>
                        </a:moveTo>
                        <a:lnTo>
                          <a:pt x="92" y="44"/>
                        </a:lnTo>
                        <a:lnTo>
                          <a:pt x="69" y="0"/>
                        </a:lnTo>
                        <a:lnTo>
                          <a:pt x="0" y="31"/>
                        </a:lnTo>
                        <a:lnTo>
                          <a:pt x="22" y="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0" name="Freeform 1166">
                    <a:extLst>
                      <a:ext uri="{FF2B5EF4-FFF2-40B4-BE49-F238E27FC236}">
                        <a16:creationId xmlns:a16="http://schemas.microsoft.com/office/drawing/2014/main" id="{C4F49816-C153-4D50-86E5-7C8508A4B4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6" y="2101"/>
                    <a:ext cx="51" cy="42"/>
                  </a:xfrm>
                  <a:custGeom>
                    <a:avLst/>
                    <a:gdLst>
                      <a:gd name="T0" fmla="*/ 26 w 101"/>
                      <a:gd name="T1" fmla="*/ 84 h 84"/>
                      <a:gd name="T2" fmla="*/ 101 w 101"/>
                      <a:gd name="T3" fmla="*/ 45 h 84"/>
                      <a:gd name="T4" fmla="*/ 79 w 101"/>
                      <a:gd name="T5" fmla="*/ 0 h 84"/>
                      <a:gd name="T6" fmla="*/ 0 w 101"/>
                      <a:gd name="T7" fmla="*/ 34 h 84"/>
                      <a:gd name="T8" fmla="*/ 26 w 101"/>
                      <a:gd name="T9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1" h="84">
                        <a:moveTo>
                          <a:pt x="26" y="84"/>
                        </a:moveTo>
                        <a:lnTo>
                          <a:pt x="101" y="45"/>
                        </a:lnTo>
                        <a:lnTo>
                          <a:pt x="79" y="0"/>
                        </a:lnTo>
                        <a:lnTo>
                          <a:pt x="0" y="34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1" name="Freeform 1167">
                    <a:extLst>
                      <a:ext uri="{FF2B5EF4-FFF2-40B4-BE49-F238E27FC236}">
                        <a16:creationId xmlns:a16="http://schemas.microsoft.com/office/drawing/2014/main" id="{095B00BB-52F6-4F22-8B7F-77AF1E730A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7" y="2075"/>
                    <a:ext cx="47" cy="41"/>
                  </a:xfrm>
                  <a:custGeom>
                    <a:avLst/>
                    <a:gdLst>
                      <a:gd name="T0" fmla="*/ 26 w 93"/>
                      <a:gd name="T1" fmla="*/ 82 h 82"/>
                      <a:gd name="T2" fmla="*/ 93 w 93"/>
                      <a:gd name="T3" fmla="*/ 49 h 82"/>
                      <a:gd name="T4" fmla="*/ 70 w 93"/>
                      <a:gd name="T5" fmla="*/ 0 h 82"/>
                      <a:gd name="T6" fmla="*/ 0 w 93"/>
                      <a:gd name="T7" fmla="*/ 33 h 82"/>
                      <a:gd name="T8" fmla="*/ 26 w 93"/>
                      <a:gd name="T9" fmla="*/ 82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3" h="82">
                        <a:moveTo>
                          <a:pt x="26" y="82"/>
                        </a:moveTo>
                        <a:lnTo>
                          <a:pt x="93" y="49"/>
                        </a:lnTo>
                        <a:lnTo>
                          <a:pt x="70" y="0"/>
                        </a:lnTo>
                        <a:lnTo>
                          <a:pt x="0" y="33"/>
                        </a:lnTo>
                        <a:lnTo>
                          <a:pt x="26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2" name="Freeform 1168">
                    <a:extLst>
                      <a:ext uri="{FF2B5EF4-FFF2-40B4-BE49-F238E27FC236}">
                        <a16:creationId xmlns:a16="http://schemas.microsoft.com/office/drawing/2014/main" id="{AD3BA9A3-65BF-4D38-BAE9-FF1B0C252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868"/>
                    <a:ext cx="222" cy="317"/>
                  </a:xfrm>
                  <a:custGeom>
                    <a:avLst/>
                    <a:gdLst>
                      <a:gd name="T0" fmla="*/ 0 w 445"/>
                      <a:gd name="T1" fmla="*/ 572 h 633"/>
                      <a:gd name="T2" fmla="*/ 204 w 445"/>
                      <a:gd name="T3" fmla="*/ 633 h 633"/>
                      <a:gd name="T4" fmla="*/ 445 w 445"/>
                      <a:gd name="T5" fmla="*/ 0 h 633"/>
                      <a:gd name="T6" fmla="*/ 202 w 445"/>
                      <a:gd name="T7" fmla="*/ 120 h 633"/>
                      <a:gd name="T8" fmla="*/ 0 w 445"/>
                      <a:gd name="T9" fmla="*/ 572 h 6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633">
                        <a:moveTo>
                          <a:pt x="0" y="572"/>
                        </a:moveTo>
                        <a:lnTo>
                          <a:pt x="204" y="633"/>
                        </a:lnTo>
                        <a:lnTo>
                          <a:pt x="445" y="0"/>
                        </a:lnTo>
                        <a:lnTo>
                          <a:pt x="202" y="120"/>
                        </a:lnTo>
                        <a:lnTo>
                          <a:pt x="0" y="5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3" name="Freeform 1169">
                    <a:extLst>
                      <a:ext uri="{FF2B5EF4-FFF2-40B4-BE49-F238E27FC236}">
                        <a16:creationId xmlns:a16="http://schemas.microsoft.com/office/drawing/2014/main" id="{B4EEF02B-45FB-4C61-941F-278FCACAA3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0" y="1877"/>
                    <a:ext cx="114" cy="304"/>
                  </a:xfrm>
                  <a:custGeom>
                    <a:avLst/>
                    <a:gdLst>
                      <a:gd name="T0" fmla="*/ 26 w 228"/>
                      <a:gd name="T1" fmla="*/ 608 h 608"/>
                      <a:gd name="T2" fmla="*/ 228 w 228"/>
                      <a:gd name="T3" fmla="*/ 0 h 608"/>
                      <a:gd name="T4" fmla="*/ 196 w 228"/>
                      <a:gd name="T5" fmla="*/ 18 h 608"/>
                      <a:gd name="T6" fmla="*/ 0 w 228"/>
                      <a:gd name="T7" fmla="*/ 598 h 608"/>
                      <a:gd name="T8" fmla="*/ 26 w 228"/>
                      <a:gd name="T9" fmla="*/ 608 h 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8" h="608">
                        <a:moveTo>
                          <a:pt x="26" y="608"/>
                        </a:moveTo>
                        <a:lnTo>
                          <a:pt x="228" y="0"/>
                        </a:lnTo>
                        <a:lnTo>
                          <a:pt x="196" y="18"/>
                        </a:lnTo>
                        <a:lnTo>
                          <a:pt x="0" y="598"/>
                        </a:lnTo>
                        <a:lnTo>
                          <a:pt x="26" y="6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4" name="Freeform 1170">
                    <a:extLst>
                      <a:ext uri="{FF2B5EF4-FFF2-40B4-BE49-F238E27FC236}">
                        <a16:creationId xmlns:a16="http://schemas.microsoft.com/office/drawing/2014/main" id="{69F9F26A-BD5A-45DC-92B0-FEA033C5C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2" y="1895"/>
                    <a:ext cx="108" cy="282"/>
                  </a:xfrm>
                  <a:custGeom>
                    <a:avLst/>
                    <a:gdLst>
                      <a:gd name="T0" fmla="*/ 27 w 217"/>
                      <a:gd name="T1" fmla="*/ 563 h 563"/>
                      <a:gd name="T2" fmla="*/ 217 w 217"/>
                      <a:gd name="T3" fmla="*/ 0 h 563"/>
                      <a:gd name="T4" fmla="*/ 176 w 217"/>
                      <a:gd name="T5" fmla="*/ 18 h 563"/>
                      <a:gd name="T6" fmla="*/ 0 w 217"/>
                      <a:gd name="T7" fmla="*/ 550 h 563"/>
                      <a:gd name="T8" fmla="*/ 27 w 217"/>
                      <a:gd name="T9" fmla="*/ 563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7" h="563">
                        <a:moveTo>
                          <a:pt x="27" y="563"/>
                        </a:moveTo>
                        <a:lnTo>
                          <a:pt x="217" y="0"/>
                        </a:lnTo>
                        <a:lnTo>
                          <a:pt x="176" y="18"/>
                        </a:lnTo>
                        <a:lnTo>
                          <a:pt x="0" y="550"/>
                        </a:lnTo>
                        <a:lnTo>
                          <a:pt x="27" y="56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5" name="Freeform 1171">
                    <a:extLst>
                      <a:ext uri="{FF2B5EF4-FFF2-40B4-BE49-F238E27FC236}">
                        <a16:creationId xmlns:a16="http://schemas.microsoft.com/office/drawing/2014/main" id="{A3616796-BA0E-48A4-8D80-114FFC548E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4" y="1833"/>
                    <a:ext cx="271" cy="351"/>
                  </a:xfrm>
                  <a:custGeom>
                    <a:avLst/>
                    <a:gdLst>
                      <a:gd name="T0" fmla="*/ 0 w 542"/>
                      <a:gd name="T1" fmla="*/ 703 h 703"/>
                      <a:gd name="T2" fmla="*/ 18 w 542"/>
                      <a:gd name="T3" fmla="*/ 670 h 703"/>
                      <a:gd name="T4" fmla="*/ 156 w 542"/>
                      <a:gd name="T5" fmla="*/ 608 h 703"/>
                      <a:gd name="T6" fmla="*/ 165 w 542"/>
                      <a:gd name="T7" fmla="*/ 622 h 703"/>
                      <a:gd name="T8" fmla="*/ 208 w 542"/>
                      <a:gd name="T9" fmla="*/ 543 h 703"/>
                      <a:gd name="T10" fmla="*/ 370 w 542"/>
                      <a:gd name="T11" fmla="*/ 465 h 703"/>
                      <a:gd name="T12" fmla="*/ 473 w 542"/>
                      <a:gd name="T13" fmla="*/ 480 h 703"/>
                      <a:gd name="T14" fmla="*/ 531 w 542"/>
                      <a:gd name="T15" fmla="*/ 452 h 703"/>
                      <a:gd name="T16" fmla="*/ 455 w 542"/>
                      <a:gd name="T17" fmla="*/ 296 h 703"/>
                      <a:gd name="T18" fmla="*/ 542 w 542"/>
                      <a:gd name="T19" fmla="*/ 93 h 703"/>
                      <a:gd name="T20" fmla="*/ 386 w 542"/>
                      <a:gd name="T21" fmla="*/ 0 h 703"/>
                      <a:gd name="T22" fmla="*/ 223 w 542"/>
                      <a:gd name="T23" fmla="*/ 81 h 703"/>
                      <a:gd name="T24" fmla="*/ 0 w 542"/>
                      <a:gd name="T25" fmla="*/ 703 h 7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42" h="703">
                        <a:moveTo>
                          <a:pt x="0" y="703"/>
                        </a:moveTo>
                        <a:lnTo>
                          <a:pt x="18" y="670"/>
                        </a:lnTo>
                        <a:lnTo>
                          <a:pt x="156" y="608"/>
                        </a:lnTo>
                        <a:lnTo>
                          <a:pt x="165" y="622"/>
                        </a:lnTo>
                        <a:lnTo>
                          <a:pt x="208" y="543"/>
                        </a:lnTo>
                        <a:lnTo>
                          <a:pt x="370" y="465"/>
                        </a:lnTo>
                        <a:lnTo>
                          <a:pt x="473" y="480"/>
                        </a:lnTo>
                        <a:lnTo>
                          <a:pt x="531" y="452"/>
                        </a:lnTo>
                        <a:lnTo>
                          <a:pt x="455" y="296"/>
                        </a:lnTo>
                        <a:lnTo>
                          <a:pt x="542" y="93"/>
                        </a:lnTo>
                        <a:lnTo>
                          <a:pt x="386" y="0"/>
                        </a:lnTo>
                        <a:lnTo>
                          <a:pt x="223" y="81"/>
                        </a:lnTo>
                        <a:lnTo>
                          <a:pt x="0" y="7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6" name="Freeform 1172">
                    <a:extLst>
                      <a:ext uri="{FF2B5EF4-FFF2-40B4-BE49-F238E27FC236}">
                        <a16:creationId xmlns:a16="http://schemas.microsoft.com/office/drawing/2014/main" id="{0637106B-A252-461C-8181-5049E1A41D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0" y="2028"/>
                    <a:ext cx="236" cy="135"/>
                  </a:xfrm>
                  <a:custGeom>
                    <a:avLst/>
                    <a:gdLst>
                      <a:gd name="T0" fmla="*/ 76 w 473"/>
                      <a:gd name="T1" fmla="*/ 235 h 270"/>
                      <a:gd name="T2" fmla="*/ 137 w 473"/>
                      <a:gd name="T3" fmla="*/ 122 h 270"/>
                      <a:gd name="T4" fmla="*/ 306 w 473"/>
                      <a:gd name="T5" fmla="*/ 40 h 270"/>
                      <a:gd name="T6" fmla="*/ 407 w 473"/>
                      <a:gd name="T7" fmla="*/ 58 h 270"/>
                      <a:gd name="T8" fmla="*/ 427 w 473"/>
                      <a:gd name="T9" fmla="*/ 90 h 270"/>
                      <a:gd name="T10" fmla="*/ 473 w 473"/>
                      <a:gd name="T11" fmla="*/ 67 h 270"/>
                      <a:gd name="T12" fmla="*/ 447 w 473"/>
                      <a:gd name="T13" fmla="*/ 17 h 270"/>
                      <a:gd name="T14" fmla="*/ 286 w 473"/>
                      <a:gd name="T15" fmla="*/ 0 h 270"/>
                      <a:gd name="T16" fmla="*/ 118 w 473"/>
                      <a:gd name="T17" fmla="*/ 82 h 270"/>
                      <a:gd name="T18" fmla="*/ 0 w 473"/>
                      <a:gd name="T19" fmla="*/ 270 h 270"/>
                      <a:gd name="T20" fmla="*/ 76 w 473"/>
                      <a:gd name="T21" fmla="*/ 235 h 2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73" h="270">
                        <a:moveTo>
                          <a:pt x="76" y="235"/>
                        </a:moveTo>
                        <a:lnTo>
                          <a:pt x="137" y="122"/>
                        </a:lnTo>
                        <a:lnTo>
                          <a:pt x="306" y="40"/>
                        </a:lnTo>
                        <a:lnTo>
                          <a:pt x="407" y="58"/>
                        </a:lnTo>
                        <a:lnTo>
                          <a:pt x="427" y="90"/>
                        </a:lnTo>
                        <a:lnTo>
                          <a:pt x="473" y="67"/>
                        </a:lnTo>
                        <a:lnTo>
                          <a:pt x="447" y="17"/>
                        </a:lnTo>
                        <a:lnTo>
                          <a:pt x="286" y="0"/>
                        </a:lnTo>
                        <a:lnTo>
                          <a:pt x="118" y="82"/>
                        </a:lnTo>
                        <a:lnTo>
                          <a:pt x="0" y="270"/>
                        </a:lnTo>
                        <a:lnTo>
                          <a:pt x="76" y="2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7" name="Freeform 1173">
                    <a:extLst>
                      <a:ext uri="{FF2B5EF4-FFF2-40B4-BE49-F238E27FC236}">
                        <a16:creationId xmlns:a16="http://schemas.microsoft.com/office/drawing/2014/main" id="{AF3D113D-8018-4473-BE42-78AE06B8DF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9" y="1861"/>
                    <a:ext cx="198" cy="218"/>
                  </a:xfrm>
                  <a:custGeom>
                    <a:avLst/>
                    <a:gdLst>
                      <a:gd name="T0" fmla="*/ 0 w 397"/>
                      <a:gd name="T1" fmla="*/ 437 h 437"/>
                      <a:gd name="T2" fmla="*/ 242 w 397"/>
                      <a:gd name="T3" fmla="*/ 316 h 437"/>
                      <a:gd name="T4" fmla="*/ 397 w 397"/>
                      <a:gd name="T5" fmla="*/ 331 h 437"/>
                      <a:gd name="T6" fmla="*/ 312 w 397"/>
                      <a:gd name="T7" fmla="*/ 251 h 437"/>
                      <a:gd name="T8" fmla="*/ 192 w 397"/>
                      <a:gd name="T9" fmla="*/ 0 h 437"/>
                      <a:gd name="T10" fmla="*/ 151 w 397"/>
                      <a:gd name="T11" fmla="*/ 20 h 437"/>
                      <a:gd name="T12" fmla="*/ 0 w 397"/>
                      <a:gd name="T13" fmla="*/ 437 h 4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7" h="437">
                        <a:moveTo>
                          <a:pt x="0" y="437"/>
                        </a:moveTo>
                        <a:lnTo>
                          <a:pt x="242" y="316"/>
                        </a:lnTo>
                        <a:lnTo>
                          <a:pt x="397" y="331"/>
                        </a:lnTo>
                        <a:lnTo>
                          <a:pt x="312" y="251"/>
                        </a:lnTo>
                        <a:lnTo>
                          <a:pt x="192" y="0"/>
                        </a:lnTo>
                        <a:lnTo>
                          <a:pt x="151" y="20"/>
                        </a:lnTo>
                        <a:lnTo>
                          <a:pt x="0" y="4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8" name="Freeform 1174">
                    <a:extLst>
                      <a:ext uri="{FF2B5EF4-FFF2-40B4-BE49-F238E27FC236}">
                        <a16:creationId xmlns:a16="http://schemas.microsoft.com/office/drawing/2014/main" id="{5047A03B-0337-4B7C-904D-94F79F6E2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820"/>
                    <a:ext cx="148" cy="237"/>
                  </a:xfrm>
                  <a:custGeom>
                    <a:avLst/>
                    <a:gdLst>
                      <a:gd name="T0" fmla="*/ 142 w 295"/>
                      <a:gd name="T1" fmla="*/ 475 h 475"/>
                      <a:gd name="T2" fmla="*/ 62 w 295"/>
                      <a:gd name="T3" fmla="*/ 313 h 475"/>
                      <a:gd name="T4" fmla="*/ 150 w 295"/>
                      <a:gd name="T5" fmla="*/ 118 h 475"/>
                      <a:gd name="T6" fmla="*/ 0 w 295"/>
                      <a:gd name="T7" fmla="*/ 24 h 475"/>
                      <a:gd name="T8" fmla="*/ 50 w 295"/>
                      <a:gd name="T9" fmla="*/ 0 h 475"/>
                      <a:gd name="T10" fmla="*/ 165 w 295"/>
                      <a:gd name="T11" fmla="*/ 88 h 475"/>
                      <a:gd name="T12" fmla="*/ 242 w 295"/>
                      <a:gd name="T13" fmla="*/ 49 h 475"/>
                      <a:gd name="T14" fmla="*/ 295 w 295"/>
                      <a:gd name="T15" fmla="*/ 163 h 475"/>
                      <a:gd name="T16" fmla="*/ 229 w 295"/>
                      <a:gd name="T17" fmla="*/ 297 h 475"/>
                      <a:gd name="T18" fmla="*/ 260 w 295"/>
                      <a:gd name="T19" fmla="*/ 356 h 475"/>
                      <a:gd name="T20" fmla="*/ 212 w 295"/>
                      <a:gd name="T21" fmla="*/ 378 h 475"/>
                      <a:gd name="T22" fmla="*/ 142 w 295"/>
                      <a:gd name="T23" fmla="*/ 475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95" h="475">
                        <a:moveTo>
                          <a:pt x="142" y="475"/>
                        </a:moveTo>
                        <a:lnTo>
                          <a:pt x="62" y="313"/>
                        </a:lnTo>
                        <a:lnTo>
                          <a:pt x="150" y="118"/>
                        </a:lnTo>
                        <a:lnTo>
                          <a:pt x="0" y="24"/>
                        </a:lnTo>
                        <a:lnTo>
                          <a:pt x="50" y="0"/>
                        </a:lnTo>
                        <a:lnTo>
                          <a:pt x="165" y="88"/>
                        </a:lnTo>
                        <a:lnTo>
                          <a:pt x="242" y="49"/>
                        </a:lnTo>
                        <a:lnTo>
                          <a:pt x="295" y="163"/>
                        </a:lnTo>
                        <a:lnTo>
                          <a:pt x="229" y="297"/>
                        </a:lnTo>
                        <a:lnTo>
                          <a:pt x="260" y="356"/>
                        </a:lnTo>
                        <a:lnTo>
                          <a:pt x="212" y="378"/>
                        </a:lnTo>
                        <a:lnTo>
                          <a:pt x="142" y="47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9" name="Freeform 1175">
                    <a:extLst>
                      <a:ext uri="{FF2B5EF4-FFF2-40B4-BE49-F238E27FC236}">
                        <a16:creationId xmlns:a16="http://schemas.microsoft.com/office/drawing/2014/main" id="{616F6DF9-E48A-46BB-835F-D10444C09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1869"/>
                    <a:ext cx="96" cy="175"/>
                  </a:xfrm>
                  <a:custGeom>
                    <a:avLst/>
                    <a:gdLst>
                      <a:gd name="T0" fmla="*/ 64 w 192"/>
                      <a:gd name="T1" fmla="*/ 349 h 349"/>
                      <a:gd name="T2" fmla="*/ 0 w 192"/>
                      <a:gd name="T3" fmla="*/ 218 h 349"/>
                      <a:gd name="T4" fmla="*/ 86 w 192"/>
                      <a:gd name="T5" fmla="*/ 38 h 349"/>
                      <a:gd name="T6" fmla="*/ 160 w 192"/>
                      <a:gd name="T7" fmla="*/ 0 h 349"/>
                      <a:gd name="T8" fmla="*/ 192 w 192"/>
                      <a:gd name="T9" fmla="*/ 61 h 349"/>
                      <a:gd name="T10" fmla="*/ 128 w 192"/>
                      <a:gd name="T11" fmla="*/ 90 h 349"/>
                      <a:gd name="T12" fmla="*/ 79 w 192"/>
                      <a:gd name="T13" fmla="*/ 209 h 349"/>
                      <a:gd name="T14" fmla="*/ 112 w 192"/>
                      <a:gd name="T15" fmla="*/ 279 h 349"/>
                      <a:gd name="T16" fmla="*/ 64 w 192"/>
                      <a:gd name="T17" fmla="*/ 349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349">
                        <a:moveTo>
                          <a:pt x="64" y="349"/>
                        </a:moveTo>
                        <a:lnTo>
                          <a:pt x="0" y="218"/>
                        </a:lnTo>
                        <a:lnTo>
                          <a:pt x="86" y="38"/>
                        </a:lnTo>
                        <a:lnTo>
                          <a:pt x="160" y="0"/>
                        </a:lnTo>
                        <a:lnTo>
                          <a:pt x="192" y="61"/>
                        </a:lnTo>
                        <a:lnTo>
                          <a:pt x="128" y="90"/>
                        </a:lnTo>
                        <a:lnTo>
                          <a:pt x="79" y="209"/>
                        </a:lnTo>
                        <a:lnTo>
                          <a:pt x="112" y="279"/>
                        </a:lnTo>
                        <a:lnTo>
                          <a:pt x="64" y="3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0" name="Freeform 1176">
                    <a:extLst>
                      <a:ext uri="{FF2B5EF4-FFF2-40B4-BE49-F238E27FC236}">
                        <a16:creationId xmlns:a16="http://schemas.microsoft.com/office/drawing/2014/main" id="{BAF77A64-7AA9-44DF-8381-BD5B368EA7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907"/>
                    <a:ext cx="46" cy="90"/>
                  </a:xfrm>
                  <a:custGeom>
                    <a:avLst/>
                    <a:gdLst>
                      <a:gd name="T0" fmla="*/ 28 w 92"/>
                      <a:gd name="T1" fmla="*/ 181 h 181"/>
                      <a:gd name="T2" fmla="*/ 92 w 92"/>
                      <a:gd name="T3" fmla="*/ 60 h 181"/>
                      <a:gd name="T4" fmla="*/ 62 w 92"/>
                      <a:gd name="T5" fmla="*/ 0 h 181"/>
                      <a:gd name="T6" fmla="*/ 0 w 92"/>
                      <a:gd name="T7" fmla="*/ 121 h 181"/>
                      <a:gd name="T8" fmla="*/ 28 w 92"/>
                      <a:gd name="T9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181">
                        <a:moveTo>
                          <a:pt x="28" y="181"/>
                        </a:moveTo>
                        <a:lnTo>
                          <a:pt x="92" y="60"/>
                        </a:lnTo>
                        <a:lnTo>
                          <a:pt x="62" y="0"/>
                        </a:lnTo>
                        <a:lnTo>
                          <a:pt x="0" y="121"/>
                        </a:lnTo>
                        <a:lnTo>
                          <a:pt x="28" y="18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1" name="Freeform 1177">
                    <a:extLst>
                      <a:ext uri="{FF2B5EF4-FFF2-40B4-BE49-F238E27FC236}">
                        <a16:creationId xmlns:a16="http://schemas.microsoft.com/office/drawing/2014/main" id="{603AA4D7-1160-4B2C-8E98-C68B77A18F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0" y="2015"/>
                    <a:ext cx="63" cy="77"/>
                  </a:xfrm>
                  <a:custGeom>
                    <a:avLst/>
                    <a:gdLst>
                      <a:gd name="T0" fmla="*/ 73 w 127"/>
                      <a:gd name="T1" fmla="*/ 0 h 154"/>
                      <a:gd name="T2" fmla="*/ 0 w 127"/>
                      <a:gd name="T3" fmla="*/ 37 h 154"/>
                      <a:gd name="T4" fmla="*/ 56 w 127"/>
                      <a:gd name="T5" fmla="*/ 154 h 154"/>
                      <a:gd name="T6" fmla="*/ 127 w 127"/>
                      <a:gd name="T7" fmla="*/ 118 h 154"/>
                      <a:gd name="T8" fmla="*/ 73 w 127"/>
                      <a:gd name="T9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154">
                        <a:moveTo>
                          <a:pt x="73" y="0"/>
                        </a:moveTo>
                        <a:lnTo>
                          <a:pt x="0" y="37"/>
                        </a:lnTo>
                        <a:lnTo>
                          <a:pt x="56" y="154"/>
                        </a:lnTo>
                        <a:lnTo>
                          <a:pt x="127" y="118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2" name="Freeform 1178">
                    <a:extLst>
                      <a:ext uri="{FF2B5EF4-FFF2-40B4-BE49-F238E27FC236}">
                        <a16:creationId xmlns:a16="http://schemas.microsoft.com/office/drawing/2014/main" id="{20B9AF3F-C49B-41B4-B47C-044B8D657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0" y="2022"/>
                    <a:ext cx="45" cy="59"/>
                  </a:xfrm>
                  <a:custGeom>
                    <a:avLst/>
                    <a:gdLst>
                      <a:gd name="T0" fmla="*/ 90 w 90"/>
                      <a:gd name="T1" fmla="*/ 97 h 119"/>
                      <a:gd name="T2" fmla="*/ 45 w 90"/>
                      <a:gd name="T3" fmla="*/ 0 h 119"/>
                      <a:gd name="T4" fmla="*/ 0 w 90"/>
                      <a:gd name="T5" fmla="*/ 22 h 119"/>
                      <a:gd name="T6" fmla="*/ 45 w 90"/>
                      <a:gd name="T7" fmla="*/ 119 h 119"/>
                      <a:gd name="T8" fmla="*/ 90 w 90"/>
                      <a:gd name="T9" fmla="*/ 9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" h="119">
                        <a:moveTo>
                          <a:pt x="90" y="97"/>
                        </a:moveTo>
                        <a:lnTo>
                          <a:pt x="45" y="0"/>
                        </a:lnTo>
                        <a:lnTo>
                          <a:pt x="0" y="22"/>
                        </a:lnTo>
                        <a:lnTo>
                          <a:pt x="45" y="119"/>
                        </a:lnTo>
                        <a:lnTo>
                          <a:pt x="90" y="9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3" name="Freeform 1179">
                    <a:extLst>
                      <a:ext uri="{FF2B5EF4-FFF2-40B4-BE49-F238E27FC236}">
                        <a16:creationId xmlns:a16="http://schemas.microsoft.com/office/drawing/2014/main" id="{BC89F5F2-4A7A-4F32-8710-BC3724070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994"/>
                    <a:ext cx="66" cy="111"/>
                  </a:xfrm>
                  <a:custGeom>
                    <a:avLst/>
                    <a:gdLst>
                      <a:gd name="T0" fmla="*/ 83 w 132"/>
                      <a:gd name="T1" fmla="*/ 221 h 221"/>
                      <a:gd name="T2" fmla="*/ 124 w 132"/>
                      <a:gd name="T3" fmla="*/ 209 h 221"/>
                      <a:gd name="T4" fmla="*/ 132 w 132"/>
                      <a:gd name="T5" fmla="*/ 105 h 221"/>
                      <a:gd name="T6" fmla="*/ 80 w 132"/>
                      <a:gd name="T7" fmla="*/ 0 h 221"/>
                      <a:gd name="T8" fmla="*/ 0 w 132"/>
                      <a:gd name="T9" fmla="*/ 40 h 221"/>
                      <a:gd name="T10" fmla="*/ 83 w 132"/>
                      <a:gd name="T11" fmla="*/ 221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2" h="221">
                        <a:moveTo>
                          <a:pt x="83" y="221"/>
                        </a:moveTo>
                        <a:lnTo>
                          <a:pt x="124" y="209"/>
                        </a:lnTo>
                        <a:lnTo>
                          <a:pt x="132" y="105"/>
                        </a:lnTo>
                        <a:lnTo>
                          <a:pt x="80" y="0"/>
                        </a:lnTo>
                        <a:lnTo>
                          <a:pt x="0" y="40"/>
                        </a:lnTo>
                        <a:lnTo>
                          <a:pt x="83" y="2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4" name="Freeform 1180">
                    <a:extLst>
                      <a:ext uri="{FF2B5EF4-FFF2-40B4-BE49-F238E27FC236}">
                        <a16:creationId xmlns:a16="http://schemas.microsoft.com/office/drawing/2014/main" id="{8F72C97A-87A1-4769-B2EA-E2548F21DD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9" y="1967"/>
                    <a:ext cx="85" cy="189"/>
                  </a:xfrm>
                  <a:custGeom>
                    <a:avLst/>
                    <a:gdLst>
                      <a:gd name="T0" fmla="*/ 0 w 170"/>
                      <a:gd name="T1" fmla="*/ 55 h 378"/>
                      <a:gd name="T2" fmla="*/ 106 w 170"/>
                      <a:gd name="T3" fmla="*/ 0 h 378"/>
                      <a:gd name="T4" fmla="*/ 170 w 170"/>
                      <a:gd name="T5" fmla="*/ 137 h 378"/>
                      <a:gd name="T6" fmla="*/ 71 w 170"/>
                      <a:gd name="T7" fmla="*/ 378 h 378"/>
                      <a:gd name="T8" fmla="*/ 54 w 170"/>
                      <a:gd name="T9" fmla="*/ 363 h 378"/>
                      <a:gd name="T10" fmla="*/ 10 w 170"/>
                      <a:gd name="T11" fmla="*/ 273 h 378"/>
                      <a:gd name="T12" fmla="*/ 46 w 170"/>
                      <a:gd name="T13" fmla="*/ 254 h 378"/>
                      <a:gd name="T14" fmla="*/ 52 w 170"/>
                      <a:gd name="T15" fmla="*/ 161 h 378"/>
                      <a:gd name="T16" fmla="*/ 0 w 170"/>
                      <a:gd name="T17" fmla="*/ 55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378">
                        <a:moveTo>
                          <a:pt x="0" y="55"/>
                        </a:moveTo>
                        <a:lnTo>
                          <a:pt x="106" y="0"/>
                        </a:lnTo>
                        <a:lnTo>
                          <a:pt x="170" y="137"/>
                        </a:lnTo>
                        <a:lnTo>
                          <a:pt x="71" y="378"/>
                        </a:lnTo>
                        <a:lnTo>
                          <a:pt x="54" y="363"/>
                        </a:lnTo>
                        <a:lnTo>
                          <a:pt x="10" y="273"/>
                        </a:lnTo>
                        <a:lnTo>
                          <a:pt x="46" y="254"/>
                        </a:lnTo>
                        <a:lnTo>
                          <a:pt x="52" y="161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5" name="Freeform 1181">
                    <a:extLst>
                      <a:ext uri="{FF2B5EF4-FFF2-40B4-BE49-F238E27FC236}">
                        <a16:creationId xmlns:a16="http://schemas.microsoft.com/office/drawing/2014/main" id="{4799911A-B0F3-4CDD-93EF-30DBF064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4" y="1929"/>
                    <a:ext cx="77" cy="101"/>
                  </a:xfrm>
                  <a:custGeom>
                    <a:avLst/>
                    <a:gdLst>
                      <a:gd name="T0" fmla="*/ 64 w 154"/>
                      <a:gd name="T1" fmla="*/ 203 h 203"/>
                      <a:gd name="T2" fmla="*/ 154 w 154"/>
                      <a:gd name="T3" fmla="*/ 0 h 203"/>
                      <a:gd name="T4" fmla="*/ 0 w 154"/>
                      <a:gd name="T5" fmla="*/ 75 h 203"/>
                      <a:gd name="T6" fmla="*/ 64 w 154"/>
                      <a:gd name="T7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4" h="203">
                        <a:moveTo>
                          <a:pt x="64" y="203"/>
                        </a:moveTo>
                        <a:lnTo>
                          <a:pt x="154" y="0"/>
                        </a:lnTo>
                        <a:lnTo>
                          <a:pt x="0" y="75"/>
                        </a:lnTo>
                        <a:lnTo>
                          <a:pt x="64" y="20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6" name="Freeform 1182">
                    <a:extLst>
                      <a:ext uri="{FF2B5EF4-FFF2-40B4-BE49-F238E27FC236}">
                        <a16:creationId xmlns:a16="http://schemas.microsoft.com/office/drawing/2014/main" id="{B8E5EF0B-87EE-474E-B5D4-841B6632AC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1" y="1912"/>
                    <a:ext cx="112" cy="251"/>
                  </a:xfrm>
                  <a:custGeom>
                    <a:avLst/>
                    <a:gdLst>
                      <a:gd name="T0" fmla="*/ 0 w 223"/>
                      <a:gd name="T1" fmla="*/ 485 h 501"/>
                      <a:gd name="T2" fmla="*/ 50 w 223"/>
                      <a:gd name="T3" fmla="*/ 501 h 501"/>
                      <a:gd name="T4" fmla="*/ 223 w 223"/>
                      <a:gd name="T5" fmla="*/ 0 h 501"/>
                      <a:gd name="T6" fmla="*/ 188 w 223"/>
                      <a:gd name="T7" fmla="*/ 20 h 501"/>
                      <a:gd name="T8" fmla="*/ 0 w 223"/>
                      <a:gd name="T9" fmla="*/ 485 h 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501">
                        <a:moveTo>
                          <a:pt x="0" y="485"/>
                        </a:moveTo>
                        <a:lnTo>
                          <a:pt x="50" y="501"/>
                        </a:lnTo>
                        <a:lnTo>
                          <a:pt x="223" y="0"/>
                        </a:lnTo>
                        <a:lnTo>
                          <a:pt x="188" y="20"/>
                        </a:lnTo>
                        <a:lnTo>
                          <a:pt x="0" y="4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7" name="Freeform 1183">
                    <a:extLst>
                      <a:ext uri="{FF2B5EF4-FFF2-40B4-BE49-F238E27FC236}">
                        <a16:creationId xmlns:a16="http://schemas.microsoft.com/office/drawing/2014/main" id="{FAF30D7F-71C7-40D5-BEED-B1C1053DA4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846"/>
                    <a:ext cx="54" cy="137"/>
                  </a:xfrm>
                  <a:custGeom>
                    <a:avLst/>
                    <a:gdLst>
                      <a:gd name="T0" fmla="*/ 20 w 106"/>
                      <a:gd name="T1" fmla="*/ 275 h 275"/>
                      <a:gd name="T2" fmla="*/ 0 w 106"/>
                      <a:gd name="T3" fmla="*/ 0 h 275"/>
                      <a:gd name="T4" fmla="*/ 106 w 106"/>
                      <a:gd name="T5" fmla="*/ 69 h 275"/>
                      <a:gd name="T6" fmla="*/ 20 w 106"/>
                      <a:gd name="T7" fmla="*/ 275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6" h="275">
                        <a:moveTo>
                          <a:pt x="20" y="275"/>
                        </a:moveTo>
                        <a:lnTo>
                          <a:pt x="0" y="0"/>
                        </a:lnTo>
                        <a:lnTo>
                          <a:pt x="106" y="69"/>
                        </a:lnTo>
                        <a:lnTo>
                          <a:pt x="20" y="2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8" name="Freeform 1184">
                    <a:extLst>
                      <a:ext uri="{FF2B5EF4-FFF2-40B4-BE49-F238E27FC236}">
                        <a16:creationId xmlns:a16="http://schemas.microsoft.com/office/drawing/2014/main" id="{3F574013-57C6-4FCF-BC5B-66E3D32139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1" y="2094"/>
                    <a:ext cx="49" cy="63"/>
                  </a:xfrm>
                  <a:custGeom>
                    <a:avLst/>
                    <a:gdLst>
                      <a:gd name="T0" fmla="*/ 48 w 98"/>
                      <a:gd name="T1" fmla="*/ 126 h 126"/>
                      <a:gd name="T2" fmla="*/ 98 w 98"/>
                      <a:gd name="T3" fmla="*/ 99 h 126"/>
                      <a:gd name="T4" fmla="*/ 50 w 98"/>
                      <a:gd name="T5" fmla="*/ 0 h 126"/>
                      <a:gd name="T6" fmla="*/ 0 w 98"/>
                      <a:gd name="T7" fmla="*/ 27 h 126"/>
                      <a:gd name="T8" fmla="*/ 48 w 98"/>
                      <a:gd name="T9" fmla="*/ 1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126">
                        <a:moveTo>
                          <a:pt x="48" y="126"/>
                        </a:moveTo>
                        <a:lnTo>
                          <a:pt x="98" y="99"/>
                        </a:lnTo>
                        <a:lnTo>
                          <a:pt x="50" y="0"/>
                        </a:lnTo>
                        <a:lnTo>
                          <a:pt x="0" y="27"/>
                        </a:lnTo>
                        <a:lnTo>
                          <a:pt x="48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9" name="Freeform 1185">
                    <a:extLst>
                      <a:ext uri="{FF2B5EF4-FFF2-40B4-BE49-F238E27FC236}">
                        <a16:creationId xmlns:a16="http://schemas.microsoft.com/office/drawing/2014/main" id="{48822895-73DC-4825-8710-7CF0033EA9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2135"/>
                    <a:ext cx="194" cy="192"/>
                  </a:xfrm>
                  <a:custGeom>
                    <a:avLst/>
                    <a:gdLst>
                      <a:gd name="T0" fmla="*/ 252 w 388"/>
                      <a:gd name="T1" fmla="*/ 384 h 384"/>
                      <a:gd name="T2" fmla="*/ 143 w 388"/>
                      <a:gd name="T3" fmla="*/ 158 h 384"/>
                      <a:gd name="T4" fmla="*/ 97 w 388"/>
                      <a:gd name="T5" fmla="*/ 149 h 384"/>
                      <a:gd name="T6" fmla="*/ 42 w 388"/>
                      <a:gd name="T7" fmla="*/ 174 h 384"/>
                      <a:gd name="T8" fmla="*/ 0 w 388"/>
                      <a:gd name="T9" fmla="*/ 84 h 384"/>
                      <a:gd name="T10" fmla="*/ 174 w 388"/>
                      <a:gd name="T11" fmla="*/ 0 h 384"/>
                      <a:gd name="T12" fmla="*/ 245 w 388"/>
                      <a:gd name="T13" fmla="*/ 26 h 384"/>
                      <a:gd name="T14" fmla="*/ 388 w 388"/>
                      <a:gd name="T15" fmla="*/ 318 h 384"/>
                      <a:gd name="T16" fmla="*/ 252 w 388"/>
                      <a:gd name="T17" fmla="*/ 38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88" h="384">
                        <a:moveTo>
                          <a:pt x="252" y="384"/>
                        </a:moveTo>
                        <a:lnTo>
                          <a:pt x="143" y="158"/>
                        </a:lnTo>
                        <a:lnTo>
                          <a:pt x="97" y="149"/>
                        </a:lnTo>
                        <a:lnTo>
                          <a:pt x="42" y="174"/>
                        </a:lnTo>
                        <a:lnTo>
                          <a:pt x="0" y="84"/>
                        </a:lnTo>
                        <a:lnTo>
                          <a:pt x="174" y="0"/>
                        </a:lnTo>
                        <a:lnTo>
                          <a:pt x="245" y="26"/>
                        </a:lnTo>
                        <a:lnTo>
                          <a:pt x="388" y="318"/>
                        </a:lnTo>
                        <a:lnTo>
                          <a:pt x="252" y="38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0" name="Freeform 1186">
                    <a:extLst>
                      <a:ext uri="{FF2B5EF4-FFF2-40B4-BE49-F238E27FC236}">
                        <a16:creationId xmlns:a16="http://schemas.microsoft.com/office/drawing/2014/main" id="{1FB24F2D-5474-44D8-96B1-6BAF3FA1DC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5" y="1764"/>
                    <a:ext cx="146" cy="243"/>
                  </a:xfrm>
                  <a:custGeom>
                    <a:avLst/>
                    <a:gdLst>
                      <a:gd name="T0" fmla="*/ 74 w 292"/>
                      <a:gd name="T1" fmla="*/ 0 h 485"/>
                      <a:gd name="T2" fmla="*/ 0 w 292"/>
                      <a:gd name="T3" fmla="*/ 38 h 485"/>
                      <a:gd name="T4" fmla="*/ 217 w 292"/>
                      <a:gd name="T5" fmla="*/ 485 h 485"/>
                      <a:gd name="T6" fmla="*/ 292 w 292"/>
                      <a:gd name="T7" fmla="*/ 444 h 485"/>
                      <a:gd name="T8" fmla="*/ 74 w 292"/>
                      <a:gd name="T9" fmla="*/ 0 h 4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2" h="485">
                        <a:moveTo>
                          <a:pt x="74" y="0"/>
                        </a:moveTo>
                        <a:lnTo>
                          <a:pt x="0" y="38"/>
                        </a:lnTo>
                        <a:lnTo>
                          <a:pt x="217" y="485"/>
                        </a:lnTo>
                        <a:lnTo>
                          <a:pt x="292" y="444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1" name="Freeform 1187">
                    <a:extLst>
                      <a:ext uri="{FF2B5EF4-FFF2-40B4-BE49-F238E27FC236}">
                        <a16:creationId xmlns:a16="http://schemas.microsoft.com/office/drawing/2014/main" id="{E76E66BA-B6ED-4B78-9F60-EDF5D558DC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9" y="1766"/>
                    <a:ext cx="114" cy="195"/>
                  </a:xfrm>
                  <a:custGeom>
                    <a:avLst/>
                    <a:gdLst>
                      <a:gd name="T0" fmla="*/ 227 w 227"/>
                      <a:gd name="T1" fmla="*/ 367 h 390"/>
                      <a:gd name="T2" fmla="*/ 44 w 227"/>
                      <a:gd name="T3" fmla="*/ 0 h 390"/>
                      <a:gd name="T4" fmla="*/ 0 w 227"/>
                      <a:gd name="T5" fmla="*/ 20 h 390"/>
                      <a:gd name="T6" fmla="*/ 181 w 227"/>
                      <a:gd name="T7" fmla="*/ 390 h 390"/>
                      <a:gd name="T8" fmla="*/ 227 w 227"/>
                      <a:gd name="T9" fmla="*/ 367 h 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7" h="390">
                        <a:moveTo>
                          <a:pt x="227" y="367"/>
                        </a:moveTo>
                        <a:lnTo>
                          <a:pt x="44" y="0"/>
                        </a:lnTo>
                        <a:lnTo>
                          <a:pt x="0" y="20"/>
                        </a:lnTo>
                        <a:lnTo>
                          <a:pt x="181" y="390"/>
                        </a:lnTo>
                        <a:lnTo>
                          <a:pt x="227" y="3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2" name="Freeform 1188">
                    <a:extLst>
                      <a:ext uri="{FF2B5EF4-FFF2-40B4-BE49-F238E27FC236}">
                        <a16:creationId xmlns:a16="http://schemas.microsoft.com/office/drawing/2014/main" id="{FDD2A0F4-959F-4E3B-B1E6-B49CCA0D03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4" y="1785"/>
                    <a:ext cx="98" cy="76"/>
                  </a:xfrm>
                  <a:custGeom>
                    <a:avLst/>
                    <a:gdLst>
                      <a:gd name="T0" fmla="*/ 141 w 196"/>
                      <a:gd name="T1" fmla="*/ 0 h 152"/>
                      <a:gd name="T2" fmla="*/ 196 w 196"/>
                      <a:gd name="T3" fmla="*/ 113 h 152"/>
                      <a:gd name="T4" fmla="*/ 118 w 196"/>
                      <a:gd name="T5" fmla="*/ 152 h 152"/>
                      <a:gd name="T6" fmla="*/ 0 w 196"/>
                      <a:gd name="T7" fmla="*/ 69 h 152"/>
                      <a:gd name="T8" fmla="*/ 141 w 196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6" h="152">
                        <a:moveTo>
                          <a:pt x="141" y="0"/>
                        </a:moveTo>
                        <a:lnTo>
                          <a:pt x="196" y="113"/>
                        </a:lnTo>
                        <a:lnTo>
                          <a:pt x="118" y="152"/>
                        </a:lnTo>
                        <a:lnTo>
                          <a:pt x="0" y="69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3" name="Freeform 1189">
                    <a:extLst>
                      <a:ext uri="{FF2B5EF4-FFF2-40B4-BE49-F238E27FC236}">
                        <a16:creationId xmlns:a16="http://schemas.microsoft.com/office/drawing/2014/main" id="{3C31D62B-A901-4F78-AB8D-E379B4E2A6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1832"/>
                    <a:ext cx="63" cy="161"/>
                  </a:xfrm>
                  <a:custGeom>
                    <a:avLst/>
                    <a:gdLst>
                      <a:gd name="T0" fmla="*/ 124 w 124"/>
                      <a:gd name="T1" fmla="*/ 321 h 321"/>
                      <a:gd name="T2" fmla="*/ 0 w 124"/>
                      <a:gd name="T3" fmla="*/ 48 h 321"/>
                      <a:gd name="T4" fmla="*/ 100 w 124"/>
                      <a:gd name="T5" fmla="*/ 0 h 321"/>
                      <a:gd name="T6" fmla="*/ 124 w 124"/>
                      <a:gd name="T7" fmla="*/ 321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4" h="321">
                        <a:moveTo>
                          <a:pt x="124" y="321"/>
                        </a:moveTo>
                        <a:lnTo>
                          <a:pt x="0" y="48"/>
                        </a:lnTo>
                        <a:lnTo>
                          <a:pt x="100" y="0"/>
                        </a:lnTo>
                        <a:lnTo>
                          <a:pt x="124" y="3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4" name="Freeform 1190">
                    <a:extLst>
                      <a:ext uri="{FF2B5EF4-FFF2-40B4-BE49-F238E27FC236}">
                        <a16:creationId xmlns:a16="http://schemas.microsoft.com/office/drawing/2014/main" id="{DEA2C3AF-4389-451F-AC91-71B2A9B19C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973"/>
                    <a:ext cx="125" cy="74"/>
                  </a:xfrm>
                  <a:custGeom>
                    <a:avLst/>
                    <a:gdLst>
                      <a:gd name="T0" fmla="*/ 249 w 249"/>
                      <a:gd name="T1" fmla="*/ 29 h 149"/>
                      <a:gd name="T2" fmla="*/ 0 w 249"/>
                      <a:gd name="T3" fmla="*/ 149 h 149"/>
                      <a:gd name="T4" fmla="*/ 17 w 249"/>
                      <a:gd name="T5" fmla="*/ 105 h 149"/>
                      <a:gd name="T6" fmla="*/ 233 w 249"/>
                      <a:gd name="T7" fmla="*/ 0 h 149"/>
                      <a:gd name="T8" fmla="*/ 249 w 249"/>
                      <a:gd name="T9" fmla="*/ 2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9" h="149">
                        <a:moveTo>
                          <a:pt x="249" y="29"/>
                        </a:moveTo>
                        <a:lnTo>
                          <a:pt x="0" y="149"/>
                        </a:lnTo>
                        <a:lnTo>
                          <a:pt x="17" y="105"/>
                        </a:lnTo>
                        <a:lnTo>
                          <a:pt x="233" y="0"/>
                        </a:lnTo>
                        <a:lnTo>
                          <a:pt x="249" y="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5" name="Freeform 1191">
                    <a:extLst>
                      <a:ext uri="{FF2B5EF4-FFF2-40B4-BE49-F238E27FC236}">
                        <a16:creationId xmlns:a16="http://schemas.microsoft.com/office/drawing/2014/main" id="{0266D89E-24B3-4B87-8D44-E35BF2B5F3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9" y="1947"/>
                    <a:ext cx="93" cy="59"/>
                  </a:xfrm>
                  <a:custGeom>
                    <a:avLst/>
                    <a:gdLst>
                      <a:gd name="T0" fmla="*/ 186 w 186"/>
                      <a:gd name="T1" fmla="*/ 27 h 117"/>
                      <a:gd name="T2" fmla="*/ 173 w 186"/>
                      <a:gd name="T3" fmla="*/ 0 h 117"/>
                      <a:gd name="T4" fmla="*/ 16 w 186"/>
                      <a:gd name="T5" fmla="*/ 74 h 117"/>
                      <a:gd name="T6" fmla="*/ 0 w 186"/>
                      <a:gd name="T7" fmla="*/ 117 h 117"/>
                      <a:gd name="T8" fmla="*/ 186 w 186"/>
                      <a:gd name="T9" fmla="*/ 27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6" h="117">
                        <a:moveTo>
                          <a:pt x="186" y="27"/>
                        </a:moveTo>
                        <a:lnTo>
                          <a:pt x="173" y="0"/>
                        </a:lnTo>
                        <a:lnTo>
                          <a:pt x="16" y="74"/>
                        </a:lnTo>
                        <a:lnTo>
                          <a:pt x="0" y="117"/>
                        </a:lnTo>
                        <a:lnTo>
                          <a:pt x="186" y="2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6" name="Freeform 1192">
                    <a:extLst>
                      <a:ext uri="{FF2B5EF4-FFF2-40B4-BE49-F238E27FC236}">
                        <a16:creationId xmlns:a16="http://schemas.microsoft.com/office/drawing/2014/main" id="{C65FA85E-4830-4A6B-BA18-3C24B37165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3" y="1916"/>
                    <a:ext cx="66" cy="47"/>
                  </a:xfrm>
                  <a:custGeom>
                    <a:avLst/>
                    <a:gdLst>
                      <a:gd name="T0" fmla="*/ 131 w 131"/>
                      <a:gd name="T1" fmla="*/ 33 h 95"/>
                      <a:gd name="T2" fmla="*/ 115 w 131"/>
                      <a:gd name="T3" fmla="*/ 0 h 95"/>
                      <a:gd name="T4" fmla="*/ 18 w 131"/>
                      <a:gd name="T5" fmla="*/ 47 h 95"/>
                      <a:gd name="T6" fmla="*/ 0 w 131"/>
                      <a:gd name="T7" fmla="*/ 95 h 95"/>
                      <a:gd name="T8" fmla="*/ 131 w 131"/>
                      <a:gd name="T9" fmla="*/ 3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" h="95">
                        <a:moveTo>
                          <a:pt x="131" y="33"/>
                        </a:moveTo>
                        <a:lnTo>
                          <a:pt x="115" y="0"/>
                        </a:lnTo>
                        <a:lnTo>
                          <a:pt x="18" y="47"/>
                        </a:lnTo>
                        <a:lnTo>
                          <a:pt x="0" y="95"/>
                        </a:lnTo>
                        <a:lnTo>
                          <a:pt x="131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7" name="Freeform 1193">
                    <a:extLst>
                      <a:ext uri="{FF2B5EF4-FFF2-40B4-BE49-F238E27FC236}">
                        <a16:creationId xmlns:a16="http://schemas.microsoft.com/office/drawing/2014/main" id="{9989B373-BD2F-4D3A-B016-59C8AAFF91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0" y="1874"/>
                    <a:ext cx="33" cy="43"/>
                  </a:xfrm>
                  <a:custGeom>
                    <a:avLst/>
                    <a:gdLst>
                      <a:gd name="T0" fmla="*/ 68 w 68"/>
                      <a:gd name="T1" fmla="*/ 54 h 87"/>
                      <a:gd name="T2" fmla="*/ 0 w 68"/>
                      <a:gd name="T3" fmla="*/ 87 h 87"/>
                      <a:gd name="T4" fmla="*/ 24 w 68"/>
                      <a:gd name="T5" fmla="*/ 9 h 87"/>
                      <a:gd name="T6" fmla="*/ 42 w 68"/>
                      <a:gd name="T7" fmla="*/ 0 h 87"/>
                      <a:gd name="T8" fmla="*/ 68 w 68"/>
                      <a:gd name="T9" fmla="*/ 54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87">
                        <a:moveTo>
                          <a:pt x="68" y="54"/>
                        </a:moveTo>
                        <a:lnTo>
                          <a:pt x="0" y="87"/>
                        </a:lnTo>
                        <a:lnTo>
                          <a:pt x="24" y="9"/>
                        </a:lnTo>
                        <a:lnTo>
                          <a:pt x="42" y="0"/>
                        </a:lnTo>
                        <a:lnTo>
                          <a:pt x="68" y="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8" name="Freeform 1194">
                    <a:extLst>
                      <a:ext uri="{FF2B5EF4-FFF2-40B4-BE49-F238E27FC236}">
                        <a16:creationId xmlns:a16="http://schemas.microsoft.com/office/drawing/2014/main" id="{CF6B8B8B-AC11-4F75-88CE-3E4D410C5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275"/>
                    <a:ext cx="77" cy="29"/>
                  </a:xfrm>
                  <a:custGeom>
                    <a:avLst/>
                    <a:gdLst>
                      <a:gd name="T0" fmla="*/ 154 w 154"/>
                      <a:gd name="T1" fmla="*/ 30 h 57"/>
                      <a:gd name="T2" fmla="*/ 53 w 154"/>
                      <a:gd name="T3" fmla="*/ 0 h 57"/>
                      <a:gd name="T4" fmla="*/ 0 w 154"/>
                      <a:gd name="T5" fmla="*/ 23 h 57"/>
                      <a:gd name="T6" fmla="*/ 93 w 154"/>
                      <a:gd name="T7" fmla="*/ 57 h 57"/>
                      <a:gd name="T8" fmla="*/ 154 w 154"/>
                      <a:gd name="T9" fmla="*/ 3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" h="57">
                        <a:moveTo>
                          <a:pt x="154" y="30"/>
                        </a:moveTo>
                        <a:lnTo>
                          <a:pt x="53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54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9" name="Freeform 1195">
                    <a:extLst>
                      <a:ext uri="{FF2B5EF4-FFF2-40B4-BE49-F238E27FC236}">
                        <a16:creationId xmlns:a16="http://schemas.microsoft.com/office/drawing/2014/main" id="{A1AFBE71-3B1F-4382-BFA8-36C2B91A1E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2301"/>
                    <a:ext cx="76" cy="28"/>
                  </a:xfrm>
                  <a:custGeom>
                    <a:avLst/>
                    <a:gdLst>
                      <a:gd name="T0" fmla="*/ 151 w 151"/>
                      <a:gd name="T1" fmla="*/ 31 h 58"/>
                      <a:gd name="T2" fmla="*/ 51 w 151"/>
                      <a:gd name="T3" fmla="*/ 0 h 58"/>
                      <a:gd name="T4" fmla="*/ 0 w 151"/>
                      <a:gd name="T5" fmla="*/ 23 h 58"/>
                      <a:gd name="T6" fmla="*/ 91 w 151"/>
                      <a:gd name="T7" fmla="*/ 58 h 58"/>
                      <a:gd name="T8" fmla="*/ 151 w 151"/>
                      <a:gd name="T9" fmla="*/ 31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" h="58">
                        <a:moveTo>
                          <a:pt x="151" y="31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1" y="58"/>
                        </a:lnTo>
                        <a:lnTo>
                          <a:pt x="151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0" name="Freeform 1196">
                    <a:extLst>
                      <a:ext uri="{FF2B5EF4-FFF2-40B4-BE49-F238E27FC236}">
                        <a16:creationId xmlns:a16="http://schemas.microsoft.com/office/drawing/2014/main" id="{EC5B6495-B107-4CAE-9AD8-D11292EB81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2327"/>
                    <a:ext cx="74" cy="29"/>
                  </a:xfrm>
                  <a:custGeom>
                    <a:avLst/>
                    <a:gdLst>
                      <a:gd name="T0" fmla="*/ 149 w 149"/>
                      <a:gd name="T1" fmla="*/ 30 h 57"/>
                      <a:gd name="T2" fmla="*/ 51 w 149"/>
                      <a:gd name="T3" fmla="*/ 0 h 57"/>
                      <a:gd name="T4" fmla="*/ 0 w 149"/>
                      <a:gd name="T5" fmla="*/ 23 h 57"/>
                      <a:gd name="T6" fmla="*/ 93 w 149"/>
                      <a:gd name="T7" fmla="*/ 57 h 57"/>
                      <a:gd name="T8" fmla="*/ 149 w 149"/>
                      <a:gd name="T9" fmla="*/ 3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9" h="57">
                        <a:moveTo>
                          <a:pt x="149" y="30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49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1" name="Freeform 1197">
                    <a:extLst>
                      <a:ext uri="{FF2B5EF4-FFF2-40B4-BE49-F238E27FC236}">
                        <a16:creationId xmlns:a16="http://schemas.microsoft.com/office/drawing/2014/main" id="{5DF7F0D7-9F13-4AD5-8443-149B293B04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2362"/>
                    <a:ext cx="43" cy="25"/>
                  </a:xfrm>
                  <a:custGeom>
                    <a:avLst/>
                    <a:gdLst>
                      <a:gd name="T0" fmla="*/ 86 w 86"/>
                      <a:gd name="T1" fmla="*/ 27 h 51"/>
                      <a:gd name="T2" fmla="*/ 11 w 86"/>
                      <a:gd name="T3" fmla="*/ 0 h 51"/>
                      <a:gd name="T4" fmla="*/ 0 w 86"/>
                      <a:gd name="T5" fmla="*/ 37 h 51"/>
                      <a:gd name="T6" fmla="*/ 33 w 86"/>
                      <a:gd name="T7" fmla="*/ 51 h 51"/>
                      <a:gd name="T8" fmla="*/ 86 w 86"/>
                      <a:gd name="T9" fmla="*/ 27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51">
                        <a:moveTo>
                          <a:pt x="86" y="27"/>
                        </a:moveTo>
                        <a:lnTo>
                          <a:pt x="11" y="0"/>
                        </a:lnTo>
                        <a:lnTo>
                          <a:pt x="0" y="37"/>
                        </a:lnTo>
                        <a:lnTo>
                          <a:pt x="33" y="51"/>
                        </a:lnTo>
                        <a:lnTo>
                          <a:pt x="86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2" name="Freeform 1198">
                    <a:extLst>
                      <a:ext uri="{FF2B5EF4-FFF2-40B4-BE49-F238E27FC236}">
                        <a16:creationId xmlns:a16="http://schemas.microsoft.com/office/drawing/2014/main" id="{B980788C-D770-4AAD-9508-5AC08B769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0" y="2178"/>
                    <a:ext cx="141" cy="141"/>
                  </a:xfrm>
                  <a:custGeom>
                    <a:avLst/>
                    <a:gdLst>
                      <a:gd name="T0" fmla="*/ 257 w 283"/>
                      <a:gd name="T1" fmla="*/ 281 h 281"/>
                      <a:gd name="T2" fmla="*/ 140 w 283"/>
                      <a:gd name="T3" fmla="*/ 38 h 281"/>
                      <a:gd name="T4" fmla="*/ 107 w 283"/>
                      <a:gd name="T5" fmla="*/ 27 h 281"/>
                      <a:gd name="T6" fmla="*/ 14 w 283"/>
                      <a:gd name="T7" fmla="*/ 67 h 281"/>
                      <a:gd name="T8" fmla="*/ 0 w 283"/>
                      <a:gd name="T9" fmla="*/ 51 h 281"/>
                      <a:gd name="T10" fmla="*/ 113 w 283"/>
                      <a:gd name="T11" fmla="*/ 0 h 281"/>
                      <a:gd name="T12" fmla="*/ 150 w 283"/>
                      <a:gd name="T13" fmla="*/ 1 h 281"/>
                      <a:gd name="T14" fmla="*/ 283 w 283"/>
                      <a:gd name="T15" fmla="*/ 270 h 281"/>
                      <a:gd name="T16" fmla="*/ 257 w 283"/>
                      <a:gd name="T17" fmla="*/ 281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3" h="281">
                        <a:moveTo>
                          <a:pt x="257" y="281"/>
                        </a:moveTo>
                        <a:lnTo>
                          <a:pt x="140" y="38"/>
                        </a:lnTo>
                        <a:lnTo>
                          <a:pt x="107" y="27"/>
                        </a:lnTo>
                        <a:lnTo>
                          <a:pt x="14" y="67"/>
                        </a:lnTo>
                        <a:lnTo>
                          <a:pt x="0" y="51"/>
                        </a:lnTo>
                        <a:lnTo>
                          <a:pt x="113" y="0"/>
                        </a:lnTo>
                        <a:lnTo>
                          <a:pt x="150" y="1"/>
                        </a:lnTo>
                        <a:lnTo>
                          <a:pt x="283" y="270"/>
                        </a:lnTo>
                        <a:lnTo>
                          <a:pt x="257" y="2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3" name="Freeform 1199">
                    <a:extLst>
                      <a:ext uri="{FF2B5EF4-FFF2-40B4-BE49-F238E27FC236}">
                        <a16:creationId xmlns:a16="http://schemas.microsoft.com/office/drawing/2014/main" id="{8DB0FA43-AED1-48B9-A557-48E7C78D9F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2148"/>
                    <a:ext cx="182" cy="154"/>
                  </a:xfrm>
                  <a:custGeom>
                    <a:avLst/>
                    <a:gdLst>
                      <a:gd name="T0" fmla="*/ 337 w 364"/>
                      <a:gd name="T1" fmla="*/ 308 h 308"/>
                      <a:gd name="T2" fmla="*/ 197 w 364"/>
                      <a:gd name="T3" fmla="*/ 34 h 308"/>
                      <a:gd name="T4" fmla="*/ 151 w 364"/>
                      <a:gd name="T5" fmla="*/ 27 h 308"/>
                      <a:gd name="T6" fmla="*/ 15 w 364"/>
                      <a:gd name="T7" fmla="*/ 92 h 308"/>
                      <a:gd name="T8" fmla="*/ 0 w 364"/>
                      <a:gd name="T9" fmla="*/ 76 h 308"/>
                      <a:gd name="T10" fmla="*/ 169 w 364"/>
                      <a:gd name="T11" fmla="*/ 0 h 308"/>
                      <a:gd name="T12" fmla="*/ 217 w 364"/>
                      <a:gd name="T13" fmla="*/ 15 h 308"/>
                      <a:gd name="T14" fmla="*/ 364 w 364"/>
                      <a:gd name="T15" fmla="*/ 294 h 308"/>
                      <a:gd name="T16" fmla="*/ 337 w 364"/>
                      <a:gd name="T17" fmla="*/ 308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4" h="308">
                        <a:moveTo>
                          <a:pt x="337" y="308"/>
                        </a:moveTo>
                        <a:lnTo>
                          <a:pt x="197" y="34"/>
                        </a:lnTo>
                        <a:lnTo>
                          <a:pt x="151" y="27"/>
                        </a:lnTo>
                        <a:lnTo>
                          <a:pt x="15" y="92"/>
                        </a:lnTo>
                        <a:lnTo>
                          <a:pt x="0" y="76"/>
                        </a:lnTo>
                        <a:lnTo>
                          <a:pt x="169" y="0"/>
                        </a:lnTo>
                        <a:lnTo>
                          <a:pt x="217" y="15"/>
                        </a:lnTo>
                        <a:lnTo>
                          <a:pt x="364" y="294"/>
                        </a:lnTo>
                        <a:lnTo>
                          <a:pt x="33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4" name="Line 1200">
                    <a:extLst>
                      <a:ext uri="{FF2B5EF4-FFF2-40B4-BE49-F238E27FC236}">
                        <a16:creationId xmlns:a16="http://schemas.microsoft.com/office/drawing/2014/main" id="{DEB9C62B-5741-425C-B7C4-C6A55F31D9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5" y="2204"/>
                    <a:ext cx="48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5" name="Line 1201">
                    <a:extLst>
                      <a:ext uri="{FF2B5EF4-FFF2-40B4-BE49-F238E27FC236}">
                        <a16:creationId xmlns:a16="http://schemas.microsoft.com/office/drawing/2014/main" id="{71F745BC-CC45-4175-BC44-7445A3E314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0" y="2214"/>
                    <a:ext cx="44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6" name="Line 1202">
                    <a:extLst>
                      <a:ext uri="{FF2B5EF4-FFF2-40B4-BE49-F238E27FC236}">
                        <a16:creationId xmlns:a16="http://schemas.microsoft.com/office/drawing/2014/main" id="{8CC52239-5B03-493B-BE03-C4BF1556D3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25" y="2166"/>
                    <a:ext cx="25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7" name="Line 1203">
                    <a:extLst>
                      <a:ext uri="{FF2B5EF4-FFF2-40B4-BE49-F238E27FC236}">
                        <a16:creationId xmlns:a16="http://schemas.microsoft.com/office/drawing/2014/main" id="{A6407896-0789-483A-BC8F-A8AD0EEE2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9" y="2159"/>
                    <a:ext cx="28" cy="1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8" name="Line 1204">
                    <a:extLst>
                      <a:ext uri="{FF2B5EF4-FFF2-40B4-BE49-F238E27FC236}">
                        <a16:creationId xmlns:a16="http://schemas.microsoft.com/office/drawing/2014/main" id="{0DBCB518-A895-4590-96EA-F77DE96837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2" y="2133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9" name="Line 1205">
                    <a:extLst>
                      <a:ext uri="{FF2B5EF4-FFF2-40B4-BE49-F238E27FC236}">
                        <a16:creationId xmlns:a16="http://schemas.microsoft.com/office/drawing/2014/main" id="{788E2E0A-B280-42CD-8AF4-0F3843B85A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47" y="2190"/>
                    <a:ext cx="39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0" name="Line 1206">
                    <a:extLst>
                      <a:ext uri="{FF2B5EF4-FFF2-40B4-BE49-F238E27FC236}">
                        <a16:creationId xmlns:a16="http://schemas.microsoft.com/office/drawing/2014/main" id="{D567C8EE-EF3D-4792-8423-F47200CA6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8" y="2231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91" name="Freeform 1207">
                  <a:extLst>
                    <a:ext uri="{FF2B5EF4-FFF2-40B4-BE49-F238E27FC236}">
                      <a16:creationId xmlns:a16="http://schemas.microsoft.com/office/drawing/2014/main" id="{9924801E-B257-4268-82AD-EEC88547C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0" y="1323"/>
                  <a:ext cx="978" cy="1155"/>
                </a:xfrm>
                <a:custGeom>
                  <a:avLst/>
                  <a:gdLst>
                    <a:gd name="T0" fmla="*/ 0 w 1957"/>
                    <a:gd name="T1" fmla="*/ 549 h 2308"/>
                    <a:gd name="T2" fmla="*/ 1099 w 1957"/>
                    <a:gd name="T3" fmla="*/ 0 h 2308"/>
                    <a:gd name="T4" fmla="*/ 1957 w 1957"/>
                    <a:gd name="T5" fmla="*/ 1770 h 2308"/>
                    <a:gd name="T6" fmla="*/ 879 w 1957"/>
                    <a:gd name="T7" fmla="*/ 2308 h 2308"/>
                    <a:gd name="T8" fmla="*/ 0 w 1957"/>
                    <a:gd name="T9" fmla="*/ 549 h 2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7" h="2308">
                      <a:moveTo>
                        <a:pt x="0" y="549"/>
                      </a:moveTo>
                      <a:lnTo>
                        <a:pt x="1099" y="0"/>
                      </a:lnTo>
                      <a:lnTo>
                        <a:pt x="1957" y="1770"/>
                      </a:lnTo>
                      <a:lnTo>
                        <a:pt x="879" y="2308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2" name="Freeform 1208">
                  <a:extLst>
                    <a:ext uri="{FF2B5EF4-FFF2-40B4-BE49-F238E27FC236}">
                      <a16:creationId xmlns:a16="http://schemas.microsoft.com/office/drawing/2014/main" id="{DF0A5F2B-0CDA-4787-9351-EEA266BF0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6" y="1574"/>
                  <a:ext cx="114" cy="199"/>
                </a:xfrm>
                <a:custGeom>
                  <a:avLst/>
                  <a:gdLst>
                    <a:gd name="T0" fmla="*/ 7 w 227"/>
                    <a:gd name="T1" fmla="*/ 0 h 399"/>
                    <a:gd name="T2" fmla="*/ 0 w 227"/>
                    <a:gd name="T3" fmla="*/ 254 h 399"/>
                    <a:gd name="T4" fmla="*/ 227 w 227"/>
                    <a:gd name="T5" fmla="*/ 399 h 399"/>
                    <a:gd name="T6" fmla="*/ 224 w 227"/>
                    <a:gd name="T7" fmla="*/ 133 h 399"/>
                    <a:gd name="T8" fmla="*/ 7 w 227"/>
                    <a:gd name="T9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3" name="Freeform 1209">
                  <a:extLst>
                    <a:ext uri="{FF2B5EF4-FFF2-40B4-BE49-F238E27FC236}">
                      <a16:creationId xmlns:a16="http://schemas.microsoft.com/office/drawing/2014/main" id="{141E6A3A-B2B9-497A-9FF0-4285FFEB3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2030"/>
                  <a:ext cx="113" cy="200"/>
                </a:xfrm>
                <a:custGeom>
                  <a:avLst/>
                  <a:gdLst>
                    <a:gd name="T0" fmla="*/ 7 w 227"/>
                    <a:gd name="T1" fmla="*/ 0 h 399"/>
                    <a:gd name="T2" fmla="*/ 0 w 227"/>
                    <a:gd name="T3" fmla="*/ 254 h 399"/>
                    <a:gd name="T4" fmla="*/ 227 w 227"/>
                    <a:gd name="T5" fmla="*/ 399 h 399"/>
                    <a:gd name="T6" fmla="*/ 224 w 227"/>
                    <a:gd name="T7" fmla="*/ 133 h 399"/>
                    <a:gd name="T8" fmla="*/ 7 w 227"/>
                    <a:gd name="T9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4" name="Freeform 1210">
                  <a:extLst>
                    <a:ext uri="{FF2B5EF4-FFF2-40B4-BE49-F238E27FC236}">
                      <a16:creationId xmlns:a16="http://schemas.microsoft.com/office/drawing/2014/main" id="{685C9B84-3D9E-4A94-B899-4737D424B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096"/>
                  <a:ext cx="80" cy="139"/>
                </a:xfrm>
                <a:custGeom>
                  <a:avLst/>
                  <a:gdLst>
                    <a:gd name="T0" fmla="*/ 20 w 160"/>
                    <a:gd name="T1" fmla="*/ 0 h 278"/>
                    <a:gd name="T2" fmla="*/ 0 w 160"/>
                    <a:gd name="T3" fmla="*/ 175 h 278"/>
                    <a:gd name="T4" fmla="*/ 155 w 160"/>
                    <a:gd name="T5" fmla="*/ 278 h 278"/>
                    <a:gd name="T6" fmla="*/ 160 w 160"/>
                    <a:gd name="T7" fmla="*/ 88 h 278"/>
                    <a:gd name="T8" fmla="*/ 20 w 160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278">
                      <a:moveTo>
                        <a:pt x="20" y="0"/>
                      </a:moveTo>
                      <a:lnTo>
                        <a:pt x="0" y="175"/>
                      </a:lnTo>
                      <a:lnTo>
                        <a:pt x="155" y="278"/>
                      </a:lnTo>
                      <a:lnTo>
                        <a:pt x="160" y="8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5" name="Freeform 1211">
                  <a:extLst>
                    <a:ext uri="{FF2B5EF4-FFF2-40B4-BE49-F238E27FC236}">
                      <a16:creationId xmlns:a16="http://schemas.microsoft.com/office/drawing/2014/main" id="{035B563D-E342-484F-A85A-D96B1DA9F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64"/>
                  <a:ext cx="82" cy="156"/>
                </a:xfrm>
                <a:custGeom>
                  <a:avLst/>
                  <a:gdLst>
                    <a:gd name="T0" fmla="*/ 157 w 164"/>
                    <a:gd name="T1" fmla="*/ 283 h 311"/>
                    <a:gd name="T2" fmla="*/ 113 w 164"/>
                    <a:gd name="T3" fmla="*/ 311 h 311"/>
                    <a:gd name="T4" fmla="*/ 0 w 164"/>
                    <a:gd name="T5" fmla="*/ 88 h 311"/>
                    <a:gd name="T6" fmla="*/ 23 w 164"/>
                    <a:gd name="T7" fmla="*/ 30 h 311"/>
                    <a:gd name="T8" fmla="*/ 78 w 164"/>
                    <a:gd name="T9" fmla="*/ 0 h 311"/>
                    <a:gd name="T10" fmla="*/ 138 w 164"/>
                    <a:gd name="T11" fmla="*/ 22 h 311"/>
                    <a:gd name="T12" fmla="*/ 164 w 164"/>
                    <a:gd name="T13" fmla="*/ 91 h 311"/>
                    <a:gd name="T14" fmla="*/ 119 w 164"/>
                    <a:gd name="T15" fmla="*/ 115 h 311"/>
                    <a:gd name="T16" fmla="*/ 90 w 164"/>
                    <a:gd name="T17" fmla="*/ 63 h 311"/>
                    <a:gd name="T18" fmla="*/ 58 w 164"/>
                    <a:gd name="T19" fmla="*/ 80 h 311"/>
                    <a:gd name="T20" fmla="*/ 157 w 164"/>
                    <a:gd name="T21" fmla="*/ 283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311">
                      <a:moveTo>
                        <a:pt x="157" y="283"/>
                      </a:moveTo>
                      <a:lnTo>
                        <a:pt x="113" y="311"/>
                      </a:lnTo>
                      <a:lnTo>
                        <a:pt x="0" y="88"/>
                      </a:lnTo>
                      <a:lnTo>
                        <a:pt x="23" y="30"/>
                      </a:lnTo>
                      <a:lnTo>
                        <a:pt x="78" y="0"/>
                      </a:lnTo>
                      <a:lnTo>
                        <a:pt x="138" y="22"/>
                      </a:lnTo>
                      <a:lnTo>
                        <a:pt x="164" y="91"/>
                      </a:lnTo>
                      <a:lnTo>
                        <a:pt x="119" y="115"/>
                      </a:lnTo>
                      <a:lnTo>
                        <a:pt x="90" y="63"/>
                      </a:lnTo>
                      <a:lnTo>
                        <a:pt x="58" y="80"/>
                      </a:lnTo>
                      <a:lnTo>
                        <a:pt x="157" y="28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284" name="Group 1300">
              <a:extLst>
                <a:ext uri="{FF2B5EF4-FFF2-40B4-BE49-F238E27FC236}">
                  <a16:creationId xmlns:a16="http://schemas.microsoft.com/office/drawing/2014/main" id="{AC428FB8-756C-4388-B9A0-26C6023E551F}"/>
                </a:ext>
              </a:extLst>
            </p:cNvPr>
            <p:cNvGrpSpPr>
              <a:grpSpLocks/>
            </p:cNvGrpSpPr>
            <p:nvPr/>
          </p:nvGrpSpPr>
          <p:grpSpPr bwMode="auto">
            <a:xfrm rot="1489513">
              <a:off x="3792" y="2160"/>
              <a:ext cx="1388" cy="1739"/>
              <a:chOff x="2265" y="988"/>
              <a:chExt cx="1388" cy="1739"/>
            </a:xfrm>
          </p:grpSpPr>
          <p:sp>
            <p:nvSpPr>
              <p:cNvPr id="43285" name="Freeform 1301">
                <a:extLst>
                  <a:ext uri="{FF2B5EF4-FFF2-40B4-BE49-F238E27FC236}">
                    <a16:creationId xmlns:a16="http://schemas.microsoft.com/office/drawing/2014/main" id="{B670B279-68F3-4BDE-8684-CAFE89F02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" y="988"/>
                <a:ext cx="1388" cy="1739"/>
              </a:xfrm>
              <a:custGeom>
                <a:avLst/>
                <a:gdLst>
                  <a:gd name="T0" fmla="*/ 49 w 2777"/>
                  <a:gd name="T1" fmla="*/ 497 h 3479"/>
                  <a:gd name="T2" fmla="*/ 143 w 2777"/>
                  <a:gd name="T3" fmla="*/ 445 h 3479"/>
                  <a:gd name="T4" fmla="*/ 1770 w 2777"/>
                  <a:gd name="T5" fmla="*/ 11 h 3479"/>
                  <a:gd name="T6" fmla="*/ 1905 w 2777"/>
                  <a:gd name="T7" fmla="*/ 0 h 3479"/>
                  <a:gd name="T8" fmla="*/ 2003 w 2777"/>
                  <a:gd name="T9" fmla="*/ 48 h 3479"/>
                  <a:gd name="T10" fmla="*/ 2049 w 2777"/>
                  <a:gd name="T11" fmla="*/ 126 h 3479"/>
                  <a:gd name="T12" fmla="*/ 2777 w 2777"/>
                  <a:gd name="T13" fmla="*/ 2880 h 3479"/>
                  <a:gd name="T14" fmla="*/ 2759 w 2777"/>
                  <a:gd name="T15" fmla="*/ 2973 h 3479"/>
                  <a:gd name="T16" fmla="*/ 2714 w 2777"/>
                  <a:gd name="T17" fmla="*/ 3038 h 3479"/>
                  <a:gd name="T18" fmla="*/ 2612 w 2777"/>
                  <a:gd name="T19" fmla="*/ 3071 h 3479"/>
                  <a:gd name="T20" fmla="*/ 1057 w 2777"/>
                  <a:gd name="T21" fmla="*/ 3464 h 3479"/>
                  <a:gd name="T22" fmla="*/ 909 w 2777"/>
                  <a:gd name="T23" fmla="*/ 3479 h 3479"/>
                  <a:gd name="T24" fmla="*/ 830 w 2777"/>
                  <a:gd name="T25" fmla="*/ 3450 h 3479"/>
                  <a:gd name="T26" fmla="*/ 796 w 2777"/>
                  <a:gd name="T27" fmla="*/ 3368 h 3479"/>
                  <a:gd name="T28" fmla="*/ 13 w 2777"/>
                  <a:gd name="T29" fmla="*/ 667 h 3479"/>
                  <a:gd name="T30" fmla="*/ 0 w 2777"/>
                  <a:gd name="T31" fmla="*/ 567 h 3479"/>
                  <a:gd name="T32" fmla="*/ 49 w 2777"/>
                  <a:gd name="T33" fmla="*/ 497 h 3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7" h="3479">
                    <a:moveTo>
                      <a:pt x="49" y="497"/>
                    </a:moveTo>
                    <a:lnTo>
                      <a:pt x="143" y="445"/>
                    </a:lnTo>
                    <a:lnTo>
                      <a:pt x="1770" y="11"/>
                    </a:lnTo>
                    <a:lnTo>
                      <a:pt x="1905" y="0"/>
                    </a:lnTo>
                    <a:lnTo>
                      <a:pt x="2003" y="48"/>
                    </a:lnTo>
                    <a:lnTo>
                      <a:pt x="2049" y="126"/>
                    </a:lnTo>
                    <a:lnTo>
                      <a:pt x="2777" y="2880"/>
                    </a:lnTo>
                    <a:lnTo>
                      <a:pt x="2759" y="2973"/>
                    </a:lnTo>
                    <a:lnTo>
                      <a:pt x="2714" y="3038"/>
                    </a:lnTo>
                    <a:lnTo>
                      <a:pt x="2612" y="3071"/>
                    </a:lnTo>
                    <a:lnTo>
                      <a:pt x="1057" y="3464"/>
                    </a:lnTo>
                    <a:lnTo>
                      <a:pt x="909" y="3479"/>
                    </a:lnTo>
                    <a:lnTo>
                      <a:pt x="830" y="3450"/>
                    </a:lnTo>
                    <a:lnTo>
                      <a:pt x="796" y="3368"/>
                    </a:lnTo>
                    <a:lnTo>
                      <a:pt x="13" y="667"/>
                    </a:lnTo>
                    <a:lnTo>
                      <a:pt x="0" y="567"/>
                    </a:lnTo>
                    <a:lnTo>
                      <a:pt x="49" y="497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86" name="Group 1302">
                <a:extLst>
                  <a:ext uri="{FF2B5EF4-FFF2-40B4-BE49-F238E27FC236}">
                    <a16:creationId xmlns:a16="http://schemas.microsoft.com/office/drawing/2014/main" id="{42F5CBC6-9032-4E9D-82BD-AD9696F1E0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6" y="1255"/>
                <a:ext cx="1226" cy="1221"/>
                <a:chOff x="2346" y="1255"/>
                <a:chExt cx="1226" cy="1221"/>
              </a:xfrm>
            </p:grpSpPr>
            <p:grpSp>
              <p:nvGrpSpPr>
                <p:cNvPr id="43287" name="Group 1303">
                  <a:extLst>
                    <a:ext uri="{FF2B5EF4-FFF2-40B4-BE49-F238E27FC236}">
                      <a16:creationId xmlns:a16="http://schemas.microsoft.com/office/drawing/2014/main" id="{8C415AFF-62DA-4B40-943E-466092A673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6" y="1255"/>
                  <a:ext cx="133" cy="325"/>
                  <a:chOff x="2346" y="1255"/>
                  <a:chExt cx="133" cy="325"/>
                </a:xfrm>
              </p:grpSpPr>
              <p:sp>
                <p:nvSpPr>
                  <p:cNvPr id="43288" name="Freeform 1304">
                    <a:extLst>
                      <a:ext uri="{FF2B5EF4-FFF2-40B4-BE49-F238E27FC236}">
                        <a16:creationId xmlns:a16="http://schemas.microsoft.com/office/drawing/2014/main" id="{92A95740-AFC8-4C9E-89D5-26B08E1552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7" y="1431"/>
                    <a:ext cx="82" cy="149"/>
                  </a:xfrm>
                  <a:custGeom>
                    <a:avLst/>
                    <a:gdLst>
                      <a:gd name="T0" fmla="*/ 43 w 165"/>
                      <a:gd name="T1" fmla="*/ 0 h 298"/>
                      <a:gd name="T2" fmla="*/ 0 w 165"/>
                      <a:gd name="T3" fmla="*/ 171 h 298"/>
                      <a:gd name="T4" fmla="*/ 132 w 165"/>
                      <a:gd name="T5" fmla="*/ 298 h 298"/>
                      <a:gd name="T6" fmla="*/ 165 w 165"/>
                      <a:gd name="T7" fmla="*/ 123 h 298"/>
                      <a:gd name="T8" fmla="*/ 43 w 165"/>
                      <a:gd name="T9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5" h="298">
                        <a:moveTo>
                          <a:pt x="43" y="0"/>
                        </a:moveTo>
                        <a:lnTo>
                          <a:pt x="0" y="171"/>
                        </a:lnTo>
                        <a:lnTo>
                          <a:pt x="132" y="298"/>
                        </a:lnTo>
                        <a:lnTo>
                          <a:pt x="165" y="123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89" name="Freeform 1305">
                    <a:extLst>
                      <a:ext uri="{FF2B5EF4-FFF2-40B4-BE49-F238E27FC236}">
                        <a16:creationId xmlns:a16="http://schemas.microsoft.com/office/drawing/2014/main" id="{B99B6CD4-DDF6-4DF0-8B39-3F0FEF344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" y="1255"/>
                    <a:ext cx="95" cy="159"/>
                  </a:xfrm>
                  <a:custGeom>
                    <a:avLst/>
                    <a:gdLst>
                      <a:gd name="T0" fmla="*/ 84 w 188"/>
                      <a:gd name="T1" fmla="*/ 0 h 319"/>
                      <a:gd name="T2" fmla="*/ 29 w 188"/>
                      <a:gd name="T3" fmla="*/ 21 h 319"/>
                      <a:gd name="T4" fmla="*/ 0 w 188"/>
                      <a:gd name="T5" fmla="*/ 71 h 319"/>
                      <a:gd name="T6" fmla="*/ 48 w 188"/>
                      <a:gd name="T7" fmla="*/ 274 h 319"/>
                      <a:gd name="T8" fmla="*/ 99 w 188"/>
                      <a:gd name="T9" fmla="*/ 293 h 319"/>
                      <a:gd name="T10" fmla="*/ 110 w 188"/>
                      <a:gd name="T11" fmla="*/ 319 h 319"/>
                      <a:gd name="T12" fmla="*/ 157 w 188"/>
                      <a:gd name="T13" fmla="*/ 309 h 319"/>
                      <a:gd name="T14" fmla="*/ 154 w 188"/>
                      <a:gd name="T15" fmla="*/ 282 h 319"/>
                      <a:gd name="T16" fmla="*/ 188 w 188"/>
                      <a:gd name="T17" fmla="*/ 227 h 319"/>
                      <a:gd name="T18" fmla="*/ 138 w 188"/>
                      <a:gd name="T19" fmla="*/ 32 h 319"/>
                      <a:gd name="T20" fmla="*/ 84 w 188"/>
                      <a:gd name="T21" fmla="*/ 0 h 3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8" h="319">
                        <a:moveTo>
                          <a:pt x="84" y="0"/>
                        </a:moveTo>
                        <a:lnTo>
                          <a:pt x="29" y="21"/>
                        </a:lnTo>
                        <a:lnTo>
                          <a:pt x="0" y="71"/>
                        </a:lnTo>
                        <a:lnTo>
                          <a:pt x="48" y="274"/>
                        </a:lnTo>
                        <a:lnTo>
                          <a:pt x="99" y="293"/>
                        </a:lnTo>
                        <a:lnTo>
                          <a:pt x="110" y="319"/>
                        </a:lnTo>
                        <a:lnTo>
                          <a:pt x="157" y="309"/>
                        </a:lnTo>
                        <a:lnTo>
                          <a:pt x="154" y="282"/>
                        </a:lnTo>
                        <a:lnTo>
                          <a:pt x="188" y="227"/>
                        </a:lnTo>
                        <a:lnTo>
                          <a:pt x="138" y="32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290" name="Freeform 1306">
                  <a:extLst>
                    <a:ext uri="{FF2B5EF4-FFF2-40B4-BE49-F238E27FC236}">
                      <a16:creationId xmlns:a16="http://schemas.microsoft.com/office/drawing/2014/main" id="{7DF01D93-4BA8-4D91-8507-715ACEC3E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1284"/>
                  <a:ext cx="41" cy="93"/>
                </a:xfrm>
                <a:custGeom>
                  <a:avLst/>
                  <a:gdLst>
                    <a:gd name="T0" fmla="*/ 37 w 82"/>
                    <a:gd name="T1" fmla="*/ 0 h 185"/>
                    <a:gd name="T2" fmla="*/ 0 w 82"/>
                    <a:gd name="T3" fmla="*/ 11 h 185"/>
                    <a:gd name="T4" fmla="*/ 42 w 82"/>
                    <a:gd name="T5" fmla="*/ 185 h 185"/>
                    <a:gd name="T6" fmla="*/ 82 w 82"/>
                    <a:gd name="T7" fmla="*/ 171 h 185"/>
                    <a:gd name="T8" fmla="*/ 37 w 82"/>
                    <a:gd name="T9" fmla="*/ 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5">
                      <a:moveTo>
                        <a:pt x="37" y="0"/>
                      </a:moveTo>
                      <a:lnTo>
                        <a:pt x="0" y="11"/>
                      </a:lnTo>
                      <a:lnTo>
                        <a:pt x="42" y="185"/>
                      </a:lnTo>
                      <a:lnTo>
                        <a:pt x="82" y="17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291" name="Group 1307">
                  <a:extLst>
                    <a:ext uri="{FF2B5EF4-FFF2-40B4-BE49-F238E27FC236}">
                      <a16:creationId xmlns:a16="http://schemas.microsoft.com/office/drawing/2014/main" id="{64D1447B-9282-4847-A2A0-558E57D89E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40" y="2150"/>
                  <a:ext cx="132" cy="326"/>
                  <a:chOff x="3440" y="2150"/>
                  <a:chExt cx="132" cy="326"/>
                </a:xfrm>
              </p:grpSpPr>
              <p:sp>
                <p:nvSpPr>
                  <p:cNvPr id="43292" name="Freeform 1308">
                    <a:extLst>
                      <a:ext uri="{FF2B5EF4-FFF2-40B4-BE49-F238E27FC236}">
                        <a16:creationId xmlns:a16="http://schemas.microsoft.com/office/drawing/2014/main" id="{589E601B-9A8D-4133-B839-8DE732041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0" y="2150"/>
                    <a:ext cx="82" cy="149"/>
                  </a:xfrm>
                  <a:custGeom>
                    <a:avLst/>
                    <a:gdLst>
                      <a:gd name="T0" fmla="*/ 122 w 165"/>
                      <a:gd name="T1" fmla="*/ 298 h 298"/>
                      <a:gd name="T2" fmla="*/ 165 w 165"/>
                      <a:gd name="T3" fmla="*/ 127 h 298"/>
                      <a:gd name="T4" fmla="*/ 40 w 165"/>
                      <a:gd name="T5" fmla="*/ 0 h 298"/>
                      <a:gd name="T6" fmla="*/ 0 w 165"/>
                      <a:gd name="T7" fmla="*/ 174 h 298"/>
                      <a:gd name="T8" fmla="*/ 122 w 165"/>
                      <a:gd name="T9" fmla="*/ 298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5" h="298">
                        <a:moveTo>
                          <a:pt x="122" y="298"/>
                        </a:moveTo>
                        <a:lnTo>
                          <a:pt x="165" y="127"/>
                        </a:lnTo>
                        <a:lnTo>
                          <a:pt x="40" y="0"/>
                        </a:lnTo>
                        <a:lnTo>
                          <a:pt x="0" y="174"/>
                        </a:lnTo>
                        <a:lnTo>
                          <a:pt x="122" y="29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3" name="Freeform 1309">
                    <a:extLst>
                      <a:ext uri="{FF2B5EF4-FFF2-40B4-BE49-F238E27FC236}">
                        <a16:creationId xmlns:a16="http://schemas.microsoft.com/office/drawing/2014/main" id="{0DB55C46-99E2-45A4-8694-89894C0C26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8" y="2316"/>
                    <a:ext cx="94" cy="160"/>
                  </a:xfrm>
                  <a:custGeom>
                    <a:avLst/>
                    <a:gdLst>
                      <a:gd name="T0" fmla="*/ 104 w 188"/>
                      <a:gd name="T1" fmla="*/ 319 h 319"/>
                      <a:gd name="T2" fmla="*/ 159 w 188"/>
                      <a:gd name="T3" fmla="*/ 298 h 319"/>
                      <a:gd name="T4" fmla="*/ 188 w 188"/>
                      <a:gd name="T5" fmla="*/ 248 h 319"/>
                      <a:gd name="T6" fmla="*/ 140 w 188"/>
                      <a:gd name="T7" fmla="*/ 45 h 319"/>
                      <a:gd name="T8" fmla="*/ 89 w 188"/>
                      <a:gd name="T9" fmla="*/ 26 h 319"/>
                      <a:gd name="T10" fmla="*/ 78 w 188"/>
                      <a:gd name="T11" fmla="*/ 0 h 319"/>
                      <a:gd name="T12" fmla="*/ 31 w 188"/>
                      <a:gd name="T13" fmla="*/ 10 h 319"/>
                      <a:gd name="T14" fmla="*/ 34 w 188"/>
                      <a:gd name="T15" fmla="*/ 36 h 319"/>
                      <a:gd name="T16" fmla="*/ 0 w 188"/>
                      <a:gd name="T17" fmla="*/ 91 h 319"/>
                      <a:gd name="T18" fmla="*/ 50 w 188"/>
                      <a:gd name="T19" fmla="*/ 287 h 319"/>
                      <a:gd name="T20" fmla="*/ 104 w 188"/>
                      <a:gd name="T21" fmla="*/ 319 h 3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8" h="319">
                        <a:moveTo>
                          <a:pt x="104" y="319"/>
                        </a:moveTo>
                        <a:lnTo>
                          <a:pt x="159" y="298"/>
                        </a:lnTo>
                        <a:lnTo>
                          <a:pt x="188" y="248"/>
                        </a:lnTo>
                        <a:lnTo>
                          <a:pt x="140" y="45"/>
                        </a:lnTo>
                        <a:lnTo>
                          <a:pt x="89" y="26"/>
                        </a:lnTo>
                        <a:lnTo>
                          <a:pt x="78" y="0"/>
                        </a:lnTo>
                        <a:lnTo>
                          <a:pt x="31" y="10"/>
                        </a:lnTo>
                        <a:lnTo>
                          <a:pt x="34" y="36"/>
                        </a:lnTo>
                        <a:lnTo>
                          <a:pt x="0" y="91"/>
                        </a:lnTo>
                        <a:lnTo>
                          <a:pt x="50" y="287"/>
                        </a:lnTo>
                        <a:lnTo>
                          <a:pt x="104" y="31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294" name="Freeform 1310">
                  <a:extLst>
                    <a:ext uri="{FF2B5EF4-FFF2-40B4-BE49-F238E27FC236}">
                      <a16:creationId xmlns:a16="http://schemas.microsoft.com/office/drawing/2014/main" id="{7F2EEBBB-6293-48AF-BE7E-29DC5F09E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" y="2354"/>
                  <a:ext cx="41" cy="93"/>
                </a:xfrm>
                <a:custGeom>
                  <a:avLst/>
                  <a:gdLst>
                    <a:gd name="T0" fmla="*/ 45 w 82"/>
                    <a:gd name="T1" fmla="*/ 186 h 186"/>
                    <a:gd name="T2" fmla="*/ 82 w 82"/>
                    <a:gd name="T3" fmla="*/ 175 h 186"/>
                    <a:gd name="T4" fmla="*/ 40 w 82"/>
                    <a:gd name="T5" fmla="*/ 0 h 186"/>
                    <a:gd name="T6" fmla="*/ 0 w 82"/>
                    <a:gd name="T7" fmla="*/ 15 h 186"/>
                    <a:gd name="T8" fmla="*/ 45 w 82"/>
                    <a:gd name="T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6">
                      <a:moveTo>
                        <a:pt x="45" y="186"/>
                      </a:moveTo>
                      <a:lnTo>
                        <a:pt x="82" y="175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45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295" name="Group 1311">
                  <a:extLst>
                    <a:ext uri="{FF2B5EF4-FFF2-40B4-BE49-F238E27FC236}">
                      <a16:creationId xmlns:a16="http://schemas.microsoft.com/office/drawing/2014/main" id="{4DD19018-BA5A-4E6F-8A4A-D144DC6BB8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5" y="1256"/>
                  <a:ext cx="909" cy="1176"/>
                  <a:chOff x="2495" y="1256"/>
                  <a:chExt cx="909" cy="1176"/>
                </a:xfrm>
              </p:grpSpPr>
              <p:sp>
                <p:nvSpPr>
                  <p:cNvPr id="43296" name="Freeform 1312">
                    <a:extLst>
                      <a:ext uri="{FF2B5EF4-FFF2-40B4-BE49-F238E27FC236}">
                        <a16:creationId xmlns:a16="http://schemas.microsoft.com/office/drawing/2014/main" id="{7D8140ED-E39E-4CC0-9BBD-1849D79D05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5" y="1256"/>
                    <a:ext cx="909" cy="1176"/>
                  </a:xfrm>
                  <a:custGeom>
                    <a:avLst/>
                    <a:gdLst>
                      <a:gd name="T0" fmla="*/ 0 w 1817"/>
                      <a:gd name="T1" fmla="*/ 334 h 2353"/>
                      <a:gd name="T2" fmla="*/ 1264 w 1817"/>
                      <a:gd name="T3" fmla="*/ 0 h 2353"/>
                      <a:gd name="T4" fmla="*/ 1817 w 1817"/>
                      <a:gd name="T5" fmla="*/ 2012 h 2353"/>
                      <a:gd name="T6" fmla="*/ 553 w 1817"/>
                      <a:gd name="T7" fmla="*/ 2353 h 2353"/>
                      <a:gd name="T8" fmla="*/ 0 w 1817"/>
                      <a:gd name="T9" fmla="*/ 334 h 23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17" h="2353">
                        <a:moveTo>
                          <a:pt x="0" y="334"/>
                        </a:moveTo>
                        <a:lnTo>
                          <a:pt x="1264" y="0"/>
                        </a:lnTo>
                        <a:lnTo>
                          <a:pt x="1817" y="2012"/>
                        </a:lnTo>
                        <a:lnTo>
                          <a:pt x="553" y="2353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7" name="Freeform 1313">
                    <a:extLst>
                      <a:ext uri="{FF2B5EF4-FFF2-40B4-BE49-F238E27FC236}">
                        <a16:creationId xmlns:a16="http://schemas.microsoft.com/office/drawing/2014/main" id="{9AE637E9-A77A-49C4-9D50-91A3982659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9" y="1413"/>
                    <a:ext cx="132" cy="238"/>
                  </a:xfrm>
                  <a:custGeom>
                    <a:avLst/>
                    <a:gdLst>
                      <a:gd name="T0" fmla="*/ 69 w 266"/>
                      <a:gd name="T1" fmla="*/ 0 h 475"/>
                      <a:gd name="T2" fmla="*/ 0 w 266"/>
                      <a:gd name="T3" fmla="*/ 273 h 475"/>
                      <a:gd name="T4" fmla="*/ 213 w 266"/>
                      <a:gd name="T5" fmla="*/ 475 h 475"/>
                      <a:gd name="T6" fmla="*/ 266 w 266"/>
                      <a:gd name="T7" fmla="*/ 197 h 475"/>
                      <a:gd name="T8" fmla="*/ 69 w 266"/>
                      <a:gd name="T9" fmla="*/ 0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6" h="475">
                        <a:moveTo>
                          <a:pt x="69" y="0"/>
                        </a:moveTo>
                        <a:lnTo>
                          <a:pt x="0" y="273"/>
                        </a:lnTo>
                        <a:lnTo>
                          <a:pt x="213" y="475"/>
                        </a:lnTo>
                        <a:lnTo>
                          <a:pt x="266" y="197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8" name="Freeform 1314">
                    <a:extLst>
                      <a:ext uri="{FF2B5EF4-FFF2-40B4-BE49-F238E27FC236}">
                        <a16:creationId xmlns:a16="http://schemas.microsoft.com/office/drawing/2014/main" id="{AF07DDA4-BE57-4CC2-A985-2E35DB658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4" y="2058"/>
                    <a:ext cx="111" cy="199"/>
                  </a:xfrm>
                  <a:custGeom>
                    <a:avLst/>
                    <a:gdLst>
                      <a:gd name="T0" fmla="*/ 57 w 221"/>
                      <a:gd name="T1" fmla="*/ 0 h 397"/>
                      <a:gd name="T2" fmla="*/ 0 w 221"/>
                      <a:gd name="T3" fmla="*/ 227 h 397"/>
                      <a:gd name="T4" fmla="*/ 177 w 221"/>
                      <a:gd name="T5" fmla="*/ 397 h 397"/>
                      <a:gd name="T6" fmla="*/ 221 w 221"/>
                      <a:gd name="T7" fmla="*/ 165 h 397"/>
                      <a:gd name="T8" fmla="*/ 57 w 221"/>
                      <a:gd name="T9" fmla="*/ 0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1" h="397">
                        <a:moveTo>
                          <a:pt x="57" y="0"/>
                        </a:moveTo>
                        <a:lnTo>
                          <a:pt x="0" y="227"/>
                        </a:lnTo>
                        <a:lnTo>
                          <a:pt x="177" y="397"/>
                        </a:lnTo>
                        <a:lnTo>
                          <a:pt x="221" y="16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299" name="Group 1315">
                    <a:extLst>
                      <a:ext uri="{FF2B5EF4-FFF2-40B4-BE49-F238E27FC236}">
                        <a16:creationId xmlns:a16="http://schemas.microsoft.com/office/drawing/2014/main" id="{8BF97992-CE11-426B-9F10-09433D7352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00" y="1264"/>
                    <a:ext cx="663" cy="664"/>
                    <a:chOff x="2600" y="1264"/>
                    <a:chExt cx="663" cy="664"/>
                  </a:xfrm>
                </p:grpSpPr>
                <p:sp>
                  <p:nvSpPr>
                    <p:cNvPr id="43300" name="Freeform 1316">
                      <a:extLst>
                        <a:ext uri="{FF2B5EF4-FFF2-40B4-BE49-F238E27FC236}">
                          <a16:creationId xmlns:a16="http://schemas.microsoft.com/office/drawing/2014/main" id="{BA8EB1E4-0538-4668-BC41-B17791A6B4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9" y="1264"/>
                      <a:ext cx="183" cy="210"/>
                    </a:xfrm>
                    <a:custGeom>
                      <a:avLst/>
                      <a:gdLst>
                        <a:gd name="T0" fmla="*/ 271 w 366"/>
                        <a:gd name="T1" fmla="*/ 0 h 421"/>
                        <a:gd name="T2" fmla="*/ 0 w 366"/>
                        <a:gd name="T3" fmla="*/ 71 h 421"/>
                        <a:gd name="T4" fmla="*/ 34 w 366"/>
                        <a:gd name="T5" fmla="*/ 213 h 421"/>
                        <a:gd name="T6" fmla="*/ 170 w 366"/>
                        <a:gd name="T7" fmla="*/ 338 h 421"/>
                        <a:gd name="T8" fmla="*/ 304 w 366"/>
                        <a:gd name="T9" fmla="*/ 421 h 421"/>
                        <a:gd name="T10" fmla="*/ 366 w 366"/>
                        <a:gd name="T11" fmla="*/ 325 h 421"/>
                        <a:gd name="T12" fmla="*/ 283 w 366"/>
                        <a:gd name="T13" fmla="*/ 259 h 421"/>
                        <a:gd name="T14" fmla="*/ 245 w 366"/>
                        <a:gd name="T15" fmla="*/ 123 h 421"/>
                        <a:gd name="T16" fmla="*/ 271 w 366"/>
                        <a:gd name="T17" fmla="*/ 0 h 4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271" y="0"/>
                          </a:moveTo>
                          <a:lnTo>
                            <a:pt x="0" y="71"/>
                          </a:lnTo>
                          <a:lnTo>
                            <a:pt x="34" y="213"/>
                          </a:lnTo>
                          <a:lnTo>
                            <a:pt x="170" y="338"/>
                          </a:lnTo>
                          <a:lnTo>
                            <a:pt x="304" y="421"/>
                          </a:lnTo>
                          <a:lnTo>
                            <a:pt x="366" y="325"/>
                          </a:lnTo>
                          <a:lnTo>
                            <a:pt x="283" y="259"/>
                          </a:lnTo>
                          <a:lnTo>
                            <a:pt x="245" y="123"/>
                          </a:lnTo>
                          <a:lnTo>
                            <a:pt x="27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1" name="Freeform 1317">
                      <a:extLst>
                        <a:ext uri="{FF2B5EF4-FFF2-40B4-BE49-F238E27FC236}">
                          <a16:creationId xmlns:a16="http://schemas.microsoft.com/office/drawing/2014/main" id="{D42BB445-F42A-4E56-9430-50D17AFBD8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7" y="1298"/>
                      <a:ext cx="295" cy="275"/>
                    </a:xfrm>
                    <a:custGeom>
                      <a:avLst/>
                      <a:gdLst>
                        <a:gd name="T0" fmla="*/ 84 w 589"/>
                        <a:gd name="T1" fmla="*/ 0 h 550"/>
                        <a:gd name="T2" fmla="*/ 0 w 589"/>
                        <a:gd name="T3" fmla="*/ 22 h 550"/>
                        <a:gd name="T4" fmla="*/ 36 w 589"/>
                        <a:gd name="T5" fmla="*/ 156 h 550"/>
                        <a:gd name="T6" fmla="*/ 220 w 589"/>
                        <a:gd name="T7" fmla="*/ 331 h 550"/>
                        <a:gd name="T8" fmla="*/ 589 w 589"/>
                        <a:gd name="T9" fmla="*/ 550 h 550"/>
                        <a:gd name="T10" fmla="*/ 560 w 589"/>
                        <a:gd name="T11" fmla="*/ 457 h 550"/>
                        <a:gd name="T12" fmla="*/ 256 w 589"/>
                        <a:gd name="T13" fmla="*/ 273 h 550"/>
                        <a:gd name="T14" fmla="*/ 120 w 589"/>
                        <a:gd name="T15" fmla="*/ 151 h 550"/>
                        <a:gd name="T16" fmla="*/ 84 w 589"/>
                        <a:gd name="T17" fmla="*/ 0 h 5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84" y="0"/>
                          </a:moveTo>
                          <a:lnTo>
                            <a:pt x="0" y="22"/>
                          </a:lnTo>
                          <a:lnTo>
                            <a:pt x="36" y="156"/>
                          </a:lnTo>
                          <a:lnTo>
                            <a:pt x="220" y="331"/>
                          </a:lnTo>
                          <a:lnTo>
                            <a:pt x="589" y="550"/>
                          </a:lnTo>
                          <a:lnTo>
                            <a:pt x="560" y="457"/>
                          </a:lnTo>
                          <a:lnTo>
                            <a:pt x="256" y="273"/>
                          </a:lnTo>
                          <a:lnTo>
                            <a:pt x="120" y="151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2" name="Freeform 1318">
                      <a:extLst>
                        <a:ext uri="{FF2B5EF4-FFF2-40B4-BE49-F238E27FC236}">
                          <a16:creationId xmlns:a16="http://schemas.microsoft.com/office/drawing/2014/main" id="{05A2CB51-0C31-4132-96EC-BF2B5C202D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1" y="1340"/>
                      <a:ext cx="68" cy="328"/>
                    </a:xfrm>
                    <a:custGeom>
                      <a:avLst/>
                      <a:gdLst>
                        <a:gd name="T0" fmla="*/ 113 w 135"/>
                        <a:gd name="T1" fmla="*/ 0 h 655"/>
                        <a:gd name="T2" fmla="*/ 135 w 135"/>
                        <a:gd name="T3" fmla="*/ 92 h 655"/>
                        <a:gd name="T4" fmla="*/ 51 w 135"/>
                        <a:gd name="T5" fmla="*/ 289 h 655"/>
                        <a:gd name="T6" fmla="*/ 47 w 135"/>
                        <a:gd name="T7" fmla="*/ 413 h 655"/>
                        <a:gd name="T8" fmla="*/ 91 w 135"/>
                        <a:gd name="T9" fmla="*/ 597 h 655"/>
                        <a:gd name="T10" fmla="*/ 57 w 135"/>
                        <a:gd name="T11" fmla="*/ 655 h 655"/>
                        <a:gd name="T12" fmla="*/ 0 w 135"/>
                        <a:gd name="T13" fmla="*/ 424 h 655"/>
                        <a:gd name="T14" fmla="*/ 5 w 135"/>
                        <a:gd name="T15" fmla="*/ 283 h 655"/>
                        <a:gd name="T16" fmla="*/ 69 w 135"/>
                        <a:gd name="T17" fmla="*/ 96 h 655"/>
                        <a:gd name="T18" fmla="*/ 51 w 135"/>
                        <a:gd name="T19" fmla="*/ 21 h 655"/>
                        <a:gd name="T20" fmla="*/ 113 w 135"/>
                        <a:gd name="T21" fmla="*/ 0 h 6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5" h="655">
                          <a:moveTo>
                            <a:pt x="113" y="0"/>
                          </a:moveTo>
                          <a:lnTo>
                            <a:pt x="135" y="92"/>
                          </a:lnTo>
                          <a:lnTo>
                            <a:pt x="51" y="289"/>
                          </a:lnTo>
                          <a:lnTo>
                            <a:pt x="47" y="413"/>
                          </a:lnTo>
                          <a:lnTo>
                            <a:pt x="91" y="597"/>
                          </a:lnTo>
                          <a:lnTo>
                            <a:pt x="57" y="655"/>
                          </a:lnTo>
                          <a:lnTo>
                            <a:pt x="0" y="424"/>
                          </a:lnTo>
                          <a:lnTo>
                            <a:pt x="5" y="283"/>
                          </a:lnTo>
                          <a:lnTo>
                            <a:pt x="69" y="96"/>
                          </a:lnTo>
                          <a:lnTo>
                            <a:pt x="51" y="21"/>
                          </a:lnTo>
                          <a:lnTo>
                            <a:pt x="11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3" name="Freeform 1319">
                      <a:extLst>
                        <a:ext uri="{FF2B5EF4-FFF2-40B4-BE49-F238E27FC236}">
                          <a16:creationId xmlns:a16="http://schemas.microsoft.com/office/drawing/2014/main" id="{4FC311BA-3626-4EF0-8CA3-B4A6940BB3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11" y="1315"/>
                      <a:ext cx="183" cy="245"/>
                    </a:xfrm>
                    <a:custGeom>
                      <a:avLst/>
                      <a:gdLst>
                        <a:gd name="T0" fmla="*/ 0 w 366"/>
                        <a:gd name="T1" fmla="*/ 60 h 489"/>
                        <a:gd name="T2" fmla="*/ 93 w 366"/>
                        <a:gd name="T3" fmla="*/ 409 h 489"/>
                        <a:gd name="T4" fmla="*/ 159 w 366"/>
                        <a:gd name="T5" fmla="*/ 465 h 489"/>
                        <a:gd name="T6" fmla="*/ 190 w 366"/>
                        <a:gd name="T7" fmla="*/ 489 h 489"/>
                        <a:gd name="T8" fmla="*/ 300 w 366"/>
                        <a:gd name="T9" fmla="*/ 459 h 489"/>
                        <a:gd name="T10" fmla="*/ 366 w 366"/>
                        <a:gd name="T11" fmla="*/ 344 h 489"/>
                        <a:gd name="T12" fmla="*/ 335 w 366"/>
                        <a:gd name="T13" fmla="*/ 212 h 489"/>
                        <a:gd name="T14" fmla="*/ 240 w 366"/>
                        <a:gd name="T15" fmla="*/ 123 h 489"/>
                        <a:gd name="T16" fmla="*/ 209 w 366"/>
                        <a:gd name="T17" fmla="*/ 0 h 489"/>
                        <a:gd name="T18" fmla="*/ 0 w 366"/>
                        <a:gd name="T19" fmla="*/ 60 h 4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66" h="489">
                          <a:moveTo>
                            <a:pt x="0" y="60"/>
                          </a:moveTo>
                          <a:lnTo>
                            <a:pt x="93" y="409"/>
                          </a:lnTo>
                          <a:lnTo>
                            <a:pt x="159" y="465"/>
                          </a:lnTo>
                          <a:lnTo>
                            <a:pt x="190" y="489"/>
                          </a:lnTo>
                          <a:lnTo>
                            <a:pt x="300" y="459"/>
                          </a:lnTo>
                          <a:lnTo>
                            <a:pt x="366" y="344"/>
                          </a:lnTo>
                          <a:lnTo>
                            <a:pt x="335" y="212"/>
                          </a:lnTo>
                          <a:lnTo>
                            <a:pt x="240" y="123"/>
                          </a:lnTo>
                          <a:lnTo>
                            <a:pt x="209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4" name="Freeform 1320">
                      <a:extLst>
                        <a:ext uri="{FF2B5EF4-FFF2-40B4-BE49-F238E27FC236}">
                          <a16:creationId xmlns:a16="http://schemas.microsoft.com/office/drawing/2014/main" id="{E8C7DE9D-539F-4C3F-85CA-65300EDDC3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10" y="1325"/>
                      <a:ext cx="63" cy="91"/>
                    </a:xfrm>
                    <a:custGeom>
                      <a:avLst/>
                      <a:gdLst>
                        <a:gd name="T0" fmla="*/ 0 w 126"/>
                        <a:gd name="T1" fmla="*/ 28 h 182"/>
                        <a:gd name="T2" fmla="*/ 40 w 126"/>
                        <a:gd name="T3" fmla="*/ 182 h 182"/>
                        <a:gd name="T4" fmla="*/ 126 w 126"/>
                        <a:gd name="T5" fmla="*/ 83 h 182"/>
                        <a:gd name="T6" fmla="*/ 104 w 126"/>
                        <a:gd name="T7" fmla="*/ 0 h 182"/>
                        <a:gd name="T8" fmla="*/ 0 w 126"/>
                        <a:gd name="T9" fmla="*/ 28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0" y="28"/>
                          </a:moveTo>
                          <a:lnTo>
                            <a:pt x="40" y="182"/>
                          </a:lnTo>
                          <a:lnTo>
                            <a:pt x="126" y="83"/>
                          </a:lnTo>
                          <a:lnTo>
                            <a:pt x="104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5" name="Freeform 1321">
                      <a:extLst>
                        <a:ext uri="{FF2B5EF4-FFF2-40B4-BE49-F238E27FC236}">
                          <a16:creationId xmlns:a16="http://schemas.microsoft.com/office/drawing/2014/main" id="{7144A2A7-E24C-4504-B7D0-F734065193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8" y="1311"/>
                      <a:ext cx="92" cy="89"/>
                    </a:xfrm>
                    <a:custGeom>
                      <a:avLst/>
                      <a:gdLst>
                        <a:gd name="T0" fmla="*/ 184 w 184"/>
                        <a:gd name="T1" fmla="*/ 177 h 177"/>
                        <a:gd name="T2" fmla="*/ 22 w 184"/>
                        <a:gd name="T3" fmla="*/ 113 h 177"/>
                        <a:gd name="T4" fmla="*/ 0 w 184"/>
                        <a:gd name="T5" fmla="*/ 27 h 177"/>
                        <a:gd name="T6" fmla="*/ 95 w 184"/>
                        <a:gd name="T7" fmla="*/ 0 h 177"/>
                        <a:gd name="T8" fmla="*/ 128 w 184"/>
                        <a:gd name="T9" fmla="*/ 121 h 177"/>
                        <a:gd name="T10" fmla="*/ 184 w 184"/>
                        <a:gd name="T11" fmla="*/ 177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84" h="177">
                          <a:moveTo>
                            <a:pt x="184" y="177"/>
                          </a:moveTo>
                          <a:lnTo>
                            <a:pt x="22" y="113"/>
                          </a:lnTo>
                          <a:lnTo>
                            <a:pt x="0" y="27"/>
                          </a:lnTo>
                          <a:lnTo>
                            <a:pt x="95" y="0"/>
                          </a:lnTo>
                          <a:lnTo>
                            <a:pt x="128" y="121"/>
                          </a:lnTo>
                          <a:lnTo>
                            <a:pt x="184" y="1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6" name="Freeform 1322">
                      <a:extLst>
                        <a:ext uri="{FF2B5EF4-FFF2-40B4-BE49-F238E27FC236}">
                          <a16:creationId xmlns:a16="http://schemas.microsoft.com/office/drawing/2014/main" id="{EAEB3956-19DC-4395-895B-4C75B6EC2A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7" y="1487"/>
                      <a:ext cx="194" cy="112"/>
                    </a:xfrm>
                    <a:custGeom>
                      <a:avLst/>
                      <a:gdLst>
                        <a:gd name="T0" fmla="*/ 317 w 388"/>
                        <a:gd name="T1" fmla="*/ 0 h 224"/>
                        <a:gd name="T2" fmla="*/ 246 w 388"/>
                        <a:gd name="T3" fmla="*/ 116 h 224"/>
                        <a:gd name="T4" fmla="*/ 139 w 388"/>
                        <a:gd name="T5" fmla="*/ 145 h 224"/>
                        <a:gd name="T6" fmla="*/ 33 w 388"/>
                        <a:gd name="T7" fmla="*/ 66 h 224"/>
                        <a:gd name="T8" fmla="*/ 0 w 388"/>
                        <a:gd name="T9" fmla="*/ 131 h 224"/>
                        <a:gd name="T10" fmla="*/ 78 w 388"/>
                        <a:gd name="T11" fmla="*/ 199 h 224"/>
                        <a:gd name="T12" fmla="*/ 134 w 388"/>
                        <a:gd name="T13" fmla="*/ 224 h 224"/>
                        <a:gd name="T14" fmla="*/ 270 w 388"/>
                        <a:gd name="T15" fmla="*/ 186 h 224"/>
                        <a:gd name="T16" fmla="*/ 338 w 388"/>
                        <a:gd name="T17" fmla="*/ 148 h 224"/>
                        <a:gd name="T18" fmla="*/ 388 w 388"/>
                        <a:gd name="T19" fmla="*/ 59 h 224"/>
                        <a:gd name="T20" fmla="*/ 317 w 388"/>
                        <a:gd name="T21" fmla="*/ 0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88" h="224">
                          <a:moveTo>
                            <a:pt x="317" y="0"/>
                          </a:moveTo>
                          <a:lnTo>
                            <a:pt x="246" y="116"/>
                          </a:lnTo>
                          <a:lnTo>
                            <a:pt x="139" y="145"/>
                          </a:lnTo>
                          <a:lnTo>
                            <a:pt x="33" y="66"/>
                          </a:lnTo>
                          <a:lnTo>
                            <a:pt x="0" y="131"/>
                          </a:lnTo>
                          <a:lnTo>
                            <a:pt x="78" y="199"/>
                          </a:lnTo>
                          <a:lnTo>
                            <a:pt x="134" y="224"/>
                          </a:lnTo>
                          <a:lnTo>
                            <a:pt x="270" y="186"/>
                          </a:lnTo>
                          <a:lnTo>
                            <a:pt x="338" y="148"/>
                          </a:lnTo>
                          <a:lnTo>
                            <a:pt x="388" y="59"/>
                          </a:lnTo>
                          <a:lnTo>
                            <a:pt x="317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7" name="Freeform 1323">
                      <a:extLst>
                        <a:ext uri="{FF2B5EF4-FFF2-40B4-BE49-F238E27FC236}">
                          <a16:creationId xmlns:a16="http://schemas.microsoft.com/office/drawing/2014/main" id="{5BA7B0D1-BE70-45F0-91F8-71A63570C6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6" y="1484"/>
                      <a:ext cx="196" cy="116"/>
                    </a:xfrm>
                    <a:custGeom>
                      <a:avLst/>
                      <a:gdLst>
                        <a:gd name="T0" fmla="*/ 315 w 393"/>
                        <a:gd name="T1" fmla="*/ 11 h 232"/>
                        <a:gd name="T2" fmla="*/ 325 w 393"/>
                        <a:gd name="T3" fmla="*/ 9 h 232"/>
                        <a:gd name="T4" fmla="*/ 254 w 393"/>
                        <a:gd name="T5" fmla="*/ 125 h 232"/>
                        <a:gd name="T6" fmla="*/ 252 w 393"/>
                        <a:gd name="T7" fmla="*/ 125 h 232"/>
                        <a:gd name="T8" fmla="*/ 144 w 393"/>
                        <a:gd name="T9" fmla="*/ 154 h 232"/>
                        <a:gd name="T10" fmla="*/ 142 w 393"/>
                        <a:gd name="T11" fmla="*/ 154 h 232"/>
                        <a:gd name="T12" fmla="*/ 142 w 393"/>
                        <a:gd name="T13" fmla="*/ 155 h 232"/>
                        <a:gd name="T14" fmla="*/ 139 w 393"/>
                        <a:gd name="T15" fmla="*/ 151 h 232"/>
                        <a:gd name="T16" fmla="*/ 33 w 393"/>
                        <a:gd name="T17" fmla="*/ 72 h 232"/>
                        <a:gd name="T18" fmla="*/ 38 w 393"/>
                        <a:gd name="T19" fmla="*/ 72 h 232"/>
                        <a:gd name="T20" fmla="*/ 10 w 393"/>
                        <a:gd name="T21" fmla="*/ 136 h 232"/>
                        <a:gd name="T22" fmla="*/ 8 w 393"/>
                        <a:gd name="T23" fmla="*/ 133 h 232"/>
                        <a:gd name="T24" fmla="*/ 83 w 393"/>
                        <a:gd name="T25" fmla="*/ 202 h 232"/>
                        <a:gd name="T26" fmla="*/ 83 w 393"/>
                        <a:gd name="T27" fmla="*/ 199 h 232"/>
                        <a:gd name="T28" fmla="*/ 139 w 393"/>
                        <a:gd name="T29" fmla="*/ 224 h 232"/>
                        <a:gd name="T30" fmla="*/ 137 w 393"/>
                        <a:gd name="T31" fmla="*/ 224 h 232"/>
                        <a:gd name="T32" fmla="*/ 273 w 393"/>
                        <a:gd name="T33" fmla="*/ 189 h 232"/>
                        <a:gd name="T34" fmla="*/ 339 w 393"/>
                        <a:gd name="T35" fmla="*/ 149 h 232"/>
                        <a:gd name="T36" fmla="*/ 332 w 393"/>
                        <a:gd name="T37" fmla="*/ 151 h 232"/>
                        <a:gd name="T38" fmla="*/ 385 w 393"/>
                        <a:gd name="T39" fmla="*/ 60 h 232"/>
                        <a:gd name="T40" fmla="*/ 387 w 393"/>
                        <a:gd name="T41" fmla="*/ 67 h 232"/>
                        <a:gd name="T42" fmla="*/ 315 w 393"/>
                        <a:gd name="T43" fmla="*/ 11 h 232"/>
                        <a:gd name="T44" fmla="*/ 323 w 393"/>
                        <a:gd name="T45" fmla="*/ 2 h 232"/>
                        <a:gd name="T46" fmla="*/ 393 w 393"/>
                        <a:gd name="T47" fmla="*/ 60 h 232"/>
                        <a:gd name="T48" fmla="*/ 393 w 393"/>
                        <a:gd name="T49" fmla="*/ 70 h 232"/>
                        <a:gd name="T50" fmla="*/ 343 w 393"/>
                        <a:gd name="T51" fmla="*/ 158 h 232"/>
                        <a:gd name="T52" fmla="*/ 275 w 393"/>
                        <a:gd name="T53" fmla="*/ 199 h 232"/>
                        <a:gd name="T54" fmla="*/ 139 w 393"/>
                        <a:gd name="T55" fmla="*/ 232 h 232"/>
                        <a:gd name="T56" fmla="*/ 137 w 393"/>
                        <a:gd name="T57" fmla="*/ 232 h 232"/>
                        <a:gd name="T58" fmla="*/ 81 w 393"/>
                        <a:gd name="T59" fmla="*/ 208 h 232"/>
                        <a:gd name="T60" fmla="*/ 76 w 393"/>
                        <a:gd name="T61" fmla="*/ 208 h 232"/>
                        <a:gd name="T62" fmla="*/ 0 w 393"/>
                        <a:gd name="T63" fmla="*/ 139 h 232"/>
                        <a:gd name="T64" fmla="*/ 0 w 393"/>
                        <a:gd name="T65" fmla="*/ 136 h 232"/>
                        <a:gd name="T66" fmla="*/ 31 w 393"/>
                        <a:gd name="T67" fmla="*/ 70 h 232"/>
                        <a:gd name="T68" fmla="*/ 36 w 393"/>
                        <a:gd name="T69" fmla="*/ 65 h 232"/>
                        <a:gd name="T70" fmla="*/ 36 w 393"/>
                        <a:gd name="T71" fmla="*/ 67 h 232"/>
                        <a:gd name="T72" fmla="*/ 144 w 393"/>
                        <a:gd name="T73" fmla="*/ 147 h 232"/>
                        <a:gd name="T74" fmla="*/ 142 w 393"/>
                        <a:gd name="T75" fmla="*/ 147 h 232"/>
                        <a:gd name="T76" fmla="*/ 249 w 393"/>
                        <a:gd name="T77" fmla="*/ 117 h 232"/>
                        <a:gd name="T78" fmla="*/ 244 w 393"/>
                        <a:gd name="T79" fmla="*/ 117 h 232"/>
                        <a:gd name="T80" fmla="*/ 315 w 393"/>
                        <a:gd name="T81" fmla="*/ 2 h 232"/>
                        <a:gd name="T82" fmla="*/ 318 w 393"/>
                        <a:gd name="T83" fmla="*/ 2 h 232"/>
                        <a:gd name="T84" fmla="*/ 315 w 393"/>
                        <a:gd name="T85" fmla="*/ 2 h 232"/>
                        <a:gd name="T86" fmla="*/ 318 w 393"/>
                        <a:gd name="T87" fmla="*/ 2 h 232"/>
                        <a:gd name="T88" fmla="*/ 320 w 393"/>
                        <a:gd name="T89" fmla="*/ 0 h 232"/>
                        <a:gd name="T90" fmla="*/ 323 w 393"/>
                        <a:gd name="T91" fmla="*/ 2 h 232"/>
                        <a:gd name="T92" fmla="*/ 315 w 393"/>
                        <a:gd name="T93" fmla="*/ 1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393" h="232">
                          <a:moveTo>
                            <a:pt x="315" y="11"/>
                          </a:moveTo>
                          <a:lnTo>
                            <a:pt x="325" y="9"/>
                          </a:lnTo>
                          <a:lnTo>
                            <a:pt x="254" y="125"/>
                          </a:lnTo>
                          <a:lnTo>
                            <a:pt x="252" y="125"/>
                          </a:lnTo>
                          <a:lnTo>
                            <a:pt x="144" y="154"/>
                          </a:lnTo>
                          <a:lnTo>
                            <a:pt x="142" y="154"/>
                          </a:lnTo>
                          <a:lnTo>
                            <a:pt x="142" y="155"/>
                          </a:lnTo>
                          <a:lnTo>
                            <a:pt x="139" y="151"/>
                          </a:lnTo>
                          <a:lnTo>
                            <a:pt x="33" y="72"/>
                          </a:lnTo>
                          <a:lnTo>
                            <a:pt x="38" y="72"/>
                          </a:lnTo>
                          <a:lnTo>
                            <a:pt x="10" y="136"/>
                          </a:lnTo>
                          <a:lnTo>
                            <a:pt x="8" y="133"/>
                          </a:lnTo>
                          <a:lnTo>
                            <a:pt x="83" y="202"/>
                          </a:lnTo>
                          <a:lnTo>
                            <a:pt x="83" y="199"/>
                          </a:lnTo>
                          <a:lnTo>
                            <a:pt x="139" y="224"/>
                          </a:lnTo>
                          <a:lnTo>
                            <a:pt x="137" y="224"/>
                          </a:lnTo>
                          <a:lnTo>
                            <a:pt x="273" y="189"/>
                          </a:lnTo>
                          <a:lnTo>
                            <a:pt x="339" y="149"/>
                          </a:lnTo>
                          <a:lnTo>
                            <a:pt x="332" y="151"/>
                          </a:lnTo>
                          <a:lnTo>
                            <a:pt x="385" y="60"/>
                          </a:lnTo>
                          <a:lnTo>
                            <a:pt x="387" y="67"/>
                          </a:lnTo>
                          <a:lnTo>
                            <a:pt x="315" y="11"/>
                          </a:lnTo>
                          <a:lnTo>
                            <a:pt x="323" y="2"/>
                          </a:lnTo>
                          <a:lnTo>
                            <a:pt x="393" y="60"/>
                          </a:lnTo>
                          <a:lnTo>
                            <a:pt x="393" y="70"/>
                          </a:lnTo>
                          <a:lnTo>
                            <a:pt x="343" y="158"/>
                          </a:lnTo>
                          <a:lnTo>
                            <a:pt x="275" y="199"/>
                          </a:lnTo>
                          <a:lnTo>
                            <a:pt x="139" y="232"/>
                          </a:lnTo>
                          <a:lnTo>
                            <a:pt x="137" y="232"/>
                          </a:lnTo>
                          <a:lnTo>
                            <a:pt x="81" y="208"/>
                          </a:lnTo>
                          <a:lnTo>
                            <a:pt x="76" y="208"/>
                          </a:lnTo>
                          <a:lnTo>
                            <a:pt x="0" y="139"/>
                          </a:lnTo>
                          <a:lnTo>
                            <a:pt x="0" y="136"/>
                          </a:lnTo>
                          <a:lnTo>
                            <a:pt x="31" y="70"/>
                          </a:lnTo>
                          <a:lnTo>
                            <a:pt x="36" y="65"/>
                          </a:lnTo>
                          <a:lnTo>
                            <a:pt x="36" y="67"/>
                          </a:lnTo>
                          <a:lnTo>
                            <a:pt x="144" y="147"/>
                          </a:lnTo>
                          <a:lnTo>
                            <a:pt x="142" y="147"/>
                          </a:lnTo>
                          <a:lnTo>
                            <a:pt x="249" y="117"/>
                          </a:lnTo>
                          <a:lnTo>
                            <a:pt x="244" y="117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20" y="0"/>
                          </a:lnTo>
                          <a:lnTo>
                            <a:pt x="323" y="2"/>
                          </a:lnTo>
                          <a:lnTo>
                            <a:pt x="315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8" name="Freeform 1324">
                      <a:extLst>
                        <a:ext uri="{FF2B5EF4-FFF2-40B4-BE49-F238E27FC236}">
                          <a16:creationId xmlns:a16="http://schemas.microsoft.com/office/drawing/2014/main" id="{C064A260-4E48-423E-9D40-7552BAF0DE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2" y="1421"/>
                      <a:ext cx="116" cy="100"/>
                    </a:xfrm>
                    <a:custGeom>
                      <a:avLst/>
                      <a:gdLst>
                        <a:gd name="T0" fmla="*/ 0 w 233"/>
                        <a:gd name="T1" fmla="*/ 0 h 201"/>
                        <a:gd name="T2" fmla="*/ 29 w 233"/>
                        <a:gd name="T3" fmla="*/ 135 h 201"/>
                        <a:gd name="T4" fmla="*/ 115 w 233"/>
                        <a:gd name="T5" fmla="*/ 201 h 201"/>
                        <a:gd name="T6" fmla="*/ 233 w 233"/>
                        <a:gd name="T7" fmla="*/ 174 h 201"/>
                        <a:gd name="T8" fmla="*/ 93 w 233"/>
                        <a:gd name="T9" fmla="*/ 87 h 201"/>
                        <a:gd name="T10" fmla="*/ 0 w 233"/>
                        <a:gd name="T11" fmla="*/ 0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33" h="201">
                          <a:moveTo>
                            <a:pt x="0" y="0"/>
                          </a:moveTo>
                          <a:lnTo>
                            <a:pt x="29" y="135"/>
                          </a:lnTo>
                          <a:lnTo>
                            <a:pt x="115" y="201"/>
                          </a:lnTo>
                          <a:lnTo>
                            <a:pt x="233" y="174"/>
                          </a:lnTo>
                          <a:lnTo>
                            <a:pt x="93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9" name="Freeform 1325">
                      <a:extLst>
                        <a:ext uri="{FF2B5EF4-FFF2-40B4-BE49-F238E27FC236}">
                          <a16:creationId xmlns:a16="http://schemas.microsoft.com/office/drawing/2014/main" id="{E2E98D88-42C6-4EFB-B851-38E75C668A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8" y="1508"/>
                      <a:ext cx="340" cy="184"/>
                    </a:xfrm>
                    <a:custGeom>
                      <a:avLst/>
                      <a:gdLst>
                        <a:gd name="T0" fmla="*/ 597 w 680"/>
                        <a:gd name="T1" fmla="*/ 0 h 368"/>
                        <a:gd name="T2" fmla="*/ 487 w 680"/>
                        <a:gd name="T3" fmla="*/ 28 h 368"/>
                        <a:gd name="T4" fmla="*/ 444 w 680"/>
                        <a:gd name="T5" fmla="*/ 123 h 368"/>
                        <a:gd name="T6" fmla="*/ 376 w 680"/>
                        <a:gd name="T7" fmla="*/ 164 h 368"/>
                        <a:gd name="T8" fmla="*/ 200 w 680"/>
                        <a:gd name="T9" fmla="*/ 212 h 368"/>
                        <a:gd name="T10" fmla="*/ 68 w 680"/>
                        <a:gd name="T11" fmla="*/ 155 h 368"/>
                        <a:gd name="T12" fmla="*/ 0 w 680"/>
                        <a:gd name="T13" fmla="*/ 265 h 368"/>
                        <a:gd name="T14" fmla="*/ 140 w 680"/>
                        <a:gd name="T15" fmla="*/ 344 h 368"/>
                        <a:gd name="T16" fmla="*/ 246 w 680"/>
                        <a:gd name="T17" fmla="*/ 368 h 368"/>
                        <a:gd name="T18" fmla="*/ 423 w 680"/>
                        <a:gd name="T19" fmla="*/ 317 h 368"/>
                        <a:gd name="T20" fmla="*/ 555 w 680"/>
                        <a:gd name="T21" fmla="*/ 212 h 368"/>
                        <a:gd name="T22" fmla="*/ 680 w 680"/>
                        <a:gd name="T23" fmla="*/ 45 h 368"/>
                        <a:gd name="T24" fmla="*/ 597 w 680"/>
                        <a:gd name="T25" fmla="*/ 0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597" y="0"/>
                          </a:moveTo>
                          <a:lnTo>
                            <a:pt x="487" y="28"/>
                          </a:lnTo>
                          <a:lnTo>
                            <a:pt x="444" y="123"/>
                          </a:lnTo>
                          <a:lnTo>
                            <a:pt x="376" y="164"/>
                          </a:lnTo>
                          <a:lnTo>
                            <a:pt x="200" y="212"/>
                          </a:lnTo>
                          <a:lnTo>
                            <a:pt x="68" y="155"/>
                          </a:lnTo>
                          <a:lnTo>
                            <a:pt x="0" y="265"/>
                          </a:lnTo>
                          <a:lnTo>
                            <a:pt x="140" y="344"/>
                          </a:lnTo>
                          <a:lnTo>
                            <a:pt x="246" y="368"/>
                          </a:lnTo>
                          <a:lnTo>
                            <a:pt x="423" y="317"/>
                          </a:lnTo>
                          <a:lnTo>
                            <a:pt x="555" y="212"/>
                          </a:lnTo>
                          <a:lnTo>
                            <a:pt x="680" y="45"/>
                          </a:lnTo>
                          <a:lnTo>
                            <a:pt x="59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0" name="Freeform 1326">
                      <a:extLst>
                        <a:ext uri="{FF2B5EF4-FFF2-40B4-BE49-F238E27FC236}">
                          <a16:creationId xmlns:a16="http://schemas.microsoft.com/office/drawing/2014/main" id="{D5E224DC-5646-4B3F-B68D-DB36AB192C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4" y="1543"/>
                      <a:ext cx="544" cy="330"/>
                    </a:xfrm>
                    <a:custGeom>
                      <a:avLst/>
                      <a:gdLst>
                        <a:gd name="T0" fmla="*/ 1090 w 1090"/>
                        <a:gd name="T1" fmla="*/ 323 h 660"/>
                        <a:gd name="T2" fmla="*/ 838 w 1090"/>
                        <a:gd name="T3" fmla="*/ 196 h 660"/>
                        <a:gd name="T4" fmla="*/ 688 w 1090"/>
                        <a:gd name="T5" fmla="*/ 345 h 660"/>
                        <a:gd name="T6" fmla="*/ 739 w 1090"/>
                        <a:gd name="T7" fmla="*/ 529 h 660"/>
                        <a:gd name="T8" fmla="*/ 681 w 1090"/>
                        <a:gd name="T9" fmla="*/ 545 h 660"/>
                        <a:gd name="T10" fmla="*/ 631 w 1090"/>
                        <a:gd name="T11" fmla="*/ 361 h 660"/>
                        <a:gd name="T12" fmla="*/ 441 w 1090"/>
                        <a:gd name="T13" fmla="*/ 408 h 660"/>
                        <a:gd name="T14" fmla="*/ 225 w 1090"/>
                        <a:gd name="T15" fmla="*/ 330 h 660"/>
                        <a:gd name="T16" fmla="*/ 253 w 1090"/>
                        <a:gd name="T17" fmla="*/ 444 h 660"/>
                        <a:gd name="T18" fmla="*/ 212 w 1090"/>
                        <a:gd name="T19" fmla="*/ 556 h 660"/>
                        <a:gd name="T20" fmla="*/ 295 w 1090"/>
                        <a:gd name="T21" fmla="*/ 649 h 660"/>
                        <a:gd name="T22" fmla="*/ 263 w 1090"/>
                        <a:gd name="T23" fmla="*/ 660 h 660"/>
                        <a:gd name="T24" fmla="*/ 0 w 1090"/>
                        <a:gd name="T25" fmla="*/ 483 h 660"/>
                        <a:gd name="T26" fmla="*/ 26 w 1090"/>
                        <a:gd name="T27" fmla="*/ 437 h 660"/>
                        <a:gd name="T28" fmla="*/ 170 w 1090"/>
                        <a:gd name="T29" fmla="*/ 515 h 660"/>
                        <a:gd name="T30" fmla="*/ 214 w 1090"/>
                        <a:gd name="T31" fmla="*/ 441 h 660"/>
                        <a:gd name="T32" fmla="*/ 171 w 1090"/>
                        <a:gd name="T33" fmla="*/ 314 h 660"/>
                        <a:gd name="T34" fmla="*/ 119 w 1090"/>
                        <a:gd name="T35" fmla="*/ 281 h 660"/>
                        <a:gd name="T36" fmla="*/ 168 w 1090"/>
                        <a:gd name="T37" fmla="*/ 226 h 660"/>
                        <a:gd name="T38" fmla="*/ 298 w 1090"/>
                        <a:gd name="T39" fmla="*/ 310 h 660"/>
                        <a:gd name="T40" fmla="*/ 444 w 1090"/>
                        <a:gd name="T41" fmla="*/ 356 h 660"/>
                        <a:gd name="T42" fmla="*/ 649 w 1090"/>
                        <a:gd name="T43" fmla="*/ 297 h 660"/>
                        <a:gd name="T44" fmla="*/ 808 w 1090"/>
                        <a:gd name="T45" fmla="*/ 158 h 660"/>
                        <a:gd name="T46" fmla="*/ 911 w 1090"/>
                        <a:gd name="T47" fmla="*/ 0 h 660"/>
                        <a:gd name="T48" fmla="*/ 948 w 1090"/>
                        <a:gd name="T49" fmla="*/ 19 h 660"/>
                        <a:gd name="T50" fmla="*/ 925 w 1090"/>
                        <a:gd name="T51" fmla="*/ 63 h 660"/>
                        <a:gd name="T52" fmla="*/ 1031 w 1090"/>
                        <a:gd name="T53" fmla="*/ 117 h 660"/>
                        <a:gd name="T54" fmla="*/ 1090 w 1090"/>
                        <a:gd name="T55" fmla="*/ 323 h 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090" h="660">
                          <a:moveTo>
                            <a:pt x="1090" y="323"/>
                          </a:moveTo>
                          <a:lnTo>
                            <a:pt x="838" y="196"/>
                          </a:lnTo>
                          <a:lnTo>
                            <a:pt x="688" y="345"/>
                          </a:lnTo>
                          <a:lnTo>
                            <a:pt x="739" y="529"/>
                          </a:lnTo>
                          <a:lnTo>
                            <a:pt x="681" y="545"/>
                          </a:lnTo>
                          <a:lnTo>
                            <a:pt x="631" y="361"/>
                          </a:lnTo>
                          <a:lnTo>
                            <a:pt x="441" y="408"/>
                          </a:lnTo>
                          <a:lnTo>
                            <a:pt x="225" y="330"/>
                          </a:lnTo>
                          <a:lnTo>
                            <a:pt x="253" y="444"/>
                          </a:lnTo>
                          <a:lnTo>
                            <a:pt x="212" y="556"/>
                          </a:lnTo>
                          <a:lnTo>
                            <a:pt x="295" y="649"/>
                          </a:lnTo>
                          <a:lnTo>
                            <a:pt x="263" y="660"/>
                          </a:lnTo>
                          <a:lnTo>
                            <a:pt x="0" y="483"/>
                          </a:lnTo>
                          <a:lnTo>
                            <a:pt x="26" y="437"/>
                          </a:lnTo>
                          <a:lnTo>
                            <a:pt x="170" y="515"/>
                          </a:lnTo>
                          <a:lnTo>
                            <a:pt x="214" y="441"/>
                          </a:lnTo>
                          <a:lnTo>
                            <a:pt x="171" y="314"/>
                          </a:lnTo>
                          <a:lnTo>
                            <a:pt x="119" y="281"/>
                          </a:lnTo>
                          <a:lnTo>
                            <a:pt x="168" y="226"/>
                          </a:lnTo>
                          <a:lnTo>
                            <a:pt x="298" y="310"/>
                          </a:lnTo>
                          <a:lnTo>
                            <a:pt x="444" y="356"/>
                          </a:lnTo>
                          <a:lnTo>
                            <a:pt x="649" y="297"/>
                          </a:lnTo>
                          <a:lnTo>
                            <a:pt x="808" y="158"/>
                          </a:lnTo>
                          <a:lnTo>
                            <a:pt x="911" y="0"/>
                          </a:lnTo>
                          <a:lnTo>
                            <a:pt x="948" y="19"/>
                          </a:lnTo>
                          <a:lnTo>
                            <a:pt x="925" y="63"/>
                          </a:lnTo>
                          <a:lnTo>
                            <a:pt x="1031" y="117"/>
                          </a:lnTo>
                          <a:lnTo>
                            <a:pt x="1090" y="3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1" name="Freeform 1327">
                      <a:extLst>
                        <a:ext uri="{FF2B5EF4-FFF2-40B4-BE49-F238E27FC236}">
                          <a16:creationId xmlns:a16="http://schemas.microsoft.com/office/drawing/2014/main" id="{95376FED-E1FA-45F5-AB6A-055410419B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8" y="1589"/>
                      <a:ext cx="103" cy="90"/>
                    </a:xfrm>
                    <a:custGeom>
                      <a:avLst/>
                      <a:gdLst>
                        <a:gd name="T0" fmla="*/ 173 w 205"/>
                        <a:gd name="T1" fmla="*/ 72 h 181"/>
                        <a:gd name="T2" fmla="*/ 37 w 205"/>
                        <a:gd name="T3" fmla="*/ 0 h 181"/>
                        <a:gd name="T4" fmla="*/ 0 w 205"/>
                        <a:gd name="T5" fmla="*/ 72 h 181"/>
                        <a:gd name="T6" fmla="*/ 205 w 205"/>
                        <a:gd name="T7" fmla="*/ 181 h 181"/>
                        <a:gd name="T8" fmla="*/ 173 w 205"/>
                        <a:gd name="T9" fmla="*/ 72 h 1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5" h="181">
                          <a:moveTo>
                            <a:pt x="173" y="72"/>
                          </a:moveTo>
                          <a:lnTo>
                            <a:pt x="37" y="0"/>
                          </a:lnTo>
                          <a:lnTo>
                            <a:pt x="0" y="72"/>
                          </a:lnTo>
                          <a:lnTo>
                            <a:pt x="205" y="181"/>
                          </a:lnTo>
                          <a:lnTo>
                            <a:pt x="173" y="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2" name="Freeform 1328">
                      <a:extLst>
                        <a:ext uri="{FF2B5EF4-FFF2-40B4-BE49-F238E27FC236}">
                          <a16:creationId xmlns:a16="http://schemas.microsoft.com/office/drawing/2014/main" id="{64EEE374-A425-4C5D-B62A-5C16C8D253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0" y="1643"/>
                      <a:ext cx="121" cy="165"/>
                    </a:xfrm>
                    <a:custGeom>
                      <a:avLst/>
                      <a:gdLst>
                        <a:gd name="T0" fmla="*/ 146 w 243"/>
                        <a:gd name="T1" fmla="*/ 0 h 328"/>
                        <a:gd name="T2" fmla="*/ 0 w 243"/>
                        <a:gd name="T3" fmla="*/ 155 h 328"/>
                        <a:gd name="T4" fmla="*/ 45 w 243"/>
                        <a:gd name="T5" fmla="*/ 328 h 328"/>
                        <a:gd name="T6" fmla="*/ 148 w 243"/>
                        <a:gd name="T7" fmla="*/ 303 h 328"/>
                        <a:gd name="T8" fmla="*/ 243 w 243"/>
                        <a:gd name="T9" fmla="*/ 55 h 328"/>
                        <a:gd name="T10" fmla="*/ 146 w 243"/>
                        <a:gd name="T11" fmla="*/ 0 h 3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43" h="328">
                          <a:moveTo>
                            <a:pt x="146" y="0"/>
                          </a:moveTo>
                          <a:lnTo>
                            <a:pt x="0" y="155"/>
                          </a:lnTo>
                          <a:lnTo>
                            <a:pt x="45" y="328"/>
                          </a:lnTo>
                          <a:lnTo>
                            <a:pt x="148" y="303"/>
                          </a:lnTo>
                          <a:lnTo>
                            <a:pt x="243" y="55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3" name="Freeform 1329">
                      <a:extLst>
                        <a:ext uri="{FF2B5EF4-FFF2-40B4-BE49-F238E27FC236}">
                          <a16:creationId xmlns:a16="http://schemas.microsoft.com/office/drawing/2014/main" id="{A2336308-BB53-45C7-866E-2C32DD6EDB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7" y="1682"/>
                      <a:ext cx="106" cy="102"/>
                    </a:xfrm>
                    <a:custGeom>
                      <a:avLst/>
                      <a:gdLst>
                        <a:gd name="T0" fmla="*/ 184 w 211"/>
                        <a:gd name="T1" fmla="*/ 47 h 205"/>
                        <a:gd name="T2" fmla="*/ 84 w 211"/>
                        <a:gd name="T3" fmla="*/ 0 h 205"/>
                        <a:gd name="T4" fmla="*/ 0 w 211"/>
                        <a:gd name="T5" fmla="*/ 205 h 205"/>
                        <a:gd name="T6" fmla="*/ 211 w 211"/>
                        <a:gd name="T7" fmla="*/ 146 h 205"/>
                        <a:gd name="T8" fmla="*/ 184 w 211"/>
                        <a:gd name="T9" fmla="*/ 47 h 2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1" h="205">
                          <a:moveTo>
                            <a:pt x="184" y="47"/>
                          </a:moveTo>
                          <a:lnTo>
                            <a:pt x="84" y="0"/>
                          </a:lnTo>
                          <a:lnTo>
                            <a:pt x="0" y="205"/>
                          </a:lnTo>
                          <a:lnTo>
                            <a:pt x="211" y="146"/>
                          </a:lnTo>
                          <a:lnTo>
                            <a:pt x="184" y="4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4" name="Freeform 1330">
                      <a:extLst>
                        <a:ext uri="{FF2B5EF4-FFF2-40B4-BE49-F238E27FC236}">
                          <a16:creationId xmlns:a16="http://schemas.microsoft.com/office/drawing/2014/main" id="{BCB55B9F-5EE4-4072-BDB3-FA8E56A2B6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9" y="1710"/>
                      <a:ext cx="232" cy="158"/>
                    </a:xfrm>
                    <a:custGeom>
                      <a:avLst/>
                      <a:gdLst>
                        <a:gd name="T0" fmla="*/ 445 w 465"/>
                        <a:gd name="T1" fmla="*/ 153 h 315"/>
                        <a:gd name="T2" fmla="*/ 465 w 465"/>
                        <a:gd name="T3" fmla="*/ 212 h 315"/>
                        <a:gd name="T4" fmla="*/ 86 w 465"/>
                        <a:gd name="T5" fmla="*/ 315 h 315"/>
                        <a:gd name="T6" fmla="*/ 0 w 465"/>
                        <a:gd name="T7" fmla="*/ 223 h 315"/>
                        <a:gd name="T8" fmla="*/ 43 w 465"/>
                        <a:gd name="T9" fmla="*/ 118 h 315"/>
                        <a:gd name="T10" fmla="*/ 16 w 465"/>
                        <a:gd name="T11" fmla="*/ 0 h 315"/>
                        <a:gd name="T12" fmla="*/ 140 w 465"/>
                        <a:gd name="T13" fmla="*/ 48 h 315"/>
                        <a:gd name="T14" fmla="*/ 228 w 465"/>
                        <a:gd name="T15" fmla="*/ 82 h 315"/>
                        <a:gd name="T16" fmla="*/ 291 w 465"/>
                        <a:gd name="T17" fmla="*/ 66 h 315"/>
                        <a:gd name="T18" fmla="*/ 319 w 465"/>
                        <a:gd name="T19" fmla="*/ 189 h 315"/>
                        <a:gd name="T20" fmla="*/ 445 w 465"/>
                        <a:gd name="T21" fmla="*/ 153 h 3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65" h="315">
                          <a:moveTo>
                            <a:pt x="445" y="153"/>
                          </a:moveTo>
                          <a:lnTo>
                            <a:pt x="465" y="212"/>
                          </a:lnTo>
                          <a:lnTo>
                            <a:pt x="86" y="315"/>
                          </a:lnTo>
                          <a:lnTo>
                            <a:pt x="0" y="223"/>
                          </a:lnTo>
                          <a:lnTo>
                            <a:pt x="43" y="118"/>
                          </a:lnTo>
                          <a:lnTo>
                            <a:pt x="16" y="0"/>
                          </a:lnTo>
                          <a:lnTo>
                            <a:pt x="140" y="48"/>
                          </a:lnTo>
                          <a:lnTo>
                            <a:pt x="228" y="82"/>
                          </a:lnTo>
                          <a:lnTo>
                            <a:pt x="291" y="66"/>
                          </a:lnTo>
                          <a:lnTo>
                            <a:pt x="319" y="189"/>
                          </a:lnTo>
                          <a:lnTo>
                            <a:pt x="445" y="1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5" name="Freeform 1331">
                      <a:extLst>
                        <a:ext uri="{FF2B5EF4-FFF2-40B4-BE49-F238E27FC236}">
                          <a16:creationId xmlns:a16="http://schemas.microsoft.com/office/drawing/2014/main" id="{B0A9D550-7C03-4F22-9081-0E691F03A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8" y="1684"/>
                      <a:ext cx="93" cy="118"/>
                    </a:xfrm>
                    <a:custGeom>
                      <a:avLst/>
                      <a:gdLst>
                        <a:gd name="T0" fmla="*/ 90 w 186"/>
                        <a:gd name="T1" fmla="*/ 0 h 235"/>
                        <a:gd name="T2" fmla="*/ 0 w 186"/>
                        <a:gd name="T3" fmla="*/ 150 h 235"/>
                        <a:gd name="T4" fmla="*/ 142 w 186"/>
                        <a:gd name="T5" fmla="*/ 235 h 235"/>
                        <a:gd name="T6" fmla="*/ 186 w 186"/>
                        <a:gd name="T7" fmla="*/ 157 h 235"/>
                        <a:gd name="T8" fmla="*/ 146 w 186"/>
                        <a:gd name="T9" fmla="*/ 35 h 235"/>
                        <a:gd name="T10" fmla="*/ 90 w 186"/>
                        <a:gd name="T11" fmla="*/ 0 h 2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86" h="235">
                          <a:moveTo>
                            <a:pt x="90" y="0"/>
                          </a:moveTo>
                          <a:lnTo>
                            <a:pt x="0" y="150"/>
                          </a:lnTo>
                          <a:lnTo>
                            <a:pt x="142" y="235"/>
                          </a:lnTo>
                          <a:lnTo>
                            <a:pt x="186" y="157"/>
                          </a:lnTo>
                          <a:lnTo>
                            <a:pt x="146" y="35"/>
                          </a:lnTo>
                          <a:lnTo>
                            <a:pt x="9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6" name="Freeform 1332">
                      <a:extLst>
                        <a:ext uri="{FF2B5EF4-FFF2-40B4-BE49-F238E27FC236}">
                          <a16:creationId xmlns:a16="http://schemas.microsoft.com/office/drawing/2014/main" id="{1E75A4FB-BA5D-463D-B2CC-9ED4EDF456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27" y="1791"/>
                      <a:ext cx="138" cy="137"/>
                    </a:xfrm>
                    <a:custGeom>
                      <a:avLst/>
                      <a:gdLst>
                        <a:gd name="T0" fmla="*/ 146 w 276"/>
                        <a:gd name="T1" fmla="*/ 0 h 275"/>
                        <a:gd name="T2" fmla="*/ 276 w 276"/>
                        <a:gd name="T3" fmla="*/ 88 h 275"/>
                        <a:gd name="T4" fmla="*/ 205 w 276"/>
                        <a:gd name="T5" fmla="*/ 221 h 275"/>
                        <a:gd name="T6" fmla="*/ 16 w 276"/>
                        <a:gd name="T7" fmla="*/ 275 h 275"/>
                        <a:gd name="T8" fmla="*/ 0 w 276"/>
                        <a:gd name="T9" fmla="*/ 219 h 275"/>
                        <a:gd name="T10" fmla="*/ 146 w 276"/>
                        <a:gd name="T11" fmla="*/ 0 h 2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46" y="0"/>
                          </a:moveTo>
                          <a:lnTo>
                            <a:pt x="276" y="88"/>
                          </a:lnTo>
                          <a:lnTo>
                            <a:pt x="205" y="221"/>
                          </a:lnTo>
                          <a:lnTo>
                            <a:pt x="16" y="275"/>
                          </a:lnTo>
                          <a:lnTo>
                            <a:pt x="0" y="219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7" name="Freeform 1333">
                      <a:extLst>
                        <a:ext uri="{FF2B5EF4-FFF2-40B4-BE49-F238E27FC236}">
                          <a16:creationId xmlns:a16="http://schemas.microsoft.com/office/drawing/2014/main" id="{304DDD39-2898-4E9C-818F-4F7A231102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5" y="1736"/>
                      <a:ext cx="100" cy="106"/>
                    </a:xfrm>
                    <a:custGeom>
                      <a:avLst/>
                      <a:gdLst>
                        <a:gd name="T0" fmla="*/ 201 w 201"/>
                        <a:gd name="T1" fmla="*/ 54 h 213"/>
                        <a:gd name="T2" fmla="*/ 119 w 201"/>
                        <a:gd name="T3" fmla="*/ 0 h 213"/>
                        <a:gd name="T4" fmla="*/ 59 w 201"/>
                        <a:gd name="T5" fmla="*/ 19 h 213"/>
                        <a:gd name="T6" fmla="*/ 109 w 201"/>
                        <a:gd name="T7" fmla="*/ 75 h 213"/>
                        <a:gd name="T8" fmla="*/ 0 w 201"/>
                        <a:gd name="T9" fmla="*/ 70 h 213"/>
                        <a:gd name="T10" fmla="*/ 32 w 201"/>
                        <a:gd name="T11" fmla="*/ 188 h 213"/>
                        <a:gd name="T12" fmla="*/ 96 w 201"/>
                        <a:gd name="T13" fmla="*/ 213 h 213"/>
                        <a:gd name="T14" fmla="*/ 179 w 201"/>
                        <a:gd name="T15" fmla="*/ 92 h 213"/>
                        <a:gd name="T16" fmla="*/ 201 w 201"/>
                        <a:gd name="T17" fmla="*/ 54 h 2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1" h="213">
                          <a:moveTo>
                            <a:pt x="201" y="54"/>
                          </a:moveTo>
                          <a:lnTo>
                            <a:pt x="119" y="0"/>
                          </a:lnTo>
                          <a:lnTo>
                            <a:pt x="59" y="19"/>
                          </a:lnTo>
                          <a:lnTo>
                            <a:pt x="109" y="75"/>
                          </a:lnTo>
                          <a:lnTo>
                            <a:pt x="0" y="70"/>
                          </a:lnTo>
                          <a:lnTo>
                            <a:pt x="32" y="188"/>
                          </a:lnTo>
                          <a:lnTo>
                            <a:pt x="96" y="213"/>
                          </a:lnTo>
                          <a:lnTo>
                            <a:pt x="179" y="92"/>
                          </a:lnTo>
                          <a:lnTo>
                            <a:pt x="201" y="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8" name="Freeform 1334">
                      <a:extLst>
                        <a:ext uri="{FF2B5EF4-FFF2-40B4-BE49-F238E27FC236}">
                          <a16:creationId xmlns:a16="http://schemas.microsoft.com/office/drawing/2014/main" id="{566B9769-0602-45C1-8F11-EBC3EF9E95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27" y="1651"/>
                      <a:ext cx="113" cy="79"/>
                    </a:xfrm>
                    <a:custGeom>
                      <a:avLst/>
                      <a:gdLst>
                        <a:gd name="T0" fmla="*/ 70 w 227"/>
                        <a:gd name="T1" fmla="*/ 156 h 156"/>
                        <a:gd name="T2" fmla="*/ 68 w 227"/>
                        <a:gd name="T3" fmla="*/ 116 h 156"/>
                        <a:gd name="T4" fmla="*/ 0 w 227"/>
                        <a:gd name="T5" fmla="*/ 91 h 156"/>
                        <a:gd name="T6" fmla="*/ 62 w 227"/>
                        <a:gd name="T7" fmla="*/ 73 h 156"/>
                        <a:gd name="T8" fmla="*/ 73 w 227"/>
                        <a:gd name="T9" fmla="*/ 20 h 156"/>
                        <a:gd name="T10" fmla="*/ 107 w 227"/>
                        <a:gd name="T11" fmla="*/ 56 h 156"/>
                        <a:gd name="T12" fmla="*/ 138 w 227"/>
                        <a:gd name="T13" fmla="*/ 0 h 156"/>
                        <a:gd name="T14" fmla="*/ 177 w 227"/>
                        <a:gd name="T15" fmla="*/ 29 h 156"/>
                        <a:gd name="T16" fmla="*/ 156 w 227"/>
                        <a:gd name="T17" fmla="*/ 62 h 156"/>
                        <a:gd name="T18" fmla="*/ 227 w 227"/>
                        <a:gd name="T19" fmla="*/ 66 h 156"/>
                        <a:gd name="T20" fmla="*/ 188 w 227"/>
                        <a:gd name="T21" fmla="*/ 88 h 156"/>
                        <a:gd name="T22" fmla="*/ 206 w 227"/>
                        <a:gd name="T23" fmla="*/ 121 h 156"/>
                        <a:gd name="T24" fmla="*/ 131 w 227"/>
                        <a:gd name="T25" fmla="*/ 106 h 156"/>
                        <a:gd name="T26" fmla="*/ 107 w 227"/>
                        <a:gd name="T27" fmla="*/ 145 h 156"/>
                        <a:gd name="T28" fmla="*/ 70 w 227"/>
                        <a:gd name="T29" fmla="*/ 156 h 1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27" h="156">
                          <a:moveTo>
                            <a:pt x="70" y="156"/>
                          </a:moveTo>
                          <a:lnTo>
                            <a:pt x="68" y="116"/>
                          </a:lnTo>
                          <a:lnTo>
                            <a:pt x="0" y="91"/>
                          </a:lnTo>
                          <a:lnTo>
                            <a:pt x="62" y="73"/>
                          </a:lnTo>
                          <a:lnTo>
                            <a:pt x="73" y="20"/>
                          </a:lnTo>
                          <a:lnTo>
                            <a:pt x="107" y="56"/>
                          </a:lnTo>
                          <a:lnTo>
                            <a:pt x="138" y="0"/>
                          </a:lnTo>
                          <a:lnTo>
                            <a:pt x="177" y="29"/>
                          </a:lnTo>
                          <a:lnTo>
                            <a:pt x="156" y="62"/>
                          </a:lnTo>
                          <a:lnTo>
                            <a:pt x="227" y="66"/>
                          </a:lnTo>
                          <a:lnTo>
                            <a:pt x="188" y="88"/>
                          </a:lnTo>
                          <a:lnTo>
                            <a:pt x="206" y="121"/>
                          </a:lnTo>
                          <a:lnTo>
                            <a:pt x="131" y="106"/>
                          </a:lnTo>
                          <a:lnTo>
                            <a:pt x="107" y="145"/>
                          </a:lnTo>
                          <a:lnTo>
                            <a:pt x="70" y="15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9" name="Freeform 1335">
                      <a:extLst>
                        <a:ext uri="{FF2B5EF4-FFF2-40B4-BE49-F238E27FC236}">
                          <a16:creationId xmlns:a16="http://schemas.microsoft.com/office/drawing/2014/main" id="{4BB4461D-2CB6-49EB-BFBB-873AFAF913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00" y="1679"/>
                      <a:ext cx="41" cy="68"/>
                    </a:xfrm>
                    <a:custGeom>
                      <a:avLst/>
                      <a:gdLst>
                        <a:gd name="T0" fmla="*/ 83 w 83"/>
                        <a:gd name="T1" fmla="*/ 114 h 135"/>
                        <a:gd name="T2" fmla="*/ 71 w 83"/>
                        <a:gd name="T3" fmla="*/ 57 h 135"/>
                        <a:gd name="T4" fmla="*/ 44 w 83"/>
                        <a:gd name="T5" fmla="*/ 66 h 135"/>
                        <a:gd name="T6" fmla="*/ 29 w 83"/>
                        <a:gd name="T7" fmla="*/ 0 h 135"/>
                        <a:gd name="T8" fmla="*/ 16 w 83"/>
                        <a:gd name="T9" fmla="*/ 66 h 135"/>
                        <a:gd name="T10" fmla="*/ 0 w 83"/>
                        <a:gd name="T11" fmla="*/ 70 h 135"/>
                        <a:gd name="T12" fmla="*/ 11 w 83"/>
                        <a:gd name="T13" fmla="*/ 135 h 135"/>
                        <a:gd name="T14" fmla="*/ 33 w 83"/>
                        <a:gd name="T15" fmla="*/ 112 h 135"/>
                        <a:gd name="T16" fmla="*/ 38 w 83"/>
                        <a:gd name="T17" fmla="*/ 135 h 135"/>
                        <a:gd name="T18" fmla="*/ 83 w 83"/>
                        <a:gd name="T19" fmla="*/ 114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3" h="135">
                          <a:moveTo>
                            <a:pt x="83" y="114"/>
                          </a:moveTo>
                          <a:lnTo>
                            <a:pt x="71" y="57"/>
                          </a:lnTo>
                          <a:lnTo>
                            <a:pt x="44" y="66"/>
                          </a:lnTo>
                          <a:lnTo>
                            <a:pt x="29" y="0"/>
                          </a:lnTo>
                          <a:lnTo>
                            <a:pt x="16" y="66"/>
                          </a:lnTo>
                          <a:lnTo>
                            <a:pt x="0" y="70"/>
                          </a:lnTo>
                          <a:lnTo>
                            <a:pt x="11" y="135"/>
                          </a:lnTo>
                          <a:lnTo>
                            <a:pt x="33" y="112"/>
                          </a:lnTo>
                          <a:lnTo>
                            <a:pt x="38" y="135"/>
                          </a:lnTo>
                          <a:lnTo>
                            <a:pt x="83" y="11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0" name="Freeform 1336">
                      <a:extLst>
                        <a:ext uri="{FF2B5EF4-FFF2-40B4-BE49-F238E27FC236}">
                          <a16:creationId xmlns:a16="http://schemas.microsoft.com/office/drawing/2014/main" id="{D1ECEB6F-051E-4F8C-95D4-B1D5537A9F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3" y="1724"/>
                      <a:ext cx="84" cy="81"/>
                    </a:xfrm>
                    <a:custGeom>
                      <a:avLst/>
                      <a:gdLst>
                        <a:gd name="T0" fmla="*/ 129 w 167"/>
                        <a:gd name="T1" fmla="*/ 0 h 162"/>
                        <a:gd name="T2" fmla="*/ 0 w 167"/>
                        <a:gd name="T3" fmla="*/ 33 h 162"/>
                        <a:gd name="T4" fmla="*/ 30 w 167"/>
                        <a:gd name="T5" fmla="*/ 162 h 162"/>
                        <a:gd name="T6" fmla="*/ 167 w 167"/>
                        <a:gd name="T7" fmla="*/ 121 h 162"/>
                        <a:gd name="T8" fmla="*/ 129 w 167"/>
                        <a:gd name="T9" fmla="*/ 0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129" y="0"/>
                          </a:moveTo>
                          <a:lnTo>
                            <a:pt x="0" y="33"/>
                          </a:lnTo>
                          <a:lnTo>
                            <a:pt x="30" y="162"/>
                          </a:lnTo>
                          <a:lnTo>
                            <a:pt x="167" y="121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1" name="Freeform 1337">
                      <a:extLst>
                        <a:ext uri="{FF2B5EF4-FFF2-40B4-BE49-F238E27FC236}">
                          <a16:creationId xmlns:a16="http://schemas.microsoft.com/office/drawing/2014/main" id="{789375B6-8FFA-4156-91C4-31B67527F5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4" y="1515"/>
                      <a:ext cx="207" cy="99"/>
                    </a:xfrm>
                    <a:custGeom>
                      <a:avLst/>
                      <a:gdLst>
                        <a:gd name="T0" fmla="*/ 384 w 413"/>
                        <a:gd name="T1" fmla="*/ 0 h 198"/>
                        <a:gd name="T2" fmla="*/ 339 w 413"/>
                        <a:gd name="T3" fmla="*/ 80 h 198"/>
                        <a:gd name="T4" fmla="*/ 289 w 413"/>
                        <a:gd name="T5" fmla="*/ 118 h 198"/>
                        <a:gd name="T6" fmla="*/ 144 w 413"/>
                        <a:gd name="T7" fmla="*/ 158 h 198"/>
                        <a:gd name="T8" fmla="*/ 88 w 413"/>
                        <a:gd name="T9" fmla="*/ 136 h 198"/>
                        <a:gd name="T10" fmla="*/ 13 w 413"/>
                        <a:gd name="T11" fmla="*/ 77 h 198"/>
                        <a:gd name="T12" fmla="*/ 0 w 413"/>
                        <a:gd name="T13" fmla="*/ 138 h 198"/>
                        <a:gd name="T14" fmla="*/ 128 w 413"/>
                        <a:gd name="T15" fmla="*/ 198 h 198"/>
                        <a:gd name="T16" fmla="*/ 310 w 413"/>
                        <a:gd name="T17" fmla="*/ 149 h 198"/>
                        <a:gd name="T18" fmla="*/ 378 w 413"/>
                        <a:gd name="T19" fmla="*/ 102 h 198"/>
                        <a:gd name="T20" fmla="*/ 413 w 413"/>
                        <a:gd name="T21" fmla="*/ 20 h 198"/>
                        <a:gd name="T22" fmla="*/ 384 w 413"/>
                        <a:gd name="T23" fmla="*/ 0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384" y="0"/>
                          </a:moveTo>
                          <a:lnTo>
                            <a:pt x="339" y="80"/>
                          </a:lnTo>
                          <a:lnTo>
                            <a:pt x="289" y="118"/>
                          </a:lnTo>
                          <a:lnTo>
                            <a:pt x="144" y="158"/>
                          </a:lnTo>
                          <a:lnTo>
                            <a:pt x="88" y="136"/>
                          </a:lnTo>
                          <a:lnTo>
                            <a:pt x="13" y="77"/>
                          </a:lnTo>
                          <a:lnTo>
                            <a:pt x="0" y="138"/>
                          </a:lnTo>
                          <a:lnTo>
                            <a:pt x="128" y="198"/>
                          </a:lnTo>
                          <a:lnTo>
                            <a:pt x="310" y="149"/>
                          </a:lnTo>
                          <a:lnTo>
                            <a:pt x="378" y="102"/>
                          </a:lnTo>
                          <a:lnTo>
                            <a:pt x="413" y="20"/>
                          </a:lnTo>
                          <a:lnTo>
                            <a:pt x="38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2" name="Freeform 1338">
                      <a:extLst>
                        <a:ext uri="{FF2B5EF4-FFF2-40B4-BE49-F238E27FC236}">
                          <a16:creationId xmlns:a16="http://schemas.microsoft.com/office/drawing/2014/main" id="{E65199FF-D008-48DB-AD04-61A6DD4976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6" y="1389"/>
                      <a:ext cx="79" cy="245"/>
                    </a:xfrm>
                    <a:custGeom>
                      <a:avLst/>
                      <a:gdLst>
                        <a:gd name="T0" fmla="*/ 157 w 157"/>
                        <a:gd name="T1" fmla="*/ 253 h 489"/>
                        <a:gd name="T2" fmla="*/ 89 w 157"/>
                        <a:gd name="T3" fmla="*/ 0 h 489"/>
                        <a:gd name="T4" fmla="*/ 11 w 157"/>
                        <a:gd name="T5" fmla="*/ 174 h 489"/>
                        <a:gd name="T6" fmla="*/ 0 w 157"/>
                        <a:gd name="T7" fmla="*/ 300 h 489"/>
                        <a:gd name="T8" fmla="*/ 49 w 157"/>
                        <a:gd name="T9" fmla="*/ 489 h 489"/>
                        <a:gd name="T10" fmla="*/ 113 w 157"/>
                        <a:gd name="T11" fmla="*/ 383 h 489"/>
                        <a:gd name="T12" fmla="*/ 123 w 157"/>
                        <a:gd name="T13" fmla="*/ 323 h 489"/>
                        <a:gd name="T14" fmla="*/ 157 w 157"/>
                        <a:gd name="T15" fmla="*/ 253 h 4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57" h="489">
                          <a:moveTo>
                            <a:pt x="157" y="253"/>
                          </a:moveTo>
                          <a:lnTo>
                            <a:pt x="89" y="0"/>
                          </a:lnTo>
                          <a:lnTo>
                            <a:pt x="11" y="174"/>
                          </a:lnTo>
                          <a:lnTo>
                            <a:pt x="0" y="300"/>
                          </a:lnTo>
                          <a:lnTo>
                            <a:pt x="49" y="489"/>
                          </a:lnTo>
                          <a:lnTo>
                            <a:pt x="113" y="383"/>
                          </a:lnTo>
                          <a:lnTo>
                            <a:pt x="123" y="323"/>
                          </a:lnTo>
                          <a:lnTo>
                            <a:pt x="157" y="2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3" name="Freeform 1339">
                      <a:extLst>
                        <a:ext uri="{FF2B5EF4-FFF2-40B4-BE49-F238E27FC236}">
                          <a16:creationId xmlns:a16="http://schemas.microsoft.com/office/drawing/2014/main" id="{9E4F8C80-0453-4AD8-9C9F-81EECAE125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4" y="1671"/>
                      <a:ext cx="72" cy="123"/>
                    </a:xfrm>
                    <a:custGeom>
                      <a:avLst/>
                      <a:gdLst>
                        <a:gd name="T0" fmla="*/ 67 w 144"/>
                        <a:gd name="T1" fmla="*/ 227 h 246"/>
                        <a:gd name="T2" fmla="*/ 0 w 144"/>
                        <a:gd name="T3" fmla="*/ 246 h 246"/>
                        <a:gd name="T4" fmla="*/ 97 w 144"/>
                        <a:gd name="T5" fmla="*/ 0 h 246"/>
                        <a:gd name="T6" fmla="*/ 144 w 144"/>
                        <a:gd name="T7" fmla="*/ 22 h 246"/>
                        <a:gd name="T8" fmla="*/ 67 w 144"/>
                        <a:gd name="T9" fmla="*/ 227 h 2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4" h="246">
                          <a:moveTo>
                            <a:pt x="67" y="227"/>
                          </a:moveTo>
                          <a:lnTo>
                            <a:pt x="0" y="246"/>
                          </a:lnTo>
                          <a:lnTo>
                            <a:pt x="97" y="0"/>
                          </a:lnTo>
                          <a:lnTo>
                            <a:pt x="144" y="22"/>
                          </a:lnTo>
                          <a:lnTo>
                            <a:pt x="67" y="2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4" name="Freeform 1340">
                      <a:extLst>
                        <a:ext uri="{FF2B5EF4-FFF2-40B4-BE49-F238E27FC236}">
                          <a16:creationId xmlns:a16="http://schemas.microsoft.com/office/drawing/2014/main" id="{2BC34899-B5C0-4FC9-8178-660873BB52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8" y="1557"/>
                      <a:ext cx="52" cy="44"/>
                    </a:xfrm>
                    <a:custGeom>
                      <a:avLst/>
                      <a:gdLst>
                        <a:gd name="T0" fmla="*/ 105 w 105"/>
                        <a:gd name="T1" fmla="*/ 88 h 88"/>
                        <a:gd name="T2" fmla="*/ 0 w 105"/>
                        <a:gd name="T3" fmla="*/ 35 h 88"/>
                        <a:gd name="T4" fmla="*/ 17 w 105"/>
                        <a:gd name="T5" fmla="*/ 0 h 88"/>
                        <a:gd name="T6" fmla="*/ 89 w 105"/>
                        <a:gd name="T7" fmla="*/ 33 h 88"/>
                        <a:gd name="T8" fmla="*/ 105 w 105"/>
                        <a:gd name="T9" fmla="*/ 88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105" y="88"/>
                          </a:moveTo>
                          <a:lnTo>
                            <a:pt x="0" y="35"/>
                          </a:lnTo>
                          <a:lnTo>
                            <a:pt x="17" y="0"/>
                          </a:lnTo>
                          <a:lnTo>
                            <a:pt x="89" y="33"/>
                          </a:lnTo>
                          <a:lnTo>
                            <a:pt x="105" y="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5" name="Freeform 1341">
                      <a:extLst>
                        <a:ext uri="{FF2B5EF4-FFF2-40B4-BE49-F238E27FC236}">
                          <a16:creationId xmlns:a16="http://schemas.microsoft.com/office/drawing/2014/main" id="{75E035A4-A7DC-4378-A017-2341175898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6" y="1526"/>
                      <a:ext cx="45" cy="50"/>
                    </a:xfrm>
                    <a:custGeom>
                      <a:avLst/>
                      <a:gdLst>
                        <a:gd name="T0" fmla="*/ 57 w 90"/>
                        <a:gd name="T1" fmla="*/ 0 h 100"/>
                        <a:gd name="T2" fmla="*/ 90 w 90"/>
                        <a:gd name="T3" fmla="*/ 38 h 100"/>
                        <a:gd name="T4" fmla="*/ 79 w 90"/>
                        <a:gd name="T5" fmla="*/ 88 h 100"/>
                        <a:gd name="T6" fmla="*/ 37 w 90"/>
                        <a:gd name="T7" fmla="*/ 100 h 100"/>
                        <a:gd name="T8" fmla="*/ 0 w 90"/>
                        <a:gd name="T9" fmla="*/ 64 h 100"/>
                        <a:gd name="T10" fmla="*/ 10 w 90"/>
                        <a:gd name="T11" fmla="*/ 11 h 100"/>
                        <a:gd name="T12" fmla="*/ 57 w 90"/>
                        <a:gd name="T13" fmla="*/ 0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0" h="100">
                          <a:moveTo>
                            <a:pt x="57" y="0"/>
                          </a:moveTo>
                          <a:lnTo>
                            <a:pt x="90" y="38"/>
                          </a:lnTo>
                          <a:lnTo>
                            <a:pt x="79" y="88"/>
                          </a:lnTo>
                          <a:lnTo>
                            <a:pt x="37" y="100"/>
                          </a:lnTo>
                          <a:lnTo>
                            <a:pt x="0" y="64"/>
                          </a:lnTo>
                          <a:lnTo>
                            <a:pt x="10" y="11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6" name="Freeform 1342">
                      <a:extLst>
                        <a:ext uri="{FF2B5EF4-FFF2-40B4-BE49-F238E27FC236}">
                          <a16:creationId xmlns:a16="http://schemas.microsoft.com/office/drawing/2014/main" id="{1330438A-8B50-4E10-BF57-EEC1EBC3A2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5" y="1579"/>
                      <a:ext cx="52" cy="52"/>
                    </a:xfrm>
                    <a:custGeom>
                      <a:avLst/>
                      <a:gdLst>
                        <a:gd name="T0" fmla="*/ 67 w 103"/>
                        <a:gd name="T1" fmla="*/ 0 h 102"/>
                        <a:gd name="T2" fmla="*/ 103 w 103"/>
                        <a:gd name="T3" fmla="*/ 36 h 102"/>
                        <a:gd name="T4" fmla="*/ 84 w 103"/>
                        <a:gd name="T5" fmla="*/ 91 h 102"/>
                        <a:gd name="T6" fmla="*/ 34 w 103"/>
                        <a:gd name="T7" fmla="*/ 102 h 102"/>
                        <a:gd name="T8" fmla="*/ 0 w 103"/>
                        <a:gd name="T9" fmla="*/ 64 h 102"/>
                        <a:gd name="T10" fmla="*/ 14 w 103"/>
                        <a:gd name="T11" fmla="*/ 12 h 102"/>
                        <a:gd name="T12" fmla="*/ 67 w 103"/>
                        <a:gd name="T13" fmla="*/ 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102">
                          <a:moveTo>
                            <a:pt x="67" y="0"/>
                          </a:moveTo>
                          <a:lnTo>
                            <a:pt x="103" y="36"/>
                          </a:lnTo>
                          <a:lnTo>
                            <a:pt x="84" y="91"/>
                          </a:lnTo>
                          <a:lnTo>
                            <a:pt x="34" y="102"/>
                          </a:lnTo>
                          <a:lnTo>
                            <a:pt x="0" y="64"/>
                          </a:lnTo>
                          <a:lnTo>
                            <a:pt x="14" y="12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7" name="Freeform 1343">
                      <a:extLst>
                        <a:ext uri="{FF2B5EF4-FFF2-40B4-BE49-F238E27FC236}">
                          <a16:creationId xmlns:a16="http://schemas.microsoft.com/office/drawing/2014/main" id="{AC7D9E16-6834-4BC0-AE6D-F154647BAC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8" y="1609"/>
                      <a:ext cx="53" cy="58"/>
                    </a:xfrm>
                    <a:custGeom>
                      <a:avLst/>
                      <a:gdLst>
                        <a:gd name="T0" fmla="*/ 64 w 105"/>
                        <a:gd name="T1" fmla="*/ 0 h 115"/>
                        <a:gd name="T2" fmla="*/ 105 w 105"/>
                        <a:gd name="T3" fmla="*/ 46 h 115"/>
                        <a:gd name="T4" fmla="*/ 93 w 105"/>
                        <a:gd name="T5" fmla="*/ 99 h 115"/>
                        <a:gd name="T6" fmla="*/ 38 w 105"/>
                        <a:gd name="T7" fmla="*/ 115 h 115"/>
                        <a:gd name="T8" fmla="*/ 0 w 105"/>
                        <a:gd name="T9" fmla="*/ 72 h 115"/>
                        <a:gd name="T10" fmla="*/ 11 w 105"/>
                        <a:gd name="T11" fmla="*/ 14 h 115"/>
                        <a:gd name="T12" fmla="*/ 64 w 105"/>
                        <a:gd name="T13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64" y="0"/>
                          </a:moveTo>
                          <a:lnTo>
                            <a:pt x="105" y="46"/>
                          </a:lnTo>
                          <a:lnTo>
                            <a:pt x="93" y="99"/>
                          </a:lnTo>
                          <a:lnTo>
                            <a:pt x="38" y="115"/>
                          </a:lnTo>
                          <a:lnTo>
                            <a:pt x="0" y="72"/>
                          </a:lnTo>
                          <a:lnTo>
                            <a:pt x="11" y="14"/>
                          </a:lnTo>
                          <a:lnTo>
                            <a:pt x="6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8" name="Freeform 1344">
                      <a:extLst>
                        <a:ext uri="{FF2B5EF4-FFF2-40B4-BE49-F238E27FC236}">
                          <a16:creationId xmlns:a16="http://schemas.microsoft.com/office/drawing/2014/main" id="{25D1D7FA-84AF-4EDE-8DD2-81E3081397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5" y="1624"/>
                      <a:ext cx="46" cy="47"/>
                    </a:xfrm>
                    <a:custGeom>
                      <a:avLst/>
                      <a:gdLst>
                        <a:gd name="T0" fmla="*/ 57 w 93"/>
                        <a:gd name="T1" fmla="*/ 0 h 94"/>
                        <a:gd name="T2" fmla="*/ 93 w 93"/>
                        <a:gd name="T3" fmla="*/ 38 h 94"/>
                        <a:gd name="T4" fmla="*/ 81 w 93"/>
                        <a:gd name="T5" fmla="*/ 85 h 94"/>
                        <a:gd name="T6" fmla="*/ 36 w 93"/>
                        <a:gd name="T7" fmla="*/ 94 h 94"/>
                        <a:gd name="T8" fmla="*/ 0 w 93"/>
                        <a:gd name="T9" fmla="*/ 61 h 94"/>
                        <a:gd name="T10" fmla="*/ 14 w 93"/>
                        <a:gd name="T11" fmla="*/ 8 h 94"/>
                        <a:gd name="T12" fmla="*/ 57 w 93"/>
                        <a:gd name="T13" fmla="*/ 0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57" y="0"/>
                          </a:moveTo>
                          <a:lnTo>
                            <a:pt x="93" y="38"/>
                          </a:lnTo>
                          <a:lnTo>
                            <a:pt x="81" y="85"/>
                          </a:lnTo>
                          <a:lnTo>
                            <a:pt x="36" y="94"/>
                          </a:lnTo>
                          <a:lnTo>
                            <a:pt x="0" y="61"/>
                          </a:lnTo>
                          <a:lnTo>
                            <a:pt x="14" y="8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9" name="Freeform 1345">
                      <a:extLst>
                        <a:ext uri="{FF2B5EF4-FFF2-40B4-BE49-F238E27FC236}">
                          <a16:creationId xmlns:a16="http://schemas.microsoft.com/office/drawing/2014/main" id="{93455A4C-F96A-40F3-B7CE-71B222B805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6" y="1604"/>
                      <a:ext cx="36" cy="48"/>
                    </a:xfrm>
                    <a:custGeom>
                      <a:avLst/>
                      <a:gdLst>
                        <a:gd name="T0" fmla="*/ 41 w 72"/>
                        <a:gd name="T1" fmla="*/ 0 h 95"/>
                        <a:gd name="T2" fmla="*/ 72 w 72"/>
                        <a:gd name="T3" fmla="*/ 38 h 95"/>
                        <a:gd name="T4" fmla="*/ 63 w 72"/>
                        <a:gd name="T5" fmla="*/ 83 h 95"/>
                        <a:gd name="T6" fmla="*/ 30 w 72"/>
                        <a:gd name="T7" fmla="*/ 95 h 95"/>
                        <a:gd name="T8" fmla="*/ 0 w 72"/>
                        <a:gd name="T9" fmla="*/ 58 h 95"/>
                        <a:gd name="T10" fmla="*/ 6 w 72"/>
                        <a:gd name="T11" fmla="*/ 11 h 95"/>
                        <a:gd name="T12" fmla="*/ 41 w 72"/>
                        <a:gd name="T1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41" y="0"/>
                          </a:moveTo>
                          <a:lnTo>
                            <a:pt x="72" y="38"/>
                          </a:lnTo>
                          <a:lnTo>
                            <a:pt x="63" y="83"/>
                          </a:lnTo>
                          <a:lnTo>
                            <a:pt x="30" y="95"/>
                          </a:lnTo>
                          <a:lnTo>
                            <a:pt x="0" y="58"/>
                          </a:lnTo>
                          <a:lnTo>
                            <a:pt x="6" y="11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0" name="Freeform 1346">
                      <a:extLst>
                        <a:ext uri="{FF2B5EF4-FFF2-40B4-BE49-F238E27FC236}">
                          <a16:creationId xmlns:a16="http://schemas.microsoft.com/office/drawing/2014/main" id="{4244FF09-1606-4CA7-ABEB-03A7E6CCA4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0" y="1427"/>
                      <a:ext cx="44" cy="63"/>
                    </a:xfrm>
                    <a:custGeom>
                      <a:avLst/>
                      <a:gdLst>
                        <a:gd name="T0" fmla="*/ 88 w 88"/>
                        <a:gd name="T1" fmla="*/ 0 h 125"/>
                        <a:gd name="T2" fmla="*/ 0 w 88"/>
                        <a:gd name="T3" fmla="*/ 19 h 125"/>
                        <a:gd name="T4" fmla="*/ 33 w 88"/>
                        <a:gd name="T5" fmla="*/ 125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88" y="0"/>
                          </a:moveTo>
                          <a:lnTo>
                            <a:pt x="0" y="19"/>
                          </a:lnTo>
                          <a:lnTo>
                            <a:pt x="33" y="12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1" name="Line 1347">
                      <a:extLst>
                        <a:ext uri="{FF2B5EF4-FFF2-40B4-BE49-F238E27FC236}">
                          <a16:creationId xmlns:a16="http://schemas.microsoft.com/office/drawing/2014/main" id="{ABCC598C-6625-4FFC-BAEA-5AA435E609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2" y="1425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2" name="Line 1348">
                      <a:extLst>
                        <a:ext uri="{FF2B5EF4-FFF2-40B4-BE49-F238E27FC236}">
                          <a16:creationId xmlns:a16="http://schemas.microsoft.com/office/drawing/2014/main" id="{BCA2AAC7-527B-4509-B921-5B670F584E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7" y="1407"/>
                      <a:ext cx="41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3" name="Line 1349">
                      <a:extLst>
                        <a:ext uri="{FF2B5EF4-FFF2-40B4-BE49-F238E27FC236}">
                          <a16:creationId xmlns:a16="http://schemas.microsoft.com/office/drawing/2014/main" id="{B925D8A2-91B8-41A7-BC72-275C573D2D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1446"/>
                      <a:ext cx="31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4" name="Freeform 1350">
                      <a:extLst>
                        <a:ext uri="{FF2B5EF4-FFF2-40B4-BE49-F238E27FC236}">
                          <a16:creationId xmlns:a16="http://schemas.microsoft.com/office/drawing/2014/main" id="{6007662A-293C-486C-BAF2-91AF6BACBA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0" y="1488"/>
                      <a:ext cx="29" cy="7"/>
                    </a:xfrm>
                    <a:custGeom>
                      <a:avLst/>
                      <a:gdLst>
                        <a:gd name="T0" fmla="*/ 0 w 59"/>
                        <a:gd name="T1" fmla="*/ 15 h 15"/>
                        <a:gd name="T2" fmla="*/ 59 w 59"/>
                        <a:gd name="T3" fmla="*/ 0 h 15"/>
                        <a:gd name="T4" fmla="*/ 59 w 59"/>
                        <a:gd name="T5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0" y="15"/>
                          </a:moveTo>
                          <a:lnTo>
                            <a:pt x="59" y="0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5" name="Line 1351">
                      <a:extLst>
                        <a:ext uri="{FF2B5EF4-FFF2-40B4-BE49-F238E27FC236}">
                          <a16:creationId xmlns:a16="http://schemas.microsoft.com/office/drawing/2014/main" id="{122ABBAE-67BE-401E-AE50-5317E91877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19"/>
                      <a:ext cx="6" cy="1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6" name="Freeform 1352">
                      <a:extLst>
                        <a:ext uri="{FF2B5EF4-FFF2-40B4-BE49-F238E27FC236}">
                          <a16:creationId xmlns:a16="http://schemas.microsoft.com/office/drawing/2014/main" id="{94E9EF46-216B-4250-ACF9-7E422EF4C5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2" y="1832"/>
                      <a:ext cx="97" cy="67"/>
                    </a:xfrm>
                    <a:custGeom>
                      <a:avLst/>
                      <a:gdLst>
                        <a:gd name="T0" fmla="*/ 195 w 195"/>
                        <a:gd name="T1" fmla="*/ 83 h 134"/>
                        <a:gd name="T2" fmla="*/ 77 w 195"/>
                        <a:gd name="T3" fmla="*/ 0 h 134"/>
                        <a:gd name="T4" fmla="*/ 0 w 195"/>
                        <a:gd name="T5" fmla="*/ 134 h 134"/>
                        <a:gd name="T6" fmla="*/ 195 w 195"/>
                        <a:gd name="T7" fmla="*/ 83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195" y="83"/>
                          </a:moveTo>
                          <a:lnTo>
                            <a:pt x="77" y="0"/>
                          </a:lnTo>
                          <a:lnTo>
                            <a:pt x="0" y="134"/>
                          </a:lnTo>
                          <a:lnTo>
                            <a:pt x="195" y="8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7" name="Freeform 1353">
                      <a:extLst>
                        <a:ext uri="{FF2B5EF4-FFF2-40B4-BE49-F238E27FC236}">
                          <a16:creationId xmlns:a16="http://schemas.microsoft.com/office/drawing/2014/main" id="{FF9C5F65-5EA9-40E1-9A97-B8D5236BBC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2" y="1286"/>
                      <a:ext cx="140" cy="165"/>
                    </a:xfrm>
                    <a:custGeom>
                      <a:avLst/>
                      <a:gdLst>
                        <a:gd name="T0" fmla="*/ 0 w 280"/>
                        <a:gd name="T1" fmla="*/ 15 h 331"/>
                        <a:gd name="T2" fmla="*/ 29 w 280"/>
                        <a:gd name="T3" fmla="*/ 145 h 331"/>
                        <a:gd name="T4" fmla="*/ 129 w 280"/>
                        <a:gd name="T5" fmla="*/ 248 h 331"/>
                        <a:gd name="T6" fmla="*/ 260 w 280"/>
                        <a:gd name="T7" fmla="*/ 331 h 331"/>
                        <a:gd name="T8" fmla="*/ 280 w 280"/>
                        <a:gd name="T9" fmla="*/ 303 h 331"/>
                        <a:gd name="T10" fmla="*/ 161 w 280"/>
                        <a:gd name="T11" fmla="*/ 226 h 331"/>
                        <a:gd name="T12" fmla="*/ 79 w 280"/>
                        <a:gd name="T13" fmla="*/ 133 h 331"/>
                        <a:gd name="T14" fmla="*/ 50 w 280"/>
                        <a:gd name="T15" fmla="*/ 0 h 331"/>
                        <a:gd name="T16" fmla="*/ 0 w 280"/>
                        <a:gd name="T17" fmla="*/ 15 h 3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0" y="15"/>
                          </a:moveTo>
                          <a:lnTo>
                            <a:pt x="29" y="145"/>
                          </a:lnTo>
                          <a:lnTo>
                            <a:pt x="129" y="248"/>
                          </a:lnTo>
                          <a:lnTo>
                            <a:pt x="260" y="331"/>
                          </a:lnTo>
                          <a:lnTo>
                            <a:pt x="280" y="303"/>
                          </a:lnTo>
                          <a:lnTo>
                            <a:pt x="161" y="226"/>
                          </a:lnTo>
                          <a:lnTo>
                            <a:pt x="79" y="133"/>
                          </a:lnTo>
                          <a:lnTo>
                            <a:pt x="50" y="0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8" name="Line 1354">
                      <a:extLst>
                        <a:ext uri="{FF2B5EF4-FFF2-40B4-BE49-F238E27FC236}">
                          <a16:creationId xmlns:a16="http://schemas.microsoft.com/office/drawing/2014/main" id="{6E3446E1-1F44-4F81-A150-03AF3CFF39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3" y="1511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339" name="Group 1355">
                    <a:extLst>
                      <a:ext uri="{FF2B5EF4-FFF2-40B4-BE49-F238E27FC236}">
                        <a16:creationId xmlns:a16="http://schemas.microsoft.com/office/drawing/2014/main" id="{05F91D93-E4C3-44AD-B011-051353ED3A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38" y="1753"/>
                    <a:ext cx="664" cy="664"/>
                    <a:chOff x="2638" y="1753"/>
                    <a:chExt cx="664" cy="664"/>
                  </a:xfrm>
                </p:grpSpPr>
                <p:sp>
                  <p:nvSpPr>
                    <p:cNvPr id="43340" name="Freeform 1356">
                      <a:extLst>
                        <a:ext uri="{FF2B5EF4-FFF2-40B4-BE49-F238E27FC236}">
                          <a16:creationId xmlns:a16="http://schemas.microsoft.com/office/drawing/2014/main" id="{DA41551B-C2E9-4C00-B905-8D6F927011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9" y="2206"/>
                      <a:ext cx="183" cy="211"/>
                    </a:xfrm>
                    <a:custGeom>
                      <a:avLst/>
                      <a:gdLst>
                        <a:gd name="T0" fmla="*/ 95 w 366"/>
                        <a:gd name="T1" fmla="*/ 421 h 421"/>
                        <a:gd name="T2" fmla="*/ 366 w 366"/>
                        <a:gd name="T3" fmla="*/ 351 h 421"/>
                        <a:gd name="T4" fmla="*/ 332 w 366"/>
                        <a:gd name="T5" fmla="*/ 209 h 421"/>
                        <a:gd name="T6" fmla="*/ 196 w 366"/>
                        <a:gd name="T7" fmla="*/ 83 h 421"/>
                        <a:gd name="T8" fmla="*/ 62 w 366"/>
                        <a:gd name="T9" fmla="*/ 0 h 421"/>
                        <a:gd name="T10" fmla="*/ 0 w 366"/>
                        <a:gd name="T11" fmla="*/ 96 h 421"/>
                        <a:gd name="T12" fmla="*/ 83 w 366"/>
                        <a:gd name="T13" fmla="*/ 162 h 421"/>
                        <a:gd name="T14" fmla="*/ 120 w 366"/>
                        <a:gd name="T15" fmla="*/ 298 h 421"/>
                        <a:gd name="T16" fmla="*/ 95 w 366"/>
                        <a:gd name="T17" fmla="*/ 421 h 4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95" y="421"/>
                          </a:moveTo>
                          <a:lnTo>
                            <a:pt x="366" y="351"/>
                          </a:lnTo>
                          <a:lnTo>
                            <a:pt x="332" y="209"/>
                          </a:lnTo>
                          <a:lnTo>
                            <a:pt x="196" y="83"/>
                          </a:lnTo>
                          <a:lnTo>
                            <a:pt x="62" y="0"/>
                          </a:lnTo>
                          <a:lnTo>
                            <a:pt x="0" y="96"/>
                          </a:lnTo>
                          <a:lnTo>
                            <a:pt x="83" y="162"/>
                          </a:lnTo>
                          <a:lnTo>
                            <a:pt x="120" y="298"/>
                          </a:lnTo>
                          <a:lnTo>
                            <a:pt x="95" y="42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1" name="Freeform 1357">
                      <a:extLst>
                        <a:ext uri="{FF2B5EF4-FFF2-40B4-BE49-F238E27FC236}">
                          <a16:creationId xmlns:a16="http://schemas.microsoft.com/office/drawing/2014/main" id="{118F2A02-192C-4EC5-BB55-12E3D2D554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0" y="2108"/>
                      <a:ext cx="294" cy="275"/>
                    </a:xfrm>
                    <a:custGeom>
                      <a:avLst/>
                      <a:gdLst>
                        <a:gd name="T0" fmla="*/ 505 w 589"/>
                        <a:gd name="T1" fmla="*/ 550 h 550"/>
                        <a:gd name="T2" fmla="*/ 589 w 589"/>
                        <a:gd name="T3" fmla="*/ 528 h 550"/>
                        <a:gd name="T4" fmla="*/ 552 w 589"/>
                        <a:gd name="T5" fmla="*/ 395 h 550"/>
                        <a:gd name="T6" fmla="*/ 369 w 589"/>
                        <a:gd name="T7" fmla="*/ 219 h 550"/>
                        <a:gd name="T8" fmla="*/ 0 w 589"/>
                        <a:gd name="T9" fmla="*/ 0 h 550"/>
                        <a:gd name="T10" fmla="*/ 28 w 589"/>
                        <a:gd name="T11" fmla="*/ 93 h 550"/>
                        <a:gd name="T12" fmla="*/ 333 w 589"/>
                        <a:gd name="T13" fmla="*/ 278 h 550"/>
                        <a:gd name="T14" fmla="*/ 469 w 589"/>
                        <a:gd name="T15" fmla="*/ 400 h 550"/>
                        <a:gd name="T16" fmla="*/ 505 w 589"/>
                        <a:gd name="T17" fmla="*/ 550 h 5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505" y="550"/>
                          </a:moveTo>
                          <a:lnTo>
                            <a:pt x="589" y="528"/>
                          </a:lnTo>
                          <a:lnTo>
                            <a:pt x="552" y="395"/>
                          </a:lnTo>
                          <a:lnTo>
                            <a:pt x="369" y="219"/>
                          </a:lnTo>
                          <a:lnTo>
                            <a:pt x="0" y="0"/>
                          </a:lnTo>
                          <a:lnTo>
                            <a:pt x="28" y="93"/>
                          </a:lnTo>
                          <a:lnTo>
                            <a:pt x="333" y="278"/>
                          </a:lnTo>
                          <a:lnTo>
                            <a:pt x="469" y="400"/>
                          </a:lnTo>
                          <a:lnTo>
                            <a:pt x="505" y="55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2" name="Freeform 1358">
                      <a:extLst>
                        <a:ext uri="{FF2B5EF4-FFF2-40B4-BE49-F238E27FC236}">
                          <a16:creationId xmlns:a16="http://schemas.microsoft.com/office/drawing/2014/main" id="{564CF47F-9354-4848-B67A-659B28C247E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2" y="2013"/>
                      <a:ext cx="68" cy="327"/>
                    </a:xfrm>
                    <a:custGeom>
                      <a:avLst/>
                      <a:gdLst>
                        <a:gd name="T0" fmla="*/ 22 w 135"/>
                        <a:gd name="T1" fmla="*/ 654 h 654"/>
                        <a:gd name="T2" fmla="*/ 0 w 135"/>
                        <a:gd name="T3" fmla="*/ 563 h 654"/>
                        <a:gd name="T4" fmla="*/ 84 w 135"/>
                        <a:gd name="T5" fmla="*/ 365 h 654"/>
                        <a:gd name="T6" fmla="*/ 88 w 135"/>
                        <a:gd name="T7" fmla="*/ 242 h 654"/>
                        <a:gd name="T8" fmla="*/ 44 w 135"/>
                        <a:gd name="T9" fmla="*/ 57 h 654"/>
                        <a:gd name="T10" fmla="*/ 78 w 135"/>
                        <a:gd name="T11" fmla="*/ 0 h 654"/>
                        <a:gd name="T12" fmla="*/ 135 w 135"/>
                        <a:gd name="T13" fmla="*/ 231 h 654"/>
                        <a:gd name="T14" fmla="*/ 130 w 135"/>
                        <a:gd name="T15" fmla="*/ 371 h 654"/>
                        <a:gd name="T16" fmla="*/ 66 w 135"/>
                        <a:gd name="T17" fmla="*/ 558 h 654"/>
                        <a:gd name="T18" fmla="*/ 84 w 135"/>
                        <a:gd name="T19" fmla="*/ 634 h 654"/>
                        <a:gd name="T20" fmla="*/ 22 w 135"/>
                        <a:gd name="T21" fmla="*/ 654 h 6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5" h="654">
                          <a:moveTo>
                            <a:pt x="22" y="654"/>
                          </a:moveTo>
                          <a:lnTo>
                            <a:pt x="0" y="563"/>
                          </a:lnTo>
                          <a:lnTo>
                            <a:pt x="84" y="365"/>
                          </a:lnTo>
                          <a:lnTo>
                            <a:pt x="88" y="242"/>
                          </a:lnTo>
                          <a:lnTo>
                            <a:pt x="44" y="57"/>
                          </a:lnTo>
                          <a:lnTo>
                            <a:pt x="78" y="0"/>
                          </a:lnTo>
                          <a:lnTo>
                            <a:pt x="135" y="231"/>
                          </a:lnTo>
                          <a:lnTo>
                            <a:pt x="130" y="371"/>
                          </a:lnTo>
                          <a:lnTo>
                            <a:pt x="66" y="558"/>
                          </a:lnTo>
                          <a:lnTo>
                            <a:pt x="84" y="634"/>
                          </a:lnTo>
                          <a:lnTo>
                            <a:pt x="22" y="6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3" name="Freeform 1359">
                      <a:extLst>
                        <a:ext uri="{FF2B5EF4-FFF2-40B4-BE49-F238E27FC236}">
                          <a16:creationId xmlns:a16="http://schemas.microsoft.com/office/drawing/2014/main" id="{F5EA73A0-3E91-423E-BF2D-493B8B5401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8" y="2121"/>
                      <a:ext cx="182" cy="245"/>
                    </a:xfrm>
                    <a:custGeom>
                      <a:avLst/>
                      <a:gdLst>
                        <a:gd name="T0" fmla="*/ 365 w 365"/>
                        <a:gd name="T1" fmla="*/ 430 h 490"/>
                        <a:gd name="T2" fmla="*/ 273 w 365"/>
                        <a:gd name="T3" fmla="*/ 81 h 490"/>
                        <a:gd name="T4" fmla="*/ 207 w 365"/>
                        <a:gd name="T5" fmla="*/ 24 h 490"/>
                        <a:gd name="T6" fmla="*/ 176 w 365"/>
                        <a:gd name="T7" fmla="*/ 0 h 490"/>
                        <a:gd name="T8" fmla="*/ 66 w 365"/>
                        <a:gd name="T9" fmla="*/ 31 h 490"/>
                        <a:gd name="T10" fmla="*/ 0 w 365"/>
                        <a:gd name="T11" fmla="*/ 145 h 490"/>
                        <a:gd name="T12" fmla="*/ 31 w 365"/>
                        <a:gd name="T13" fmla="*/ 277 h 490"/>
                        <a:gd name="T14" fmla="*/ 126 w 365"/>
                        <a:gd name="T15" fmla="*/ 366 h 490"/>
                        <a:gd name="T16" fmla="*/ 157 w 365"/>
                        <a:gd name="T17" fmla="*/ 490 h 490"/>
                        <a:gd name="T18" fmla="*/ 365 w 365"/>
                        <a:gd name="T19" fmla="*/ 430 h 4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65" h="490">
                          <a:moveTo>
                            <a:pt x="365" y="430"/>
                          </a:moveTo>
                          <a:lnTo>
                            <a:pt x="273" y="81"/>
                          </a:lnTo>
                          <a:lnTo>
                            <a:pt x="207" y="24"/>
                          </a:lnTo>
                          <a:lnTo>
                            <a:pt x="176" y="0"/>
                          </a:lnTo>
                          <a:lnTo>
                            <a:pt x="66" y="31"/>
                          </a:lnTo>
                          <a:lnTo>
                            <a:pt x="0" y="145"/>
                          </a:lnTo>
                          <a:lnTo>
                            <a:pt x="31" y="277"/>
                          </a:lnTo>
                          <a:lnTo>
                            <a:pt x="126" y="366"/>
                          </a:lnTo>
                          <a:lnTo>
                            <a:pt x="157" y="490"/>
                          </a:lnTo>
                          <a:lnTo>
                            <a:pt x="365" y="4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4" name="Freeform 1360">
                      <a:extLst>
                        <a:ext uri="{FF2B5EF4-FFF2-40B4-BE49-F238E27FC236}">
                          <a16:creationId xmlns:a16="http://schemas.microsoft.com/office/drawing/2014/main" id="{259D4D39-D815-4A6D-8A95-F5AB6D29F9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29" y="2265"/>
                      <a:ext cx="62" cy="91"/>
                    </a:xfrm>
                    <a:custGeom>
                      <a:avLst/>
                      <a:gdLst>
                        <a:gd name="T0" fmla="*/ 126 w 126"/>
                        <a:gd name="T1" fmla="*/ 154 h 182"/>
                        <a:gd name="T2" fmla="*/ 86 w 126"/>
                        <a:gd name="T3" fmla="*/ 0 h 182"/>
                        <a:gd name="T4" fmla="*/ 0 w 126"/>
                        <a:gd name="T5" fmla="*/ 99 h 182"/>
                        <a:gd name="T6" fmla="*/ 22 w 126"/>
                        <a:gd name="T7" fmla="*/ 182 h 182"/>
                        <a:gd name="T8" fmla="*/ 126 w 126"/>
                        <a:gd name="T9" fmla="*/ 154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126" y="154"/>
                          </a:moveTo>
                          <a:lnTo>
                            <a:pt x="86" y="0"/>
                          </a:lnTo>
                          <a:lnTo>
                            <a:pt x="0" y="99"/>
                          </a:lnTo>
                          <a:lnTo>
                            <a:pt x="22" y="182"/>
                          </a:lnTo>
                          <a:lnTo>
                            <a:pt x="126" y="1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5" name="Freeform 1361">
                      <a:extLst>
                        <a:ext uri="{FF2B5EF4-FFF2-40B4-BE49-F238E27FC236}">
                          <a16:creationId xmlns:a16="http://schemas.microsoft.com/office/drawing/2014/main" id="{8DBC02DC-D69E-48FC-9BFF-C32FC8C17C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41" y="2281"/>
                      <a:ext cx="92" cy="89"/>
                    </a:xfrm>
                    <a:custGeom>
                      <a:avLst/>
                      <a:gdLst>
                        <a:gd name="T0" fmla="*/ 0 w 185"/>
                        <a:gd name="T1" fmla="*/ 0 h 177"/>
                        <a:gd name="T2" fmla="*/ 163 w 185"/>
                        <a:gd name="T3" fmla="*/ 65 h 177"/>
                        <a:gd name="T4" fmla="*/ 185 w 185"/>
                        <a:gd name="T5" fmla="*/ 150 h 177"/>
                        <a:gd name="T6" fmla="*/ 90 w 185"/>
                        <a:gd name="T7" fmla="*/ 177 h 177"/>
                        <a:gd name="T8" fmla="*/ 57 w 185"/>
                        <a:gd name="T9" fmla="*/ 56 h 177"/>
                        <a:gd name="T10" fmla="*/ 0 w 185"/>
                        <a:gd name="T1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85" h="177">
                          <a:moveTo>
                            <a:pt x="0" y="0"/>
                          </a:moveTo>
                          <a:lnTo>
                            <a:pt x="163" y="65"/>
                          </a:lnTo>
                          <a:lnTo>
                            <a:pt x="185" y="150"/>
                          </a:lnTo>
                          <a:lnTo>
                            <a:pt x="90" y="177"/>
                          </a:lnTo>
                          <a:lnTo>
                            <a:pt x="57" y="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6" name="Freeform 1362">
                      <a:extLst>
                        <a:ext uri="{FF2B5EF4-FFF2-40B4-BE49-F238E27FC236}">
                          <a16:creationId xmlns:a16="http://schemas.microsoft.com/office/drawing/2014/main" id="{B63D3EC5-5463-448B-AE64-09D7D1E0CD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0" y="2082"/>
                      <a:ext cx="195" cy="112"/>
                    </a:xfrm>
                    <a:custGeom>
                      <a:avLst/>
                      <a:gdLst>
                        <a:gd name="T0" fmla="*/ 71 w 388"/>
                        <a:gd name="T1" fmla="*/ 223 h 223"/>
                        <a:gd name="T2" fmla="*/ 141 w 388"/>
                        <a:gd name="T3" fmla="*/ 107 h 223"/>
                        <a:gd name="T4" fmla="*/ 249 w 388"/>
                        <a:gd name="T5" fmla="*/ 78 h 223"/>
                        <a:gd name="T6" fmla="*/ 356 w 388"/>
                        <a:gd name="T7" fmla="*/ 157 h 223"/>
                        <a:gd name="T8" fmla="*/ 388 w 388"/>
                        <a:gd name="T9" fmla="*/ 93 h 223"/>
                        <a:gd name="T10" fmla="*/ 310 w 388"/>
                        <a:gd name="T11" fmla="*/ 24 h 223"/>
                        <a:gd name="T12" fmla="*/ 254 w 388"/>
                        <a:gd name="T13" fmla="*/ 0 h 223"/>
                        <a:gd name="T14" fmla="*/ 118 w 388"/>
                        <a:gd name="T15" fmla="*/ 38 h 223"/>
                        <a:gd name="T16" fmla="*/ 50 w 388"/>
                        <a:gd name="T17" fmla="*/ 76 h 223"/>
                        <a:gd name="T18" fmla="*/ 0 w 388"/>
                        <a:gd name="T19" fmla="*/ 165 h 223"/>
                        <a:gd name="T20" fmla="*/ 71 w 388"/>
                        <a:gd name="T21" fmla="*/ 223 h 2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88" h="223">
                          <a:moveTo>
                            <a:pt x="71" y="223"/>
                          </a:moveTo>
                          <a:lnTo>
                            <a:pt x="141" y="107"/>
                          </a:lnTo>
                          <a:lnTo>
                            <a:pt x="249" y="78"/>
                          </a:lnTo>
                          <a:lnTo>
                            <a:pt x="356" y="157"/>
                          </a:lnTo>
                          <a:lnTo>
                            <a:pt x="388" y="93"/>
                          </a:lnTo>
                          <a:lnTo>
                            <a:pt x="310" y="24"/>
                          </a:lnTo>
                          <a:lnTo>
                            <a:pt x="254" y="0"/>
                          </a:lnTo>
                          <a:lnTo>
                            <a:pt x="118" y="38"/>
                          </a:lnTo>
                          <a:lnTo>
                            <a:pt x="50" y="76"/>
                          </a:lnTo>
                          <a:lnTo>
                            <a:pt x="0" y="165"/>
                          </a:lnTo>
                          <a:lnTo>
                            <a:pt x="71" y="2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7" name="Freeform 1363">
                      <a:extLst>
                        <a:ext uri="{FF2B5EF4-FFF2-40B4-BE49-F238E27FC236}">
                          <a16:creationId xmlns:a16="http://schemas.microsoft.com/office/drawing/2014/main" id="{B0F3DEAB-FAF0-4581-8A28-33357C5C28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9" y="2081"/>
                      <a:ext cx="197" cy="116"/>
                    </a:xfrm>
                    <a:custGeom>
                      <a:avLst/>
                      <a:gdLst>
                        <a:gd name="T0" fmla="*/ 79 w 394"/>
                        <a:gd name="T1" fmla="*/ 221 h 232"/>
                        <a:gd name="T2" fmla="*/ 69 w 394"/>
                        <a:gd name="T3" fmla="*/ 224 h 232"/>
                        <a:gd name="T4" fmla="*/ 140 w 394"/>
                        <a:gd name="T5" fmla="*/ 108 h 232"/>
                        <a:gd name="T6" fmla="*/ 142 w 394"/>
                        <a:gd name="T7" fmla="*/ 108 h 232"/>
                        <a:gd name="T8" fmla="*/ 250 w 394"/>
                        <a:gd name="T9" fmla="*/ 79 h 232"/>
                        <a:gd name="T10" fmla="*/ 252 w 394"/>
                        <a:gd name="T11" fmla="*/ 79 h 232"/>
                        <a:gd name="T12" fmla="*/ 252 w 394"/>
                        <a:gd name="T13" fmla="*/ 77 h 232"/>
                        <a:gd name="T14" fmla="*/ 254 w 394"/>
                        <a:gd name="T15" fmla="*/ 81 h 232"/>
                        <a:gd name="T16" fmla="*/ 361 w 394"/>
                        <a:gd name="T17" fmla="*/ 160 h 232"/>
                        <a:gd name="T18" fmla="*/ 356 w 394"/>
                        <a:gd name="T19" fmla="*/ 160 h 232"/>
                        <a:gd name="T20" fmla="*/ 384 w 394"/>
                        <a:gd name="T21" fmla="*/ 97 h 232"/>
                        <a:gd name="T22" fmla="*/ 386 w 394"/>
                        <a:gd name="T23" fmla="*/ 99 h 232"/>
                        <a:gd name="T24" fmla="*/ 311 w 394"/>
                        <a:gd name="T25" fmla="*/ 31 h 232"/>
                        <a:gd name="T26" fmla="*/ 311 w 394"/>
                        <a:gd name="T27" fmla="*/ 33 h 232"/>
                        <a:gd name="T28" fmla="*/ 254 w 394"/>
                        <a:gd name="T29" fmla="*/ 9 h 232"/>
                        <a:gd name="T30" fmla="*/ 257 w 394"/>
                        <a:gd name="T31" fmla="*/ 9 h 232"/>
                        <a:gd name="T32" fmla="*/ 121 w 394"/>
                        <a:gd name="T33" fmla="*/ 43 h 232"/>
                        <a:gd name="T34" fmla="*/ 55 w 394"/>
                        <a:gd name="T35" fmla="*/ 83 h 232"/>
                        <a:gd name="T36" fmla="*/ 61 w 394"/>
                        <a:gd name="T37" fmla="*/ 81 h 232"/>
                        <a:gd name="T38" fmla="*/ 9 w 394"/>
                        <a:gd name="T39" fmla="*/ 173 h 232"/>
                        <a:gd name="T40" fmla="*/ 6 w 394"/>
                        <a:gd name="T41" fmla="*/ 165 h 232"/>
                        <a:gd name="T42" fmla="*/ 79 w 394"/>
                        <a:gd name="T43" fmla="*/ 221 h 232"/>
                        <a:gd name="T44" fmla="*/ 71 w 394"/>
                        <a:gd name="T45" fmla="*/ 230 h 232"/>
                        <a:gd name="T46" fmla="*/ 0 w 394"/>
                        <a:gd name="T47" fmla="*/ 173 h 232"/>
                        <a:gd name="T48" fmla="*/ 0 w 394"/>
                        <a:gd name="T49" fmla="*/ 163 h 232"/>
                        <a:gd name="T50" fmla="*/ 50 w 394"/>
                        <a:gd name="T51" fmla="*/ 75 h 232"/>
                        <a:gd name="T52" fmla="*/ 119 w 394"/>
                        <a:gd name="T53" fmla="*/ 33 h 232"/>
                        <a:gd name="T54" fmla="*/ 254 w 394"/>
                        <a:gd name="T55" fmla="*/ 0 h 232"/>
                        <a:gd name="T56" fmla="*/ 257 w 394"/>
                        <a:gd name="T57" fmla="*/ 0 h 232"/>
                        <a:gd name="T58" fmla="*/ 313 w 394"/>
                        <a:gd name="T59" fmla="*/ 25 h 232"/>
                        <a:gd name="T60" fmla="*/ 318 w 394"/>
                        <a:gd name="T61" fmla="*/ 25 h 232"/>
                        <a:gd name="T62" fmla="*/ 394 w 394"/>
                        <a:gd name="T63" fmla="*/ 93 h 232"/>
                        <a:gd name="T64" fmla="*/ 394 w 394"/>
                        <a:gd name="T65" fmla="*/ 97 h 232"/>
                        <a:gd name="T66" fmla="*/ 363 w 394"/>
                        <a:gd name="T67" fmla="*/ 163 h 232"/>
                        <a:gd name="T68" fmla="*/ 358 w 394"/>
                        <a:gd name="T69" fmla="*/ 168 h 232"/>
                        <a:gd name="T70" fmla="*/ 358 w 394"/>
                        <a:gd name="T71" fmla="*/ 165 h 232"/>
                        <a:gd name="T72" fmla="*/ 250 w 394"/>
                        <a:gd name="T73" fmla="*/ 86 h 232"/>
                        <a:gd name="T74" fmla="*/ 252 w 394"/>
                        <a:gd name="T75" fmla="*/ 86 h 232"/>
                        <a:gd name="T76" fmla="*/ 144 w 394"/>
                        <a:gd name="T77" fmla="*/ 115 h 232"/>
                        <a:gd name="T78" fmla="*/ 149 w 394"/>
                        <a:gd name="T79" fmla="*/ 115 h 232"/>
                        <a:gd name="T80" fmla="*/ 79 w 394"/>
                        <a:gd name="T81" fmla="*/ 230 h 232"/>
                        <a:gd name="T82" fmla="*/ 76 w 394"/>
                        <a:gd name="T83" fmla="*/ 230 h 232"/>
                        <a:gd name="T84" fmla="*/ 79 w 394"/>
                        <a:gd name="T85" fmla="*/ 230 h 232"/>
                        <a:gd name="T86" fmla="*/ 76 w 394"/>
                        <a:gd name="T87" fmla="*/ 230 h 232"/>
                        <a:gd name="T88" fmla="*/ 74 w 394"/>
                        <a:gd name="T89" fmla="*/ 232 h 232"/>
                        <a:gd name="T90" fmla="*/ 71 w 394"/>
                        <a:gd name="T91" fmla="*/ 230 h 232"/>
                        <a:gd name="T92" fmla="*/ 79 w 394"/>
                        <a:gd name="T93" fmla="*/ 22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394" h="232">
                          <a:moveTo>
                            <a:pt x="79" y="221"/>
                          </a:moveTo>
                          <a:lnTo>
                            <a:pt x="69" y="224"/>
                          </a:lnTo>
                          <a:lnTo>
                            <a:pt x="140" y="108"/>
                          </a:lnTo>
                          <a:lnTo>
                            <a:pt x="142" y="108"/>
                          </a:lnTo>
                          <a:lnTo>
                            <a:pt x="250" y="79"/>
                          </a:lnTo>
                          <a:lnTo>
                            <a:pt x="252" y="79"/>
                          </a:lnTo>
                          <a:lnTo>
                            <a:pt x="252" y="77"/>
                          </a:lnTo>
                          <a:lnTo>
                            <a:pt x="254" y="81"/>
                          </a:lnTo>
                          <a:lnTo>
                            <a:pt x="361" y="160"/>
                          </a:lnTo>
                          <a:lnTo>
                            <a:pt x="356" y="160"/>
                          </a:lnTo>
                          <a:lnTo>
                            <a:pt x="384" y="97"/>
                          </a:lnTo>
                          <a:lnTo>
                            <a:pt x="386" y="99"/>
                          </a:lnTo>
                          <a:lnTo>
                            <a:pt x="311" y="31"/>
                          </a:lnTo>
                          <a:lnTo>
                            <a:pt x="311" y="33"/>
                          </a:lnTo>
                          <a:lnTo>
                            <a:pt x="254" y="9"/>
                          </a:lnTo>
                          <a:lnTo>
                            <a:pt x="257" y="9"/>
                          </a:lnTo>
                          <a:lnTo>
                            <a:pt x="121" y="43"/>
                          </a:lnTo>
                          <a:lnTo>
                            <a:pt x="55" y="83"/>
                          </a:lnTo>
                          <a:lnTo>
                            <a:pt x="61" y="81"/>
                          </a:lnTo>
                          <a:lnTo>
                            <a:pt x="9" y="173"/>
                          </a:lnTo>
                          <a:lnTo>
                            <a:pt x="6" y="165"/>
                          </a:lnTo>
                          <a:lnTo>
                            <a:pt x="79" y="221"/>
                          </a:lnTo>
                          <a:lnTo>
                            <a:pt x="71" y="230"/>
                          </a:lnTo>
                          <a:lnTo>
                            <a:pt x="0" y="173"/>
                          </a:lnTo>
                          <a:lnTo>
                            <a:pt x="0" y="163"/>
                          </a:lnTo>
                          <a:lnTo>
                            <a:pt x="50" y="75"/>
                          </a:lnTo>
                          <a:lnTo>
                            <a:pt x="119" y="33"/>
                          </a:lnTo>
                          <a:lnTo>
                            <a:pt x="254" y="0"/>
                          </a:lnTo>
                          <a:lnTo>
                            <a:pt x="257" y="0"/>
                          </a:lnTo>
                          <a:lnTo>
                            <a:pt x="313" y="25"/>
                          </a:lnTo>
                          <a:lnTo>
                            <a:pt x="318" y="25"/>
                          </a:lnTo>
                          <a:lnTo>
                            <a:pt x="394" y="93"/>
                          </a:lnTo>
                          <a:lnTo>
                            <a:pt x="394" y="97"/>
                          </a:lnTo>
                          <a:lnTo>
                            <a:pt x="363" y="163"/>
                          </a:lnTo>
                          <a:lnTo>
                            <a:pt x="358" y="168"/>
                          </a:lnTo>
                          <a:lnTo>
                            <a:pt x="358" y="165"/>
                          </a:lnTo>
                          <a:lnTo>
                            <a:pt x="250" y="86"/>
                          </a:lnTo>
                          <a:lnTo>
                            <a:pt x="252" y="86"/>
                          </a:lnTo>
                          <a:lnTo>
                            <a:pt x="144" y="115"/>
                          </a:lnTo>
                          <a:lnTo>
                            <a:pt x="149" y="115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4" y="232"/>
                          </a:lnTo>
                          <a:lnTo>
                            <a:pt x="71" y="230"/>
                          </a:lnTo>
                          <a:lnTo>
                            <a:pt x="79" y="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8" name="Freeform 1364">
                      <a:extLst>
                        <a:ext uri="{FF2B5EF4-FFF2-40B4-BE49-F238E27FC236}">
                          <a16:creationId xmlns:a16="http://schemas.microsoft.com/office/drawing/2014/main" id="{98BCE4B4-700E-4866-AF0E-C96DEE732B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3" y="2159"/>
                      <a:ext cx="117" cy="101"/>
                    </a:xfrm>
                    <a:custGeom>
                      <a:avLst/>
                      <a:gdLst>
                        <a:gd name="T0" fmla="*/ 234 w 234"/>
                        <a:gd name="T1" fmla="*/ 200 h 200"/>
                        <a:gd name="T2" fmla="*/ 204 w 234"/>
                        <a:gd name="T3" fmla="*/ 66 h 200"/>
                        <a:gd name="T4" fmla="*/ 119 w 234"/>
                        <a:gd name="T5" fmla="*/ 0 h 200"/>
                        <a:gd name="T6" fmla="*/ 0 w 234"/>
                        <a:gd name="T7" fmla="*/ 27 h 200"/>
                        <a:gd name="T8" fmla="*/ 141 w 234"/>
                        <a:gd name="T9" fmla="*/ 114 h 200"/>
                        <a:gd name="T10" fmla="*/ 234 w 234"/>
                        <a:gd name="T11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34" h="200">
                          <a:moveTo>
                            <a:pt x="234" y="200"/>
                          </a:moveTo>
                          <a:lnTo>
                            <a:pt x="204" y="66"/>
                          </a:lnTo>
                          <a:lnTo>
                            <a:pt x="119" y="0"/>
                          </a:lnTo>
                          <a:lnTo>
                            <a:pt x="0" y="27"/>
                          </a:lnTo>
                          <a:lnTo>
                            <a:pt x="141" y="114"/>
                          </a:lnTo>
                          <a:lnTo>
                            <a:pt x="234" y="2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9" name="Freeform 1365">
                      <a:extLst>
                        <a:ext uri="{FF2B5EF4-FFF2-40B4-BE49-F238E27FC236}">
                          <a16:creationId xmlns:a16="http://schemas.microsoft.com/office/drawing/2014/main" id="{27D2A932-C2E2-4A51-82E9-84574A14CE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3" y="1988"/>
                      <a:ext cx="340" cy="184"/>
                    </a:xfrm>
                    <a:custGeom>
                      <a:avLst/>
                      <a:gdLst>
                        <a:gd name="T0" fmla="*/ 83 w 680"/>
                        <a:gd name="T1" fmla="*/ 368 h 368"/>
                        <a:gd name="T2" fmla="*/ 193 w 680"/>
                        <a:gd name="T3" fmla="*/ 339 h 368"/>
                        <a:gd name="T4" fmla="*/ 236 w 680"/>
                        <a:gd name="T5" fmla="*/ 244 h 368"/>
                        <a:gd name="T6" fmla="*/ 304 w 680"/>
                        <a:gd name="T7" fmla="*/ 204 h 368"/>
                        <a:gd name="T8" fmla="*/ 480 w 680"/>
                        <a:gd name="T9" fmla="*/ 155 h 368"/>
                        <a:gd name="T10" fmla="*/ 612 w 680"/>
                        <a:gd name="T11" fmla="*/ 212 h 368"/>
                        <a:gd name="T12" fmla="*/ 680 w 680"/>
                        <a:gd name="T13" fmla="*/ 103 h 368"/>
                        <a:gd name="T14" fmla="*/ 540 w 680"/>
                        <a:gd name="T15" fmla="*/ 23 h 368"/>
                        <a:gd name="T16" fmla="*/ 433 w 680"/>
                        <a:gd name="T17" fmla="*/ 0 h 368"/>
                        <a:gd name="T18" fmla="*/ 256 w 680"/>
                        <a:gd name="T19" fmla="*/ 50 h 368"/>
                        <a:gd name="T20" fmla="*/ 124 w 680"/>
                        <a:gd name="T21" fmla="*/ 155 h 368"/>
                        <a:gd name="T22" fmla="*/ 0 w 680"/>
                        <a:gd name="T23" fmla="*/ 322 h 368"/>
                        <a:gd name="T24" fmla="*/ 83 w 680"/>
                        <a:gd name="T25" fmla="*/ 368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83" y="368"/>
                          </a:moveTo>
                          <a:lnTo>
                            <a:pt x="193" y="339"/>
                          </a:lnTo>
                          <a:lnTo>
                            <a:pt x="236" y="244"/>
                          </a:lnTo>
                          <a:lnTo>
                            <a:pt x="304" y="204"/>
                          </a:lnTo>
                          <a:lnTo>
                            <a:pt x="480" y="155"/>
                          </a:lnTo>
                          <a:lnTo>
                            <a:pt x="612" y="212"/>
                          </a:lnTo>
                          <a:lnTo>
                            <a:pt x="680" y="103"/>
                          </a:lnTo>
                          <a:lnTo>
                            <a:pt x="540" y="23"/>
                          </a:lnTo>
                          <a:lnTo>
                            <a:pt x="433" y="0"/>
                          </a:lnTo>
                          <a:lnTo>
                            <a:pt x="256" y="50"/>
                          </a:lnTo>
                          <a:lnTo>
                            <a:pt x="124" y="155"/>
                          </a:lnTo>
                          <a:lnTo>
                            <a:pt x="0" y="322"/>
                          </a:lnTo>
                          <a:lnTo>
                            <a:pt x="83" y="36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0" name="Freeform 1366">
                      <a:extLst>
                        <a:ext uri="{FF2B5EF4-FFF2-40B4-BE49-F238E27FC236}">
                          <a16:creationId xmlns:a16="http://schemas.microsoft.com/office/drawing/2014/main" id="{E2E16FDE-8201-43B6-9CA7-88BF41461E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53" y="1808"/>
                      <a:ext cx="545" cy="329"/>
                    </a:xfrm>
                    <a:custGeom>
                      <a:avLst/>
                      <a:gdLst>
                        <a:gd name="T0" fmla="*/ 0 w 1089"/>
                        <a:gd name="T1" fmla="*/ 338 h 660"/>
                        <a:gd name="T2" fmla="*/ 252 w 1089"/>
                        <a:gd name="T3" fmla="*/ 465 h 660"/>
                        <a:gd name="T4" fmla="*/ 402 w 1089"/>
                        <a:gd name="T5" fmla="*/ 316 h 660"/>
                        <a:gd name="T6" fmla="*/ 351 w 1089"/>
                        <a:gd name="T7" fmla="*/ 131 h 660"/>
                        <a:gd name="T8" fmla="*/ 409 w 1089"/>
                        <a:gd name="T9" fmla="*/ 115 h 660"/>
                        <a:gd name="T10" fmla="*/ 459 w 1089"/>
                        <a:gd name="T11" fmla="*/ 300 h 660"/>
                        <a:gd name="T12" fmla="*/ 649 w 1089"/>
                        <a:gd name="T13" fmla="*/ 252 h 660"/>
                        <a:gd name="T14" fmla="*/ 865 w 1089"/>
                        <a:gd name="T15" fmla="*/ 330 h 660"/>
                        <a:gd name="T16" fmla="*/ 837 w 1089"/>
                        <a:gd name="T17" fmla="*/ 217 h 660"/>
                        <a:gd name="T18" fmla="*/ 878 w 1089"/>
                        <a:gd name="T19" fmla="*/ 104 h 660"/>
                        <a:gd name="T20" fmla="*/ 795 w 1089"/>
                        <a:gd name="T21" fmla="*/ 11 h 660"/>
                        <a:gd name="T22" fmla="*/ 827 w 1089"/>
                        <a:gd name="T23" fmla="*/ 0 h 660"/>
                        <a:gd name="T24" fmla="*/ 1089 w 1089"/>
                        <a:gd name="T25" fmla="*/ 177 h 660"/>
                        <a:gd name="T26" fmla="*/ 1064 w 1089"/>
                        <a:gd name="T27" fmla="*/ 224 h 660"/>
                        <a:gd name="T28" fmla="*/ 920 w 1089"/>
                        <a:gd name="T29" fmla="*/ 146 h 660"/>
                        <a:gd name="T30" fmla="*/ 876 w 1089"/>
                        <a:gd name="T31" fmla="*/ 219 h 660"/>
                        <a:gd name="T32" fmla="*/ 918 w 1089"/>
                        <a:gd name="T33" fmla="*/ 346 h 660"/>
                        <a:gd name="T34" fmla="*/ 971 w 1089"/>
                        <a:gd name="T35" fmla="*/ 379 h 660"/>
                        <a:gd name="T36" fmla="*/ 922 w 1089"/>
                        <a:gd name="T37" fmla="*/ 434 h 660"/>
                        <a:gd name="T38" fmla="*/ 791 w 1089"/>
                        <a:gd name="T39" fmla="*/ 351 h 660"/>
                        <a:gd name="T40" fmla="*/ 646 w 1089"/>
                        <a:gd name="T41" fmla="*/ 305 h 660"/>
                        <a:gd name="T42" fmla="*/ 441 w 1089"/>
                        <a:gd name="T43" fmla="*/ 363 h 660"/>
                        <a:gd name="T44" fmla="*/ 282 w 1089"/>
                        <a:gd name="T45" fmla="*/ 502 h 660"/>
                        <a:gd name="T46" fmla="*/ 178 w 1089"/>
                        <a:gd name="T47" fmla="*/ 660 h 660"/>
                        <a:gd name="T48" fmla="*/ 142 w 1089"/>
                        <a:gd name="T49" fmla="*/ 642 h 660"/>
                        <a:gd name="T50" fmla="*/ 165 w 1089"/>
                        <a:gd name="T51" fmla="*/ 598 h 660"/>
                        <a:gd name="T52" fmla="*/ 59 w 1089"/>
                        <a:gd name="T53" fmla="*/ 544 h 660"/>
                        <a:gd name="T54" fmla="*/ 0 w 1089"/>
                        <a:gd name="T55" fmla="*/ 338 h 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089" h="660">
                          <a:moveTo>
                            <a:pt x="0" y="338"/>
                          </a:moveTo>
                          <a:lnTo>
                            <a:pt x="252" y="465"/>
                          </a:lnTo>
                          <a:lnTo>
                            <a:pt x="402" y="316"/>
                          </a:lnTo>
                          <a:lnTo>
                            <a:pt x="351" y="131"/>
                          </a:lnTo>
                          <a:lnTo>
                            <a:pt x="409" y="115"/>
                          </a:lnTo>
                          <a:lnTo>
                            <a:pt x="459" y="300"/>
                          </a:lnTo>
                          <a:lnTo>
                            <a:pt x="649" y="252"/>
                          </a:lnTo>
                          <a:lnTo>
                            <a:pt x="865" y="330"/>
                          </a:lnTo>
                          <a:lnTo>
                            <a:pt x="837" y="217"/>
                          </a:lnTo>
                          <a:lnTo>
                            <a:pt x="878" y="104"/>
                          </a:lnTo>
                          <a:lnTo>
                            <a:pt x="795" y="11"/>
                          </a:lnTo>
                          <a:lnTo>
                            <a:pt x="827" y="0"/>
                          </a:lnTo>
                          <a:lnTo>
                            <a:pt x="1089" y="177"/>
                          </a:lnTo>
                          <a:lnTo>
                            <a:pt x="1064" y="224"/>
                          </a:lnTo>
                          <a:lnTo>
                            <a:pt x="920" y="146"/>
                          </a:lnTo>
                          <a:lnTo>
                            <a:pt x="876" y="219"/>
                          </a:lnTo>
                          <a:lnTo>
                            <a:pt x="918" y="346"/>
                          </a:lnTo>
                          <a:lnTo>
                            <a:pt x="971" y="379"/>
                          </a:lnTo>
                          <a:lnTo>
                            <a:pt x="922" y="434"/>
                          </a:lnTo>
                          <a:lnTo>
                            <a:pt x="791" y="351"/>
                          </a:lnTo>
                          <a:lnTo>
                            <a:pt x="646" y="305"/>
                          </a:lnTo>
                          <a:lnTo>
                            <a:pt x="441" y="363"/>
                          </a:lnTo>
                          <a:lnTo>
                            <a:pt x="282" y="502"/>
                          </a:lnTo>
                          <a:lnTo>
                            <a:pt x="178" y="660"/>
                          </a:lnTo>
                          <a:lnTo>
                            <a:pt x="142" y="642"/>
                          </a:lnTo>
                          <a:lnTo>
                            <a:pt x="165" y="598"/>
                          </a:lnTo>
                          <a:lnTo>
                            <a:pt x="59" y="544"/>
                          </a:lnTo>
                          <a:lnTo>
                            <a:pt x="0" y="3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1" name="Freeform 1367">
                      <a:extLst>
                        <a:ext uri="{FF2B5EF4-FFF2-40B4-BE49-F238E27FC236}">
                          <a16:creationId xmlns:a16="http://schemas.microsoft.com/office/drawing/2014/main" id="{3A27A961-18B6-40DB-8724-59F6CE2742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0" y="2001"/>
                      <a:ext cx="103" cy="91"/>
                    </a:xfrm>
                    <a:custGeom>
                      <a:avLst/>
                      <a:gdLst>
                        <a:gd name="T0" fmla="*/ 31 w 205"/>
                        <a:gd name="T1" fmla="*/ 108 h 180"/>
                        <a:gd name="T2" fmla="*/ 168 w 205"/>
                        <a:gd name="T3" fmla="*/ 180 h 180"/>
                        <a:gd name="T4" fmla="*/ 205 w 205"/>
                        <a:gd name="T5" fmla="*/ 108 h 180"/>
                        <a:gd name="T6" fmla="*/ 0 w 205"/>
                        <a:gd name="T7" fmla="*/ 0 h 180"/>
                        <a:gd name="T8" fmla="*/ 31 w 205"/>
                        <a:gd name="T9" fmla="*/ 108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5" h="180">
                          <a:moveTo>
                            <a:pt x="31" y="108"/>
                          </a:moveTo>
                          <a:lnTo>
                            <a:pt x="168" y="180"/>
                          </a:lnTo>
                          <a:lnTo>
                            <a:pt x="205" y="108"/>
                          </a:lnTo>
                          <a:lnTo>
                            <a:pt x="0" y="0"/>
                          </a:lnTo>
                          <a:lnTo>
                            <a:pt x="31" y="10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2" name="Freeform 1368">
                      <a:extLst>
                        <a:ext uri="{FF2B5EF4-FFF2-40B4-BE49-F238E27FC236}">
                          <a16:creationId xmlns:a16="http://schemas.microsoft.com/office/drawing/2014/main" id="{2F8C9384-4112-401D-84AB-CDF867AF12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0" y="1873"/>
                      <a:ext cx="121" cy="164"/>
                    </a:xfrm>
                    <a:custGeom>
                      <a:avLst/>
                      <a:gdLst>
                        <a:gd name="T0" fmla="*/ 96 w 243"/>
                        <a:gd name="T1" fmla="*/ 329 h 329"/>
                        <a:gd name="T2" fmla="*/ 243 w 243"/>
                        <a:gd name="T3" fmla="*/ 174 h 329"/>
                        <a:gd name="T4" fmla="*/ 198 w 243"/>
                        <a:gd name="T5" fmla="*/ 0 h 329"/>
                        <a:gd name="T6" fmla="*/ 95 w 243"/>
                        <a:gd name="T7" fmla="*/ 26 h 329"/>
                        <a:gd name="T8" fmla="*/ 0 w 243"/>
                        <a:gd name="T9" fmla="*/ 274 h 329"/>
                        <a:gd name="T10" fmla="*/ 96 w 243"/>
                        <a:gd name="T11" fmla="*/ 329 h 3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43" h="329">
                          <a:moveTo>
                            <a:pt x="96" y="329"/>
                          </a:moveTo>
                          <a:lnTo>
                            <a:pt x="243" y="174"/>
                          </a:lnTo>
                          <a:lnTo>
                            <a:pt x="198" y="0"/>
                          </a:lnTo>
                          <a:lnTo>
                            <a:pt x="95" y="26"/>
                          </a:lnTo>
                          <a:lnTo>
                            <a:pt x="0" y="274"/>
                          </a:lnTo>
                          <a:lnTo>
                            <a:pt x="96" y="32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3" name="Freeform 1369">
                      <a:extLst>
                        <a:ext uri="{FF2B5EF4-FFF2-40B4-BE49-F238E27FC236}">
                          <a16:creationId xmlns:a16="http://schemas.microsoft.com/office/drawing/2014/main" id="{8F1399ED-751F-40A7-BE1C-F752E822C9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38" y="1896"/>
                      <a:ext cx="106" cy="103"/>
                    </a:xfrm>
                    <a:custGeom>
                      <a:avLst/>
                      <a:gdLst>
                        <a:gd name="T0" fmla="*/ 27 w 211"/>
                        <a:gd name="T1" fmla="*/ 158 h 206"/>
                        <a:gd name="T2" fmla="*/ 127 w 211"/>
                        <a:gd name="T3" fmla="*/ 206 h 206"/>
                        <a:gd name="T4" fmla="*/ 211 w 211"/>
                        <a:gd name="T5" fmla="*/ 0 h 206"/>
                        <a:gd name="T6" fmla="*/ 0 w 211"/>
                        <a:gd name="T7" fmla="*/ 59 h 206"/>
                        <a:gd name="T8" fmla="*/ 27 w 211"/>
                        <a:gd name="T9" fmla="*/ 158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1" h="206">
                          <a:moveTo>
                            <a:pt x="27" y="158"/>
                          </a:moveTo>
                          <a:lnTo>
                            <a:pt x="127" y="206"/>
                          </a:lnTo>
                          <a:lnTo>
                            <a:pt x="211" y="0"/>
                          </a:lnTo>
                          <a:lnTo>
                            <a:pt x="0" y="59"/>
                          </a:lnTo>
                          <a:lnTo>
                            <a:pt x="27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4" name="Freeform 1370">
                      <a:extLst>
                        <a:ext uri="{FF2B5EF4-FFF2-40B4-BE49-F238E27FC236}">
                          <a16:creationId xmlns:a16="http://schemas.microsoft.com/office/drawing/2014/main" id="{E314CB52-FCAD-4148-81B4-448AF4274A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1" y="1813"/>
                      <a:ext cx="232" cy="158"/>
                    </a:xfrm>
                    <a:custGeom>
                      <a:avLst/>
                      <a:gdLst>
                        <a:gd name="T0" fmla="*/ 20 w 464"/>
                        <a:gd name="T1" fmla="*/ 163 h 316"/>
                        <a:gd name="T2" fmla="*/ 0 w 464"/>
                        <a:gd name="T3" fmla="*/ 103 h 316"/>
                        <a:gd name="T4" fmla="*/ 379 w 464"/>
                        <a:gd name="T5" fmla="*/ 0 h 316"/>
                        <a:gd name="T6" fmla="*/ 464 w 464"/>
                        <a:gd name="T7" fmla="*/ 92 h 316"/>
                        <a:gd name="T8" fmla="*/ 422 w 464"/>
                        <a:gd name="T9" fmla="*/ 197 h 316"/>
                        <a:gd name="T10" fmla="*/ 448 w 464"/>
                        <a:gd name="T11" fmla="*/ 316 h 316"/>
                        <a:gd name="T12" fmla="*/ 325 w 464"/>
                        <a:gd name="T13" fmla="*/ 268 h 316"/>
                        <a:gd name="T14" fmla="*/ 237 w 464"/>
                        <a:gd name="T15" fmla="*/ 234 h 316"/>
                        <a:gd name="T16" fmla="*/ 174 w 464"/>
                        <a:gd name="T17" fmla="*/ 250 h 316"/>
                        <a:gd name="T18" fmla="*/ 146 w 464"/>
                        <a:gd name="T19" fmla="*/ 126 h 316"/>
                        <a:gd name="T20" fmla="*/ 20 w 464"/>
                        <a:gd name="T21" fmla="*/ 163 h 3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64" h="316">
                          <a:moveTo>
                            <a:pt x="20" y="163"/>
                          </a:moveTo>
                          <a:lnTo>
                            <a:pt x="0" y="103"/>
                          </a:lnTo>
                          <a:lnTo>
                            <a:pt x="379" y="0"/>
                          </a:lnTo>
                          <a:lnTo>
                            <a:pt x="464" y="92"/>
                          </a:lnTo>
                          <a:lnTo>
                            <a:pt x="422" y="197"/>
                          </a:lnTo>
                          <a:lnTo>
                            <a:pt x="448" y="316"/>
                          </a:lnTo>
                          <a:lnTo>
                            <a:pt x="325" y="268"/>
                          </a:lnTo>
                          <a:lnTo>
                            <a:pt x="237" y="234"/>
                          </a:lnTo>
                          <a:lnTo>
                            <a:pt x="174" y="250"/>
                          </a:lnTo>
                          <a:lnTo>
                            <a:pt x="146" y="126"/>
                          </a:lnTo>
                          <a:lnTo>
                            <a:pt x="20" y="16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5" name="Freeform 1371">
                      <a:extLst>
                        <a:ext uri="{FF2B5EF4-FFF2-40B4-BE49-F238E27FC236}">
                          <a16:creationId xmlns:a16="http://schemas.microsoft.com/office/drawing/2014/main" id="{8C7BEC9B-9777-422B-BCA6-1297054D59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91" y="1879"/>
                      <a:ext cx="93" cy="117"/>
                    </a:xfrm>
                    <a:custGeom>
                      <a:avLst/>
                      <a:gdLst>
                        <a:gd name="T0" fmla="*/ 96 w 185"/>
                        <a:gd name="T1" fmla="*/ 236 h 236"/>
                        <a:gd name="T2" fmla="*/ 185 w 185"/>
                        <a:gd name="T3" fmla="*/ 86 h 236"/>
                        <a:gd name="T4" fmla="*/ 44 w 185"/>
                        <a:gd name="T5" fmla="*/ 0 h 236"/>
                        <a:gd name="T6" fmla="*/ 0 w 185"/>
                        <a:gd name="T7" fmla="*/ 78 h 236"/>
                        <a:gd name="T8" fmla="*/ 40 w 185"/>
                        <a:gd name="T9" fmla="*/ 200 h 236"/>
                        <a:gd name="T10" fmla="*/ 96 w 185"/>
                        <a:gd name="T11" fmla="*/ 236 h 2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85" h="236">
                          <a:moveTo>
                            <a:pt x="96" y="236"/>
                          </a:moveTo>
                          <a:lnTo>
                            <a:pt x="185" y="86"/>
                          </a:lnTo>
                          <a:lnTo>
                            <a:pt x="44" y="0"/>
                          </a:lnTo>
                          <a:lnTo>
                            <a:pt x="0" y="78"/>
                          </a:lnTo>
                          <a:lnTo>
                            <a:pt x="40" y="200"/>
                          </a:lnTo>
                          <a:lnTo>
                            <a:pt x="96" y="2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6" name="Freeform 1372">
                      <a:extLst>
                        <a:ext uri="{FF2B5EF4-FFF2-40B4-BE49-F238E27FC236}">
                          <a16:creationId xmlns:a16="http://schemas.microsoft.com/office/drawing/2014/main" id="{45FD17A9-C3AB-489F-AD84-09FC2BB54C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6" y="1753"/>
                      <a:ext cx="138" cy="137"/>
                    </a:xfrm>
                    <a:custGeom>
                      <a:avLst/>
                      <a:gdLst>
                        <a:gd name="T0" fmla="*/ 130 w 276"/>
                        <a:gd name="T1" fmla="*/ 275 h 275"/>
                        <a:gd name="T2" fmla="*/ 0 w 276"/>
                        <a:gd name="T3" fmla="*/ 187 h 275"/>
                        <a:gd name="T4" fmla="*/ 71 w 276"/>
                        <a:gd name="T5" fmla="*/ 54 h 275"/>
                        <a:gd name="T6" fmla="*/ 260 w 276"/>
                        <a:gd name="T7" fmla="*/ 0 h 275"/>
                        <a:gd name="T8" fmla="*/ 276 w 276"/>
                        <a:gd name="T9" fmla="*/ 57 h 275"/>
                        <a:gd name="T10" fmla="*/ 130 w 276"/>
                        <a:gd name="T11" fmla="*/ 275 h 2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30" y="275"/>
                          </a:moveTo>
                          <a:lnTo>
                            <a:pt x="0" y="187"/>
                          </a:lnTo>
                          <a:lnTo>
                            <a:pt x="71" y="54"/>
                          </a:lnTo>
                          <a:lnTo>
                            <a:pt x="260" y="0"/>
                          </a:lnTo>
                          <a:lnTo>
                            <a:pt x="276" y="57"/>
                          </a:lnTo>
                          <a:lnTo>
                            <a:pt x="130" y="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7" name="Freeform 1373">
                      <a:extLst>
                        <a:ext uri="{FF2B5EF4-FFF2-40B4-BE49-F238E27FC236}">
                          <a16:creationId xmlns:a16="http://schemas.microsoft.com/office/drawing/2014/main" id="{86032C7B-24C8-4ABD-9072-2E7DB8950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86" y="1839"/>
                      <a:ext cx="100" cy="106"/>
                    </a:xfrm>
                    <a:custGeom>
                      <a:avLst/>
                      <a:gdLst>
                        <a:gd name="T0" fmla="*/ 0 w 201"/>
                        <a:gd name="T1" fmla="*/ 158 h 212"/>
                        <a:gd name="T2" fmla="*/ 82 w 201"/>
                        <a:gd name="T3" fmla="*/ 212 h 212"/>
                        <a:gd name="T4" fmla="*/ 142 w 201"/>
                        <a:gd name="T5" fmla="*/ 194 h 212"/>
                        <a:gd name="T6" fmla="*/ 92 w 201"/>
                        <a:gd name="T7" fmla="*/ 138 h 212"/>
                        <a:gd name="T8" fmla="*/ 201 w 201"/>
                        <a:gd name="T9" fmla="*/ 143 h 212"/>
                        <a:gd name="T10" fmla="*/ 169 w 201"/>
                        <a:gd name="T11" fmla="*/ 24 h 212"/>
                        <a:gd name="T12" fmla="*/ 105 w 201"/>
                        <a:gd name="T13" fmla="*/ 0 h 212"/>
                        <a:gd name="T14" fmla="*/ 22 w 201"/>
                        <a:gd name="T15" fmla="*/ 121 h 212"/>
                        <a:gd name="T16" fmla="*/ 0 w 201"/>
                        <a:gd name="T17" fmla="*/ 158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1" h="212">
                          <a:moveTo>
                            <a:pt x="0" y="158"/>
                          </a:moveTo>
                          <a:lnTo>
                            <a:pt x="82" y="212"/>
                          </a:lnTo>
                          <a:lnTo>
                            <a:pt x="142" y="194"/>
                          </a:lnTo>
                          <a:lnTo>
                            <a:pt x="92" y="138"/>
                          </a:lnTo>
                          <a:lnTo>
                            <a:pt x="201" y="143"/>
                          </a:lnTo>
                          <a:lnTo>
                            <a:pt x="169" y="24"/>
                          </a:lnTo>
                          <a:lnTo>
                            <a:pt x="105" y="0"/>
                          </a:lnTo>
                          <a:lnTo>
                            <a:pt x="22" y="121"/>
                          </a:lnTo>
                          <a:lnTo>
                            <a:pt x="0" y="15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8" name="Freeform 1374">
                      <a:extLst>
                        <a:ext uri="{FF2B5EF4-FFF2-40B4-BE49-F238E27FC236}">
                          <a16:creationId xmlns:a16="http://schemas.microsoft.com/office/drawing/2014/main" id="{51620DAB-8226-4DD5-BECD-55F389CD10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1" y="1951"/>
                      <a:ext cx="114" cy="78"/>
                    </a:xfrm>
                    <a:custGeom>
                      <a:avLst/>
                      <a:gdLst>
                        <a:gd name="T0" fmla="*/ 156 w 227"/>
                        <a:gd name="T1" fmla="*/ 0 h 157"/>
                        <a:gd name="T2" fmla="*/ 159 w 227"/>
                        <a:gd name="T3" fmla="*/ 41 h 157"/>
                        <a:gd name="T4" fmla="*/ 227 w 227"/>
                        <a:gd name="T5" fmla="*/ 65 h 157"/>
                        <a:gd name="T6" fmla="*/ 165 w 227"/>
                        <a:gd name="T7" fmla="*/ 83 h 157"/>
                        <a:gd name="T8" fmla="*/ 154 w 227"/>
                        <a:gd name="T9" fmla="*/ 136 h 157"/>
                        <a:gd name="T10" fmla="*/ 120 w 227"/>
                        <a:gd name="T11" fmla="*/ 101 h 157"/>
                        <a:gd name="T12" fmla="*/ 89 w 227"/>
                        <a:gd name="T13" fmla="*/ 157 h 157"/>
                        <a:gd name="T14" fmla="*/ 50 w 227"/>
                        <a:gd name="T15" fmla="*/ 127 h 157"/>
                        <a:gd name="T16" fmla="*/ 71 w 227"/>
                        <a:gd name="T17" fmla="*/ 94 h 157"/>
                        <a:gd name="T18" fmla="*/ 0 w 227"/>
                        <a:gd name="T19" fmla="*/ 91 h 157"/>
                        <a:gd name="T20" fmla="*/ 39 w 227"/>
                        <a:gd name="T21" fmla="*/ 69 h 157"/>
                        <a:gd name="T22" fmla="*/ 21 w 227"/>
                        <a:gd name="T23" fmla="*/ 36 h 157"/>
                        <a:gd name="T24" fmla="*/ 95 w 227"/>
                        <a:gd name="T25" fmla="*/ 51 h 157"/>
                        <a:gd name="T26" fmla="*/ 120 w 227"/>
                        <a:gd name="T27" fmla="*/ 11 h 157"/>
                        <a:gd name="T28" fmla="*/ 156 w 227"/>
                        <a:gd name="T29" fmla="*/ 0 h 1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27" h="157">
                          <a:moveTo>
                            <a:pt x="156" y="0"/>
                          </a:moveTo>
                          <a:lnTo>
                            <a:pt x="159" y="41"/>
                          </a:lnTo>
                          <a:lnTo>
                            <a:pt x="227" y="65"/>
                          </a:lnTo>
                          <a:lnTo>
                            <a:pt x="165" y="83"/>
                          </a:lnTo>
                          <a:lnTo>
                            <a:pt x="154" y="136"/>
                          </a:lnTo>
                          <a:lnTo>
                            <a:pt x="120" y="101"/>
                          </a:lnTo>
                          <a:lnTo>
                            <a:pt x="89" y="157"/>
                          </a:lnTo>
                          <a:lnTo>
                            <a:pt x="50" y="127"/>
                          </a:lnTo>
                          <a:lnTo>
                            <a:pt x="71" y="94"/>
                          </a:lnTo>
                          <a:lnTo>
                            <a:pt x="0" y="91"/>
                          </a:lnTo>
                          <a:lnTo>
                            <a:pt x="39" y="69"/>
                          </a:lnTo>
                          <a:lnTo>
                            <a:pt x="21" y="36"/>
                          </a:lnTo>
                          <a:lnTo>
                            <a:pt x="95" y="51"/>
                          </a:lnTo>
                          <a:lnTo>
                            <a:pt x="120" y="11"/>
                          </a:lnTo>
                          <a:lnTo>
                            <a:pt x="156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9" name="Freeform 1375">
                      <a:extLst>
                        <a:ext uri="{FF2B5EF4-FFF2-40B4-BE49-F238E27FC236}">
                          <a16:creationId xmlns:a16="http://schemas.microsoft.com/office/drawing/2014/main" id="{33B2C2E5-7B93-469A-B2F4-5731B33A2E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0" y="1934"/>
                      <a:ext cx="42" cy="68"/>
                    </a:xfrm>
                    <a:custGeom>
                      <a:avLst/>
                      <a:gdLst>
                        <a:gd name="T0" fmla="*/ 0 w 83"/>
                        <a:gd name="T1" fmla="*/ 21 h 136"/>
                        <a:gd name="T2" fmla="*/ 12 w 83"/>
                        <a:gd name="T3" fmla="*/ 78 h 136"/>
                        <a:gd name="T4" fmla="*/ 39 w 83"/>
                        <a:gd name="T5" fmla="*/ 70 h 136"/>
                        <a:gd name="T6" fmla="*/ 54 w 83"/>
                        <a:gd name="T7" fmla="*/ 136 h 136"/>
                        <a:gd name="T8" fmla="*/ 67 w 83"/>
                        <a:gd name="T9" fmla="*/ 70 h 136"/>
                        <a:gd name="T10" fmla="*/ 83 w 83"/>
                        <a:gd name="T11" fmla="*/ 65 h 136"/>
                        <a:gd name="T12" fmla="*/ 72 w 83"/>
                        <a:gd name="T13" fmla="*/ 0 h 136"/>
                        <a:gd name="T14" fmla="*/ 50 w 83"/>
                        <a:gd name="T15" fmla="*/ 23 h 136"/>
                        <a:gd name="T16" fmla="*/ 45 w 83"/>
                        <a:gd name="T17" fmla="*/ 0 h 136"/>
                        <a:gd name="T18" fmla="*/ 0 w 83"/>
                        <a:gd name="T19" fmla="*/ 21 h 1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3" h="136">
                          <a:moveTo>
                            <a:pt x="0" y="21"/>
                          </a:moveTo>
                          <a:lnTo>
                            <a:pt x="12" y="78"/>
                          </a:lnTo>
                          <a:lnTo>
                            <a:pt x="39" y="70"/>
                          </a:lnTo>
                          <a:lnTo>
                            <a:pt x="54" y="136"/>
                          </a:lnTo>
                          <a:lnTo>
                            <a:pt x="67" y="70"/>
                          </a:lnTo>
                          <a:lnTo>
                            <a:pt x="83" y="65"/>
                          </a:lnTo>
                          <a:lnTo>
                            <a:pt x="72" y="0"/>
                          </a:lnTo>
                          <a:lnTo>
                            <a:pt x="50" y="23"/>
                          </a:lnTo>
                          <a:lnTo>
                            <a:pt x="45" y="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0" name="Freeform 1376">
                      <a:extLst>
                        <a:ext uri="{FF2B5EF4-FFF2-40B4-BE49-F238E27FC236}">
                          <a16:creationId xmlns:a16="http://schemas.microsoft.com/office/drawing/2014/main" id="{E6F4FCC1-21D8-4C33-8681-E83FCD6426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5" y="1875"/>
                      <a:ext cx="84" cy="82"/>
                    </a:xfrm>
                    <a:custGeom>
                      <a:avLst/>
                      <a:gdLst>
                        <a:gd name="T0" fmla="*/ 38 w 167"/>
                        <a:gd name="T1" fmla="*/ 162 h 162"/>
                        <a:gd name="T2" fmla="*/ 167 w 167"/>
                        <a:gd name="T3" fmla="*/ 129 h 162"/>
                        <a:gd name="T4" fmla="*/ 137 w 167"/>
                        <a:gd name="T5" fmla="*/ 0 h 162"/>
                        <a:gd name="T6" fmla="*/ 0 w 167"/>
                        <a:gd name="T7" fmla="*/ 41 h 162"/>
                        <a:gd name="T8" fmla="*/ 38 w 167"/>
                        <a:gd name="T9" fmla="*/ 162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38" y="162"/>
                          </a:moveTo>
                          <a:lnTo>
                            <a:pt x="167" y="129"/>
                          </a:lnTo>
                          <a:lnTo>
                            <a:pt x="137" y="0"/>
                          </a:lnTo>
                          <a:lnTo>
                            <a:pt x="0" y="41"/>
                          </a:lnTo>
                          <a:lnTo>
                            <a:pt x="38" y="16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1" name="Freeform 1377">
                      <a:extLst>
                        <a:ext uri="{FF2B5EF4-FFF2-40B4-BE49-F238E27FC236}">
                          <a16:creationId xmlns:a16="http://schemas.microsoft.com/office/drawing/2014/main" id="{BD097094-D7F6-46B8-9EB7-F18B43541D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1" y="2067"/>
                      <a:ext cx="206" cy="99"/>
                    </a:xfrm>
                    <a:custGeom>
                      <a:avLst/>
                      <a:gdLst>
                        <a:gd name="T0" fmla="*/ 28 w 413"/>
                        <a:gd name="T1" fmla="*/ 198 h 198"/>
                        <a:gd name="T2" fmla="*/ 74 w 413"/>
                        <a:gd name="T3" fmla="*/ 119 h 198"/>
                        <a:gd name="T4" fmla="*/ 124 w 413"/>
                        <a:gd name="T5" fmla="*/ 81 h 198"/>
                        <a:gd name="T6" fmla="*/ 269 w 413"/>
                        <a:gd name="T7" fmla="*/ 41 h 198"/>
                        <a:gd name="T8" fmla="*/ 325 w 413"/>
                        <a:gd name="T9" fmla="*/ 63 h 198"/>
                        <a:gd name="T10" fmla="*/ 400 w 413"/>
                        <a:gd name="T11" fmla="*/ 121 h 198"/>
                        <a:gd name="T12" fmla="*/ 413 w 413"/>
                        <a:gd name="T13" fmla="*/ 60 h 198"/>
                        <a:gd name="T14" fmla="*/ 285 w 413"/>
                        <a:gd name="T15" fmla="*/ 0 h 198"/>
                        <a:gd name="T16" fmla="*/ 104 w 413"/>
                        <a:gd name="T17" fmla="*/ 50 h 198"/>
                        <a:gd name="T18" fmla="*/ 34 w 413"/>
                        <a:gd name="T19" fmla="*/ 97 h 198"/>
                        <a:gd name="T20" fmla="*/ 0 w 413"/>
                        <a:gd name="T21" fmla="*/ 179 h 198"/>
                        <a:gd name="T22" fmla="*/ 28 w 413"/>
                        <a:gd name="T23" fmla="*/ 198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28" y="198"/>
                          </a:moveTo>
                          <a:lnTo>
                            <a:pt x="74" y="119"/>
                          </a:lnTo>
                          <a:lnTo>
                            <a:pt x="124" y="81"/>
                          </a:lnTo>
                          <a:lnTo>
                            <a:pt x="269" y="41"/>
                          </a:lnTo>
                          <a:lnTo>
                            <a:pt x="325" y="63"/>
                          </a:lnTo>
                          <a:lnTo>
                            <a:pt x="400" y="121"/>
                          </a:lnTo>
                          <a:lnTo>
                            <a:pt x="413" y="60"/>
                          </a:lnTo>
                          <a:lnTo>
                            <a:pt x="285" y="0"/>
                          </a:lnTo>
                          <a:lnTo>
                            <a:pt x="104" y="50"/>
                          </a:lnTo>
                          <a:lnTo>
                            <a:pt x="34" y="97"/>
                          </a:lnTo>
                          <a:lnTo>
                            <a:pt x="0" y="179"/>
                          </a:lnTo>
                          <a:lnTo>
                            <a:pt x="28" y="19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2" name="Freeform 1378">
                      <a:extLst>
                        <a:ext uri="{FF2B5EF4-FFF2-40B4-BE49-F238E27FC236}">
                          <a16:creationId xmlns:a16="http://schemas.microsoft.com/office/drawing/2014/main" id="{0C810538-0921-42C6-BBB8-C8633DDB44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6" y="2046"/>
                      <a:ext cx="79" cy="245"/>
                    </a:xfrm>
                    <a:custGeom>
                      <a:avLst/>
                      <a:gdLst>
                        <a:gd name="T0" fmla="*/ 0 w 157"/>
                        <a:gd name="T1" fmla="*/ 237 h 490"/>
                        <a:gd name="T2" fmla="*/ 68 w 157"/>
                        <a:gd name="T3" fmla="*/ 490 h 490"/>
                        <a:gd name="T4" fmla="*/ 146 w 157"/>
                        <a:gd name="T5" fmla="*/ 315 h 490"/>
                        <a:gd name="T6" fmla="*/ 157 w 157"/>
                        <a:gd name="T7" fmla="*/ 189 h 490"/>
                        <a:gd name="T8" fmla="*/ 108 w 157"/>
                        <a:gd name="T9" fmla="*/ 0 h 490"/>
                        <a:gd name="T10" fmla="*/ 44 w 157"/>
                        <a:gd name="T11" fmla="*/ 106 h 490"/>
                        <a:gd name="T12" fmla="*/ 34 w 157"/>
                        <a:gd name="T13" fmla="*/ 166 h 490"/>
                        <a:gd name="T14" fmla="*/ 0 w 157"/>
                        <a:gd name="T15" fmla="*/ 237 h 4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57" h="490">
                          <a:moveTo>
                            <a:pt x="0" y="237"/>
                          </a:moveTo>
                          <a:lnTo>
                            <a:pt x="68" y="490"/>
                          </a:lnTo>
                          <a:lnTo>
                            <a:pt x="146" y="315"/>
                          </a:lnTo>
                          <a:lnTo>
                            <a:pt x="157" y="189"/>
                          </a:lnTo>
                          <a:lnTo>
                            <a:pt x="108" y="0"/>
                          </a:lnTo>
                          <a:lnTo>
                            <a:pt x="44" y="106"/>
                          </a:lnTo>
                          <a:lnTo>
                            <a:pt x="34" y="166"/>
                          </a:lnTo>
                          <a:lnTo>
                            <a:pt x="0" y="23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3" name="Freeform 1379">
                      <a:extLst>
                        <a:ext uri="{FF2B5EF4-FFF2-40B4-BE49-F238E27FC236}">
                          <a16:creationId xmlns:a16="http://schemas.microsoft.com/office/drawing/2014/main" id="{942E74B8-6ED9-4EA5-814D-8EFF8080ED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6" y="1886"/>
                      <a:ext cx="72" cy="123"/>
                    </a:xfrm>
                    <a:custGeom>
                      <a:avLst/>
                      <a:gdLst>
                        <a:gd name="T0" fmla="*/ 77 w 144"/>
                        <a:gd name="T1" fmla="*/ 18 h 245"/>
                        <a:gd name="T2" fmla="*/ 144 w 144"/>
                        <a:gd name="T3" fmla="*/ 0 h 245"/>
                        <a:gd name="T4" fmla="*/ 46 w 144"/>
                        <a:gd name="T5" fmla="*/ 245 h 245"/>
                        <a:gd name="T6" fmla="*/ 0 w 144"/>
                        <a:gd name="T7" fmla="*/ 223 h 245"/>
                        <a:gd name="T8" fmla="*/ 77 w 144"/>
                        <a:gd name="T9" fmla="*/ 18 h 2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4" h="245">
                          <a:moveTo>
                            <a:pt x="77" y="18"/>
                          </a:moveTo>
                          <a:lnTo>
                            <a:pt x="144" y="0"/>
                          </a:lnTo>
                          <a:lnTo>
                            <a:pt x="46" y="245"/>
                          </a:lnTo>
                          <a:lnTo>
                            <a:pt x="0" y="223"/>
                          </a:lnTo>
                          <a:lnTo>
                            <a:pt x="77" y="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4" name="Freeform 1380">
                      <a:extLst>
                        <a:ext uri="{FF2B5EF4-FFF2-40B4-BE49-F238E27FC236}">
                          <a16:creationId xmlns:a16="http://schemas.microsoft.com/office/drawing/2014/main" id="{3856A9D7-298C-441A-860F-562798B98B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79"/>
                      <a:ext cx="53" cy="44"/>
                    </a:xfrm>
                    <a:custGeom>
                      <a:avLst/>
                      <a:gdLst>
                        <a:gd name="T0" fmla="*/ 0 w 105"/>
                        <a:gd name="T1" fmla="*/ 0 h 88"/>
                        <a:gd name="T2" fmla="*/ 105 w 105"/>
                        <a:gd name="T3" fmla="*/ 52 h 88"/>
                        <a:gd name="T4" fmla="*/ 88 w 105"/>
                        <a:gd name="T5" fmla="*/ 88 h 88"/>
                        <a:gd name="T6" fmla="*/ 16 w 105"/>
                        <a:gd name="T7" fmla="*/ 55 h 88"/>
                        <a:gd name="T8" fmla="*/ 0 w 105"/>
                        <a:gd name="T9" fmla="*/ 0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0" y="0"/>
                          </a:moveTo>
                          <a:lnTo>
                            <a:pt x="105" y="52"/>
                          </a:lnTo>
                          <a:lnTo>
                            <a:pt x="88" y="88"/>
                          </a:lnTo>
                          <a:lnTo>
                            <a:pt x="16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5" name="Freeform 1381">
                      <a:extLst>
                        <a:ext uri="{FF2B5EF4-FFF2-40B4-BE49-F238E27FC236}">
                          <a16:creationId xmlns:a16="http://schemas.microsoft.com/office/drawing/2014/main" id="{30BF10A8-60C9-434F-AC4F-5DC98BADFF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0" y="2105"/>
                      <a:ext cx="45" cy="50"/>
                    </a:xfrm>
                    <a:custGeom>
                      <a:avLst/>
                      <a:gdLst>
                        <a:gd name="T0" fmla="*/ 33 w 91"/>
                        <a:gd name="T1" fmla="*/ 100 h 100"/>
                        <a:gd name="T2" fmla="*/ 0 w 91"/>
                        <a:gd name="T3" fmla="*/ 63 h 100"/>
                        <a:gd name="T4" fmla="*/ 11 w 91"/>
                        <a:gd name="T5" fmla="*/ 12 h 100"/>
                        <a:gd name="T6" fmla="*/ 54 w 91"/>
                        <a:gd name="T7" fmla="*/ 0 h 100"/>
                        <a:gd name="T8" fmla="*/ 91 w 91"/>
                        <a:gd name="T9" fmla="*/ 37 h 100"/>
                        <a:gd name="T10" fmla="*/ 81 w 91"/>
                        <a:gd name="T11" fmla="*/ 89 h 100"/>
                        <a:gd name="T12" fmla="*/ 33 w 91"/>
                        <a:gd name="T13" fmla="*/ 100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1" h="100">
                          <a:moveTo>
                            <a:pt x="33" y="100"/>
                          </a:moveTo>
                          <a:lnTo>
                            <a:pt x="0" y="63"/>
                          </a:lnTo>
                          <a:lnTo>
                            <a:pt x="11" y="12"/>
                          </a:lnTo>
                          <a:lnTo>
                            <a:pt x="54" y="0"/>
                          </a:lnTo>
                          <a:lnTo>
                            <a:pt x="91" y="37"/>
                          </a:lnTo>
                          <a:lnTo>
                            <a:pt x="81" y="89"/>
                          </a:lnTo>
                          <a:lnTo>
                            <a:pt x="33" y="1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6" name="Freeform 1382">
                      <a:extLst>
                        <a:ext uri="{FF2B5EF4-FFF2-40B4-BE49-F238E27FC236}">
                          <a16:creationId xmlns:a16="http://schemas.microsoft.com/office/drawing/2014/main" id="{DAEFD1ED-0957-413E-9FCB-ED83CACE48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45" y="2050"/>
                      <a:ext cx="52" cy="51"/>
                    </a:xfrm>
                    <a:custGeom>
                      <a:avLst/>
                      <a:gdLst>
                        <a:gd name="T0" fmla="*/ 36 w 103"/>
                        <a:gd name="T1" fmla="*/ 103 h 103"/>
                        <a:gd name="T2" fmla="*/ 0 w 103"/>
                        <a:gd name="T3" fmla="*/ 66 h 103"/>
                        <a:gd name="T4" fmla="*/ 19 w 103"/>
                        <a:gd name="T5" fmla="*/ 11 h 103"/>
                        <a:gd name="T6" fmla="*/ 69 w 103"/>
                        <a:gd name="T7" fmla="*/ 0 h 103"/>
                        <a:gd name="T8" fmla="*/ 103 w 103"/>
                        <a:gd name="T9" fmla="*/ 38 h 103"/>
                        <a:gd name="T10" fmla="*/ 89 w 103"/>
                        <a:gd name="T11" fmla="*/ 91 h 103"/>
                        <a:gd name="T12" fmla="*/ 36 w 103"/>
                        <a:gd name="T13" fmla="*/ 103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103">
                          <a:moveTo>
                            <a:pt x="36" y="103"/>
                          </a:moveTo>
                          <a:lnTo>
                            <a:pt x="0" y="66"/>
                          </a:lnTo>
                          <a:lnTo>
                            <a:pt x="19" y="11"/>
                          </a:lnTo>
                          <a:lnTo>
                            <a:pt x="69" y="0"/>
                          </a:lnTo>
                          <a:lnTo>
                            <a:pt x="103" y="38"/>
                          </a:lnTo>
                          <a:lnTo>
                            <a:pt x="89" y="91"/>
                          </a:lnTo>
                          <a:lnTo>
                            <a:pt x="36" y="1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7" name="Freeform 1383">
                      <a:extLst>
                        <a:ext uri="{FF2B5EF4-FFF2-40B4-BE49-F238E27FC236}">
                          <a16:creationId xmlns:a16="http://schemas.microsoft.com/office/drawing/2014/main" id="{1B5B2F90-7A27-4780-9832-8EEB22B30C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2014"/>
                      <a:ext cx="52" cy="58"/>
                    </a:xfrm>
                    <a:custGeom>
                      <a:avLst/>
                      <a:gdLst>
                        <a:gd name="T0" fmla="*/ 42 w 105"/>
                        <a:gd name="T1" fmla="*/ 115 h 115"/>
                        <a:gd name="T2" fmla="*/ 0 w 105"/>
                        <a:gd name="T3" fmla="*/ 70 h 115"/>
                        <a:gd name="T4" fmla="*/ 13 w 105"/>
                        <a:gd name="T5" fmla="*/ 16 h 115"/>
                        <a:gd name="T6" fmla="*/ 68 w 105"/>
                        <a:gd name="T7" fmla="*/ 0 h 115"/>
                        <a:gd name="T8" fmla="*/ 105 w 105"/>
                        <a:gd name="T9" fmla="*/ 43 h 115"/>
                        <a:gd name="T10" fmla="*/ 94 w 105"/>
                        <a:gd name="T11" fmla="*/ 102 h 115"/>
                        <a:gd name="T12" fmla="*/ 42 w 105"/>
                        <a:gd name="T13" fmla="*/ 115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42" y="115"/>
                          </a:moveTo>
                          <a:lnTo>
                            <a:pt x="0" y="70"/>
                          </a:lnTo>
                          <a:lnTo>
                            <a:pt x="13" y="16"/>
                          </a:lnTo>
                          <a:lnTo>
                            <a:pt x="68" y="0"/>
                          </a:lnTo>
                          <a:lnTo>
                            <a:pt x="105" y="43"/>
                          </a:lnTo>
                          <a:lnTo>
                            <a:pt x="94" y="102"/>
                          </a:lnTo>
                          <a:lnTo>
                            <a:pt x="42" y="1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8" name="Freeform 1384">
                      <a:extLst>
                        <a:ext uri="{FF2B5EF4-FFF2-40B4-BE49-F238E27FC236}">
                          <a16:creationId xmlns:a16="http://schemas.microsoft.com/office/drawing/2014/main" id="{82A2C48B-7FE3-4201-9E6A-0378A087DD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0" y="2009"/>
                      <a:ext cx="47" cy="47"/>
                    </a:xfrm>
                    <a:custGeom>
                      <a:avLst/>
                      <a:gdLst>
                        <a:gd name="T0" fmla="*/ 36 w 92"/>
                        <a:gd name="T1" fmla="*/ 95 h 95"/>
                        <a:gd name="T2" fmla="*/ 0 w 92"/>
                        <a:gd name="T3" fmla="*/ 57 h 95"/>
                        <a:gd name="T4" fmla="*/ 12 w 92"/>
                        <a:gd name="T5" fmla="*/ 9 h 95"/>
                        <a:gd name="T6" fmla="*/ 57 w 92"/>
                        <a:gd name="T7" fmla="*/ 0 h 95"/>
                        <a:gd name="T8" fmla="*/ 92 w 92"/>
                        <a:gd name="T9" fmla="*/ 33 h 95"/>
                        <a:gd name="T10" fmla="*/ 79 w 92"/>
                        <a:gd name="T11" fmla="*/ 86 h 95"/>
                        <a:gd name="T12" fmla="*/ 36 w 92"/>
                        <a:gd name="T13" fmla="*/ 95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2" h="95">
                          <a:moveTo>
                            <a:pt x="36" y="95"/>
                          </a:moveTo>
                          <a:lnTo>
                            <a:pt x="0" y="57"/>
                          </a:lnTo>
                          <a:lnTo>
                            <a:pt x="12" y="9"/>
                          </a:lnTo>
                          <a:lnTo>
                            <a:pt x="57" y="0"/>
                          </a:lnTo>
                          <a:lnTo>
                            <a:pt x="92" y="33"/>
                          </a:lnTo>
                          <a:lnTo>
                            <a:pt x="79" y="86"/>
                          </a:lnTo>
                          <a:lnTo>
                            <a:pt x="36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9" name="Freeform 1385">
                      <a:extLst>
                        <a:ext uri="{FF2B5EF4-FFF2-40B4-BE49-F238E27FC236}">
                          <a16:creationId xmlns:a16="http://schemas.microsoft.com/office/drawing/2014/main" id="{D1F9A664-7302-4CB6-B6BF-FAEA7181F6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9" y="2029"/>
                      <a:ext cx="36" cy="47"/>
                    </a:xfrm>
                    <a:custGeom>
                      <a:avLst/>
                      <a:gdLst>
                        <a:gd name="T0" fmla="*/ 30 w 72"/>
                        <a:gd name="T1" fmla="*/ 95 h 95"/>
                        <a:gd name="T2" fmla="*/ 0 w 72"/>
                        <a:gd name="T3" fmla="*/ 57 h 95"/>
                        <a:gd name="T4" fmla="*/ 8 w 72"/>
                        <a:gd name="T5" fmla="*/ 12 h 95"/>
                        <a:gd name="T6" fmla="*/ 41 w 72"/>
                        <a:gd name="T7" fmla="*/ 0 h 95"/>
                        <a:gd name="T8" fmla="*/ 72 w 72"/>
                        <a:gd name="T9" fmla="*/ 36 h 95"/>
                        <a:gd name="T10" fmla="*/ 66 w 72"/>
                        <a:gd name="T11" fmla="*/ 84 h 95"/>
                        <a:gd name="T12" fmla="*/ 30 w 72"/>
                        <a:gd name="T13" fmla="*/ 95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30" y="95"/>
                          </a:moveTo>
                          <a:lnTo>
                            <a:pt x="0" y="57"/>
                          </a:lnTo>
                          <a:lnTo>
                            <a:pt x="8" y="12"/>
                          </a:lnTo>
                          <a:lnTo>
                            <a:pt x="41" y="0"/>
                          </a:lnTo>
                          <a:lnTo>
                            <a:pt x="72" y="36"/>
                          </a:lnTo>
                          <a:lnTo>
                            <a:pt x="66" y="84"/>
                          </a:lnTo>
                          <a:lnTo>
                            <a:pt x="30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0" name="Freeform 1386">
                      <a:extLst>
                        <a:ext uri="{FF2B5EF4-FFF2-40B4-BE49-F238E27FC236}">
                          <a16:creationId xmlns:a16="http://schemas.microsoft.com/office/drawing/2014/main" id="{70EFC1D5-32DF-4CC6-9710-118D32F5EC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47" y="2191"/>
                      <a:ext cx="44" cy="63"/>
                    </a:xfrm>
                    <a:custGeom>
                      <a:avLst/>
                      <a:gdLst>
                        <a:gd name="T0" fmla="*/ 0 w 88"/>
                        <a:gd name="T1" fmla="*/ 125 h 125"/>
                        <a:gd name="T2" fmla="*/ 88 w 88"/>
                        <a:gd name="T3" fmla="*/ 107 h 125"/>
                        <a:gd name="T4" fmla="*/ 55 w 88"/>
                        <a:gd name="T5" fmla="*/ 0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0" y="125"/>
                          </a:moveTo>
                          <a:lnTo>
                            <a:pt x="88" y="107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1" name="Line 1387">
                      <a:extLst>
                        <a:ext uri="{FF2B5EF4-FFF2-40B4-BE49-F238E27FC236}">
                          <a16:creationId xmlns:a16="http://schemas.microsoft.com/office/drawing/2014/main" id="{A16ED828-AAAF-4685-855D-84808EC79F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15" y="2244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2" name="Line 1388">
                      <a:extLst>
                        <a:ext uri="{FF2B5EF4-FFF2-40B4-BE49-F238E27FC236}">
                          <a16:creationId xmlns:a16="http://schemas.microsoft.com/office/drawing/2014/main" id="{4518B7D7-DC3F-4142-AAFD-D55130CCBE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4" y="2263"/>
                      <a:ext cx="40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3" name="Line 1389">
                      <a:extLst>
                        <a:ext uri="{FF2B5EF4-FFF2-40B4-BE49-F238E27FC236}">
                          <a16:creationId xmlns:a16="http://schemas.microsoft.com/office/drawing/2014/main" id="{3C69236B-E561-4944-BB19-EDE11276CD0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2" y="2228"/>
                      <a:ext cx="32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4" name="Freeform 1390">
                      <a:extLst>
                        <a:ext uri="{FF2B5EF4-FFF2-40B4-BE49-F238E27FC236}">
                          <a16:creationId xmlns:a16="http://schemas.microsoft.com/office/drawing/2014/main" id="{6428F995-7B03-4371-8B17-45BBEA7169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62" y="2186"/>
                      <a:ext cx="29" cy="7"/>
                    </a:xfrm>
                    <a:custGeom>
                      <a:avLst/>
                      <a:gdLst>
                        <a:gd name="T0" fmla="*/ 59 w 59"/>
                        <a:gd name="T1" fmla="*/ 0 h 15"/>
                        <a:gd name="T2" fmla="*/ 0 w 59"/>
                        <a:gd name="T3" fmla="*/ 15 h 15"/>
                        <a:gd name="T4" fmla="*/ 0 w 59"/>
                        <a:gd name="T5" fmla="*/ 15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59" y="0"/>
                          </a:moveTo>
                          <a:lnTo>
                            <a:pt x="0" y="15"/>
                          </a:lnTo>
                          <a:lnTo>
                            <a:pt x="0" y="1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5" name="Line 1391">
                      <a:extLst>
                        <a:ext uri="{FF2B5EF4-FFF2-40B4-BE49-F238E27FC236}">
                          <a16:creationId xmlns:a16="http://schemas.microsoft.com/office/drawing/2014/main" id="{320A78BA-8E23-4CAB-80F2-0497806F44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64" y="2145"/>
                      <a:ext cx="5" cy="1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6" name="Freeform 1392">
                      <a:extLst>
                        <a:ext uri="{FF2B5EF4-FFF2-40B4-BE49-F238E27FC236}">
                          <a16:creationId xmlns:a16="http://schemas.microsoft.com/office/drawing/2014/main" id="{73C2435C-D3F2-446E-9AFE-8D1F4DD776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2" y="1782"/>
                      <a:ext cx="98" cy="67"/>
                    </a:xfrm>
                    <a:custGeom>
                      <a:avLst/>
                      <a:gdLst>
                        <a:gd name="T0" fmla="*/ 0 w 195"/>
                        <a:gd name="T1" fmla="*/ 51 h 134"/>
                        <a:gd name="T2" fmla="*/ 118 w 195"/>
                        <a:gd name="T3" fmla="*/ 134 h 134"/>
                        <a:gd name="T4" fmla="*/ 195 w 195"/>
                        <a:gd name="T5" fmla="*/ 0 h 134"/>
                        <a:gd name="T6" fmla="*/ 0 w 195"/>
                        <a:gd name="T7" fmla="*/ 51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0" y="51"/>
                          </a:moveTo>
                          <a:lnTo>
                            <a:pt x="118" y="134"/>
                          </a:lnTo>
                          <a:lnTo>
                            <a:pt x="195" y="0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7" name="Freeform 1393">
                      <a:extLst>
                        <a:ext uri="{FF2B5EF4-FFF2-40B4-BE49-F238E27FC236}">
                          <a16:creationId xmlns:a16="http://schemas.microsoft.com/office/drawing/2014/main" id="{CEE86064-B8D5-4DCF-81C2-B0B12771FA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0" y="2230"/>
                      <a:ext cx="139" cy="165"/>
                    </a:xfrm>
                    <a:custGeom>
                      <a:avLst/>
                      <a:gdLst>
                        <a:gd name="T0" fmla="*/ 280 w 280"/>
                        <a:gd name="T1" fmla="*/ 317 h 331"/>
                        <a:gd name="T2" fmla="*/ 251 w 280"/>
                        <a:gd name="T3" fmla="*/ 186 h 331"/>
                        <a:gd name="T4" fmla="*/ 151 w 280"/>
                        <a:gd name="T5" fmla="*/ 83 h 331"/>
                        <a:gd name="T6" fmla="*/ 20 w 280"/>
                        <a:gd name="T7" fmla="*/ 0 h 331"/>
                        <a:gd name="T8" fmla="*/ 0 w 280"/>
                        <a:gd name="T9" fmla="*/ 28 h 331"/>
                        <a:gd name="T10" fmla="*/ 119 w 280"/>
                        <a:gd name="T11" fmla="*/ 105 h 331"/>
                        <a:gd name="T12" fmla="*/ 201 w 280"/>
                        <a:gd name="T13" fmla="*/ 198 h 331"/>
                        <a:gd name="T14" fmla="*/ 230 w 280"/>
                        <a:gd name="T15" fmla="*/ 331 h 331"/>
                        <a:gd name="T16" fmla="*/ 280 w 280"/>
                        <a:gd name="T17" fmla="*/ 317 h 3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280" y="317"/>
                          </a:moveTo>
                          <a:lnTo>
                            <a:pt x="251" y="186"/>
                          </a:lnTo>
                          <a:lnTo>
                            <a:pt x="151" y="83"/>
                          </a:lnTo>
                          <a:lnTo>
                            <a:pt x="20" y="0"/>
                          </a:lnTo>
                          <a:lnTo>
                            <a:pt x="0" y="28"/>
                          </a:lnTo>
                          <a:lnTo>
                            <a:pt x="119" y="105"/>
                          </a:lnTo>
                          <a:lnTo>
                            <a:pt x="201" y="198"/>
                          </a:lnTo>
                          <a:lnTo>
                            <a:pt x="230" y="331"/>
                          </a:lnTo>
                          <a:lnTo>
                            <a:pt x="280" y="31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8" name="Line 1394">
                      <a:extLst>
                        <a:ext uri="{FF2B5EF4-FFF2-40B4-BE49-F238E27FC236}">
                          <a16:creationId xmlns:a16="http://schemas.microsoft.com/office/drawing/2014/main" id="{8BEBCC30-F271-414E-8D64-4B715151C2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3" y="2158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3379" name="Group 1395">
              <a:extLst>
                <a:ext uri="{FF2B5EF4-FFF2-40B4-BE49-F238E27FC236}">
                  <a16:creationId xmlns:a16="http://schemas.microsoft.com/office/drawing/2014/main" id="{FEF0821F-8766-4CE0-A9D7-48D7454C3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304"/>
              <a:ext cx="1224" cy="1715"/>
              <a:chOff x="4329" y="816"/>
              <a:chExt cx="1224" cy="1715"/>
            </a:xfrm>
          </p:grpSpPr>
          <p:grpSp>
            <p:nvGrpSpPr>
              <p:cNvPr id="43380" name="Group 1396">
                <a:extLst>
                  <a:ext uri="{FF2B5EF4-FFF2-40B4-BE49-F238E27FC236}">
                    <a16:creationId xmlns:a16="http://schemas.microsoft.com/office/drawing/2014/main" id="{7336E383-19CD-41A3-B7CF-CCBE327290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802955">
                <a:off x="4329" y="816"/>
                <a:ext cx="1207" cy="1640"/>
                <a:chOff x="2585" y="981"/>
                <a:chExt cx="1207" cy="1640"/>
              </a:xfrm>
            </p:grpSpPr>
            <p:sp>
              <p:nvSpPr>
                <p:cNvPr id="43381" name="Freeform 1397">
                  <a:extLst>
                    <a:ext uri="{FF2B5EF4-FFF2-40B4-BE49-F238E27FC236}">
                      <a16:creationId xmlns:a16="http://schemas.microsoft.com/office/drawing/2014/main" id="{B4F44DD0-A5E7-4325-B822-988BBA56C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5" y="981"/>
                  <a:ext cx="1207" cy="1640"/>
                </a:xfrm>
                <a:custGeom>
                  <a:avLst/>
                  <a:gdLst>
                    <a:gd name="T0" fmla="*/ 41 w 2416"/>
                    <a:gd name="T1" fmla="*/ 316 h 3279"/>
                    <a:gd name="T2" fmla="*/ 88 w 2416"/>
                    <a:gd name="T3" fmla="*/ 266 h 3279"/>
                    <a:gd name="T4" fmla="*/ 150 w 2416"/>
                    <a:gd name="T5" fmla="*/ 245 h 3279"/>
                    <a:gd name="T6" fmla="*/ 1848 w 2416"/>
                    <a:gd name="T7" fmla="*/ 0 h 3279"/>
                    <a:gd name="T8" fmla="*/ 1914 w 2416"/>
                    <a:gd name="T9" fmla="*/ 33 h 3279"/>
                    <a:gd name="T10" fmla="*/ 1967 w 2416"/>
                    <a:gd name="T11" fmla="*/ 75 h 3279"/>
                    <a:gd name="T12" fmla="*/ 1997 w 2416"/>
                    <a:gd name="T13" fmla="*/ 169 h 3279"/>
                    <a:gd name="T14" fmla="*/ 2416 w 2416"/>
                    <a:gd name="T15" fmla="*/ 2894 h 3279"/>
                    <a:gd name="T16" fmla="*/ 2416 w 2416"/>
                    <a:gd name="T17" fmla="*/ 2960 h 3279"/>
                    <a:gd name="T18" fmla="*/ 2387 w 2416"/>
                    <a:gd name="T19" fmla="*/ 3017 h 3279"/>
                    <a:gd name="T20" fmla="*/ 2317 w 2416"/>
                    <a:gd name="T21" fmla="*/ 3048 h 3279"/>
                    <a:gd name="T22" fmla="*/ 2240 w 2416"/>
                    <a:gd name="T23" fmla="*/ 3070 h 3279"/>
                    <a:gd name="T24" fmla="*/ 648 w 2416"/>
                    <a:gd name="T25" fmla="*/ 3278 h 3279"/>
                    <a:gd name="T26" fmla="*/ 547 w 2416"/>
                    <a:gd name="T27" fmla="*/ 3279 h 3279"/>
                    <a:gd name="T28" fmla="*/ 457 w 2416"/>
                    <a:gd name="T29" fmla="*/ 3234 h 3279"/>
                    <a:gd name="T30" fmla="*/ 430 w 2416"/>
                    <a:gd name="T31" fmla="*/ 3146 h 3279"/>
                    <a:gd name="T32" fmla="*/ 0 w 2416"/>
                    <a:gd name="T33" fmla="*/ 420 h 3279"/>
                    <a:gd name="T34" fmla="*/ 10 w 2416"/>
                    <a:gd name="T35" fmla="*/ 359 h 3279"/>
                    <a:gd name="T36" fmla="*/ 41 w 2416"/>
                    <a:gd name="T37" fmla="*/ 316 h 3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16" h="3279">
                      <a:moveTo>
                        <a:pt x="41" y="316"/>
                      </a:moveTo>
                      <a:lnTo>
                        <a:pt x="88" y="266"/>
                      </a:lnTo>
                      <a:lnTo>
                        <a:pt x="150" y="245"/>
                      </a:lnTo>
                      <a:lnTo>
                        <a:pt x="1848" y="0"/>
                      </a:lnTo>
                      <a:lnTo>
                        <a:pt x="1914" y="33"/>
                      </a:lnTo>
                      <a:lnTo>
                        <a:pt x="1967" y="75"/>
                      </a:lnTo>
                      <a:lnTo>
                        <a:pt x="1997" y="169"/>
                      </a:lnTo>
                      <a:lnTo>
                        <a:pt x="2416" y="2894"/>
                      </a:lnTo>
                      <a:lnTo>
                        <a:pt x="2416" y="2960"/>
                      </a:lnTo>
                      <a:lnTo>
                        <a:pt x="2387" y="3017"/>
                      </a:lnTo>
                      <a:lnTo>
                        <a:pt x="2317" y="3048"/>
                      </a:lnTo>
                      <a:lnTo>
                        <a:pt x="2240" y="3070"/>
                      </a:lnTo>
                      <a:lnTo>
                        <a:pt x="648" y="3278"/>
                      </a:lnTo>
                      <a:lnTo>
                        <a:pt x="547" y="3279"/>
                      </a:lnTo>
                      <a:lnTo>
                        <a:pt x="457" y="3234"/>
                      </a:lnTo>
                      <a:lnTo>
                        <a:pt x="430" y="3146"/>
                      </a:lnTo>
                      <a:lnTo>
                        <a:pt x="0" y="420"/>
                      </a:lnTo>
                      <a:lnTo>
                        <a:pt x="10" y="359"/>
                      </a:lnTo>
                      <a:lnTo>
                        <a:pt x="41" y="3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382" name="Group 1398">
                  <a:extLst>
                    <a:ext uri="{FF2B5EF4-FFF2-40B4-BE49-F238E27FC236}">
                      <a16:creationId xmlns:a16="http://schemas.microsoft.com/office/drawing/2014/main" id="{A1A7BBBD-7B53-488C-8A77-FB70C209FF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3" y="1154"/>
                  <a:ext cx="1111" cy="1316"/>
                  <a:chOff x="2643" y="1154"/>
                  <a:chExt cx="1111" cy="1316"/>
                </a:xfrm>
              </p:grpSpPr>
              <p:sp>
                <p:nvSpPr>
                  <p:cNvPr id="43383" name="Freeform 1399">
                    <a:extLst>
                      <a:ext uri="{FF2B5EF4-FFF2-40B4-BE49-F238E27FC236}">
                        <a16:creationId xmlns:a16="http://schemas.microsoft.com/office/drawing/2014/main" id="{C76B3F89-6400-4C42-A591-68A99FAE87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154"/>
                    <a:ext cx="107" cy="151"/>
                  </a:xfrm>
                  <a:custGeom>
                    <a:avLst/>
                    <a:gdLst>
                      <a:gd name="T0" fmla="*/ 53 w 215"/>
                      <a:gd name="T1" fmla="*/ 15 h 303"/>
                      <a:gd name="T2" fmla="*/ 0 w 215"/>
                      <a:gd name="T3" fmla="*/ 20 h 303"/>
                      <a:gd name="T4" fmla="*/ 30 w 215"/>
                      <a:gd name="T5" fmla="*/ 303 h 303"/>
                      <a:gd name="T6" fmla="*/ 91 w 215"/>
                      <a:gd name="T7" fmla="*/ 286 h 303"/>
                      <a:gd name="T8" fmla="*/ 78 w 215"/>
                      <a:gd name="T9" fmla="*/ 187 h 303"/>
                      <a:gd name="T10" fmla="*/ 136 w 215"/>
                      <a:gd name="T11" fmla="*/ 270 h 303"/>
                      <a:gd name="T12" fmla="*/ 215 w 215"/>
                      <a:gd name="T13" fmla="*/ 260 h 303"/>
                      <a:gd name="T14" fmla="*/ 125 w 215"/>
                      <a:gd name="T15" fmla="*/ 143 h 303"/>
                      <a:gd name="T16" fmla="*/ 168 w 215"/>
                      <a:gd name="T17" fmla="*/ 0 h 303"/>
                      <a:gd name="T18" fmla="*/ 102 w 215"/>
                      <a:gd name="T19" fmla="*/ 8 h 303"/>
                      <a:gd name="T20" fmla="*/ 72 w 215"/>
                      <a:gd name="T21" fmla="*/ 121 h 303"/>
                      <a:gd name="T22" fmla="*/ 53 w 215"/>
                      <a:gd name="T23" fmla="*/ 15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5" h="303">
                        <a:moveTo>
                          <a:pt x="53" y="15"/>
                        </a:moveTo>
                        <a:lnTo>
                          <a:pt x="0" y="20"/>
                        </a:lnTo>
                        <a:lnTo>
                          <a:pt x="30" y="303"/>
                        </a:lnTo>
                        <a:lnTo>
                          <a:pt x="91" y="286"/>
                        </a:lnTo>
                        <a:lnTo>
                          <a:pt x="78" y="187"/>
                        </a:lnTo>
                        <a:lnTo>
                          <a:pt x="136" y="270"/>
                        </a:lnTo>
                        <a:lnTo>
                          <a:pt x="215" y="260"/>
                        </a:lnTo>
                        <a:lnTo>
                          <a:pt x="125" y="143"/>
                        </a:lnTo>
                        <a:lnTo>
                          <a:pt x="168" y="0"/>
                        </a:lnTo>
                        <a:lnTo>
                          <a:pt x="102" y="8"/>
                        </a:lnTo>
                        <a:lnTo>
                          <a:pt x="72" y="121"/>
                        </a:lnTo>
                        <a:lnTo>
                          <a:pt x="53" y="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4" name="Freeform 1400">
                    <a:extLst>
                      <a:ext uri="{FF2B5EF4-FFF2-40B4-BE49-F238E27FC236}">
                        <a16:creationId xmlns:a16="http://schemas.microsoft.com/office/drawing/2014/main" id="{831A162A-7984-4F9E-B27C-D17DE5A686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4" y="2341"/>
                    <a:ext cx="100" cy="129"/>
                  </a:xfrm>
                  <a:custGeom>
                    <a:avLst/>
                    <a:gdLst>
                      <a:gd name="T0" fmla="*/ 148 w 200"/>
                      <a:gd name="T1" fmla="*/ 245 h 259"/>
                      <a:gd name="T2" fmla="*/ 200 w 200"/>
                      <a:gd name="T3" fmla="*/ 242 h 259"/>
                      <a:gd name="T4" fmla="*/ 171 w 200"/>
                      <a:gd name="T5" fmla="*/ 0 h 259"/>
                      <a:gd name="T6" fmla="*/ 111 w 200"/>
                      <a:gd name="T7" fmla="*/ 8 h 259"/>
                      <a:gd name="T8" fmla="*/ 123 w 200"/>
                      <a:gd name="T9" fmla="*/ 91 h 259"/>
                      <a:gd name="T10" fmla="*/ 67 w 200"/>
                      <a:gd name="T11" fmla="*/ 16 h 259"/>
                      <a:gd name="T12" fmla="*/ 0 w 200"/>
                      <a:gd name="T13" fmla="*/ 25 h 259"/>
                      <a:gd name="T14" fmla="*/ 77 w 200"/>
                      <a:gd name="T15" fmla="*/ 130 h 259"/>
                      <a:gd name="T16" fmla="*/ 35 w 200"/>
                      <a:gd name="T17" fmla="*/ 259 h 259"/>
                      <a:gd name="T18" fmla="*/ 101 w 200"/>
                      <a:gd name="T19" fmla="*/ 253 h 259"/>
                      <a:gd name="T20" fmla="*/ 129 w 200"/>
                      <a:gd name="T21" fmla="*/ 150 h 259"/>
                      <a:gd name="T22" fmla="*/ 148 w 200"/>
                      <a:gd name="T23" fmla="*/ 245 h 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0" h="259">
                        <a:moveTo>
                          <a:pt x="148" y="245"/>
                        </a:moveTo>
                        <a:lnTo>
                          <a:pt x="200" y="242"/>
                        </a:lnTo>
                        <a:lnTo>
                          <a:pt x="171" y="0"/>
                        </a:lnTo>
                        <a:lnTo>
                          <a:pt x="111" y="8"/>
                        </a:lnTo>
                        <a:lnTo>
                          <a:pt x="123" y="91"/>
                        </a:lnTo>
                        <a:lnTo>
                          <a:pt x="67" y="16"/>
                        </a:lnTo>
                        <a:lnTo>
                          <a:pt x="0" y="25"/>
                        </a:lnTo>
                        <a:lnTo>
                          <a:pt x="77" y="130"/>
                        </a:lnTo>
                        <a:lnTo>
                          <a:pt x="35" y="259"/>
                        </a:lnTo>
                        <a:lnTo>
                          <a:pt x="101" y="253"/>
                        </a:lnTo>
                        <a:lnTo>
                          <a:pt x="129" y="150"/>
                        </a:lnTo>
                        <a:lnTo>
                          <a:pt x="148" y="24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5" name="Freeform 1401">
                    <a:extLst>
                      <a:ext uri="{FF2B5EF4-FFF2-40B4-BE49-F238E27FC236}">
                        <a16:creationId xmlns:a16="http://schemas.microsoft.com/office/drawing/2014/main" id="{4B978919-D97D-4528-B030-CCD77095D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9" y="1325"/>
                    <a:ext cx="82" cy="153"/>
                  </a:xfrm>
                  <a:custGeom>
                    <a:avLst/>
                    <a:gdLst>
                      <a:gd name="T0" fmla="*/ 50 w 165"/>
                      <a:gd name="T1" fmla="*/ 0 h 306"/>
                      <a:gd name="T2" fmla="*/ 0 w 165"/>
                      <a:gd name="T3" fmla="*/ 186 h 306"/>
                      <a:gd name="T4" fmla="*/ 125 w 165"/>
                      <a:gd name="T5" fmla="*/ 306 h 306"/>
                      <a:gd name="T6" fmla="*/ 165 w 165"/>
                      <a:gd name="T7" fmla="*/ 131 h 306"/>
                      <a:gd name="T8" fmla="*/ 50 w 165"/>
                      <a:gd name="T9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5" h="306">
                        <a:moveTo>
                          <a:pt x="50" y="0"/>
                        </a:moveTo>
                        <a:lnTo>
                          <a:pt x="0" y="186"/>
                        </a:lnTo>
                        <a:lnTo>
                          <a:pt x="125" y="306"/>
                        </a:lnTo>
                        <a:lnTo>
                          <a:pt x="165" y="13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6" name="Freeform 1402">
                    <a:extLst>
                      <a:ext uri="{FF2B5EF4-FFF2-40B4-BE49-F238E27FC236}">
                        <a16:creationId xmlns:a16="http://schemas.microsoft.com/office/drawing/2014/main" id="{858F9C53-1C28-4E62-821B-0B2F29E3C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8" y="2175"/>
                    <a:ext cx="82" cy="153"/>
                  </a:xfrm>
                  <a:custGeom>
                    <a:avLst/>
                    <a:gdLst>
                      <a:gd name="T0" fmla="*/ 50 w 164"/>
                      <a:gd name="T1" fmla="*/ 0 h 305"/>
                      <a:gd name="T2" fmla="*/ 0 w 164"/>
                      <a:gd name="T3" fmla="*/ 185 h 305"/>
                      <a:gd name="T4" fmla="*/ 124 w 164"/>
                      <a:gd name="T5" fmla="*/ 305 h 305"/>
                      <a:gd name="T6" fmla="*/ 164 w 164"/>
                      <a:gd name="T7" fmla="*/ 130 h 305"/>
                      <a:gd name="T8" fmla="*/ 50 w 164"/>
                      <a:gd name="T9" fmla="*/ 0 h 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" h="305">
                        <a:moveTo>
                          <a:pt x="50" y="0"/>
                        </a:moveTo>
                        <a:lnTo>
                          <a:pt x="0" y="185"/>
                        </a:lnTo>
                        <a:lnTo>
                          <a:pt x="124" y="305"/>
                        </a:lnTo>
                        <a:lnTo>
                          <a:pt x="164" y="13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387" name="Group 1403">
                    <a:extLst>
                      <a:ext uri="{FF2B5EF4-FFF2-40B4-BE49-F238E27FC236}">
                        <a16:creationId xmlns:a16="http://schemas.microsoft.com/office/drawing/2014/main" id="{3A779CE5-A873-457B-961E-F87857EDF6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57" y="1226"/>
                    <a:ext cx="877" cy="1180"/>
                    <a:chOff x="2757" y="1226"/>
                    <a:chExt cx="877" cy="1180"/>
                  </a:xfrm>
                </p:grpSpPr>
                <p:sp>
                  <p:nvSpPr>
                    <p:cNvPr id="43388" name="Freeform 1404">
                      <a:extLst>
                        <a:ext uri="{FF2B5EF4-FFF2-40B4-BE49-F238E27FC236}">
                          <a16:creationId xmlns:a16="http://schemas.microsoft.com/office/drawing/2014/main" id="{190DC4B1-378A-4A00-A648-C5D6C91050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7" y="1226"/>
                      <a:ext cx="877" cy="1180"/>
                    </a:xfrm>
                    <a:custGeom>
                      <a:avLst/>
                      <a:gdLst>
                        <a:gd name="T0" fmla="*/ 0 w 1753"/>
                        <a:gd name="T1" fmla="*/ 208 h 2359"/>
                        <a:gd name="T2" fmla="*/ 1414 w 1753"/>
                        <a:gd name="T3" fmla="*/ 0 h 2359"/>
                        <a:gd name="T4" fmla="*/ 1753 w 1753"/>
                        <a:gd name="T5" fmla="*/ 2182 h 2359"/>
                        <a:gd name="T6" fmla="*/ 357 w 1753"/>
                        <a:gd name="T7" fmla="*/ 2359 h 2359"/>
                        <a:gd name="T8" fmla="*/ 0 w 1753"/>
                        <a:gd name="T9" fmla="*/ 208 h 23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53" h="2359">
                          <a:moveTo>
                            <a:pt x="0" y="208"/>
                          </a:moveTo>
                          <a:lnTo>
                            <a:pt x="1414" y="0"/>
                          </a:lnTo>
                          <a:lnTo>
                            <a:pt x="1753" y="2182"/>
                          </a:lnTo>
                          <a:lnTo>
                            <a:pt x="357" y="2359"/>
                          </a:lnTo>
                          <a:lnTo>
                            <a:pt x="0" y="208"/>
                          </a:lnTo>
                          <a:close/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389" name="Group 1405">
                      <a:extLst>
                        <a:ext uri="{FF2B5EF4-FFF2-40B4-BE49-F238E27FC236}">
                          <a16:creationId xmlns:a16="http://schemas.microsoft.com/office/drawing/2014/main" id="{7C2515BF-6890-4DA8-8004-80DF2B4026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3" y="1243"/>
                      <a:ext cx="718" cy="626"/>
                      <a:chOff x="2823" y="1243"/>
                      <a:chExt cx="718" cy="626"/>
                    </a:xfrm>
                  </p:grpSpPr>
                  <p:sp>
                    <p:nvSpPr>
                      <p:cNvPr id="43390" name="Freeform 1406">
                        <a:extLst>
                          <a:ext uri="{FF2B5EF4-FFF2-40B4-BE49-F238E27FC236}">
                            <a16:creationId xmlns:a16="http://schemas.microsoft.com/office/drawing/2014/main" id="{EF14E423-5F8F-4C99-8833-C07358A8C3A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3" y="1345"/>
                        <a:ext cx="145" cy="257"/>
                      </a:xfrm>
                      <a:custGeom>
                        <a:avLst/>
                        <a:gdLst>
                          <a:gd name="T0" fmla="*/ 102 w 289"/>
                          <a:gd name="T1" fmla="*/ 0 h 514"/>
                          <a:gd name="T2" fmla="*/ 0 w 289"/>
                          <a:gd name="T3" fmla="*/ 272 h 514"/>
                          <a:gd name="T4" fmla="*/ 187 w 289"/>
                          <a:gd name="T5" fmla="*/ 514 h 514"/>
                          <a:gd name="T6" fmla="*/ 289 w 289"/>
                          <a:gd name="T7" fmla="*/ 236 h 514"/>
                          <a:gd name="T8" fmla="*/ 102 w 289"/>
                          <a:gd name="T9" fmla="*/ 0 h 5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7" y="514"/>
                            </a:lnTo>
                            <a:lnTo>
                              <a:pt x="289" y="236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3391" name="Group 1407">
                        <a:extLst>
                          <a:ext uri="{FF2B5EF4-FFF2-40B4-BE49-F238E27FC236}">
                            <a16:creationId xmlns:a16="http://schemas.microsoft.com/office/drawing/2014/main" id="{22617C23-62E5-4FF7-8094-B580D9F7026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30" y="1243"/>
                        <a:ext cx="711" cy="626"/>
                        <a:chOff x="2830" y="1243"/>
                        <a:chExt cx="711" cy="626"/>
                      </a:xfrm>
                    </p:grpSpPr>
                    <p:sp>
                      <p:nvSpPr>
                        <p:cNvPr id="43392" name="Freeform 1408">
                          <a:extLst>
                            <a:ext uri="{FF2B5EF4-FFF2-40B4-BE49-F238E27FC236}">
                              <a16:creationId xmlns:a16="http://schemas.microsoft.com/office/drawing/2014/main" id="{46A8649E-F7AF-4C84-9DDA-F880E7BBCFA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30" y="1540"/>
                          <a:ext cx="711" cy="329"/>
                        </a:xfrm>
                        <a:custGeom>
                          <a:avLst/>
                          <a:gdLst>
                            <a:gd name="T0" fmla="*/ 451 w 1422"/>
                            <a:gd name="T1" fmla="*/ 109 h 659"/>
                            <a:gd name="T2" fmla="*/ 0 w 1422"/>
                            <a:gd name="T3" fmla="*/ 383 h 659"/>
                            <a:gd name="T4" fmla="*/ 44 w 1422"/>
                            <a:gd name="T5" fmla="*/ 659 h 659"/>
                            <a:gd name="T6" fmla="*/ 317 w 1422"/>
                            <a:gd name="T7" fmla="*/ 615 h 659"/>
                            <a:gd name="T8" fmla="*/ 244 w 1422"/>
                            <a:gd name="T9" fmla="*/ 476 h 659"/>
                            <a:gd name="T10" fmla="*/ 315 w 1422"/>
                            <a:gd name="T11" fmla="*/ 405 h 659"/>
                            <a:gd name="T12" fmla="*/ 370 w 1422"/>
                            <a:gd name="T13" fmla="*/ 607 h 659"/>
                            <a:gd name="T14" fmla="*/ 1422 w 1422"/>
                            <a:gd name="T15" fmla="*/ 436 h 659"/>
                            <a:gd name="T16" fmla="*/ 1389 w 1422"/>
                            <a:gd name="T17" fmla="*/ 237 h 659"/>
                            <a:gd name="T18" fmla="*/ 1080 w 1422"/>
                            <a:gd name="T19" fmla="*/ 0 h 659"/>
                            <a:gd name="T20" fmla="*/ 451 w 1422"/>
                            <a:gd name="T21" fmla="*/ 109 h 6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1422" h="659">
                              <a:moveTo>
                                <a:pt x="451" y="109"/>
                              </a:moveTo>
                              <a:lnTo>
                                <a:pt x="0" y="383"/>
                              </a:lnTo>
                              <a:lnTo>
                                <a:pt x="44" y="659"/>
                              </a:lnTo>
                              <a:lnTo>
                                <a:pt x="317" y="615"/>
                              </a:lnTo>
                              <a:lnTo>
                                <a:pt x="244" y="476"/>
                              </a:lnTo>
                              <a:lnTo>
                                <a:pt x="315" y="405"/>
                              </a:lnTo>
                              <a:lnTo>
                                <a:pt x="370" y="607"/>
                              </a:lnTo>
                              <a:lnTo>
                                <a:pt x="1422" y="436"/>
                              </a:lnTo>
                              <a:lnTo>
                                <a:pt x="1389" y="237"/>
                              </a:lnTo>
                              <a:lnTo>
                                <a:pt x="1080" y="0"/>
                              </a:lnTo>
                              <a:lnTo>
                                <a:pt x="451" y="1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3" name="Freeform 1409">
                          <a:extLst>
                            <a:ext uri="{FF2B5EF4-FFF2-40B4-BE49-F238E27FC236}">
                              <a16:creationId xmlns:a16="http://schemas.microsoft.com/office/drawing/2014/main" id="{1FC06AE2-2B5F-42ED-BE18-44BD3AB3FA9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21" y="1256"/>
                          <a:ext cx="100" cy="400"/>
                        </a:xfrm>
                        <a:custGeom>
                          <a:avLst/>
                          <a:gdLst>
                            <a:gd name="T0" fmla="*/ 73 w 202"/>
                            <a:gd name="T1" fmla="*/ 0 h 799"/>
                            <a:gd name="T2" fmla="*/ 202 w 202"/>
                            <a:gd name="T3" fmla="*/ 799 h 799"/>
                            <a:gd name="T4" fmla="*/ 102 w 202"/>
                            <a:gd name="T5" fmla="*/ 719 h 799"/>
                            <a:gd name="T6" fmla="*/ 0 w 202"/>
                            <a:gd name="T7" fmla="*/ 59 h 799"/>
                            <a:gd name="T8" fmla="*/ 73 w 202"/>
                            <a:gd name="T9" fmla="*/ 0 h 79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2" h="799">
                              <a:moveTo>
                                <a:pt x="73" y="0"/>
                              </a:moveTo>
                              <a:lnTo>
                                <a:pt x="202" y="799"/>
                              </a:lnTo>
                              <a:lnTo>
                                <a:pt x="102" y="719"/>
                              </a:lnTo>
                              <a:lnTo>
                                <a:pt x="0" y="59"/>
                              </a:lnTo>
                              <a:lnTo>
                                <a:pt x="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4" name="Freeform 1410">
                          <a:extLst>
                            <a:ext uri="{FF2B5EF4-FFF2-40B4-BE49-F238E27FC236}">
                              <a16:creationId xmlns:a16="http://schemas.microsoft.com/office/drawing/2014/main" id="{1A77CDB7-C838-490B-AD1B-7C886785CDA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96" y="1322"/>
                          <a:ext cx="38" cy="69"/>
                        </a:xfrm>
                        <a:custGeom>
                          <a:avLst/>
                          <a:gdLst>
                            <a:gd name="T0" fmla="*/ 0 w 76"/>
                            <a:gd name="T1" fmla="*/ 10 h 138"/>
                            <a:gd name="T2" fmla="*/ 57 w 76"/>
                            <a:gd name="T3" fmla="*/ 0 h 138"/>
                            <a:gd name="T4" fmla="*/ 76 w 76"/>
                            <a:gd name="T5" fmla="*/ 130 h 138"/>
                            <a:gd name="T6" fmla="*/ 19 w 76"/>
                            <a:gd name="T7" fmla="*/ 138 h 138"/>
                            <a:gd name="T8" fmla="*/ 0 w 76"/>
                            <a:gd name="T9" fmla="*/ 10 h 1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0" y="10"/>
                              </a:moveTo>
                              <a:lnTo>
                                <a:pt x="57" y="0"/>
                              </a:lnTo>
                              <a:lnTo>
                                <a:pt x="76" y="130"/>
                              </a:lnTo>
                              <a:lnTo>
                                <a:pt x="19" y="138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5" name="Freeform 1411">
                          <a:extLst>
                            <a:ext uri="{FF2B5EF4-FFF2-40B4-BE49-F238E27FC236}">
                              <a16:creationId xmlns:a16="http://schemas.microsoft.com/office/drawing/2014/main" id="{17374410-2E69-486F-8DDF-B5AA98077B5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22" y="1268"/>
                          <a:ext cx="88" cy="181"/>
                        </a:xfrm>
                        <a:custGeom>
                          <a:avLst/>
                          <a:gdLst>
                            <a:gd name="T0" fmla="*/ 143 w 176"/>
                            <a:gd name="T1" fmla="*/ 104 h 360"/>
                            <a:gd name="T2" fmla="*/ 129 w 176"/>
                            <a:gd name="T3" fmla="*/ 0 h 360"/>
                            <a:gd name="T4" fmla="*/ 0 w 176"/>
                            <a:gd name="T5" fmla="*/ 162 h 360"/>
                            <a:gd name="T6" fmla="*/ 14 w 176"/>
                            <a:gd name="T7" fmla="*/ 247 h 360"/>
                            <a:gd name="T8" fmla="*/ 176 w 176"/>
                            <a:gd name="T9" fmla="*/ 360 h 360"/>
                            <a:gd name="T10" fmla="*/ 160 w 176"/>
                            <a:gd name="T11" fmla="*/ 247 h 360"/>
                            <a:gd name="T12" fmla="*/ 64 w 176"/>
                            <a:gd name="T13" fmla="*/ 195 h 360"/>
                            <a:gd name="T14" fmla="*/ 143 w 176"/>
                            <a:gd name="T15" fmla="*/ 104 h 3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176" h="360">
                              <a:moveTo>
                                <a:pt x="143" y="104"/>
                              </a:moveTo>
                              <a:lnTo>
                                <a:pt x="129" y="0"/>
                              </a:lnTo>
                              <a:lnTo>
                                <a:pt x="0" y="162"/>
                              </a:lnTo>
                              <a:lnTo>
                                <a:pt x="14" y="247"/>
                              </a:lnTo>
                              <a:lnTo>
                                <a:pt x="176" y="360"/>
                              </a:lnTo>
                              <a:lnTo>
                                <a:pt x="160" y="247"/>
                              </a:lnTo>
                              <a:lnTo>
                                <a:pt x="64" y="195"/>
                              </a:lnTo>
                              <a:lnTo>
                                <a:pt x="143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6" name="Freeform 1412">
                          <a:extLst>
                            <a:ext uri="{FF2B5EF4-FFF2-40B4-BE49-F238E27FC236}">
                              <a16:creationId xmlns:a16="http://schemas.microsoft.com/office/drawing/2014/main" id="{26414C71-FED4-4920-8955-47716D8553B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8" y="1243"/>
                          <a:ext cx="372" cy="124"/>
                        </a:xfrm>
                        <a:custGeom>
                          <a:avLst/>
                          <a:gdLst>
                            <a:gd name="T0" fmla="*/ 0 w 743"/>
                            <a:gd name="T1" fmla="*/ 110 h 248"/>
                            <a:gd name="T2" fmla="*/ 743 w 743"/>
                            <a:gd name="T3" fmla="*/ 0 h 248"/>
                            <a:gd name="T4" fmla="*/ 641 w 743"/>
                            <a:gd name="T5" fmla="*/ 167 h 248"/>
                            <a:gd name="T6" fmla="*/ 649 w 743"/>
                            <a:gd name="T7" fmla="*/ 225 h 248"/>
                            <a:gd name="T8" fmla="*/ 509 w 743"/>
                            <a:gd name="T9" fmla="*/ 248 h 248"/>
                            <a:gd name="T10" fmla="*/ 310 w 743"/>
                            <a:gd name="T11" fmla="*/ 207 h 248"/>
                            <a:gd name="T12" fmla="*/ 133 w 743"/>
                            <a:gd name="T13" fmla="*/ 234 h 248"/>
                            <a:gd name="T14" fmla="*/ 0 w 743"/>
                            <a:gd name="T15" fmla="*/ 110 h 24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743" h="248">
                              <a:moveTo>
                                <a:pt x="0" y="110"/>
                              </a:moveTo>
                              <a:lnTo>
                                <a:pt x="743" y="0"/>
                              </a:lnTo>
                              <a:lnTo>
                                <a:pt x="641" y="167"/>
                              </a:lnTo>
                              <a:lnTo>
                                <a:pt x="649" y="225"/>
                              </a:lnTo>
                              <a:lnTo>
                                <a:pt x="509" y="248"/>
                              </a:lnTo>
                              <a:lnTo>
                                <a:pt x="310" y="207"/>
                              </a:lnTo>
                              <a:lnTo>
                                <a:pt x="133" y="234"/>
                              </a:lnTo>
                              <a:lnTo>
                                <a:pt x="0" y="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7" name="Freeform 1413">
                          <a:extLst>
                            <a:ext uri="{FF2B5EF4-FFF2-40B4-BE49-F238E27FC236}">
                              <a16:creationId xmlns:a16="http://schemas.microsoft.com/office/drawing/2014/main" id="{63B0E372-8309-46AA-8DBB-C1C91CDC065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1" y="1347"/>
                          <a:ext cx="395" cy="276"/>
                        </a:xfrm>
                        <a:custGeom>
                          <a:avLst/>
                          <a:gdLst>
                            <a:gd name="T0" fmla="*/ 55 w 789"/>
                            <a:gd name="T1" fmla="*/ 30 h 553"/>
                            <a:gd name="T2" fmla="*/ 83 w 789"/>
                            <a:gd name="T3" fmla="*/ 173 h 553"/>
                            <a:gd name="T4" fmla="*/ 33 w 789"/>
                            <a:gd name="T5" fmla="*/ 241 h 553"/>
                            <a:gd name="T6" fmla="*/ 39 w 789"/>
                            <a:gd name="T7" fmla="*/ 276 h 553"/>
                            <a:gd name="T8" fmla="*/ 73 w 789"/>
                            <a:gd name="T9" fmla="*/ 270 h 553"/>
                            <a:gd name="T10" fmla="*/ 100 w 789"/>
                            <a:gd name="T11" fmla="*/ 290 h 553"/>
                            <a:gd name="T12" fmla="*/ 130 w 789"/>
                            <a:gd name="T13" fmla="*/ 316 h 553"/>
                            <a:gd name="T14" fmla="*/ 115 w 789"/>
                            <a:gd name="T15" fmla="*/ 330 h 553"/>
                            <a:gd name="T16" fmla="*/ 131 w 789"/>
                            <a:gd name="T17" fmla="*/ 411 h 553"/>
                            <a:gd name="T18" fmla="*/ 115 w 789"/>
                            <a:gd name="T19" fmla="*/ 460 h 553"/>
                            <a:gd name="T20" fmla="*/ 67 w 789"/>
                            <a:gd name="T21" fmla="*/ 467 h 553"/>
                            <a:gd name="T22" fmla="*/ 64 w 789"/>
                            <a:gd name="T23" fmla="*/ 433 h 553"/>
                            <a:gd name="T24" fmla="*/ 28 w 789"/>
                            <a:gd name="T25" fmla="*/ 435 h 553"/>
                            <a:gd name="T26" fmla="*/ 0 w 789"/>
                            <a:gd name="T27" fmla="*/ 491 h 553"/>
                            <a:gd name="T28" fmla="*/ 81 w 789"/>
                            <a:gd name="T29" fmla="*/ 553 h 553"/>
                            <a:gd name="T30" fmla="*/ 189 w 789"/>
                            <a:gd name="T31" fmla="*/ 533 h 553"/>
                            <a:gd name="T32" fmla="*/ 240 w 789"/>
                            <a:gd name="T33" fmla="*/ 489 h 553"/>
                            <a:gd name="T34" fmla="*/ 345 w 789"/>
                            <a:gd name="T35" fmla="*/ 472 h 553"/>
                            <a:gd name="T36" fmla="*/ 342 w 789"/>
                            <a:gd name="T37" fmla="*/ 447 h 553"/>
                            <a:gd name="T38" fmla="*/ 789 w 789"/>
                            <a:gd name="T39" fmla="*/ 377 h 553"/>
                            <a:gd name="T40" fmla="*/ 784 w 789"/>
                            <a:gd name="T41" fmla="*/ 340 h 553"/>
                            <a:gd name="T42" fmla="*/ 737 w 789"/>
                            <a:gd name="T43" fmla="*/ 349 h 553"/>
                            <a:gd name="T44" fmla="*/ 720 w 789"/>
                            <a:gd name="T45" fmla="*/ 231 h 553"/>
                            <a:gd name="T46" fmla="*/ 604 w 789"/>
                            <a:gd name="T47" fmla="*/ 125 h 553"/>
                            <a:gd name="T48" fmla="*/ 569 w 789"/>
                            <a:gd name="T49" fmla="*/ 20 h 553"/>
                            <a:gd name="T50" fmla="*/ 431 w 789"/>
                            <a:gd name="T51" fmla="*/ 41 h 553"/>
                            <a:gd name="T52" fmla="*/ 230 w 789"/>
                            <a:gd name="T53" fmla="*/ 0 h 553"/>
                            <a:gd name="T54" fmla="*/ 55 w 789"/>
                            <a:gd name="T55" fmla="*/ 30 h 5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789" h="553">
                              <a:moveTo>
                                <a:pt x="55" y="30"/>
                              </a:moveTo>
                              <a:lnTo>
                                <a:pt x="83" y="173"/>
                              </a:lnTo>
                              <a:lnTo>
                                <a:pt x="33" y="241"/>
                              </a:lnTo>
                              <a:lnTo>
                                <a:pt x="39" y="276"/>
                              </a:lnTo>
                              <a:lnTo>
                                <a:pt x="73" y="270"/>
                              </a:lnTo>
                              <a:lnTo>
                                <a:pt x="100" y="290"/>
                              </a:lnTo>
                              <a:lnTo>
                                <a:pt x="130" y="316"/>
                              </a:lnTo>
                              <a:lnTo>
                                <a:pt x="115" y="330"/>
                              </a:lnTo>
                              <a:lnTo>
                                <a:pt x="131" y="411"/>
                              </a:lnTo>
                              <a:lnTo>
                                <a:pt x="115" y="460"/>
                              </a:lnTo>
                              <a:lnTo>
                                <a:pt x="67" y="467"/>
                              </a:lnTo>
                              <a:lnTo>
                                <a:pt x="64" y="433"/>
                              </a:lnTo>
                              <a:lnTo>
                                <a:pt x="28" y="435"/>
                              </a:lnTo>
                              <a:lnTo>
                                <a:pt x="0" y="491"/>
                              </a:lnTo>
                              <a:lnTo>
                                <a:pt x="81" y="553"/>
                              </a:lnTo>
                              <a:lnTo>
                                <a:pt x="189" y="533"/>
                              </a:lnTo>
                              <a:lnTo>
                                <a:pt x="240" y="489"/>
                              </a:lnTo>
                              <a:lnTo>
                                <a:pt x="345" y="472"/>
                              </a:lnTo>
                              <a:lnTo>
                                <a:pt x="342" y="447"/>
                              </a:lnTo>
                              <a:lnTo>
                                <a:pt x="789" y="377"/>
                              </a:lnTo>
                              <a:lnTo>
                                <a:pt x="784" y="340"/>
                              </a:lnTo>
                              <a:lnTo>
                                <a:pt x="737" y="349"/>
                              </a:lnTo>
                              <a:lnTo>
                                <a:pt x="720" y="231"/>
                              </a:lnTo>
                              <a:lnTo>
                                <a:pt x="604" y="125"/>
                              </a:lnTo>
                              <a:lnTo>
                                <a:pt x="569" y="20"/>
                              </a:lnTo>
                              <a:lnTo>
                                <a:pt x="431" y="41"/>
                              </a:lnTo>
                              <a:lnTo>
                                <a:pt x="230" y="0"/>
                              </a:lnTo>
                              <a:lnTo>
                                <a:pt x="55" y="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8" name="Freeform 1414">
                          <a:extLst>
                            <a:ext uri="{FF2B5EF4-FFF2-40B4-BE49-F238E27FC236}">
                              <a16:creationId xmlns:a16="http://schemas.microsoft.com/office/drawing/2014/main" id="{99FCD94F-B481-4E08-AF8E-6ED3A6A9CB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44" y="1692"/>
                          <a:ext cx="147" cy="160"/>
                        </a:xfrm>
                        <a:custGeom>
                          <a:avLst/>
                          <a:gdLst>
                            <a:gd name="T0" fmla="*/ 233 w 296"/>
                            <a:gd name="T1" fmla="*/ 0 h 320"/>
                            <a:gd name="T2" fmla="*/ 0 w 296"/>
                            <a:gd name="T3" fmla="*/ 201 h 320"/>
                            <a:gd name="T4" fmla="*/ 17 w 296"/>
                            <a:gd name="T5" fmla="*/ 320 h 320"/>
                            <a:gd name="T6" fmla="*/ 296 w 296"/>
                            <a:gd name="T7" fmla="*/ 59 h 320"/>
                            <a:gd name="T8" fmla="*/ 233 w 296"/>
                            <a:gd name="T9" fmla="*/ 0 h 3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233" y="0"/>
                              </a:moveTo>
                              <a:lnTo>
                                <a:pt x="0" y="201"/>
                              </a:lnTo>
                              <a:lnTo>
                                <a:pt x="17" y="320"/>
                              </a:lnTo>
                              <a:lnTo>
                                <a:pt x="296" y="59"/>
                              </a:lnTo>
                              <a:lnTo>
                                <a:pt x="2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9" name="Freeform 1415">
                          <a:extLst>
                            <a:ext uri="{FF2B5EF4-FFF2-40B4-BE49-F238E27FC236}">
                              <a16:creationId xmlns:a16="http://schemas.microsoft.com/office/drawing/2014/main" id="{53ED06EB-4C2F-4353-B2B9-F4977F41C35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1" y="1804"/>
                          <a:ext cx="77" cy="57"/>
                        </a:xfrm>
                        <a:custGeom>
                          <a:avLst/>
                          <a:gdLst>
                            <a:gd name="T0" fmla="*/ 0 w 154"/>
                            <a:gd name="T1" fmla="*/ 61 h 115"/>
                            <a:gd name="T2" fmla="*/ 65 w 154"/>
                            <a:gd name="T3" fmla="*/ 0 h 115"/>
                            <a:gd name="T4" fmla="*/ 154 w 154"/>
                            <a:gd name="T5" fmla="*/ 95 h 115"/>
                            <a:gd name="T6" fmla="*/ 51 w 154"/>
                            <a:gd name="T7" fmla="*/ 115 h 115"/>
                            <a:gd name="T8" fmla="*/ 0 w 154"/>
                            <a:gd name="T9" fmla="*/ 61 h 1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54" h="115">
                              <a:moveTo>
                                <a:pt x="0" y="61"/>
                              </a:moveTo>
                              <a:lnTo>
                                <a:pt x="65" y="0"/>
                              </a:lnTo>
                              <a:lnTo>
                                <a:pt x="154" y="95"/>
                              </a:lnTo>
                              <a:lnTo>
                                <a:pt x="51" y="115"/>
                              </a:lnTo>
                              <a:lnTo>
                                <a:pt x="0" y="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0" name="Freeform 1416">
                          <a:extLst>
                            <a:ext uri="{FF2B5EF4-FFF2-40B4-BE49-F238E27FC236}">
                              <a16:creationId xmlns:a16="http://schemas.microsoft.com/office/drawing/2014/main" id="{6086A11D-AB08-4160-8D90-0DB196610DF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6" y="1654"/>
                          <a:ext cx="143" cy="181"/>
                        </a:xfrm>
                        <a:custGeom>
                          <a:avLst/>
                          <a:gdLst>
                            <a:gd name="T0" fmla="*/ 0 w 286"/>
                            <a:gd name="T1" fmla="*/ 32 h 361"/>
                            <a:gd name="T2" fmla="*/ 146 w 286"/>
                            <a:gd name="T3" fmla="*/ 154 h 361"/>
                            <a:gd name="T4" fmla="*/ 236 w 286"/>
                            <a:gd name="T5" fmla="*/ 361 h 361"/>
                            <a:gd name="T6" fmla="*/ 286 w 286"/>
                            <a:gd name="T7" fmla="*/ 355 h 361"/>
                            <a:gd name="T8" fmla="*/ 196 w 286"/>
                            <a:gd name="T9" fmla="*/ 122 h 361"/>
                            <a:gd name="T10" fmla="*/ 57 w 286"/>
                            <a:gd name="T11" fmla="*/ 0 h 361"/>
                            <a:gd name="T12" fmla="*/ 0 w 286"/>
                            <a:gd name="T13" fmla="*/ 32 h 36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6" h="361">
                              <a:moveTo>
                                <a:pt x="0" y="32"/>
                              </a:moveTo>
                              <a:lnTo>
                                <a:pt x="146" y="154"/>
                              </a:lnTo>
                              <a:lnTo>
                                <a:pt x="236" y="361"/>
                              </a:lnTo>
                              <a:lnTo>
                                <a:pt x="286" y="355"/>
                              </a:lnTo>
                              <a:lnTo>
                                <a:pt x="196" y="122"/>
                              </a:lnTo>
                              <a:lnTo>
                                <a:pt x="57" y="0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1" name="Freeform 1417">
                          <a:extLst>
                            <a:ext uri="{FF2B5EF4-FFF2-40B4-BE49-F238E27FC236}">
                              <a16:creationId xmlns:a16="http://schemas.microsoft.com/office/drawing/2014/main" id="{CD9A3DF5-1D5C-41BB-B24C-5A91F980609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81" y="1628"/>
                          <a:ext cx="111" cy="140"/>
                        </a:xfrm>
                        <a:custGeom>
                          <a:avLst/>
                          <a:gdLst>
                            <a:gd name="T0" fmla="*/ 0 w 222"/>
                            <a:gd name="T1" fmla="*/ 39 h 280"/>
                            <a:gd name="T2" fmla="*/ 29 w 222"/>
                            <a:gd name="T3" fmla="*/ 0 h 280"/>
                            <a:gd name="T4" fmla="*/ 203 w 222"/>
                            <a:gd name="T5" fmla="*/ 141 h 280"/>
                            <a:gd name="T6" fmla="*/ 222 w 222"/>
                            <a:gd name="T7" fmla="*/ 270 h 280"/>
                            <a:gd name="T8" fmla="*/ 179 w 222"/>
                            <a:gd name="T9" fmla="*/ 280 h 280"/>
                            <a:gd name="T10" fmla="*/ 160 w 222"/>
                            <a:gd name="T11" fmla="*/ 165 h 280"/>
                            <a:gd name="T12" fmla="*/ 0 w 222"/>
                            <a:gd name="T13" fmla="*/ 39 h 2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22" h="280">
                              <a:moveTo>
                                <a:pt x="0" y="39"/>
                              </a:moveTo>
                              <a:lnTo>
                                <a:pt x="29" y="0"/>
                              </a:lnTo>
                              <a:lnTo>
                                <a:pt x="203" y="141"/>
                              </a:lnTo>
                              <a:lnTo>
                                <a:pt x="222" y="270"/>
                              </a:lnTo>
                              <a:lnTo>
                                <a:pt x="179" y="280"/>
                              </a:lnTo>
                              <a:lnTo>
                                <a:pt x="160" y="165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2" name="Freeform 1418">
                          <a:extLst>
                            <a:ext uri="{FF2B5EF4-FFF2-40B4-BE49-F238E27FC236}">
                              <a16:creationId xmlns:a16="http://schemas.microsoft.com/office/drawing/2014/main" id="{BBF56727-9651-47A8-993B-B6BF0B28F4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55" y="1672"/>
                          <a:ext cx="83" cy="106"/>
                        </a:xfrm>
                        <a:custGeom>
                          <a:avLst/>
                          <a:gdLst>
                            <a:gd name="T0" fmla="*/ 25 w 166"/>
                            <a:gd name="T1" fmla="*/ 0 h 213"/>
                            <a:gd name="T2" fmla="*/ 149 w 166"/>
                            <a:gd name="T3" fmla="*/ 100 h 213"/>
                            <a:gd name="T4" fmla="*/ 166 w 166"/>
                            <a:gd name="T5" fmla="*/ 202 h 213"/>
                            <a:gd name="T6" fmla="*/ 116 w 166"/>
                            <a:gd name="T7" fmla="*/ 213 h 213"/>
                            <a:gd name="T8" fmla="*/ 97 w 166"/>
                            <a:gd name="T9" fmla="*/ 110 h 213"/>
                            <a:gd name="T10" fmla="*/ 0 w 166"/>
                            <a:gd name="T11" fmla="*/ 36 h 213"/>
                            <a:gd name="T12" fmla="*/ 25 w 166"/>
                            <a:gd name="T13" fmla="*/ 0 h 21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66" h="213">
                              <a:moveTo>
                                <a:pt x="25" y="0"/>
                              </a:moveTo>
                              <a:lnTo>
                                <a:pt x="149" y="100"/>
                              </a:lnTo>
                              <a:lnTo>
                                <a:pt x="166" y="202"/>
                              </a:lnTo>
                              <a:lnTo>
                                <a:pt x="116" y="213"/>
                              </a:lnTo>
                              <a:lnTo>
                                <a:pt x="97" y="110"/>
                              </a:lnTo>
                              <a:lnTo>
                                <a:pt x="0" y="36"/>
                              </a:lnTo>
                              <a:lnTo>
                                <a:pt x="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3" name="Freeform 1419">
                          <a:extLst>
                            <a:ext uri="{FF2B5EF4-FFF2-40B4-BE49-F238E27FC236}">
                              <a16:creationId xmlns:a16="http://schemas.microsoft.com/office/drawing/2014/main" id="{7D69C8A2-1062-4069-A169-A1354D0476F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6" y="1714"/>
                          <a:ext cx="133" cy="110"/>
                        </a:xfrm>
                        <a:custGeom>
                          <a:avLst/>
                          <a:gdLst>
                            <a:gd name="T0" fmla="*/ 0 w 267"/>
                            <a:gd name="T1" fmla="*/ 220 h 220"/>
                            <a:gd name="T2" fmla="*/ 15 w 267"/>
                            <a:gd name="T3" fmla="*/ 99 h 220"/>
                            <a:gd name="T4" fmla="*/ 70 w 267"/>
                            <a:gd name="T5" fmla="*/ 30 h 220"/>
                            <a:gd name="T6" fmla="*/ 267 w 267"/>
                            <a:gd name="T7" fmla="*/ 0 h 220"/>
                            <a:gd name="T8" fmla="*/ 245 w 267"/>
                            <a:gd name="T9" fmla="*/ 135 h 220"/>
                            <a:gd name="T10" fmla="*/ 246 w 267"/>
                            <a:gd name="T11" fmla="*/ 180 h 220"/>
                            <a:gd name="T12" fmla="*/ 0 w 267"/>
                            <a:gd name="T13" fmla="*/ 220 h 2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67" h="220">
                              <a:moveTo>
                                <a:pt x="0" y="220"/>
                              </a:moveTo>
                              <a:lnTo>
                                <a:pt x="15" y="99"/>
                              </a:lnTo>
                              <a:lnTo>
                                <a:pt x="70" y="30"/>
                              </a:lnTo>
                              <a:lnTo>
                                <a:pt x="267" y="0"/>
                              </a:lnTo>
                              <a:lnTo>
                                <a:pt x="245" y="135"/>
                              </a:lnTo>
                              <a:lnTo>
                                <a:pt x="246" y="180"/>
                              </a:lnTo>
                              <a:lnTo>
                                <a:pt x="0" y="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4" name="Freeform 1420">
                          <a:extLst>
                            <a:ext uri="{FF2B5EF4-FFF2-40B4-BE49-F238E27FC236}">
                              <a16:creationId xmlns:a16="http://schemas.microsoft.com/office/drawing/2014/main" id="{82756B9C-3931-4D3F-BD56-0F9CF669162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3" y="1682"/>
                          <a:ext cx="185" cy="137"/>
                        </a:xfrm>
                        <a:custGeom>
                          <a:avLst/>
                          <a:gdLst>
                            <a:gd name="T0" fmla="*/ 21 w 370"/>
                            <a:gd name="T1" fmla="*/ 275 h 275"/>
                            <a:gd name="T2" fmla="*/ 0 w 370"/>
                            <a:gd name="T3" fmla="*/ 137 h 275"/>
                            <a:gd name="T4" fmla="*/ 63 w 370"/>
                            <a:gd name="T5" fmla="*/ 51 h 275"/>
                            <a:gd name="T6" fmla="*/ 370 w 370"/>
                            <a:gd name="T7" fmla="*/ 0 h 275"/>
                            <a:gd name="T8" fmla="*/ 328 w 370"/>
                            <a:gd name="T9" fmla="*/ 122 h 275"/>
                            <a:gd name="T10" fmla="*/ 316 w 370"/>
                            <a:gd name="T11" fmla="*/ 233 h 275"/>
                            <a:gd name="T12" fmla="*/ 269 w 370"/>
                            <a:gd name="T13" fmla="*/ 240 h 275"/>
                            <a:gd name="T14" fmla="*/ 270 w 370"/>
                            <a:gd name="T15" fmla="*/ 195 h 275"/>
                            <a:gd name="T16" fmla="*/ 289 w 370"/>
                            <a:gd name="T17" fmla="*/ 61 h 275"/>
                            <a:gd name="T18" fmla="*/ 94 w 370"/>
                            <a:gd name="T19" fmla="*/ 93 h 275"/>
                            <a:gd name="T20" fmla="*/ 34 w 370"/>
                            <a:gd name="T21" fmla="*/ 162 h 275"/>
                            <a:gd name="T22" fmla="*/ 21 w 370"/>
                            <a:gd name="T23" fmla="*/ 275 h 2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370" h="275">
                              <a:moveTo>
                                <a:pt x="21" y="275"/>
                              </a:moveTo>
                              <a:lnTo>
                                <a:pt x="0" y="137"/>
                              </a:lnTo>
                              <a:lnTo>
                                <a:pt x="63" y="51"/>
                              </a:lnTo>
                              <a:lnTo>
                                <a:pt x="370" y="0"/>
                              </a:lnTo>
                              <a:lnTo>
                                <a:pt x="328" y="122"/>
                              </a:lnTo>
                              <a:lnTo>
                                <a:pt x="316" y="233"/>
                              </a:lnTo>
                              <a:lnTo>
                                <a:pt x="269" y="240"/>
                              </a:lnTo>
                              <a:lnTo>
                                <a:pt x="270" y="195"/>
                              </a:lnTo>
                              <a:lnTo>
                                <a:pt x="289" y="61"/>
                              </a:lnTo>
                              <a:lnTo>
                                <a:pt x="94" y="93"/>
                              </a:lnTo>
                              <a:lnTo>
                                <a:pt x="34" y="162"/>
                              </a:lnTo>
                              <a:lnTo>
                                <a:pt x="21" y="2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5" name="Freeform 1421">
                          <a:extLst>
                            <a:ext uri="{FF2B5EF4-FFF2-40B4-BE49-F238E27FC236}">
                              <a16:creationId xmlns:a16="http://schemas.microsoft.com/office/drawing/2014/main" id="{FC89B160-E4F6-4E05-8E5C-CCEBF6A3784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1635"/>
                          <a:ext cx="251" cy="190"/>
                        </a:xfrm>
                        <a:custGeom>
                          <a:avLst/>
                          <a:gdLst>
                            <a:gd name="T0" fmla="*/ 400 w 502"/>
                            <a:gd name="T1" fmla="*/ 315 h 379"/>
                            <a:gd name="T2" fmla="*/ 429 w 502"/>
                            <a:gd name="T3" fmla="*/ 132 h 379"/>
                            <a:gd name="T4" fmla="*/ 502 w 502"/>
                            <a:gd name="T5" fmla="*/ 0 h 379"/>
                            <a:gd name="T6" fmla="*/ 114 w 502"/>
                            <a:gd name="T7" fmla="*/ 63 h 379"/>
                            <a:gd name="T8" fmla="*/ 0 w 502"/>
                            <a:gd name="T9" fmla="*/ 177 h 379"/>
                            <a:gd name="T10" fmla="*/ 31 w 502"/>
                            <a:gd name="T11" fmla="*/ 379 h 379"/>
                            <a:gd name="T12" fmla="*/ 8 w 502"/>
                            <a:gd name="T13" fmla="*/ 225 h 379"/>
                            <a:gd name="T14" fmla="*/ 80 w 502"/>
                            <a:gd name="T15" fmla="*/ 143 h 379"/>
                            <a:gd name="T16" fmla="*/ 384 w 502"/>
                            <a:gd name="T17" fmla="*/ 95 h 379"/>
                            <a:gd name="T18" fmla="*/ 343 w 502"/>
                            <a:gd name="T19" fmla="*/ 221 h 379"/>
                            <a:gd name="T20" fmla="*/ 331 w 502"/>
                            <a:gd name="T21" fmla="*/ 327 h 379"/>
                            <a:gd name="T22" fmla="*/ 400 w 502"/>
                            <a:gd name="T23" fmla="*/ 315 h 37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502" h="379">
                              <a:moveTo>
                                <a:pt x="400" y="315"/>
                              </a:moveTo>
                              <a:lnTo>
                                <a:pt x="429" y="132"/>
                              </a:lnTo>
                              <a:lnTo>
                                <a:pt x="502" y="0"/>
                              </a:lnTo>
                              <a:lnTo>
                                <a:pt x="114" y="63"/>
                              </a:lnTo>
                              <a:lnTo>
                                <a:pt x="0" y="177"/>
                              </a:lnTo>
                              <a:lnTo>
                                <a:pt x="31" y="379"/>
                              </a:lnTo>
                              <a:lnTo>
                                <a:pt x="8" y="225"/>
                              </a:lnTo>
                              <a:lnTo>
                                <a:pt x="80" y="143"/>
                              </a:lnTo>
                              <a:lnTo>
                                <a:pt x="384" y="95"/>
                              </a:lnTo>
                              <a:lnTo>
                                <a:pt x="343" y="221"/>
                              </a:lnTo>
                              <a:lnTo>
                                <a:pt x="331" y="327"/>
                              </a:lnTo>
                              <a:lnTo>
                                <a:pt x="400" y="3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6" name="Freeform 1422">
                          <a:extLst>
                            <a:ext uri="{FF2B5EF4-FFF2-40B4-BE49-F238E27FC236}">
                              <a16:creationId xmlns:a16="http://schemas.microsoft.com/office/drawing/2014/main" id="{B368EED9-B5D8-478A-8D22-D8D2D87203D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2" y="1604"/>
                          <a:ext cx="303" cy="190"/>
                        </a:xfrm>
                        <a:custGeom>
                          <a:avLst/>
                          <a:gdLst>
                            <a:gd name="T0" fmla="*/ 6 w 605"/>
                            <a:gd name="T1" fmla="*/ 241 h 380"/>
                            <a:gd name="T2" fmla="*/ 0 w 605"/>
                            <a:gd name="T3" fmla="*/ 204 h 380"/>
                            <a:gd name="T4" fmla="*/ 124 w 605"/>
                            <a:gd name="T5" fmla="*/ 74 h 380"/>
                            <a:gd name="T6" fmla="*/ 605 w 605"/>
                            <a:gd name="T7" fmla="*/ 0 h 380"/>
                            <a:gd name="T8" fmla="*/ 493 w 605"/>
                            <a:gd name="T9" fmla="*/ 189 h 380"/>
                            <a:gd name="T10" fmla="*/ 466 w 605"/>
                            <a:gd name="T11" fmla="*/ 373 h 380"/>
                            <a:gd name="T12" fmla="*/ 408 w 605"/>
                            <a:gd name="T13" fmla="*/ 380 h 380"/>
                            <a:gd name="T14" fmla="*/ 434 w 605"/>
                            <a:gd name="T15" fmla="*/ 198 h 380"/>
                            <a:gd name="T16" fmla="*/ 511 w 605"/>
                            <a:gd name="T17" fmla="*/ 62 h 380"/>
                            <a:gd name="T18" fmla="*/ 121 w 605"/>
                            <a:gd name="T19" fmla="*/ 125 h 380"/>
                            <a:gd name="T20" fmla="*/ 6 w 605"/>
                            <a:gd name="T21" fmla="*/ 241 h 3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605" h="380">
                              <a:moveTo>
                                <a:pt x="6" y="241"/>
                              </a:moveTo>
                              <a:lnTo>
                                <a:pt x="0" y="204"/>
                              </a:lnTo>
                              <a:lnTo>
                                <a:pt x="124" y="74"/>
                              </a:lnTo>
                              <a:lnTo>
                                <a:pt x="605" y="0"/>
                              </a:lnTo>
                              <a:lnTo>
                                <a:pt x="493" y="189"/>
                              </a:lnTo>
                              <a:lnTo>
                                <a:pt x="466" y="373"/>
                              </a:lnTo>
                              <a:lnTo>
                                <a:pt x="408" y="380"/>
                              </a:lnTo>
                              <a:lnTo>
                                <a:pt x="434" y="198"/>
                              </a:lnTo>
                              <a:lnTo>
                                <a:pt x="511" y="62"/>
                              </a:lnTo>
                              <a:lnTo>
                                <a:pt x="121" y="125"/>
                              </a:lnTo>
                              <a:lnTo>
                                <a:pt x="6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7" name="Freeform 1423">
                          <a:extLst>
                            <a:ext uri="{FF2B5EF4-FFF2-40B4-BE49-F238E27FC236}">
                              <a16:creationId xmlns:a16="http://schemas.microsoft.com/office/drawing/2014/main" id="{0042CE78-7808-4B3A-92C1-04BD01D93DF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3" y="1558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2 h 145"/>
                            <a:gd name="T2" fmla="*/ 12 w 155"/>
                            <a:gd name="T3" fmla="*/ 85 h 145"/>
                            <a:gd name="T4" fmla="*/ 144 w 155"/>
                            <a:gd name="T5" fmla="*/ 65 h 145"/>
                            <a:gd name="T6" fmla="*/ 155 w 155"/>
                            <a:gd name="T7" fmla="*/ 134 h 145"/>
                            <a:gd name="T8" fmla="*/ 90 w 155"/>
                            <a:gd name="T9" fmla="*/ 145 h 145"/>
                            <a:gd name="T10" fmla="*/ 69 w 155"/>
                            <a:gd name="T11" fmla="*/ 0 h 145"/>
                            <a:gd name="T12" fmla="*/ 0 w 155"/>
                            <a:gd name="T13" fmla="*/ 12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2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90" y="145"/>
                              </a:lnTo>
                              <a:lnTo>
                                <a:pt x="69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8" name="Freeform 1424">
                          <a:extLst>
                            <a:ext uri="{FF2B5EF4-FFF2-40B4-BE49-F238E27FC236}">
                              <a16:creationId xmlns:a16="http://schemas.microsoft.com/office/drawing/2014/main" id="{126BD081-F4B8-4205-AB2E-77FB2CC95FC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08" y="1554"/>
                          <a:ext cx="78" cy="70"/>
                        </a:xfrm>
                        <a:custGeom>
                          <a:avLst/>
                          <a:gdLst>
                            <a:gd name="T0" fmla="*/ 0 w 155"/>
                            <a:gd name="T1" fmla="*/ 11 h 142"/>
                            <a:gd name="T2" fmla="*/ 11 w 155"/>
                            <a:gd name="T3" fmla="*/ 83 h 142"/>
                            <a:gd name="T4" fmla="*/ 147 w 155"/>
                            <a:gd name="T5" fmla="*/ 63 h 142"/>
                            <a:gd name="T6" fmla="*/ 155 w 155"/>
                            <a:gd name="T7" fmla="*/ 133 h 142"/>
                            <a:gd name="T8" fmla="*/ 92 w 155"/>
                            <a:gd name="T9" fmla="*/ 142 h 142"/>
                            <a:gd name="T10" fmla="*/ 70 w 155"/>
                            <a:gd name="T11" fmla="*/ 0 h 142"/>
                            <a:gd name="T12" fmla="*/ 0 w 155"/>
                            <a:gd name="T13" fmla="*/ 11 h 14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0" y="11"/>
                              </a:moveTo>
                              <a:lnTo>
                                <a:pt x="11" y="83"/>
                              </a:lnTo>
                              <a:lnTo>
                                <a:pt x="147" y="63"/>
                              </a:lnTo>
                              <a:lnTo>
                                <a:pt x="155" y="133"/>
                              </a:lnTo>
                              <a:lnTo>
                                <a:pt x="92" y="142"/>
                              </a:lnTo>
                              <a:lnTo>
                                <a:pt x="70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9" name="Freeform 1425">
                          <a:extLst>
                            <a:ext uri="{FF2B5EF4-FFF2-40B4-BE49-F238E27FC236}">
                              <a16:creationId xmlns:a16="http://schemas.microsoft.com/office/drawing/2014/main" id="{D97A3E35-AFF6-42F5-BB03-F3DB7293C5E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42" y="1547"/>
                          <a:ext cx="77" cy="73"/>
                        </a:xfrm>
                        <a:custGeom>
                          <a:avLst/>
                          <a:gdLst>
                            <a:gd name="T0" fmla="*/ 0 w 153"/>
                            <a:gd name="T1" fmla="*/ 11 h 145"/>
                            <a:gd name="T2" fmla="*/ 11 w 153"/>
                            <a:gd name="T3" fmla="*/ 85 h 145"/>
                            <a:gd name="T4" fmla="*/ 145 w 153"/>
                            <a:gd name="T5" fmla="*/ 63 h 145"/>
                            <a:gd name="T6" fmla="*/ 153 w 153"/>
                            <a:gd name="T7" fmla="*/ 134 h 145"/>
                            <a:gd name="T8" fmla="*/ 89 w 153"/>
                            <a:gd name="T9" fmla="*/ 145 h 145"/>
                            <a:gd name="T10" fmla="*/ 67 w 153"/>
                            <a:gd name="T11" fmla="*/ 0 h 145"/>
                            <a:gd name="T12" fmla="*/ 0 w 153"/>
                            <a:gd name="T13" fmla="*/ 11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" h="145">
                              <a:moveTo>
                                <a:pt x="0" y="11"/>
                              </a:moveTo>
                              <a:lnTo>
                                <a:pt x="11" y="85"/>
                              </a:lnTo>
                              <a:lnTo>
                                <a:pt x="145" y="63"/>
                              </a:lnTo>
                              <a:lnTo>
                                <a:pt x="153" y="134"/>
                              </a:lnTo>
                              <a:lnTo>
                                <a:pt x="89" y="145"/>
                              </a:lnTo>
                              <a:lnTo>
                                <a:pt x="67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0" name="Freeform 1426">
                          <a:extLst>
                            <a:ext uri="{FF2B5EF4-FFF2-40B4-BE49-F238E27FC236}">
                              <a16:creationId xmlns:a16="http://schemas.microsoft.com/office/drawing/2014/main" id="{08306C96-C894-48AE-94EE-2688892BAC6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78" y="1540"/>
                          <a:ext cx="77" cy="73"/>
                        </a:xfrm>
                        <a:custGeom>
                          <a:avLst/>
                          <a:gdLst>
                            <a:gd name="T0" fmla="*/ 0 w 154"/>
                            <a:gd name="T1" fmla="*/ 14 h 147"/>
                            <a:gd name="T2" fmla="*/ 11 w 154"/>
                            <a:gd name="T3" fmla="*/ 87 h 147"/>
                            <a:gd name="T4" fmla="*/ 144 w 154"/>
                            <a:gd name="T5" fmla="*/ 66 h 147"/>
                            <a:gd name="T6" fmla="*/ 154 w 154"/>
                            <a:gd name="T7" fmla="*/ 136 h 147"/>
                            <a:gd name="T8" fmla="*/ 89 w 154"/>
                            <a:gd name="T9" fmla="*/ 147 h 147"/>
                            <a:gd name="T10" fmla="*/ 67 w 154"/>
                            <a:gd name="T11" fmla="*/ 0 h 147"/>
                            <a:gd name="T12" fmla="*/ 0 w 154"/>
                            <a:gd name="T13" fmla="*/ 14 h 1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4" h="147">
                              <a:moveTo>
                                <a:pt x="0" y="14"/>
                              </a:moveTo>
                              <a:lnTo>
                                <a:pt x="11" y="87"/>
                              </a:lnTo>
                              <a:lnTo>
                                <a:pt x="144" y="66"/>
                              </a:lnTo>
                              <a:lnTo>
                                <a:pt x="154" y="136"/>
                              </a:lnTo>
                              <a:lnTo>
                                <a:pt x="89" y="147"/>
                              </a:lnTo>
                              <a:lnTo>
                                <a:pt x="6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1" name="Freeform 1427">
                          <a:extLst>
                            <a:ext uri="{FF2B5EF4-FFF2-40B4-BE49-F238E27FC236}">
                              <a16:creationId xmlns:a16="http://schemas.microsoft.com/office/drawing/2014/main" id="{8F82FED3-FB02-476F-9DE5-9CF7314198B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536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0 h 144"/>
                            <a:gd name="T2" fmla="*/ 14 w 156"/>
                            <a:gd name="T3" fmla="*/ 84 h 144"/>
                            <a:gd name="T4" fmla="*/ 145 w 156"/>
                            <a:gd name="T5" fmla="*/ 65 h 144"/>
                            <a:gd name="T6" fmla="*/ 156 w 156"/>
                            <a:gd name="T7" fmla="*/ 133 h 144"/>
                            <a:gd name="T8" fmla="*/ 92 w 156"/>
                            <a:gd name="T9" fmla="*/ 144 h 144"/>
                            <a:gd name="T10" fmla="*/ 70 w 156"/>
                            <a:gd name="T11" fmla="*/ 0 h 144"/>
                            <a:gd name="T12" fmla="*/ 0 w 156"/>
                            <a:gd name="T13" fmla="*/ 10 h 14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4" y="84"/>
                              </a:lnTo>
                              <a:lnTo>
                                <a:pt x="145" y="65"/>
                              </a:lnTo>
                              <a:lnTo>
                                <a:pt x="156" y="133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2" name="Freeform 1428">
                          <a:extLst>
                            <a:ext uri="{FF2B5EF4-FFF2-40B4-BE49-F238E27FC236}">
                              <a16:creationId xmlns:a16="http://schemas.microsoft.com/office/drawing/2014/main" id="{8D390946-6E7E-4393-B0BF-DF4F7B358CC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47" y="1531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0 h 144"/>
                            <a:gd name="T2" fmla="*/ 11 w 156"/>
                            <a:gd name="T3" fmla="*/ 84 h 144"/>
                            <a:gd name="T4" fmla="*/ 145 w 156"/>
                            <a:gd name="T5" fmla="*/ 64 h 144"/>
                            <a:gd name="T6" fmla="*/ 156 w 156"/>
                            <a:gd name="T7" fmla="*/ 134 h 144"/>
                            <a:gd name="T8" fmla="*/ 92 w 156"/>
                            <a:gd name="T9" fmla="*/ 144 h 144"/>
                            <a:gd name="T10" fmla="*/ 70 w 156"/>
                            <a:gd name="T11" fmla="*/ 0 h 144"/>
                            <a:gd name="T12" fmla="*/ 0 w 156"/>
                            <a:gd name="T13" fmla="*/ 10 h 14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1" y="84"/>
                              </a:lnTo>
                              <a:lnTo>
                                <a:pt x="145" y="64"/>
                              </a:lnTo>
                              <a:lnTo>
                                <a:pt x="156" y="134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3" name="Freeform 1429">
                          <a:extLst>
                            <a:ext uri="{FF2B5EF4-FFF2-40B4-BE49-F238E27FC236}">
                              <a16:creationId xmlns:a16="http://schemas.microsoft.com/office/drawing/2014/main" id="{6691654F-0890-42BE-962D-45B35CBB060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79" y="1525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2 h 145"/>
                            <a:gd name="T2" fmla="*/ 11 w 155"/>
                            <a:gd name="T3" fmla="*/ 85 h 145"/>
                            <a:gd name="T4" fmla="*/ 144 w 155"/>
                            <a:gd name="T5" fmla="*/ 65 h 145"/>
                            <a:gd name="T6" fmla="*/ 155 w 155"/>
                            <a:gd name="T7" fmla="*/ 134 h 145"/>
                            <a:gd name="T8" fmla="*/ 89 w 155"/>
                            <a:gd name="T9" fmla="*/ 145 h 145"/>
                            <a:gd name="T10" fmla="*/ 70 w 155"/>
                            <a:gd name="T11" fmla="*/ 0 h 145"/>
                            <a:gd name="T12" fmla="*/ 0 w 155"/>
                            <a:gd name="T13" fmla="*/ 12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1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89" y="145"/>
                              </a:lnTo>
                              <a:lnTo>
                                <a:pt x="70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4" name="Freeform 1430">
                          <a:extLst>
                            <a:ext uri="{FF2B5EF4-FFF2-40B4-BE49-F238E27FC236}">
                              <a16:creationId xmlns:a16="http://schemas.microsoft.com/office/drawing/2014/main" id="{55B27306-AA9B-49C1-9817-AC4FBE5C970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8" y="1615"/>
                          <a:ext cx="135" cy="215"/>
                        </a:xfrm>
                        <a:custGeom>
                          <a:avLst/>
                          <a:gdLst>
                            <a:gd name="T0" fmla="*/ 0 w 271"/>
                            <a:gd name="T1" fmla="*/ 42 h 430"/>
                            <a:gd name="T2" fmla="*/ 140 w 271"/>
                            <a:gd name="T3" fmla="*/ 167 h 430"/>
                            <a:gd name="T4" fmla="*/ 224 w 271"/>
                            <a:gd name="T5" fmla="*/ 430 h 430"/>
                            <a:gd name="T6" fmla="*/ 271 w 271"/>
                            <a:gd name="T7" fmla="*/ 417 h 430"/>
                            <a:gd name="T8" fmla="*/ 216 w 271"/>
                            <a:gd name="T9" fmla="*/ 149 h 430"/>
                            <a:gd name="T10" fmla="*/ 77 w 271"/>
                            <a:gd name="T11" fmla="*/ 0 h 430"/>
                            <a:gd name="T12" fmla="*/ 0 w 271"/>
                            <a:gd name="T13" fmla="*/ 42 h 43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0" y="42"/>
                              </a:moveTo>
                              <a:lnTo>
                                <a:pt x="140" y="167"/>
                              </a:lnTo>
                              <a:lnTo>
                                <a:pt x="224" y="430"/>
                              </a:lnTo>
                              <a:lnTo>
                                <a:pt x="271" y="417"/>
                              </a:lnTo>
                              <a:lnTo>
                                <a:pt x="216" y="149"/>
                              </a:lnTo>
                              <a:lnTo>
                                <a:pt x="77" y="0"/>
                              </a:lnTo>
                              <a:lnTo>
                                <a:pt x="0" y="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5" name="Freeform 1431">
                          <a:extLst>
                            <a:ext uri="{FF2B5EF4-FFF2-40B4-BE49-F238E27FC236}">
                              <a16:creationId xmlns:a16="http://schemas.microsoft.com/office/drawing/2014/main" id="{62C807D3-829B-46B0-8C63-19320871FA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8" y="1316"/>
                          <a:ext cx="283" cy="34"/>
                        </a:xfrm>
                        <a:custGeom>
                          <a:avLst/>
                          <a:gdLst>
                            <a:gd name="T0" fmla="*/ 0 w 566"/>
                            <a:gd name="T1" fmla="*/ 36 h 69"/>
                            <a:gd name="T2" fmla="*/ 250 w 566"/>
                            <a:gd name="T3" fmla="*/ 0 h 69"/>
                            <a:gd name="T4" fmla="*/ 430 w 566"/>
                            <a:gd name="T5" fmla="*/ 40 h 69"/>
                            <a:gd name="T6" fmla="*/ 559 w 566"/>
                            <a:gd name="T7" fmla="*/ 20 h 69"/>
                            <a:gd name="T8" fmla="*/ 566 w 566"/>
                            <a:gd name="T9" fmla="*/ 49 h 69"/>
                            <a:gd name="T10" fmla="*/ 436 w 566"/>
                            <a:gd name="T11" fmla="*/ 69 h 69"/>
                            <a:gd name="T12" fmla="*/ 248 w 566"/>
                            <a:gd name="T13" fmla="*/ 27 h 69"/>
                            <a:gd name="T14" fmla="*/ 28 w 566"/>
                            <a:gd name="T15" fmla="*/ 61 h 69"/>
                            <a:gd name="T16" fmla="*/ 0 w 566"/>
                            <a:gd name="T17" fmla="*/ 36 h 6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566" h="69">
                              <a:moveTo>
                                <a:pt x="0" y="36"/>
                              </a:moveTo>
                              <a:lnTo>
                                <a:pt x="250" y="0"/>
                              </a:lnTo>
                              <a:lnTo>
                                <a:pt x="430" y="40"/>
                              </a:lnTo>
                              <a:lnTo>
                                <a:pt x="559" y="20"/>
                              </a:lnTo>
                              <a:lnTo>
                                <a:pt x="566" y="49"/>
                              </a:lnTo>
                              <a:lnTo>
                                <a:pt x="436" y="69"/>
                              </a:lnTo>
                              <a:lnTo>
                                <a:pt x="248" y="27"/>
                              </a:lnTo>
                              <a:lnTo>
                                <a:pt x="28" y="61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6" name="Freeform 1432">
                          <a:extLst>
                            <a:ext uri="{FF2B5EF4-FFF2-40B4-BE49-F238E27FC236}">
                              <a16:creationId xmlns:a16="http://schemas.microsoft.com/office/drawing/2014/main" id="{D4B517AB-45A2-435B-BD36-6E2EC76AB85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1359"/>
                          <a:ext cx="98" cy="182"/>
                        </a:xfrm>
                        <a:custGeom>
                          <a:avLst/>
                          <a:gdLst>
                            <a:gd name="T0" fmla="*/ 37 w 197"/>
                            <a:gd name="T1" fmla="*/ 0 h 363"/>
                            <a:gd name="T2" fmla="*/ 58 w 197"/>
                            <a:gd name="T3" fmla="*/ 118 h 363"/>
                            <a:gd name="T4" fmla="*/ 180 w 197"/>
                            <a:gd name="T5" fmla="*/ 229 h 363"/>
                            <a:gd name="T6" fmla="*/ 197 w 197"/>
                            <a:gd name="T7" fmla="*/ 350 h 363"/>
                            <a:gd name="T8" fmla="*/ 164 w 197"/>
                            <a:gd name="T9" fmla="*/ 363 h 363"/>
                            <a:gd name="T10" fmla="*/ 147 w 197"/>
                            <a:gd name="T11" fmla="*/ 239 h 363"/>
                            <a:gd name="T12" fmla="*/ 22 w 197"/>
                            <a:gd name="T13" fmla="*/ 124 h 363"/>
                            <a:gd name="T14" fmla="*/ 0 w 197"/>
                            <a:gd name="T15" fmla="*/ 8 h 363"/>
                            <a:gd name="T16" fmla="*/ 37 w 197"/>
                            <a:gd name="T17" fmla="*/ 0 h 36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37" y="0"/>
                              </a:moveTo>
                              <a:lnTo>
                                <a:pt x="58" y="118"/>
                              </a:lnTo>
                              <a:lnTo>
                                <a:pt x="180" y="229"/>
                              </a:lnTo>
                              <a:lnTo>
                                <a:pt x="197" y="350"/>
                              </a:lnTo>
                              <a:lnTo>
                                <a:pt x="164" y="363"/>
                              </a:lnTo>
                              <a:lnTo>
                                <a:pt x="147" y="239"/>
                              </a:lnTo>
                              <a:lnTo>
                                <a:pt x="22" y="124"/>
                              </a:lnTo>
                              <a:lnTo>
                                <a:pt x="0" y="8"/>
                              </a:lnTo>
                              <a:lnTo>
                                <a:pt x="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7" name="Freeform 1433">
                          <a:extLst>
                            <a:ext uri="{FF2B5EF4-FFF2-40B4-BE49-F238E27FC236}">
                              <a16:creationId xmlns:a16="http://schemas.microsoft.com/office/drawing/2014/main" id="{BC672D46-C85D-41C0-9C68-7E38EB66A89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24" y="1365"/>
                          <a:ext cx="97" cy="182"/>
                        </a:xfrm>
                        <a:custGeom>
                          <a:avLst/>
                          <a:gdLst>
                            <a:gd name="T0" fmla="*/ 41 w 194"/>
                            <a:gd name="T1" fmla="*/ 0 h 364"/>
                            <a:gd name="T2" fmla="*/ 59 w 194"/>
                            <a:gd name="T3" fmla="*/ 124 h 364"/>
                            <a:gd name="T4" fmla="*/ 177 w 194"/>
                            <a:gd name="T5" fmla="*/ 237 h 364"/>
                            <a:gd name="T6" fmla="*/ 194 w 194"/>
                            <a:gd name="T7" fmla="*/ 352 h 364"/>
                            <a:gd name="T8" fmla="*/ 149 w 194"/>
                            <a:gd name="T9" fmla="*/ 364 h 364"/>
                            <a:gd name="T10" fmla="*/ 136 w 194"/>
                            <a:gd name="T11" fmla="*/ 244 h 364"/>
                            <a:gd name="T12" fmla="*/ 19 w 194"/>
                            <a:gd name="T13" fmla="*/ 131 h 364"/>
                            <a:gd name="T14" fmla="*/ 0 w 194"/>
                            <a:gd name="T15" fmla="*/ 2 h 364"/>
                            <a:gd name="T16" fmla="*/ 41 w 194"/>
                            <a:gd name="T17" fmla="*/ 0 h 3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41" y="0"/>
                              </a:moveTo>
                              <a:lnTo>
                                <a:pt x="59" y="124"/>
                              </a:lnTo>
                              <a:lnTo>
                                <a:pt x="177" y="237"/>
                              </a:lnTo>
                              <a:lnTo>
                                <a:pt x="194" y="352"/>
                              </a:lnTo>
                              <a:lnTo>
                                <a:pt x="149" y="364"/>
                              </a:lnTo>
                              <a:lnTo>
                                <a:pt x="136" y="244"/>
                              </a:lnTo>
                              <a:lnTo>
                                <a:pt x="19" y="131"/>
                              </a:lnTo>
                              <a:lnTo>
                                <a:pt x="0" y="2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8" name="Freeform 1434">
                          <a:extLst>
                            <a:ext uri="{FF2B5EF4-FFF2-40B4-BE49-F238E27FC236}">
                              <a16:creationId xmlns:a16="http://schemas.microsoft.com/office/drawing/2014/main" id="{2CA93B84-07C0-44C9-A493-67A1C12BDF2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9" y="1361"/>
                          <a:ext cx="99" cy="190"/>
                        </a:xfrm>
                        <a:custGeom>
                          <a:avLst/>
                          <a:gdLst>
                            <a:gd name="T0" fmla="*/ 44 w 196"/>
                            <a:gd name="T1" fmla="*/ 13 h 380"/>
                            <a:gd name="T2" fmla="*/ 60 w 196"/>
                            <a:gd name="T3" fmla="*/ 142 h 380"/>
                            <a:gd name="T4" fmla="*/ 179 w 196"/>
                            <a:gd name="T5" fmla="*/ 264 h 380"/>
                            <a:gd name="T6" fmla="*/ 196 w 196"/>
                            <a:gd name="T7" fmla="*/ 378 h 380"/>
                            <a:gd name="T8" fmla="*/ 160 w 196"/>
                            <a:gd name="T9" fmla="*/ 380 h 380"/>
                            <a:gd name="T10" fmla="*/ 145 w 196"/>
                            <a:gd name="T11" fmla="*/ 274 h 380"/>
                            <a:gd name="T12" fmla="*/ 21 w 196"/>
                            <a:gd name="T13" fmla="*/ 148 h 380"/>
                            <a:gd name="T14" fmla="*/ 0 w 196"/>
                            <a:gd name="T15" fmla="*/ 0 h 380"/>
                            <a:gd name="T16" fmla="*/ 44 w 196"/>
                            <a:gd name="T17" fmla="*/ 13 h 3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6" h="380">
                              <a:moveTo>
                                <a:pt x="44" y="13"/>
                              </a:moveTo>
                              <a:lnTo>
                                <a:pt x="60" y="142"/>
                              </a:lnTo>
                              <a:lnTo>
                                <a:pt x="179" y="264"/>
                              </a:lnTo>
                              <a:lnTo>
                                <a:pt x="196" y="378"/>
                              </a:lnTo>
                              <a:lnTo>
                                <a:pt x="160" y="380"/>
                              </a:lnTo>
                              <a:lnTo>
                                <a:pt x="145" y="274"/>
                              </a:lnTo>
                              <a:lnTo>
                                <a:pt x="21" y="148"/>
                              </a:lnTo>
                              <a:lnTo>
                                <a:pt x="0" y="0"/>
                              </a:lnTo>
                              <a:lnTo>
                                <a:pt x="44" y="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9" name="Freeform 1435">
                          <a:extLst>
                            <a:ext uri="{FF2B5EF4-FFF2-40B4-BE49-F238E27FC236}">
                              <a16:creationId xmlns:a16="http://schemas.microsoft.com/office/drawing/2014/main" id="{5DE0C168-D093-4D2D-B1AE-694ECF3538B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1468"/>
                          <a:ext cx="77" cy="67"/>
                        </a:xfrm>
                        <a:custGeom>
                          <a:avLst/>
                          <a:gdLst>
                            <a:gd name="T0" fmla="*/ 0 w 156"/>
                            <a:gd name="T1" fmla="*/ 44 h 136"/>
                            <a:gd name="T2" fmla="*/ 113 w 156"/>
                            <a:gd name="T3" fmla="*/ 92 h 136"/>
                            <a:gd name="T4" fmla="*/ 143 w 156"/>
                            <a:gd name="T5" fmla="*/ 64 h 136"/>
                            <a:gd name="T6" fmla="*/ 156 w 156"/>
                            <a:gd name="T7" fmla="*/ 0 h 136"/>
                            <a:gd name="T8" fmla="*/ 120 w 156"/>
                            <a:gd name="T9" fmla="*/ 51 h 136"/>
                            <a:gd name="T10" fmla="*/ 63 w 156"/>
                            <a:gd name="T11" fmla="*/ 130 h 136"/>
                            <a:gd name="T12" fmla="*/ 24 w 156"/>
                            <a:gd name="T13" fmla="*/ 136 h 136"/>
                            <a:gd name="T14" fmla="*/ 53 w 156"/>
                            <a:gd name="T15" fmla="*/ 92 h 136"/>
                            <a:gd name="T16" fmla="*/ 0 w 156"/>
                            <a:gd name="T17" fmla="*/ 44 h 13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56" h="136">
                              <a:moveTo>
                                <a:pt x="0" y="44"/>
                              </a:moveTo>
                              <a:lnTo>
                                <a:pt x="113" y="92"/>
                              </a:lnTo>
                              <a:lnTo>
                                <a:pt x="143" y="64"/>
                              </a:lnTo>
                              <a:lnTo>
                                <a:pt x="156" y="0"/>
                              </a:lnTo>
                              <a:lnTo>
                                <a:pt x="120" y="51"/>
                              </a:lnTo>
                              <a:lnTo>
                                <a:pt x="63" y="130"/>
                              </a:lnTo>
                              <a:lnTo>
                                <a:pt x="24" y="136"/>
                              </a:lnTo>
                              <a:lnTo>
                                <a:pt x="53" y="92"/>
                              </a:lnTo>
                              <a:lnTo>
                                <a:pt x="0" y="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0" name="Freeform 1436">
                          <a:extLst>
                            <a:ext uri="{FF2B5EF4-FFF2-40B4-BE49-F238E27FC236}">
                              <a16:creationId xmlns:a16="http://schemas.microsoft.com/office/drawing/2014/main" id="{11AF25E9-2F1B-47A2-8139-72946CB5CDA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7" y="1353"/>
                          <a:ext cx="102" cy="209"/>
                        </a:xfrm>
                        <a:custGeom>
                          <a:avLst/>
                          <a:gdLst>
                            <a:gd name="T0" fmla="*/ 39 w 204"/>
                            <a:gd name="T1" fmla="*/ 10 h 418"/>
                            <a:gd name="T2" fmla="*/ 63 w 204"/>
                            <a:gd name="T3" fmla="*/ 174 h 418"/>
                            <a:gd name="T4" fmla="*/ 187 w 204"/>
                            <a:gd name="T5" fmla="*/ 295 h 418"/>
                            <a:gd name="T6" fmla="*/ 204 w 204"/>
                            <a:gd name="T7" fmla="*/ 408 h 418"/>
                            <a:gd name="T8" fmla="*/ 170 w 204"/>
                            <a:gd name="T9" fmla="*/ 418 h 418"/>
                            <a:gd name="T10" fmla="*/ 153 w 204"/>
                            <a:gd name="T11" fmla="*/ 308 h 418"/>
                            <a:gd name="T12" fmla="*/ 30 w 204"/>
                            <a:gd name="T13" fmla="*/ 186 h 418"/>
                            <a:gd name="T14" fmla="*/ 0 w 204"/>
                            <a:gd name="T15" fmla="*/ 0 h 418"/>
                            <a:gd name="T16" fmla="*/ 39 w 204"/>
                            <a:gd name="T17" fmla="*/ 10 h 4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39" y="10"/>
                              </a:moveTo>
                              <a:lnTo>
                                <a:pt x="63" y="174"/>
                              </a:lnTo>
                              <a:lnTo>
                                <a:pt x="187" y="295"/>
                              </a:lnTo>
                              <a:lnTo>
                                <a:pt x="204" y="408"/>
                              </a:lnTo>
                              <a:lnTo>
                                <a:pt x="170" y="418"/>
                              </a:lnTo>
                              <a:lnTo>
                                <a:pt x="153" y="308"/>
                              </a:lnTo>
                              <a:lnTo>
                                <a:pt x="30" y="186"/>
                              </a:lnTo>
                              <a:lnTo>
                                <a:pt x="0" y="0"/>
                              </a:lnTo>
                              <a:lnTo>
                                <a:pt x="39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1" name="Freeform 1437">
                          <a:extLst>
                            <a:ext uri="{FF2B5EF4-FFF2-40B4-BE49-F238E27FC236}">
                              <a16:creationId xmlns:a16="http://schemas.microsoft.com/office/drawing/2014/main" id="{DFFA41C1-82CC-4248-A2FF-677B7B23CD2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7" y="1401"/>
                          <a:ext cx="51" cy="34"/>
                        </a:xfrm>
                        <a:custGeom>
                          <a:avLst/>
                          <a:gdLst>
                            <a:gd name="T0" fmla="*/ 0 w 100"/>
                            <a:gd name="T1" fmla="*/ 0 h 67"/>
                            <a:gd name="T2" fmla="*/ 100 w 100"/>
                            <a:gd name="T3" fmla="*/ 52 h 67"/>
                            <a:gd name="T4" fmla="*/ 0 w 100"/>
                            <a:gd name="T5" fmla="*/ 67 h 67"/>
                            <a:gd name="T6" fmla="*/ 31 w 100"/>
                            <a:gd name="T7" fmla="*/ 43 h 67"/>
                            <a:gd name="T8" fmla="*/ 0 w 100"/>
                            <a:gd name="T9" fmla="*/ 0 h 6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00" h="67">
                              <a:moveTo>
                                <a:pt x="0" y="0"/>
                              </a:moveTo>
                              <a:lnTo>
                                <a:pt x="100" y="52"/>
                              </a:lnTo>
                              <a:lnTo>
                                <a:pt x="0" y="67"/>
                              </a:lnTo>
                              <a:lnTo>
                                <a:pt x="31" y="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43422" name="Group 1438">
                      <a:extLst>
                        <a:ext uri="{FF2B5EF4-FFF2-40B4-BE49-F238E27FC236}">
                          <a16:creationId xmlns:a16="http://schemas.microsoft.com/office/drawing/2014/main" id="{739BEF0F-704C-4FEB-99C3-8413263F42D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8" cy="633"/>
                      <a:chOff x="2851" y="1756"/>
                      <a:chExt cx="718" cy="633"/>
                    </a:xfrm>
                  </p:grpSpPr>
                  <p:grpSp>
                    <p:nvGrpSpPr>
                      <p:cNvPr id="43423" name="Group 1439">
                        <a:extLst>
                          <a:ext uri="{FF2B5EF4-FFF2-40B4-BE49-F238E27FC236}">
                            <a16:creationId xmlns:a16="http://schemas.microsoft.com/office/drawing/2014/main" id="{C79E78A7-E530-427F-ACCD-C730D6F6E2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56"/>
                        <a:ext cx="710" cy="633"/>
                        <a:chOff x="2851" y="1756"/>
                        <a:chExt cx="710" cy="633"/>
                      </a:xfrm>
                    </p:grpSpPr>
                    <p:sp>
                      <p:nvSpPr>
                        <p:cNvPr id="43424" name="Freeform 1440">
                          <a:extLst>
                            <a:ext uri="{FF2B5EF4-FFF2-40B4-BE49-F238E27FC236}">
                              <a16:creationId xmlns:a16="http://schemas.microsoft.com/office/drawing/2014/main" id="{E88598CD-6C56-4ADC-A45F-889070037B7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51" y="1756"/>
                          <a:ext cx="710" cy="329"/>
                        </a:xfrm>
                        <a:custGeom>
                          <a:avLst/>
                          <a:gdLst>
                            <a:gd name="T0" fmla="*/ 971 w 1420"/>
                            <a:gd name="T1" fmla="*/ 549 h 658"/>
                            <a:gd name="T2" fmla="*/ 1420 w 1420"/>
                            <a:gd name="T3" fmla="*/ 276 h 658"/>
                            <a:gd name="T4" fmla="*/ 1376 w 1420"/>
                            <a:gd name="T5" fmla="*/ 0 h 658"/>
                            <a:gd name="T6" fmla="*/ 1104 w 1420"/>
                            <a:gd name="T7" fmla="*/ 44 h 658"/>
                            <a:gd name="T8" fmla="*/ 1177 w 1420"/>
                            <a:gd name="T9" fmla="*/ 183 h 658"/>
                            <a:gd name="T10" fmla="*/ 1105 w 1420"/>
                            <a:gd name="T11" fmla="*/ 254 h 658"/>
                            <a:gd name="T12" fmla="*/ 1051 w 1420"/>
                            <a:gd name="T13" fmla="*/ 51 h 658"/>
                            <a:gd name="T14" fmla="*/ 0 w 1420"/>
                            <a:gd name="T15" fmla="*/ 222 h 658"/>
                            <a:gd name="T16" fmla="*/ 33 w 1420"/>
                            <a:gd name="T17" fmla="*/ 421 h 658"/>
                            <a:gd name="T18" fmla="*/ 342 w 1420"/>
                            <a:gd name="T19" fmla="*/ 658 h 658"/>
                            <a:gd name="T20" fmla="*/ 971 w 1420"/>
                            <a:gd name="T21" fmla="*/ 549 h 6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1420" h="658">
                              <a:moveTo>
                                <a:pt x="971" y="549"/>
                              </a:moveTo>
                              <a:lnTo>
                                <a:pt x="1420" y="276"/>
                              </a:lnTo>
                              <a:lnTo>
                                <a:pt x="1376" y="0"/>
                              </a:lnTo>
                              <a:lnTo>
                                <a:pt x="1104" y="44"/>
                              </a:lnTo>
                              <a:lnTo>
                                <a:pt x="1177" y="183"/>
                              </a:lnTo>
                              <a:lnTo>
                                <a:pt x="1105" y="254"/>
                              </a:lnTo>
                              <a:lnTo>
                                <a:pt x="1051" y="51"/>
                              </a:lnTo>
                              <a:lnTo>
                                <a:pt x="0" y="222"/>
                              </a:lnTo>
                              <a:lnTo>
                                <a:pt x="33" y="421"/>
                              </a:lnTo>
                              <a:lnTo>
                                <a:pt x="342" y="658"/>
                              </a:lnTo>
                              <a:lnTo>
                                <a:pt x="971" y="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5" name="Freeform 1441">
                          <a:extLst>
                            <a:ext uri="{FF2B5EF4-FFF2-40B4-BE49-F238E27FC236}">
                              <a16:creationId xmlns:a16="http://schemas.microsoft.com/office/drawing/2014/main" id="{FA32D3CB-065D-4DAE-BC76-5A8E77E463A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0" y="1971"/>
                          <a:ext cx="101" cy="398"/>
                        </a:xfrm>
                        <a:custGeom>
                          <a:avLst/>
                          <a:gdLst>
                            <a:gd name="T0" fmla="*/ 128 w 200"/>
                            <a:gd name="T1" fmla="*/ 795 h 795"/>
                            <a:gd name="T2" fmla="*/ 0 w 200"/>
                            <a:gd name="T3" fmla="*/ 0 h 795"/>
                            <a:gd name="T4" fmla="*/ 100 w 200"/>
                            <a:gd name="T5" fmla="*/ 77 h 795"/>
                            <a:gd name="T6" fmla="*/ 200 w 200"/>
                            <a:gd name="T7" fmla="*/ 736 h 795"/>
                            <a:gd name="T8" fmla="*/ 128 w 200"/>
                            <a:gd name="T9" fmla="*/ 795 h 79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" h="795">
                              <a:moveTo>
                                <a:pt x="128" y="795"/>
                              </a:moveTo>
                              <a:lnTo>
                                <a:pt x="0" y="0"/>
                              </a:lnTo>
                              <a:lnTo>
                                <a:pt x="100" y="77"/>
                              </a:lnTo>
                              <a:lnTo>
                                <a:pt x="200" y="736"/>
                              </a:lnTo>
                              <a:lnTo>
                                <a:pt x="128" y="7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6" name="Freeform 1442">
                          <a:extLst>
                            <a:ext uri="{FF2B5EF4-FFF2-40B4-BE49-F238E27FC236}">
                              <a16:creationId xmlns:a16="http://schemas.microsoft.com/office/drawing/2014/main" id="{61ADBD41-D840-4A6C-9CF9-D0902A3C2F7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7" y="2234"/>
                          <a:ext cx="38" cy="69"/>
                        </a:xfrm>
                        <a:custGeom>
                          <a:avLst/>
                          <a:gdLst>
                            <a:gd name="T0" fmla="*/ 76 w 76"/>
                            <a:gd name="T1" fmla="*/ 128 h 138"/>
                            <a:gd name="T2" fmla="*/ 20 w 76"/>
                            <a:gd name="T3" fmla="*/ 138 h 138"/>
                            <a:gd name="T4" fmla="*/ 0 w 76"/>
                            <a:gd name="T5" fmla="*/ 9 h 138"/>
                            <a:gd name="T6" fmla="*/ 58 w 76"/>
                            <a:gd name="T7" fmla="*/ 0 h 138"/>
                            <a:gd name="T8" fmla="*/ 76 w 76"/>
                            <a:gd name="T9" fmla="*/ 128 h 1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76" y="128"/>
                              </a:moveTo>
                              <a:lnTo>
                                <a:pt x="20" y="138"/>
                              </a:lnTo>
                              <a:lnTo>
                                <a:pt x="0" y="9"/>
                              </a:lnTo>
                              <a:lnTo>
                                <a:pt x="58" y="0"/>
                              </a:lnTo>
                              <a:lnTo>
                                <a:pt x="76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7" name="Freeform 1443">
                          <a:extLst>
                            <a:ext uri="{FF2B5EF4-FFF2-40B4-BE49-F238E27FC236}">
                              <a16:creationId xmlns:a16="http://schemas.microsoft.com/office/drawing/2014/main" id="{B0FD2C46-6D69-4A53-B030-64830E64369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2" y="2177"/>
                          <a:ext cx="87" cy="180"/>
                        </a:xfrm>
                        <a:custGeom>
                          <a:avLst/>
                          <a:gdLst>
                            <a:gd name="T0" fmla="*/ 33 w 175"/>
                            <a:gd name="T1" fmla="*/ 257 h 360"/>
                            <a:gd name="T2" fmla="*/ 48 w 175"/>
                            <a:gd name="T3" fmla="*/ 360 h 360"/>
                            <a:gd name="T4" fmla="*/ 175 w 175"/>
                            <a:gd name="T5" fmla="*/ 198 h 360"/>
                            <a:gd name="T6" fmla="*/ 162 w 175"/>
                            <a:gd name="T7" fmla="*/ 114 h 360"/>
                            <a:gd name="T8" fmla="*/ 0 w 175"/>
                            <a:gd name="T9" fmla="*/ 0 h 360"/>
                            <a:gd name="T10" fmla="*/ 16 w 175"/>
                            <a:gd name="T11" fmla="*/ 114 h 360"/>
                            <a:gd name="T12" fmla="*/ 113 w 175"/>
                            <a:gd name="T13" fmla="*/ 165 h 360"/>
                            <a:gd name="T14" fmla="*/ 33 w 175"/>
                            <a:gd name="T15" fmla="*/ 257 h 3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175" h="360">
                              <a:moveTo>
                                <a:pt x="33" y="257"/>
                              </a:moveTo>
                              <a:lnTo>
                                <a:pt x="48" y="360"/>
                              </a:lnTo>
                              <a:lnTo>
                                <a:pt x="175" y="198"/>
                              </a:lnTo>
                              <a:lnTo>
                                <a:pt x="162" y="114"/>
                              </a:lnTo>
                              <a:lnTo>
                                <a:pt x="0" y="0"/>
                              </a:lnTo>
                              <a:lnTo>
                                <a:pt x="16" y="114"/>
                              </a:lnTo>
                              <a:lnTo>
                                <a:pt x="113" y="165"/>
                              </a:lnTo>
                              <a:lnTo>
                                <a:pt x="33" y="2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8" name="Freeform 1444">
                          <a:extLst>
                            <a:ext uri="{FF2B5EF4-FFF2-40B4-BE49-F238E27FC236}">
                              <a16:creationId xmlns:a16="http://schemas.microsoft.com/office/drawing/2014/main" id="{1C7FBEAB-EC96-478A-9DB8-F0AB7319EA0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2258"/>
                          <a:ext cx="396" cy="131"/>
                        </a:xfrm>
                        <a:custGeom>
                          <a:avLst/>
                          <a:gdLst>
                            <a:gd name="T0" fmla="*/ 791 w 791"/>
                            <a:gd name="T1" fmla="*/ 158 h 262"/>
                            <a:gd name="T2" fmla="*/ 0 w 791"/>
                            <a:gd name="T3" fmla="*/ 262 h 262"/>
                            <a:gd name="T4" fmla="*/ 127 w 791"/>
                            <a:gd name="T5" fmla="*/ 81 h 262"/>
                            <a:gd name="T6" fmla="*/ 118 w 791"/>
                            <a:gd name="T7" fmla="*/ 23 h 262"/>
                            <a:gd name="T8" fmla="*/ 257 w 791"/>
                            <a:gd name="T9" fmla="*/ 0 h 262"/>
                            <a:gd name="T10" fmla="*/ 456 w 791"/>
                            <a:gd name="T11" fmla="*/ 40 h 262"/>
                            <a:gd name="T12" fmla="*/ 634 w 791"/>
                            <a:gd name="T13" fmla="*/ 13 h 262"/>
                            <a:gd name="T14" fmla="*/ 791 w 791"/>
                            <a:gd name="T15" fmla="*/ 158 h 2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791" h="262">
                              <a:moveTo>
                                <a:pt x="791" y="158"/>
                              </a:moveTo>
                              <a:lnTo>
                                <a:pt x="0" y="262"/>
                              </a:lnTo>
                              <a:lnTo>
                                <a:pt x="127" y="81"/>
                              </a:lnTo>
                              <a:lnTo>
                                <a:pt x="118" y="23"/>
                              </a:lnTo>
                              <a:lnTo>
                                <a:pt x="257" y="0"/>
                              </a:lnTo>
                              <a:lnTo>
                                <a:pt x="456" y="40"/>
                              </a:lnTo>
                              <a:lnTo>
                                <a:pt x="634" y="13"/>
                              </a:lnTo>
                              <a:lnTo>
                                <a:pt x="791" y="1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9" name="Freeform 1445">
                          <a:extLst>
                            <a:ext uri="{FF2B5EF4-FFF2-40B4-BE49-F238E27FC236}">
                              <a16:creationId xmlns:a16="http://schemas.microsoft.com/office/drawing/2014/main" id="{FA970A56-8C7E-4C14-BB6B-881CE707094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6" y="2002"/>
                          <a:ext cx="395" cy="276"/>
                        </a:xfrm>
                        <a:custGeom>
                          <a:avLst/>
                          <a:gdLst>
                            <a:gd name="T0" fmla="*/ 734 w 789"/>
                            <a:gd name="T1" fmla="*/ 523 h 552"/>
                            <a:gd name="T2" fmla="*/ 706 w 789"/>
                            <a:gd name="T3" fmla="*/ 380 h 552"/>
                            <a:gd name="T4" fmla="*/ 756 w 789"/>
                            <a:gd name="T5" fmla="*/ 311 h 552"/>
                            <a:gd name="T6" fmla="*/ 750 w 789"/>
                            <a:gd name="T7" fmla="*/ 276 h 552"/>
                            <a:gd name="T8" fmla="*/ 716 w 789"/>
                            <a:gd name="T9" fmla="*/ 282 h 552"/>
                            <a:gd name="T10" fmla="*/ 689 w 789"/>
                            <a:gd name="T11" fmla="*/ 262 h 552"/>
                            <a:gd name="T12" fmla="*/ 660 w 789"/>
                            <a:gd name="T13" fmla="*/ 237 h 552"/>
                            <a:gd name="T14" fmla="*/ 675 w 789"/>
                            <a:gd name="T15" fmla="*/ 222 h 552"/>
                            <a:gd name="T16" fmla="*/ 659 w 789"/>
                            <a:gd name="T17" fmla="*/ 141 h 552"/>
                            <a:gd name="T18" fmla="*/ 675 w 789"/>
                            <a:gd name="T19" fmla="*/ 93 h 552"/>
                            <a:gd name="T20" fmla="*/ 722 w 789"/>
                            <a:gd name="T21" fmla="*/ 85 h 552"/>
                            <a:gd name="T22" fmla="*/ 726 w 789"/>
                            <a:gd name="T23" fmla="*/ 120 h 552"/>
                            <a:gd name="T24" fmla="*/ 761 w 789"/>
                            <a:gd name="T25" fmla="*/ 117 h 552"/>
                            <a:gd name="T26" fmla="*/ 789 w 789"/>
                            <a:gd name="T27" fmla="*/ 61 h 552"/>
                            <a:gd name="T28" fmla="*/ 709 w 789"/>
                            <a:gd name="T29" fmla="*/ 0 h 552"/>
                            <a:gd name="T30" fmla="*/ 600 w 789"/>
                            <a:gd name="T31" fmla="*/ 19 h 552"/>
                            <a:gd name="T32" fmla="*/ 550 w 789"/>
                            <a:gd name="T33" fmla="*/ 63 h 552"/>
                            <a:gd name="T34" fmla="*/ 445 w 789"/>
                            <a:gd name="T35" fmla="*/ 80 h 552"/>
                            <a:gd name="T36" fmla="*/ 447 w 789"/>
                            <a:gd name="T37" fmla="*/ 105 h 552"/>
                            <a:gd name="T38" fmla="*/ 0 w 789"/>
                            <a:gd name="T39" fmla="*/ 176 h 552"/>
                            <a:gd name="T40" fmla="*/ 5 w 789"/>
                            <a:gd name="T41" fmla="*/ 212 h 552"/>
                            <a:gd name="T42" fmla="*/ 53 w 789"/>
                            <a:gd name="T43" fmla="*/ 204 h 552"/>
                            <a:gd name="T44" fmla="*/ 70 w 789"/>
                            <a:gd name="T45" fmla="*/ 321 h 552"/>
                            <a:gd name="T46" fmla="*/ 186 w 789"/>
                            <a:gd name="T47" fmla="*/ 427 h 552"/>
                            <a:gd name="T48" fmla="*/ 220 w 789"/>
                            <a:gd name="T49" fmla="*/ 532 h 552"/>
                            <a:gd name="T50" fmla="*/ 358 w 789"/>
                            <a:gd name="T51" fmla="*/ 512 h 552"/>
                            <a:gd name="T52" fmla="*/ 560 w 789"/>
                            <a:gd name="T53" fmla="*/ 552 h 552"/>
                            <a:gd name="T54" fmla="*/ 734 w 789"/>
                            <a:gd name="T55" fmla="*/ 523 h 55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789" h="552">
                              <a:moveTo>
                                <a:pt x="734" y="523"/>
                              </a:moveTo>
                              <a:lnTo>
                                <a:pt x="706" y="380"/>
                              </a:lnTo>
                              <a:lnTo>
                                <a:pt x="756" y="311"/>
                              </a:lnTo>
                              <a:lnTo>
                                <a:pt x="750" y="276"/>
                              </a:lnTo>
                              <a:lnTo>
                                <a:pt x="716" y="282"/>
                              </a:lnTo>
                              <a:lnTo>
                                <a:pt x="689" y="262"/>
                              </a:lnTo>
                              <a:lnTo>
                                <a:pt x="660" y="237"/>
                              </a:lnTo>
                              <a:lnTo>
                                <a:pt x="675" y="222"/>
                              </a:lnTo>
                              <a:lnTo>
                                <a:pt x="659" y="141"/>
                              </a:lnTo>
                              <a:lnTo>
                                <a:pt x="675" y="93"/>
                              </a:lnTo>
                              <a:lnTo>
                                <a:pt x="722" y="85"/>
                              </a:lnTo>
                              <a:lnTo>
                                <a:pt x="726" y="120"/>
                              </a:lnTo>
                              <a:lnTo>
                                <a:pt x="761" y="117"/>
                              </a:lnTo>
                              <a:lnTo>
                                <a:pt x="789" y="61"/>
                              </a:lnTo>
                              <a:lnTo>
                                <a:pt x="709" y="0"/>
                              </a:lnTo>
                              <a:lnTo>
                                <a:pt x="600" y="19"/>
                              </a:lnTo>
                              <a:lnTo>
                                <a:pt x="550" y="63"/>
                              </a:lnTo>
                              <a:lnTo>
                                <a:pt x="445" y="80"/>
                              </a:lnTo>
                              <a:lnTo>
                                <a:pt x="447" y="105"/>
                              </a:lnTo>
                              <a:lnTo>
                                <a:pt x="0" y="176"/>
                              </a:lnTo>
                              <a:lnTo>
                                <a:pt x="5" y="212"/>
                              </a:lnTo>
                              <a:lnTo>
                                <a:pt x="53" y="204"/>
                              </a:lnTo>
                              <a:lnTo>
                                <a:pt x="70" y="321"/>
                              </a:lnTo>
                              <a:lnTo>
                                <a:pt x="186" y="427"/>
                              </a:lnTo>
                              <a:lnTo>
                                <a:pt x="220" y="532"/>
                              </a:lnTo>
                              <a:lnTo>
                                <a:pt x="358" y="512"/>
                              </a:lnTo>
                              <a:lnTo>
                                <a:pt x="560" y="552"/>
                              </a:lnTo>
                              <a:lnTo>
                                <a:pt x="734" y="5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0" name="Freeform 1446">
                          <a:extLst>
                            <a:ext uri="{FF2B5EF4-FFF2-40B4-BE49-F238E27FC236}">
                              <a16:creationId xmlns:a16="http://schemas.microsoft.com/office/drawing/2014/main" id="{5FFDAB54-B2FF-4D63-931B-69339027BC5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00" y="1773"/>
                          <a:ext cx="148" cy="161"/>
                        </a:xfrm>
                        <a:custGeom>
                          <a:avLst/>
                          <a:gdLst>
                            <a:gd name="T0" fmla="*/ 63 w 296"/>
                            <a:gd name="T1" fmla="*/ 320 h 320"/>
                            <a:gd name="T2" fmla="*/ 296 w 296"/>
                            <a:gd name="T3" fmla="*/ 120 h 320"/>
                            <a:gd name="T4" fmla="*/ 279 w 296"/>
                            <a:gd name="T5" fmla="*/ 0 h 320"/>
                            <a:gd name="T6" fmla="*/ 0 w 296"/>
                            <a:gd name="T7" fmla="*/ 261 h 320"/>
                            <a:gd name="T8" fmla="*/ 63 w 296"/>
                            <a:gd name="T9" fmla="*/ 320 h 3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63" y="320"/>
                              </a:moveTo>
                              <a:lnTo>
                                <a:pt x="296" y="120"/>
                              </a:lnTo>
                              <a:lnTo>
                                <a:pt x="279" y="0"/>
                              </a:lnTo>
                              <a:lnTo>
                                <a:pt x="0" y="261"/>
                              </a:lnTo>
                              <a:lnTo>
                                <a:pt x="63" y="3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1" name="Freeform 1447">
                          <a:extLst>
                            <a:ext uri="{FF2B5EF4-FFF2-40B4-BE49-F238E27FC236}">
                              <a16:creationId xmlns:a16="http://schemas.microsoft.com/office/drawing/2014/main" id="{A9572233-2A70-49D6-B7FE-3ED031D1193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44" y="1764"/>
                          <a:ext cx="76" cy="57"/>
                        </a:xfrm>
                        <a:custGeom>
                          <a:avLst/>
                          <a:gdLst>
                            <a:gd name="T0" fmla="*/ 151 w 151"/>
                            <a:gd name="T1" fmla="*/ 54 h 115"/>
                            <a:gd name="T2" fmla="*/ 88 w 151"/>
                            <a:gd name="T3" fmla="*/ 115 h 115"/>
                            <a:gd name="T4" fmla="*/ 0 w 151"/>
                            <a:gd name="T5" fmla="*/ 20 h 115"/>
                            <a:gd name="T6" fmla="*/ 101 w 151"/>
                            <a:gd name="T7" fmla="*/ 0 h 115"/>
                            <a:gd name="T8" fmla="*/ 151 w 151"/>
                            <a:gd name="T9" fmla="*/ 54 h 1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51" h="115">
                              <a:moveTo>
                                <a:pt x="151" y="54"/>
                              </a:moveTo>
                              <a:lnTo>
                                <a:pt x="88" y="115"/>
                              </a:lnTo>
                              <a:lnTo>
                                <a:pt x="0" y="20"/>
                              </a:lnTo>
                              <a:lnTo>
                                <a:pt x="101" y="0"/>
                              </a:lnTo>
                              <a:lnTo>
                                <a:pt x="151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2" name="Freeform 1448">
                          <a:extLst>
                            <a:ext uri="{FF2B5EF4-FFF2-40B4-BE49-F238E27FC236}">
                              <a16:creationId xmlns:a16="http://schemas.microsoft.com/office/drawing/2014/main" id="{386B9A56-5615-4965-BBF6-42D1ACAAC2D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790"/>
                          <a:ext cx="142" cy="181"/>
                        </a:xfrm>
                        <a:custGeom>
                          <a:avLst/>
                          <a:gdLst>
                            <a:gd name="T0" fmla="*/ 285 w 285"/>
                            <a:gd name="T1" fmla="*/ 330 h 362"/>
                            <a:gd name="T2" fmla="*/ 140 w 285"/>
                            <a:gd name="T3" fmla="*/ 208 h 362"/>
                            <a:gd name="T4" fmla="*/ 51 w 285"/>
                            <a:gd name="T5" fmla="*/ 0 h 362"/>
                            <a:gd name="T6" fmla="*/ 0 w 285"/>
                            <a:gd name="T7" fmla="*/ 6 h 362"/>
                            <a:gd name="T8" fmla="*/ 91 w 285"/>
                            <a:gd name="T9" fmla="*/ 239 h 362"/>
                            <a:gd name="T10" fmla="*/ 229 w 285"/>
                            <a:gd name="T11" fmla="*/ 362 h 362"/>
                            <a:gd name="T12" fmla="*/ 285 w 285"/>
                            <a:gd name="T13" fmla="*/ 330 h 3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5" h="362">
                              <a:moveTo>
                                <a:pt x="285" y="330"/>
                              </a:moveTo>
                              <a:lnTo>
                                <a:pt x="140" y="208"/>
                              </a:lnTo>
                              <a:lnTo>
                                <a:pt x="51" y="0"/>
                              </a:lnTo>
                              <a:lnTo>
                                <a:pt x="0" y="6"/>
                              </a:lnTo>
                              <a:lnTo>
                                <a:pt x="91" y="239"/>
                              </a:lnTo>
                              <a:lnTo>
                                <a:pt x="229" y="362"/>
                              </a:lnTo>
                              <a:lnTo>
                                <a:pt x="285" y="3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3" name="Freeform 1449">
                          <a:extLst>
                            <a:ext uri="{FF2B5EF4-FFF2-40B4-BE49-F238E27FC236}">
                              <a16:creationId xmlns:a16="http://schemas.microsoft.com/office/drawing/2014/main" id="{A4002FAB-0094-4A54-B693-C965FA866BF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00" y="1857"/>
                          <a:ext cx="111" cy="140"/>
                        </a:xfrm>
                        <a:custGeom>
                          <a:avLst/>
                          <a:gdLst>
                            <a:gd name="T0" fmla="*/ 223 w 223"/>
                            <a:gd name="T1" fmla="*/ 241 h 280"/>
                            <a:gd name="T2" fmla="*/ 193 w 223"/>
                            <a:gd name="T3" fmla="*/ 280 h 280"/>
                            <a:gd name="T4" fmla="*/ 20 w 223"/>
                            <a:gd name="T5" fmla="*/ 140 h 280"/>
                            <a:gd name="T6" fmla="*/ 0 w 223"/>
                            <a:gd name="T7" fmla="*/ 10 h 280"/>
                            <a:gd name="T8" fmla="*/ 43 w 223"/>
                            <a:gd name="T9" fmla="*/ 0 h 280"/>
                            <a:gd name="T10" fmla="*/ 63 w 223"/>
                            <a:gd name="T11" fmla="*/ 115 h 280"/>
                            <a:gd name="T12" fmla="*/ 223 w 223"/>
                            <a:gd name="T13" fmla="*/ 241 h 2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23" h="280">
                              <a:moveTo>
                                <a:pt x="223" y="241"/>
                              </a:moveTo>
                              <a:lnTo>
                                <a:pt x="193" y="280"/>
                              </a:lnTo>
                              <a:lnTo>
                                <a:pt x="20" y="140"/>
                              </a:lnTo>
                              <a:lnTo>
                                <a:pt x="0" y="10"/>
                              </a:lnTo>
                              <a:lnTo>
                                <a:pt x="43" y="0"/>
                              </a:lnTo>
                              <a:lnTo>
                                <a:pt x="63" y="115"/>
                              </a:lnTo>
                              <a:lnTo>
                                <a:pt x="223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4" name="Freeform 1450">
                          <a:extLst>
                            <a:ext uri="{FF2B5EF4-FFF2-40B4-BE49-F238E27FC236}">
                              <a16:creationId xmlns:a16="http://schemas.microsoft.com/office/drawing/2014/main" id="{7C2CA9E5-BA9F-4987-9BDB-DD57DE83509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3" y="1847"/>
                          <a:ext cx="84" cy="106"/>
                        </a:xfrm>
                        <a:custGeom>
                          <a:avLst/>
                          <a:gdLst>
                            <a:gd name="T0" fmla="*/ 142 w 166"/>
                            <a:gd name="T1" fmla="*/ 212 h 212"/>
                            <a:gd name="T2" fmla="*/ 17 w 166"/>
                            <a:gd name="T3" fmla="*/ 112 h 212"/>
                            <a:gd name="T4" fmla="*/ 0 w 166"/>
                            <a:gd name="T5" fmla="*/ 11 h 212"/>
                            <a:gd name="T6" fmla="*/ 50 w 166"/>
                            <a:gd name="T7" fmla="*/ 0 h 212"/>
                            <a:gd name="T8" fmla="*/ 70 w 166"/>
                            <a:gd name="T9" fmla="*/ 102 h 212"/>
                            <a:gd name="T10" fmla="*/ 166 w 166"/>
                            <a:gd name="T11" fmla="*/ 177 h 212"/>
                            <a:gd name="T12" fmla="*/ 142 w 166"/>
                            <a:gd name="T13" fmla="*/ 212 h 21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66" h="212">
                              <a:moveTo>
                                <a:pt x="142" y="212"/>
                              </a:moveTo>
                              <a:lnTo>
                                <a:pt x="17" y="112"/>
                              </a:lnTo>
                              <a:lnTo>
                                <a:pt x="0" y="11"/>
                              </a:lnTo>
                              <a:lnTo>
                                <a:pt x="50" y="0"/>
                              </a:lnTo>
                              <a:lnTo>
                                <a:pt x="70" y="102"/>
                              </a:lnTo>
                              <a:lnTo>
                                <a:pt x="166" y="177"/>
                              </a:lnTo>
                              <a:lnTo>
                                <a:pt x="142" y="2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5" name="Freeform 1451">
                          <a:extLst>
                            <a:ext uri="{FF2B5EF4-FFF2-40B4-BE49-F238E27FC236}">
                              <a16:creationId xmlns:a16="http://schemas.microsoft.com/office/drawing/2014/main" id="{949C7AC2-0F65-4B8F-BC1F-A493DA4F9B6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3" y="1802"/>
                          <a:ext cx="133" cy="110"/>
                        </a:xfrm>
                        <a:custGeom>
                          <a:avLst/>
                          <a:gdLst>
                            <a:gd name="T0" fmla="*/ 265 w 265"/>
                            <a:gd name="T1" fmla="*/ 0 h 220"/>
                            <a:gd name="T2" fmla="*/ 250 w 265"/>
                            <a:gd name="T3" fmla="*/ 121 h 220"/>
                            <a:gd name="T4" fmla="*/ 195 w 265"/>
                            <a:gd name="T5" fmla="*/ 191 h 220"/>
                            <a:gd name="T6" fmla="*/ 0 w 265"/>
                            <a:gd name="T7" fmla="*/ 220 h 220"/>
                            <a:gd name="T8" fmla="*/ 22 w 265"/>
                            <a:gd name="T9" fmla="*/ 86 h 220"/>
                            <a:gd name="T10" fmla="*/ 21 w 265"/>
                            <a:gd name="T11" fmla="*/ 40 h 220"/>
                            <a:gd name="T12" fmla="*/ 265 w 265"/>
                            <a:gd name="T13" fmla="*/ 0 h 2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65" h="220">
                              <a:moveTo>
                                <a:pt x="265" y="0"/>
                              </a:moveTo>
                              <a:lnTo>
                                <a:pt x="250" y="121"/>
                              </a:lnTo>
                              <a:lnTo>
                                <a:pt x="195" y="191"/>
                              </a:lnTo>
                              <a:lnTo>
                                <a:pt x="0" y="220"/>
                              </a:lnTo>
                              <a:lnTo>
                                <a:pt x="22" y="86"/>
                              </a:lnTo>
                              <a:lnTo>
                                <a:pt x="21" y="40"/>
                              </a:lnTo>
                              <a:lnTo>
                                <a:pt x="26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6" name="Freeform 1452">
                          <a:extLst>
                            <a:ext uri="{FF2B5EF4-FFF2-40B4-BE49-F238E27FC236}">
                              <a16:creationId xmlns:a16="http://schemas.microsoft.com/office/drawing/2014/main" id="{315B1ACC-3596-4361-91B0-E2B46785E48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93" y="1806"/>
                          <a:ext cx="186" cy="137"/>
                        </a:xfrm>
                        <a:custGeom>
                          <a:avLst/>
                          <a:gdLst>
                            <a:gd name="T0" fmla="*/ 352 w 373"/>
                            <a:gd name="T1" fmla="*/ 0 h 275"/>
                            <a:gd name="T2" fmla="*/ 373 w 373"/>
                            <a:gd name="T3" fmla="*/ 138 h 275"/>
                            <a:gd name="T4" fmla="*/ 308 w 373"/>
                            <a:gd name="T5" fmla="*/ 223 h 275"/>
                            <a:gd name="T6" fmla="*/ 0 w 373"/>
                            <a:gd name="T7" fmla="*/ 275 h 275"/>
                            <a:gd name="T8" fmla="*/ 42 w 373"/>
                            <a:gd name="T9" fmla="*/ 152 h 275"/>
                            <a:gd name="T10" fmla="*/ 54 w 373"/>
                            <a:gd name="T11" fmla="*/ 41 h 275"/>
                            <a:gd name="T12" fmla="*/ 102 w 373"/>
                            <a:gd name="T13" fmla="*/ 34 h 275"/>
                            <a:gd name="T14" fmla="*/ 101 w 373"/>
                            <a:gd name="T15" fmla="*/ 79 h 275"/>
                            <a:gd name="T16" fmla="*/ 81 w 373"/>
                            <a:gd name="T17" fmla="*/ 213 h 275"/>
                            <a:gd name="T18" fmla="*/ 279 w 373"/>
                            <a:gd name="T19" fmla="*/ 182 h 275"/>
                            <a:gd name="T20" fmla="*/ 339 w 373"/>
                            <a:gd name="T21" fmla="*/ 112 h 275"/>
                            <a:gd name="T22" fmla="*/ 352 w 373"/>
                            <a:gd name="T23" fmla="*/ 0 h 2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373" h="275">
                              <a:moveTo>
                                <a:pt x="352" y="0"/>
                              </a:moveTo>
                              <a:lnTo>
                                <a:pt x="373" y="138"/>
                              </a:lnTo>
                              <a:lnTo>
                                <a:pt x="308" y="223"/>
                              </a:lnTo>
                              <a:lnTo>
                                <a:pt x="0" y="275"/>
                              </a:lnTo>
                              <a:lnTo>
                                <a:pt x="42" y="152"/>
                              </a:lnTo>
                              <a:lnTo>
                                <a:pt x="54" y="41"/>
                              </a:lnTo>
                              <a:lnTo>
                                <a:pt x="102" y="34"/>
                              </a:lnTo>
                              <a:lnTo>
                                <a:pt x="101" y="79"/>
                              </a:lnTo>
                              <a:lnTo>
                                <a:pt x="81" y="213"/>
                              </a:lnTo>
                              <a:lnTo>
                                <a:pt x="279" y="182"/>
                              </a:lnTo>
                              <a:lnTo>
                                <a:pt x="339" y="112"/>
                              </a:lnTo>
                              <a:lnTo>
                                <a:pt x="3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7" name="Freeform 1453">
                          <a:extLst>
                            <a:ext uri="{FF2B5EF4-FFF2-40B4-BE49-F238E27FC236}">
                              <a16:creationId xmlns:a16="http://schemas.microsoft.com/office/drawing/2014/main" id="{F97F9634-D93E-4326-A56C-1EC19498650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1800"/>
                          <a:ext cx="250" cy="190"/>
                        </a:xfrm>
                        <a:custGeom>
                          <a:avLst/>
                          <a:gdLst>
                            <a:gd name="T0" fmla="*/ 103 w 501"/>
                            <a:gd name="T1" fmla="*/ 63 h 378"/>
                            <a:gd name="T2" fmla="*/ 74 w 501"/>
                            <a:gd name="T3" fmla="*/ 246 h 378"/>
                            <a:gd name="T4" fmla="*/ 0 w 501"/>
                            <a:gd name="T5" fmla="*/ 378 h 378"/>
                            <a:gd name="T6" fmla="*/ 389 w 501"/>
                            <a:gd name="T7" fmla="*/ 315 h 378"/>
                            <a:gd name="T8" fmla="*/ 501 w 501"/>
                            <a:gd name="T9" fmla="*/ 201 h 378"/>
                            <a:gd name="T10" fmla="*/ 471 w 501"/>
                            <a:gd name="T11" fmla="*/ 0 h 378"/>
                            <a:gd name="T12" fmla="*/ 494 w 501"/>
                            <a:gd name="T13" fmla="*/ 154 h 378"/>
                            <a:gd name="T14" fmla="*/ 422 w 501"/>
                            <a:gd name="T15" fmla="*/ 235 h 378"/>
                            <a:gd name="T16" fmla="*/ 118 w 501"/>
                            <a:gd name="T17" fmla="*/ 284 h 378"/>
                            <a:gd name="T18" fmla="*/ 159 w 501"/>
                            <a:gd name="T19" fmla="*/ 157 h 378"/>
                            <a:gd name="T20" fmla="*/ 170 w 501"/>
                            <a:gd name="T21" fmla="*/ 51 h 378"/>
                            <a:gd name="T22" fmla="*/ 103 w 501"/>
                            <a:gd name="T23" fmla="*/ 63 h 37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501" h="378">
                              <a:moveTo>
                                <a:pt x="103" y="63"/>
                              </a:moveTo>
                              <a:lnTo>
                                <a:pt x="74" y="246"/>
                              </a:lnTo>
                              <a:lnTo>
                                <a:pt x="0" y="378"/>
                              </a:lnTo>
                              <a:lnTo>
                                <a:pt x="389" y="315"/>
                              </a:lnTo>
                              <a:lnTo>
                                <a:pt x="501" y="201"/>
                              </a:lnTo>
                              <a:lnTo>
                                <a:pt x="471" y="0"/>
                              </a:lnTo>
                              <a:lnTo>
                                <a:pt x="494" y="154"/>
                              </a:lnTo>
                              <a:lnTo>
                                <a:pt x="422" y="235"/>
                              </a:lnTo>
                              <a:lnTo>
                                <a:pt x="118" y="284"/>
                              </a:lnTo>
                              <a:lnTo>
                                <a:pt x="159" y="157"/>
                              </a:lnTo>
                              <a:lnTo>
                                <a:pt x="170" y="51"/>
                              </a:lnTo>
                              <a:lnTo>
                                <a:pt x="103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8" name="Freeform 1454">
                          <a:extLst>
                            <a:ext uri="{FF2B5EF4-FFF2-40B4-BE49-F238E27FC236}">
                              <a16:creationId xmlns:a16="http://schemas.microsoft.com/office/drawing/2014/main" id="{BE709764-C810-468B-8643-3E57D69C45C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6" y="1831"/>
                          <a:ext cx="303" cy="190"/>
                        </a:xfrm>
                        <a:custGeom>
                          <a:avLst/>
                          <a:gdLst>
                            <a:gd name="T0" fmla="*/ 600 w 606"/>
                            <a:gd name="T1" fmla="*/ 138 h 380"/>
                            <a:gd name="T2" fmla="*/ 606 w 606"/>
                            <a:gd name="T3" fmla="*/ 176 h 380"/>
                            <a:gd name="T4" fmla="*/ 481 w 606"/>
                            <a:gd name="T5" fmla="*/ 305 h 380"/>
                            <a:gd name="T6" fmla="*/ 0 w 606"/>
                            <a:gd name="T7" fmla="*/ 380 h 380"/>
                            <a:gd name="T8" fmla="*/ 112 w 606"/>
                            <a:gd name="T9" fmla="*/ 190 h 380"/>
                            <a:gd name="T10" fmla="*/ 139 w 606"/>
                            <a:gd name="T11" fmla="*/ 6 h 380"/>
                            <a:gd name="T12" fmla="*/ 198 w 606"/>
                            <a:gd name="T13" fmla="*/ 0 h 380"/>
                            <a:gd name="T14" fmla="*/ 171 w 606"/>
                            <a:gd name="T15" fmla="*/ 182 h 380"/>
                            <a:gd name="T16" fmla="*/ 94 w 606"/>
                            <a:gd name="T17" fmla="*/ 317 h 380"/>
                            <a:gd name="T18" fmla="*/ 485 w 606"/>
                            <a:gd name="T19" fmla="*/ 254 h 380"/>
                            <a:gd name="T20" fmla="*/ 600 w 606"/>
                            <a:gd name="T21" fmla="*/ 138 h 3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606" h="380">
                              <a:moveTo>
                                <a:pt x="600" y="138"/>
                              </a:moveTo>
                              <a:lnTo>
                                <a:pt x="606" y="176"/>
                              </a:lnTo>
                              <a:lnTo>
                                <a:pt x="481" y="305"/>
                              </a:lnTo>
                              <a:lnTo>
                                <a:pt x="0" y="380"/>
                              </a:lnTo>
                              <a:lnTo>
                                <a:pt x="112" y="190"/>
                              </a:lnTo>
                              <a:lnTo>
                                <a:pt x="139" y="6"/>
                              </a:lnTo>
                              <a:lnTo>
                                <a:pt x="198" y="0"/>
                              </a:lnTo>
                              <a:lnTo>
                                <a:pt x="171" y="182"/>
                              </a:lnTo>
                              <a:lnTo>
                                <a:pt x="94" y="317"/>
                              </a:lnTo>
                              <a:lnTo>
                                <a:pt x="485" y="254"/>
                              </a:lnTo>
                              <a:lnTo>
                                <a:pt x="600" y="1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9" name="Freeform 1455">
                          <a:extLst>
                            <a:ext uri="{FF2B5EF4-FFF2-40B4-BE49-F238E27FC236}">
                              <a16:creationId xmlns:a16="http://schemas.microsoft.com/office/drawing/2014/main" id="{CB13056B-4500-429A-A9BC-9020DCC9E97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40" y="1995"/>
                          <a:ext cx="78" cy="72"/>
                        </a:xfrm>
                        <a:custGeom>
                          <a:avLst/>
                          <a:gdLst>
                            <a:gd name="T0" fmla="*/ 155 w 155"/>
                            <a:gd name="T1" fmla="*/ 133 h 145"/>
                            <a:gd name="T2" fmla="*/ 143 w 155"/>
                            <a:gd name="T3" fmla="*/ 60 h 145"/>
                            <a:gd name="T4" fmla="*/ 11 w 155"/>
                            <a:gd name="T5" fmla="*/ 81 h 145"/>
                            <a:gd name="T6" fmla="*/ 0 w 155"/>
                            <a:gd name="T7" fmla="*/ 11 h 145"/>
                            <a:gd name="T8" fmla="*/ 64 w 155"/>
                            <a:gd name="T9" fmla="*/ 0 h 145"/>
                            <a:gd name="T10" fmla="*/ 85 w 155"/>
                            <a:gd name="T11" fmla="*/ 145 h 145"/>
                            <a:gd name="T12" fmla="*/ 155 w 155"/>
                            <a:gd name="T13" fmla="*/ 133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3"/>
                              </a:moveTo>
                              <a:lnTo>
                                <a:pt x="143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4" y="0"/>
                              </a:lnTo>
                              <a:lnTo>
                                <a:pt x="85" y="145"/>
                              </a:lnTo>
                              <a:lnTo>
                                <a:pt x="155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0" name="Freeform 1456">
                          <a:extLst>
                            <a:ext uri="{FF2B5EF4-FFF2-40B4-BE49-F238E27FC236}">
                              <a16:creationId xmlns:a16="http://schemas.microsoft.com/office/drawing/2014/main" id="{877BF513-4CFF-4ED5-A51A-86B9A4C9A3D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2001"/>
                          <a:ext cx="77" cy="71"/>
                        </a:xfrm>
                        <a:custGeom>
                          <a:avLst/>
                          <a:gdLst>
                            <a:gd name="T0" fmla="*/ 155 w 155"/>
                            <a:gd name="T1" fmla="*/ 131 h 142"/>
                            <a:gd name="T2" fmla="*/ 144 w 155"/>
                            <a:gd name="T3" fmla="*/ 59 h 142"/>
                            <a:gd name="T4" fmla="*/ 9 w 155"/>
                            <a:gd name="T5" fmla="*/ 80 h 142"/>
                            <a:gd name="T6" fmla="*/ 0 w 155"/>
                            <a:gd name="T7" fmla="*/ 9 h 142"/>
                            <a:gd name="T8" fmla="*/ 64 w 155"/>
                            <a:gd name="T9" fmla="*/ 0 h 142"/>
                            <a:gd name="T10" fmla="*/ 86 w 155"/>
                            <a:gd name="T11" fmla="*/ 142 h 142"/>
                            <a:gd name="T12" fmla="*/ 155 w 155"/>
                            <a:gd name="T13" fmla="*/ 131 h 14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155" y="131"/>
                              </a:moveTo>
                              <a:lnTo>
                                <a:pt x="144" y="59"/>
                              </a:lnTo>
                              <a:lnTo>
                                <a:pt x="9" y="80"/>
                              </a:lnTo>
                              <a:lnTo>
                                <a:pt x="0" y="9"/>
                              </a:lnTo>
                              <a:lnTo>
                                <a:pt x="64" y="0"/>
                              </a:lnTo>
                              <a:lnTo>
                                <a:pt x="86" y="142"/>
                              </a:lnTo>
                              <a:lnTo>
                                <a:pt x="155" y="1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1" name="Freeform 1457">
                          <a:extLst>
                            <a:ext uri="{FF2B5EF4-FFF2-40B4-BE49-F238E27FC236}">
                              <a16:creationId xmlns:a16="http://schemas.microsoft.com/office/drawing/2014/main" id="{D1EECD44-74DF-4C19-BEB5-B82BC59E738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2006"/>
                          <a:ext cx="77" cy="72"/>
                        </a:xfrm>
                        <a:custGeom>
                          <a:avLst/>
                          <a:gdLst>
                            <a:gd name="T0" fmla="*/ 155 w 155"/>
                            <a:gd name="T1" fmla="*/ 134 h 145"/>
                            <a:gd name="T2" fmla="*/ 144 w 155"/>
                            <a:gd name="T3" fmla="*/ 60 h 145"/>
                            <a:gd name="T4" fmla="*/ 8 w 155"/>
                            <a:gd name="T5" fmla="*/ 82 h 145"/>
                            <a:gd name="T6" fmla="*/ 0 w 155"/>
                            <a:gd name="T7" fmla="*/ 11 h 145"/>
                            <a:gd name="T8" fmla="*/ 65 w 155"/>
                            <a:gd name="T9" fmla="*/ 0 h 145"/>
                            <a:gd name="T10" fmla="*/ 87 w 155"/>
                            <a:gd name="T11" fmla="*/ 145 h 145"/>
                            <a:gd name="T12" fmla="*/ 155 w 155"/>
                            <a:gd name="T13" fmla="*/ 134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4"/>
                              </a:moveTo>
                              <a:lnTo>
                                <a:pt x="144" y="60"/>
                              </a:lnTo>
                              <a:lnTo>
                                <a:pt x="8" y="82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7" y="145"/>
                              </a:lnTo>
                              <a:lnTo>
                                <a:pt x="155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2" name="Freeform 1458">
                          <a:extLst>
                            <a:ext uri="{FF2B5EF4-FFF2-40B4-BE49-F238E27FC236}">
                              <a16:creationId xmlns:a16="http://schemas.microsoft.com/office/drawing/2014/main" id="{D873CD2A-35D3-41AC-B0EA-F42D9238DB4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6" y="2012"/>
                          <a:ext cx="78" cy="73"/>
                        </a:xfrm>
                        <a:custGeom>
                          <a:avLst/>
                          <a:gdLst>
                            <a:gd name="T0" fmla="*/ 156 w 156"/>
                            <a:gd name="T1" fmla="*/ 133 h 147"/>
                            <a:gd name="T2" fmla="*/ 145 w 156"/>
                            <a:gd name="T3" fmla="*/ 60 h 147"/>
                            <a:gd name="T4" fmla="*/ 10 w 156"/>
                            <a:gd name="T5" fmla="*/ 81 h 147"/>
                            <a:gd name="T6" fmla="*/ 0 w 156"/>
                            <a:gd name="T7" fmla="*/ 11 h 147"/>
                            <a:gd name="T8" fmla="*/ 65 w 156"/>
                            <a:gd name="T9" fmla="*/ 0 h 147"/>
                            <a:gd name="T10" fmla="*/ 88 w 156"/>
                            <a:gd name="T11" fmla="*/ 147 h 147"/>
                            <a:gd name="T12" fmla="*/ 156 w 156"/>
                            <a:gd name="T13" fmla="*/ 133 h 1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7">
                              <a:moveTo>
                                <a:pt x="156" y="133"/>
                              </a:moveTo>
                              <a:lnTo>
                                <a:pt x="145" y="60"/>
                              </a:lnTo>
                              <a:lnTo>
                                <a:pt x="10" y="81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8" y="147"/>
                              </a:lnTo>
                              <a:lnTo>
                                <a:pt x="156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3" name="Freeform 1459">
                          <a:extLst>
                            <a:ext uri="{FF2B5EF4-FFF2-40B4-BE49-F238E27FC236}">
                              <a16:creationId xmlns:a16="http://schemas.microsoft.com/office/drawing/2014/main" id="{2E8B4D22-30D6-42C4-9CBB-4D0FF242EF9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0" y="2017"/>
                          <a:ext cx="79" cy="72"/>
                        </a:xfrm>
                        <a:custGeom>
                          <a:avLst/>
                          <a:gdLst>
                            <a:gd name="T0" fmla="*/ 156 w 156"/>
                            <a:gd name="T1" fmla="*/ 135 h 144"/>
                            <a:gd name="T2" fmla="*/ 143 w 156"/>
                            <a:gd name="T3" fmla="*/ 60 h 144"/>
                            <a:gd name="T4" fmla="*/ 11 w 156"/>
                            <a:gd name="T5" fmla="*/ 80 h 144"/>
                            <a:gd name="T6" fmla="*/ 0 w 156"/>
                            <a:gd name="T7" fmla="*/ 11 h 144"/>
                            <a:gd name="T8" fmla="*/ 63 w 156"/>
                            <a:gd name="T9" fmla="*/ 0 h 144"/>
                            <a:gd name="T10" fmla="*/ 85 w 156"/>
                            <a:gd name="T11" fmla="*/ 144 h 144"/>
                            <a:gd name="T12" fmla="*/ 156 w 156"/>
                            <a:gd name="T13" fmla="*/ 135 h 14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5"/>
                              </a:moveTo>
                              <a:lnTo>
                                <a:pt x="143" y="60"/>
                              </a:lnTo>
                              <a:lnTo>
                                <a:pt x="11" y="80"/>
                              </a:lnTo>
                              <a:lnTo>
                                <a:pt x="0" y="11"/>
                              </a:lnTo>
                              <a:lnTo>
                                <a:pt x="63" y="0"/>
                              </a:lnTo>
                              <a:lnTo>
                                <a:pt x="85" y="144"/>
                              </a:lnTo>
                              <a:lnTo>
                                <a:pt x="156" y="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4" name="Freeform 1460">
                          <a:extLst>
                            <a:ext uri="{FF2B5EF4-FFF2-40B4-BE49-F238E27FC236}">
                              <a16:creationId xmlns:a16="http://schemas.microsoft.com/office/drawing/2014/main" id="{FE83CB1A-F711-4FA2-9019-CCDB7D4D5ED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8" y="2022"/>
                          <a:ext cx="78" cy="72"/>
                        </a:xfrm>
                        <a:custGeom>
                          <a:avLst/>
                          <a:gdLst>
                            <a:gd name="T0" fmla="*/ 156 w 156"/>
                            <a:gd name="T1" fmla="*/ 134 h 144"/>
                            <a:gd name="T2" fmla="*/ 145 w 156"/>
                            <a:gd name="T3" fmla="*/ 60 h 144"/>
                            <a:gd name="T4" fmla="*/ 11 w 156"/>
                            <a:gd name="T5" fmla="*/ 81 h 144"/>
                            <a:gd name="T6" fmla="*/ 0 w 156"/>
                            <a:gd name="T7" fmla="*/ 10 h 144"/>
                            <a:gd name="T8" fmla="*/ 64 w 156"/>
                            <a:gd name="T9" fmla="*/ 0 h 144"/>
                            <a:gd name="T10" fmla="*/ 85 w 156"/>
                            <a:gd name="T11" fmla="*/ 144 h 144"/>
                            <a:gd name="T12" fmla="*/ 156 w 156"/>
                            <a:gd name="T13" fmla="*/ 134 h 14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4"/>
                              </a:moveTo>
                              <a:lnTo>
                                <a:pt x="145" y="60"/>
                              </a:lnTo>
                              <a:lnTo>
                                <a:pt x="11" y="81"/>
                              </a:lnTo>
                              <a:lnTo>
                                <a:pt x="0" y="10"/>
                              </a:lnTo>
                              <a:lnTo>
                                <a:pt x="64" y="0"/>
                              </a:lnTo>
                              <a:lnTo>
                                <a:pt x="85" y="144"/>
                              </a:lnTo>
                              <a:lnTo>
                                <a:pt x="156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5" name="Freeform 1461">
                          <a:extLst>
                            <a:ext uri="{FF2B5EF4-FFF2-40B4-BE49-F238E27FC236}">
                              <a16:creationId xmlns:a16="http://schemas.microsoft.com/office/drawing/2014/main" id="{789E4950-FD1B-4D2A-9C26-9813728512C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5" y="2028"/>
                          <a:ext cx="78" cy="72"/>
                        </a:xfrm>
                        <a:custGeom>
                          <a:avLst/>
                          <a:gdLst>
                            <a:gd name="T0" fmla="*/ 157 w 157"/>
                            <a:gd name="T1" fmla="*/ 133 h 145"/>
                            <a:gd name="T2" fmla="*/ 146 w 157"/>
                            <a:gd name="T3" fmla="*/ 60 h 145"/>
                            <a:gd name="T4" fmla="*/ 11 w 157"/>
                            <a:gd name="T5" fmla="*/ 81 h 145"/>
                            <a:gd name="T6" fmla="*/ 0 w 157"/>
                            <a:gd name="T7" fmla="*/ 11 h 145"/>
                            <a:gd name="T8" fmla="*/ 66 w 157"/>
                            <a:gd name="T9" fmla="*/ 0 h 145"/>
                            <a:gd name="T10" fmla="*/ 86 w 157"/>
                            <a:gd name="T11" fmla="*/ 145 h 145"/>
                            <a:gd name="T12" fmla="*/ 157 w 157"/>
                            <a:gd name="T13" fmla="*/ 133 h 1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7" h="145">
                              <a:moveTo>
                                <a:pt x="157" y="133"/>
                              </a:moveTo>
                              <a:lnTo>
                                <a:pt x="146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6" y="0"/>
                              </a:lnTo>
                              <a:lnTo>
                                <a:pt x="86" y="145"/>
                              </a:lnTo>
                              <a:lnTo>
                                <a:pt x="157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6" name="Freeform 1462">
                          <a:extLst>
                            <a:ext uri="{FF2B5EF4-FFF2-40B4-BE49-F238E27FC236}">
                              <a16:creationId xmlns:a16="http://schemas.microsoft.com/office/drawing/2014/main" id="{2C035EF4-B9A8-4ECB-8ABC-A9B8BF10A34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8" y="1795"/>
                          <a:ext cx="136" cy="215"/>
                        </a:xfrm>
                        <a:custGeom>
                          <a:avLst/>
                          <a:gdLst>
                            <a:gd name="T0" fmla="*/ 271 w 271"/>
                            <a:gd name="T1" fmla="*/ 387 h 430"/>
                            <a:gd name="T2" fmla="*/ 132 w 271"/>
                            <a:gd name="T3" fmla="*/ 262 h 430"/>
                            <a:gd name="T4" fmla="*/ 48 w 271"/>
                            <a:gd name="T5" fmla="*/ 0 h 430"/>
                            <a:gd name="T6" fmla="*/ 0 w 271"/>
                            <a:gd name="T7" fmla="*/ 12 h 430"/>
                            <a:gd name="T8" fmla="*/ 55 w 271"/>
                            <a:gd name="T9" fmla="*/ 281 h 430"/>
                            <a:gd name="T10" fmla="*/ 194 w 271"/>
                            <a:gd name="T11" fmla="*/ 430 h 430"/>
                            <a:gd name="T12" fmla="*/ 271 w 271"/>
                            <a:gd name="T13" fmla="*/ 387 h 43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271" y="387"/>
                              </a:moveTo>
                              <a:lnTo>
                                <a:pt x="132" y="262"/>
                              </a:lnTo>
                              <a:lnTo>
                                <a:pt x="48" y="0"/>
                              </a:lnTo>
                              <a:lnTo>
                                <a:pt x="0" y="12"/>
                              </a:lnTo>
                              <a:lnTo>
                                <a:pt x="55" y="281"/>
                              </a:lnTo>
                              <a:lnTo>
                                <a:pt x="194" y="430"/>
                              </a:lnTo>
                              <a:lnTo>
                                <a:pt x="271" y="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7" name="Freeform 1463">
                          <a:extLst>
                            <a:ext uri="{FF2B5EF4-FFF2-40B4-BE49-F238E27FC236}">
                              <a16:creationId xmlns:a16="http://schemas.microsoft.com/office/drawing/2014/main" id="{DEAC12EC-3DD5-4EBD-8544-1112F823351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2" y="2275"/>
                          <a:ext cx="282" cy="34"/>
                        </a:xfrm>
                        <a:custGeom>
                          <a:avLst/>
                          <a:gdLst>
                            <a:gd name="T0" fmla="*/ 564 w 564"/>
                            <a:gd name="T1" fmla="*/ 33 h 68"/>
                            <a:gd name="T2" fmla="*/ 315 w 564"/>
                            <a:gd name="T3" fmla="*/ 68 h 68"/>
                            <a:gd name="T4" fmla="*/ 136 w 564"/>
                            <a:gd name="T5" fmla="*/ 28 h 68"/>
                            <a:gd name="T6" fmla="*/ 6 w 564"/>
                            <a:gd name="T7" fmla="*/ 49 h 68"/>
                            <a:gd name="T8" fmla="*/ 0 w 564"/>
                            <a:gd name="T9" fmla="*/ 19 h 68"/>
                            <a:gd name="T10" fmla="*/ 130 w 564"/>
                            <a:gd name="T11" fmla="*/ 0 h 68"/>
                            <a:gd name="T12" fmla="*/ 318 w 564"/>
                            <a:gd name="T13" fmla="*/ 41 h 68"/>
                            <a:gd name="T14" fmla="*/ 536 w 564"/>
                            <a:gd name="T15" fmla="*/ 7 h 68"/>
                            <a:gd name="T16" fmla="*/ 564 w 564"/>
                            <a:gd name="T17" fmla="*/ 33 h 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564" h="68">
                              <a:moveTo>
                                <a:pt x="564" y="33"/>
                              </a:moveTo>
                              <a:lnTo>
                                <a:pt x="315" y="68"/>
                              </a:lnTo>
                              <a:lnTo>
                                <a:pt x="136" y="28"/>
                              </a:lnTo>
                              <a:lnTo>
                                <a:pt x="6" y="49"/>
                              </a:lnTo>
                              <a:lnTo>
                                <a:pt x="0" y="19"/>
                              </a:lnTo>
                              <a:lnTo>
                                <a:pt x="130" y="0"/>
                              </a:lnTo>
                              <a:lnTo>
                                <a:pt x="318" y="41"/>
                              </a:lnTo>
                              <a:lnTo>
                                <a:pt x="536" y="7"/>
                              </a:lnTo>
                              <a:lnTo>
                                <a:pt x="564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8" name="Freeform 1464">
                          <a:extLst>
                            <a:ext uri="{FF2B5EF4-FFF2-40B4-BE49-F238E27FC236}">
                              <a16:creationId xmlns:a16="http://schemas.microsoft.com/office/drawing/2014/main" id="{8E5AD27E-A8E2-4185-BC59-3FB51B35929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2089"/>
                          <a:ext cx="98" cy="182"/>
                        </a:xfrm>
                        <a:custGeom>
                          <a:avLst/>
                          <a:gdLst>
                            <a:gd name="T0" fmla="*/ 160 w 197"/>
                            <a:gd name="T1" fmla="*/ 363 h 363"/>
                            <a:gd name="T2" fmla="*/ 140 w 197"/>
                            <a:gd name="T3" fmla="*/ 245 h 363"/>
                            <a:gd name="T4" fmla="*/ 17 w 197"/>
                            <a:gd name="T5" fmla="*/ 134 h 363"/>
                            <a:gd name="T6" fmla="*/ 0 w 197"/>
                            <a:gd name="T7" fmla="*/ 13 h 363"/>
                            <a:gd name="T8" fmla="*/ 33 w 197"/>
                            <a:gd name="T9" fmla="*/ 0 h 363"/>
                            <a:gd name="T10" fmla="*/ 50 w 197"/>
                            <a:gd name="T11" fmla="*/ 124 h 363"/>
                            <a:gd name="T12" fmla="*/ 175 w 197"/>
                            <a:gd name="T13" fmla="*/ 239 h 363"/>
                            <a:gd name="T14" fmla="*/ 197 w 197"/>
                            <a:gd name="T15" fmla="*/ 355 h 363"/>
                            <a:gd name="T16" fmla="*/ 160 w 197"/>
                            <a:gd name="T17" fmla="*/ 363 h 36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160" y="363"/>
                              </a:moveTo>
                              <a:lnTo>
                                <a:pt x="140" y="245"/>
                              </a:lnTo>
                              <a:lnTo>
                                <a:pt x="17" y="134"/>
                              </a:lnTo>
                              <a:lnTo>
                                <a:pt x="0" y="13"/>
                              </a:lnTo>
                              <a:lnTo>
                                <a:pt x="33" y="0"/>
                              </a:lnTo>
                              <a:lnTo>
                                <a:pt x="50" y="124"/>
                              </a:lnTo>
                              <a:lnTo>
                                <a:pt x="175" y="239"/>
                              </a:lnTo>
                              <a:lnTo>
                                <a:pt x="197" y="355"/>
                              </a:lnTo>
                              <a:lnTo>
                                <a:pt x="160" y="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9" name="Freeform 1465">
                          <a:extLst>
                            <a:ext uri="{FF2B5EF4-FFF2-40B4-BE49-F238E27FC236}">
                              <a16:creationId xmlns:a16="http://schemas.microsoft.com/office/drawing/2014/main" id="{B5572257-77BB-4A4F-964F-978FDB60848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5" y="2083"/>
                          <a:ext cx="97" cy="182"/>
                        </a:xfrm>
                        <a:custGeom>
                          <a:avLst/>
                          <a:gdLst>
                            <a:gd name="T0" fmla="*/ 153 w 194"/>
                            <a:gd name="T1" fmla="*/ 364 h 364"/>
                            <a:gd name="T2" fmla="*/ 136 w 194"/>
                            <a:gd name="T3" fmla="*/ 240 h 364"/>
                            <a:gd name="T4" fmla="*/ 17 w 194"/>
                            <a:gd name="T5" fmla="*/ 127 h 364"/>
                            <a:gd name="T6" fmla="*/ 0 w 194"/>
                            <a:gd name="T7" fmla="*/ 12 h 364"/>
                            <a:gd name="T8" fmla="*/ 45 w 194"/>
                            <a:gd name="T9" fmla="*/ 0 h 364"/>
                            <a:gd name="T10" fmla="*/ 59 w 194"/>
                            <a:gd name="T11" fmla="*/ 120 h 364"/>
                            <a:gd name="T12" fmla="*/ 175 w 194"/>
                            <a:gd name="T13" fmla="*/ 234 h 364"/>
                            <a:gd name="T14" fmla="*/ 194 w 194"/>
                            <a:gd name="T15" fmla="*/ 362 h 364"/>
                            <a:gd name="T16" fmla="*/ 153 w 194"/>
                            <a:gd name="T17" fmla="*/ 364 h 3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153" y="364"/>
                              </a:moveTo>
                              <a:lnTo>
                                <a:pt x="136" y="240"/>
                              </a:lnTo>
                              <a:lnTo>
                                <a:pt x="17" y="127"/>
                              </a:lnTo>
                              <a:lnTo>
                                <a:pt x="0" y="12"/>
                              </a:lnTo>
                              <a:lnTo>
                                <a:pt x="45" y="0"/>
                              </a:lnTo>
                              <a:lnTo>
                                <a:pt x="59" y="120"/>
                              </a:lnTo>
                              <a:lnTo>
                                <a:pt x="175" y="234"/>
                              </a:lnTo>
                              <a:lnTo>
                                <a:pt x="194" y="362"/>
                              </a:lnTo>
                              <a:lnTo>
                                <a:pt x="153" y="3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0" name="Freeform 1466">
                          <a:extLst>
                            <a:ext uri="{FF2B5EF4-FFF2-40B4-BE49-F238E27FC236}">
                              <a16:creationId xmlns:a16="http://schemas.microsoft.com/office/drawing/2014/main" id="{3C53C07E-5B75-4A84-87DC-83CA0A85B12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8" y="2079"/>
                          <a:ext cx="100" cy="190"/>
                        </a:xfrm>
                        <a:custGeom>
                          <a:avLst/>
                          <a:gdLst>
                            <a:gd name="T0" fmla="*/ 154 w 199"/>
                            <a:gd name="T1" fmla="*/ 367 h 380"/>
                            <a:gd name="T2" fmla="*/ 138 w 199"/>
                            <a:gd name="T3" fmla="*/ 238 h 380"/>
                            <a:gd name="T4" fmla="*/ 17 w 199"/>
                            <a:gd name="T5" fmla="*/ 116 h 380"/>
                            <a:gd name="T6" fmla="*/ 0 w 199"/>
                            <a:gd name="T7" fmla="*/ 2 h 380"/>
                            <a:gd name="T8" fmla="*/ 38 w 199"/>
                            <a:gd name="T9" fmla="*/ 0 h 380"/>
                            <a:gd name="T10" fmla="*/ 52 w 199"/>
                            <a:gd name="T11" fmla="*/ 106 h 380"/>
                            <a:gd name="T12" fmla="*/ 178 w 199"/>
                            <a:gd name="T13" fmla="*/ 232 h 380"/>
                            <a:gd name="T14" fmla="*/ 199 w 199"/>
                            <a:gd name="T15" fmla="*/ 380 h 380"/>
                            <a:gd name="T16" fmla="*/ 154 w 199"/>
                            <a:gd name="T17" fmla="*/ 367 h 3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99" h="380">
                              <a:moveTo>
                                <a:pt x="154" y="367"/>
                              </a:moveTo>
                              <a:lnTo>
                                <a:pt x="138" y="238"/>
                              </a:lnTo>
                              <a:lnTo>
                                <a:pt x="17" y="116"/>
                              </a:lnTo>
                              <a:lnTo>
                                <a:pt x="0" y="2"/>
                              </a:lnTo>
                              <a:lnTo>
                                <a:pt x="38" y="0"/>
                              </a:lnTo>
                              <a:lnTo>
                                <a:pt x="52" y="106"/>
                              </a:lnTo>
                              <a:lnTo>
                                <a:pt x="178" y="232"/>
                              </a:lnTo>
                              <a:lnTo>
                                <a:pt x="199" y="380"/>
                              </a:lnTo>
                              <a:lnTo>
                                <a:pt x="154" y="3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1" name="Freeform 1467">
                          <a:extLst>
                            <a:ext uri="{FF2B5EF4-FFF2-40B4-BE49-F238E27FC236}">
                              <a16:creationId xmlns:a16="http://schemas.microsoft.com/office/drawing/2014/main" id="{2984B0E3-0F7C-4504-B6CF-14D7BF7E5A1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2093"/>
                          <a:ext cx="79" cy="68"/>
                        </a:xfrm>
                        <a:custGeom>
                          <a:avLst/>
                          <a:gdLst>
                            <a:gd name="T0" fmla="*/ 157 w 157"/>
                            <a:gd name="T1" fmla="*/ 91 h 135"/>
                            <a:gd name="T2" fmla="*/ 42 w 157"/>
                            <a:gd name="T3" fmla="*/ 44 h 135"/>
                            <a:gd name="T4" fmla="*/ 12 w 157"/>
                            <a:gd name="T5" fmla="*/ 72 h 135"/>
                            <a:gd name="T6" fmla="*/ 0 w 157"/>
                            <a:gd name="T7" fmla="*/ 135 h 135"/>
                            <a:gd name="T8" fmla="*/ 35 w 157"/>
                            <a:gd name="T9" fmla="*/ 84 h 135"/>
                            <a:gd name="T10" fmla="*/ 94 w 157"/>
                            <a:gd name="T11" fmla="*/ 6 h 135"/>
                            <a:gd name="T12" fmla="*/ 133 w 157"/>
                            <a:gd name="T13" fmla="*/ 0 h 135"/>
                            <a:gd name="T14" fmla="*/ 103 w 157"/>
                            <a:gd name="T15" fmla="*/ 44 h 135"/>
                            <a:gd name="T16" fmla="*/ 157 w 157"/>
                            <a:gd name="T17" fmla="*/ 91 h 13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57" h="135">
                              <a:moveTo>
                                <a:pt x="157" y="91"/>
                              </a:moveTo>
                              <a:lnTo>
                                <a:pt x="42" y="44"/>
                              </a:lnTo>
                              <a:lnTo>
                                <a:pt x="12" y="72"/>
                              </a:lnTo>
                              <a:lnTo>
                                <a:pt x="0" y="135"/>
                              </a:lnTo>
                              <a:lnTo>
                                <a:pt x="35" y="84"/>
                              </a:lnTo>
                              <a:lnTo>
                                <a:pt x="94" y="6"/>
                              </a:lnTo>
                              <a:lnTo>
                                <a:pt x="133" y="0"/>
                              </a:lnTo>
                              <a:lnTo>
                                <a:pt x="103" y="44"/>
                              </a:lnTo>
                              <a:lnTo>
                                <a:pt x="157" y="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2" name="Freeform 1468">
                          <a:extLst>
                            <a:ext uri="{FF2B5EF4-FFF2-40B4-BE49-F238E27FC236}">
                              <a16:creationId xmlns:a16="http://schemas.microsoft.com/office/drawing/2014/main" id="{35516BB1-451F-4CC3-8F8E-6C97806E3A1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57" y="2068"/>
                          <a:ext cx="102" cy="209"/>
                        </a:xfrm>
                        <a:custGeom>
                          <a:avLst/>
                          <a:gdLst>
                            <a:gd name="T0" fmla="*/ 165 w 204"/>
                            <a:gd name="T1" fmla="*/ 408 h 418"/>
                            <a:gd name="T2" fmla="*/ 142 w 204"/>
                            <a:gd name="T3" fmla="*/ 244 h 418"/>
                            <a:gd name="T4" fmla="*/ 17 w 204"/>
                            <a:gd name="T5" fmla="*/ 123 h 418"/>
                            <a:gd name="T6" fmla="*/ 0 w 204"/>
                            <a:gd name="T7" fmla="*/ 10 h 418"/>
                            <a:gd name="T8" fmla="*/ 34 w 204"/>
                            <a:gd name="T9" fmla="*/ 0 h 418"/>
                            <a:gd name="T10" fmla="*/ 51 w 204"/>
                            <a:gd name="T11" fmla="*/ 110 h 418"/>
                            <a:gd name="T12" fmla="*/ 174 w 204"/>
                            <a:gd name="T13" fmla="*/ 232 h 418"/>
                            <a:gd name="T14" fmla="*/ 204 w 204"/>
                            <a:gd name="T15" fmla="*/ 418 h 418"/>
                            <a:gd name="T16" fmla="*/ 165 w 204"/>
                            <a:gd name="T17" fmla="*/ 408 h 4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165" y="408"/>
                              </a:moveTo>
                              <a:lnTo>
                                <a:pt x="142" y="244"/>
                              </a:lnTo>
                              <a:lnTo>
                                <a:pt x="17" y="123"/>
                              </a:lnTo>
                              <a:lnTo>
                                <a:pt x="0" y="10"/>
                              </a:lnTo>
                              <a:lnTo>
                                <a:pt x="34" y="0"/>
                              </a:lnTo>
                              <a:lnTo>
                                <a:pt x="51" y="110"/>
                              </a:lnTo>
                              <a:lnTo>
                                <a:pt x="174" y="232"/>
                              </a:lnTo>
                              <a:lnTo>
                                <a:pt x="204" y="418"/>
                              </a:lnTo>
                              <a:lnTo>
                                <a:pt x="165" y="4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3" name="Freeform 1469">
                          <a:extLst>
                            <a:ext uri="{FF2B5EF4-FFF2-40B4-BE49-F238E27FC236}">
                              <a16:creationId xmlns:a16="http://schemas.microsoft.com/office/drawing/2014/main" id="{39F2BA31-A0B7-4634-9355-61DDBA72AE6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4" y="2191"/>
                          <a:ext cx="51" cy="33"/>
                        </a:xfrm>
                        <a:custGeom>
                          <a:avLst/>
                          <a:gdLst>
                            <a:gd name="T0" fmla="*/ 102 w 102"/>
                            <a:gd name="T1" fmla="*/ 67 h 67"/>
                            <a:gd name="T2" fmla="*/ 0 w 102"/>
                            <a:gd name="T3" fmla="*/ 15 h 67"/>
                            <a:gd name="T4" fmla="*/ 102 w 102"/>
                            <a:gd name="T5" fmla="*/ 0 h 67"/>
                            <a:gd name="T6" fmla="*/ 70 w 102"/>
                            <a:gd name="T7" fmla="*/ 25 h 67"/>
                            <a:gd name="T8" fmla="*/ 102 w 102"/>
                            <a:gd name="T9" fmla="*/ 67 h 6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02" h="67">
                              <a:moveTo>
                                <a:pt x="102" y="67"/>
                              </a:moveTo>
                              <a:lnTo>
                                <a:pt x="0" y="15"/>
                              </a:lnTo>
                              <a:lnTo>
                                <a:pt x="102" y="0"/>
                              </a:lnTo>
                              <a:lnTo>
                                <a:pt x="70" y="25"/>
                              </a:lnTo>
                              <a:lnTo>
                                <a:pt x="102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3454" name="Freeform 1470">
                        <a:extLst>
                          <a:ext uri="{FF2B5EF4-FFF2-40B4-BE49-F238E27FC236}">
                            <a16:creationId xmlns:a16="http://schemas.microsoft.com/office/drawing/2014/main" id="{729C2D56-2798-4DE3-81F3-6D5F51F9EC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4" y="2041"/>
                        <a:ext cx="145" cy="257"/>
                      </a:xfrm>
                      <a:custGeom>
                        <a:avLst/>
                        <a:gdLst>
                          <a:gd name="T0" fmla="*/ 102 w 289"/>
                          <a:gd name="T1" fmla="*/ 0 h 514"/>
                          <a:gd name="T2" fmla="*/ 0 w 289"/>
                          <a:gd name="T3" fmla="*/ 272 h 514"/>
                          <a:gd name="T4" fmla="*/ 186 w 289"/>
                          <a:gd name="T5" fmla="*/ 514 h 514"/>
                          <a:gd name="T6" fmla="*/ 289 w 289"/>
                          <a:gd name="T7" fmla="*/ 237 h 514"/>
                          <a:gd name="T8" fmla="*/ 102 w 289"/>
                          <a:gd name="T9" fmla="*/ 0 h 5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6" y="514"/>
                            </a:lnTo>
                            <a:lnTo>
                              <a:pt x="289" y="237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3455" name="Group 1471">
                <a:extLst>
                  <a:ext uri="{FF2B5EF4-FFF2-40B4-BE49-F238E27FC236}">
                    <a16:creationId xmlns:a16="http://schemas.microsoft.com/office/drawing/2014/main" id="{BCE29ED7-9629-4459-9F6D-3CB11F5CE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23748">
                <a:off x="4570" y="960"/>
                <a:ext cx="983" cy="1571"/>
                <a:chOff x="4080" y="1200"/>
                <a:chExt cx="983" cy="1571"/>
              </a:xfrm>
            </p:grpSpPr>
            <p:sp>
              <p:nvSpPr>
                <p:cNvPr id="43456" name="Freeform 1472">
                  <a:extLst>
                    <a:ext uri="{FF2B5EF4-FFF2-40B4-BE49-F238E27FC236}">
                      <a16:creationId xmlns:a16="http://schemas.microsoft.com/office/drawing/2014/main" id="{79FF1C0E-299B-458A-AB69-00D141E78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200"/>
                  <a:ext cx="983" cy="1571"/>
                </a:xfrm>
                <a:custGeom>
                  <a:avLst/>
                  <a:gdLst>
                    <a:gd name="T0" fmla="*/ 0 w 1968"/>
                    <a:gd name="T1" fmla="*/ 150 h 3140"/>
                    <a:gd name="T2" fmla="*/ 8 w 1968"/>
                    <a:gd name="T3" fmla="*/ 86 h 3140"/>
                    <a:gd name="T4" fmla="*/ 28 w 1968"/>
                    <a:gd name="T5" fmla="*/ 38 h 3140"/>
                    <a:gd name="T6" fmla="*/ 69 w 1968"/>
                    <a:gd name="T7" fmla="*/ 11 h 3140"/>
                    <a:gd name="T8" fmla="*/ 128 w 1968"/>
                    <a:gd name="T9" fmla="*/ 0 h 3140"/>
                    <a:gd name="T10" fmla="*/ 1816 w 1968"/>
                    <a:gd name="T11" fmla="*/ 0 h 3140"/>
                    <a:gd name="T12" fmla="*/ 1876 w 1968"/>
                    <a:gd name="T13" fmla="*/ 5 h 3140"/>
                    <a:gd name="T14" fmla="*/ 1926 w 1968"/>
                    <a:gd name="T15" fmla="*/ 33 h 3140"/>
                    <a:gd name="T16" fmla="*/ 1957 w 1968"/>
                    <a:gd name="T17" fmla="*/ 86 h 3140"/>
                    <a:gd name="T18" fmla="*/ 1968 w 1968"/>
                    <a:gd name="T19" fmla="*/ 161 h 3140"/>
                    <a:gd name="T20" fmla="*/ 1968 w 1968"/>
                    <a:gd name="T21" fmla="*/ 2965 h 3140"/>
                    <a:gd name="T22" fmla="*/ 1966 w 1968"/>
                    <a:gd name="T23" fmla="*/ 3040 h 3140"/>
                    <a:gd name="T24" fmla="*/ 1952 w 1968"/>
                    <a:gd name="T25" fmla="*/ 3084 h 3140"/>
                    <a:gd name="T26" fmla="*/ 1921 w 1968"/>
                    <a:gd name="T27" fmla="*/ 3117 h 3140"/>
                    <a:gd name="T28" fmla="*/ 1886 w 1968"/>
                    <a:gd name="T29" fmla="*/ 3139 h 3140"/>
                    <a:gd name="T30" fmla="*/ 110 w 1968"/>
                    <a:gd name="T31" fmla="*/ 3140 h 3140"/>
                    <a:gd name="T32" fmla="*/ 62 w 1968"/>
                    <a:gd name="T33" fmla="*/ 3128 h 3140"/>
                    <a:gd name="T34" fmla="*/ 28 w 1968"/>
                    <a:gd name="T35" fmla="*/ 3101 h 3140"/>
                    <a:gd name="T36" fmla="*/ 8 w 1968"/>
                    <a:gd name="T37" fmla="*/ 3068 h 3140"/>
                    <a:gd name="T38" fmla="*/ 0 w 1968"/>
                    <a:gd name="T39" fmla="*/ 3009 h 3140"/>
                    <a:gd name="T40" fmla="*/ 0 w 1968"/>
                    <a:gd name="T41" fmla="*/ 150 h 3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68" h="3140">
                      <a:moveTo>
                        <a:pt x="0" y="150"/>
                      </a:moveTo>
                      <a:lnTo>
                        <a:pt x="8" y="86"/>
                      </a:lnTo>
                      <a:lnTo>
                        <a:pt x="28" y="38"/>
                      </a:lnTo>
                      <a:lnTo>
                        <a:pt x="69" y="11"/>
                      </a:lnTo>
                      <a:lnTo>
                        <a:pt x="128" y="0"/>
                      </a:lnTo>
                      <a:lnTo>
                        <a:pt x="1816" y="0"/>
                      </a:lnTo>
                      <a:lnTo>
                        <a:pt x="1876" y="5"/>
                      </a:lnTo>
                      <a:lnTo>
                        <a:pt x="1926" y="33"/>
                      </a:lnTo>
                      <a:lnTo>
                        <a:pt x="1957" y="86"/>
                      </a:lnTo>
                      <a:lnTo>
                        <a:pt x="1968" y="161"/>
                      </a:lnTo>
                      <a:lnTo>
                        <a:pt x="1968" y="2965"/>
                      </a:lnTo>
                      <a:lnTo>
                        <a:pt x="1966" y="3040"/>
                      </a:lnTo>
                      <a:lnTo>
                        <a:pt x="1952" y="3084"/>
                      </a:lnTo>
                      <a:lnTo>
                        <a:pt x="1921" y="3117"/>
                      </a:lnTo>
                      <a:lnTo>
                        <a:pt x="1886" y="3139"/>
                      </a:lnTo>
                      <a:lnTo>
                        <a:pt x="110" y="3140"/>
                      </a:lnTo>
                      <a:lnTo>
                        <a:pt x="62" y="3128"/>
                      </a:lnTo>
                      <a:lnTo>
                        <a:pt x="28" y="3101"/>
                      </a:lnTo>
                      <a:lnTo>
                        <a:pt x="8" y="3068"/>
                      </a:lnTo>
                      <a:lnTo>
                        <a:pt x="0" y="3009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457" name="Group 1473">
                  <a:extLst>
                    <a:ext uri="{FF2B5EF4-FFF2-40B4-BE49-F238E27FC236}">
                      <a16:creationId xmlns:a16="http://schemas.microsoft.com/office/drawing/2014/main" id="{70658C61-DBE9-4674-9500-3E7C1DB148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6" y="1249"/>
                  <a:ext cx="891" cy="1443"/>
                  <a:chOff x="2973" y="1096"/>
                  <a:chExt cx="891" cy="1443"/>
                </a:xfrm>
              </p:grpSpPr>
              <p:sp>
                <p:nvSpPr>
                  <p:cNvPr id="43458" name="Freeform 1474">
                    <a:extLst>
                      <a:ext uri="{FF2B5EF4-FFF2-40B4-BE49-F238E27FC236}">
                        <a16:creationId xmlns:a16="http://schemas.microsoft.com/office/drawing/2014/main" id="{85623D55-4CA1-4A39-B4B7-E712AC3503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0" y="1654"/>
                    <a:ext cx="213" cy="360"/>
                  </a:xfrm>
                  <a:custGeom>
                    <a:avLst/>
                    <a:gdLst>
                      <a:gd name="T0" fmla="*/ 215 w 425"/>
                      <a:gd name="T1" fmla="*/ 0 h 720"/>
                      <a:gd name="T2" fmla="*/ 0 w 425"/>
                      <a:gd name="T3" fmla="*/ 360 h 720"/>
                      <a:gd name="T4" fmla="*/ 220 w 425"/>
                      <a:gd name="T5" fmla="*/ 720 h 720"/>
                      <a:gd name="T6" fmla="*/ 425 w 425"/>
                      <a:gd name="T7" fmla="*/ 360 h 720"/>
                      <a:gd name="T8" fmla="*/ 215 w 425"/>
                      <a:gd name="T9" fmla="*/ 0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720">
                        <a:moveTo>
                          <a:pt x="215" y="0"/>
                        </a:moveTo>
                        <a:lnTo>
                          <a:pt x="0" y="360"/>
                        </a:lnTo>
                        <a:lnTo>
                          <a:pt x="220" y="720"/>
                        </a:lnTo>
                        <a:lnTo>
                          <a:pt x="425" y="360"/>
                        </a:lnTo>
                        <a:lnTo>
                          <a:pt x="215" y="0"/>
                        </a:lnTo>
                        <a:close/>
                      </a:path>
                    </a:pathLst>
                  </a:custGeom>
                  <a:solidFill>
                    <a:srgbClr val="E0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59" name="Freeform 1475">
                    <a:extLst>
                      <a:ext uri="{FF2B5EF4-FFF2-40B4-BE49-F238E27FC236}">
                        <a16:creationId xmlns:a16="http://schemas.microsoft.com/office/drawing/2014/main" id="{0DCDF579-B68E-4E2C-8AEA-FD2379106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3" y="1265"/>
                    <a:ext cx="95" cy="158"/>
                  </a:xfrm>
                  <a:custGeom>
                    <a:avLst/>
                    <a:gdLst>
                      <a:gd name="T0" fmla="*/ 100 w 189"/>
                      <a:gd name="T1" fmla="*/ 0 h 316"/>
                      <a:gd name="T2" fmla="*/ 0 w 189"/>
                      <a:gd name="T3" fmla="*/ 157 h 316"/>
                      <a:gd name="T4" fmla="*/ 105 w 189"/>
                      <a:gd name="T5" fmla="*/ 316 h 316"/>
                      <a:gd name="T6" fmla="*/ 189 w 189"/>
                      <a:gd name="T7" fmla="*/ 152 h 316"/>
                      <a:gd name="T8" fmla="*/ 100 w 189"/>
                      <a:gd name="T9" fmla="*/ 0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9" h="316">
                        <a:moveTo>
                          <a:pt x="100" y="0"/>
                        </a:moveTo>
                        <a:lnTo>
                          <a:pt x="0" y="157"/>
                        </a:lnTo>
                        <a:lnTo>
                          <a:pt x="105" y="316"/>
                        </a:lnTo>
                        <a:lnTo>
                          <a:pt x="189" y="15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60" name="Freeform 1476">
                    <a:extLst>
                      <a:ext uri="{FF2B5EF4-FFF2-40B4-BE49-F238E27FC236}">
                        <a16:creationId xmlns:a16="http://schemas.microsoft.com/office/drawing/2014/main" id="{4D1200DB-307D-41C5-8FC4-3BF429FC48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2" y="2208"/>
                    <a:ext cx="90" cy="164"/>
                  </a:xfrm>
                  <a:custGeom>
                    <a:avLst/>
                    <a:gdLst>
                      <a:gd name="T0" fmla="*/ 89 w 179"/>
                      <a:gd name="T1" fmla="*/ 0 h 327"/>
                      <a:gd name="T2" fmla="*/ 0 w 179"/>
                      <a:gd name="T3" fmla="*/ 169 h 327"/>
                      <a:gd name="T4" fmla="*/ 95 w 179"/>
                      <a:gd name="T5" fmla="*/ 327 h 327"/>
                      <a:gd name="T6" fmla="*/ 179 w 179"/>
                      <a:gd name="T7" fmla="*/ 169 h 327"/>
                      <a:gd name="T8" fmla="*/ 89 w 179"/>
                      <a:gd name="T9" fmla="*/ 0 h 3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9" h="327">
                        <a:moveTo>
                          <a:pt x="89" y="0"/>
                        </a:moveTo>
                        <a:lnTo>
                          <a:pt x="0" y="169"/>
                        </a:lnTo>
                        <a:lnTo>
                          <a:pt x="95" y="327"/>
                        </a:lnTo>
                        <a:lnTo>
                          <a:pt x="179" y="169"/>
                        </a:lnTo>
                        <a:lnTo>
                          <a:pt x="8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461" name="Group 1477">
                    <a:extLst>
                      <a:ext uri="{FF2B5EF4-FFF2-40B4-BE49-F238E27FC236}">
                        <a16:creationId xmlns:a16="http://schemas.microsoft.com/office/drawing/2014/main" id="{F0865A0C-5C65-4B09-9BCE-81851DCFF0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80" y="1096"/>
                    <a:ext cx="85" cy="146"/>
                    <a:chOff x="2980" y="1096"/>
                    <a:chExt cx="85" cy="146"/>
                  </a:xfrm>
                </p:grpSpPr>
                <p:sp>
                  <p:nvSpPr>
                    <p:cNvPr id="43462" name="Freeform 1478">
                      <a:extLst>
                        <a:ext uri="{FF2B5EF4-FFF2-40B4-BE49-F238E27FC236}">
                          <a16:creationId xmlns:a16="http://schemas.microsoft.com/office/drawing/2014/main" id="{DCF4A2E4-FCB9-4B7A-857D-E4CA036FF9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0" y="1096"/>
                      <a:ext cx="85" cy="146"/>
                    </a:xfrm>
                    <a:custGeom>
                      <a:avLst/>
                      <a:gdLst>
                        <a:gd name="T0" fmla="*/ 52 w 170"/>
                        <a:gd name="T1" fmla="*/ 290 h 293"/>
                        <a:gd name="T2" fmla="*/ 0 w 170"/>
                        <a:gd name="T3" fmla="*/ 290 h 293"/>
                        <a:gd name="T4" fmla="*/ 41 w 170"/>
                        <a:gd name="T5" fmla="*/ 0 h 293"/>
                        <a:gd name="T6" fmla="*/ 127 w 170"/>
                        <a:gd name="T7" fmla="*/ 0 h 293"/>
                        <a:gd name="T8" fmla="*/ 170 w 170"/>
                        <a:gd name="T9" fmla="*/ 293 h 293"/>
                        <a:gd name="T10" fmla="*/ 112 w 170"/>
                        <a:gd name="T11" fmla="*/ 293 h 293"/>
                        <a:gd name="T12" fmla="*/ 102 w 170"/>
                        <a:gd name="T13" fmla="*/ 240 h 293"/>
                        <a:gd name="T14" fmla="*/ 65 w 170"/>
                        <a:gd name="T15" fmla="*/ 240 h 293"/>
                        <a:gd name="T16" fmla="*/ 52 w 170"/>
                        <a:gd name="T17" fmla="*/ 290 h 2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70" h="293">
                          <a:moveTo>
                            <a:pt x="52" y="290"/>
                          </a:moveTo>
                          <a:lnTo>
                            <a:pt x="0" y="290"/>
                          </a:lnTo>
                          <a:lnTo>
                            <a:pt x="41" y="0"/>
                          </a:lnTo>
                          <a:lnTo>
                            <a:pt x="127" y="0"/>
                          </a:lnTo>
                          <a:lnTo>
                            <a:pt x="170" y="293"/>
                          </a:lnTo>
                          <a:lnTo>
                            <a:pt x="112" y="293"/>
                          </a:lnTo>
                          <a:lnTo>
                            <a:pt x="102" y="240"/>
                          </a:lnTo>
                          <a:lnTo>
                            <a:pt x="65" y="240"/>
                          </a:lnTo>
                          <a:lnTo>
                            <a:pt x="52" y="29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63" name="Freeform 1479">
                      <a:extLst>
                        <a:ext uri="{FF2B5EF4-FFF2-40B4-BE49-F238E27FC236}">
                          <a16:creationId xmlns:a16="http://schemas.microsoft.com/office/drawing/2014/main" id="{F57ACF26-FFC9-46B8-8560-36F3455F73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13" y="1131"/>
                      <a:ext cx="17" cy="59"/>
                    </a:xfrm>
                    <a:custGeom>
                      <a:avLst/>
                      <a:gdLst>
                        <a:gd name="T0" fmla="*/ 36 w 36"/>
                        <a:gd name="T1" fmla="*/ 118 h 118"/>
                        <a:gd name="T2" fmla="*/ 0 w 36"/>
                        <a:gd name="T3" fmla="*/ 115 h 118"/>
                        <a:gd name="T4" fmla="*/ 19 w 36"/>
                        <a:gd name="T5" fmla="*/ 0 h 118"/>
                        <a:gd name="T6" fmla="*/ 36 w 36"/>
                        <a:gd name="T7" fmla="*/ 118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6" h="118">
                          <a:moveTo>
                            <a:pt x="36" y="118"/>
                          </a:moveTo>
                          <a:lnTo>
                            <a:pt x="0" y="115"/>
                          </a:lnTo>
                          <a:lnTo>
                            <a:pt x="19" y="0"/>
                          </a:lnTo>
                          <a:lnTo>
                            <a:pt x="36" y="1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464" name="Group 1480">
                    <a:extLst>
                      <a:ext uri="{FF2B5EF4-FFF2-40B4-BE49-F238E27FC236}">
                        <a16:creationId xmlns:a16="http://schemas.microsoft.com/office/drawing/2014/main" id="{FAC49FA6-9035-409E-AB1D-48E693BCC7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9" y="2393"/>
                    <a:ext cx="85" cy="146"/>
                    <a:chOff x="3779" y="2393"/>
                    <a:chExt cx="85" cy="146"/>
                  </a:xfrm>
                </p:grpSpPr>
                <p:sp>
                  <p:nvSpPr>
                    <p:cNvPr id="43465" name="Freeform 1481">
                      <a:extLst>
                        <a:ext uri="{FF2B5EF4-FFF2-40B4-BE49-F238E27FC236}">
                          <a16:creationId xmlns:a16="http://schemas.microsoft.com/office/drawing/2014/main" id="{64763C15-BDF6-4C73-AB58-D471F3110B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9" y="2393"/>
                      <a:ext cx="85" cy="146"/>
                    </a:xfrm>
                    <a:custGeom>
                      <a:avLst/>
                      <a:gdLst>
                        <a:gd name="T0" fmla="*/ 51 w 170"/>
                        <a:gd name="T1" fmla="*/ 3 h 292"/>
                        <a:gd name="T2" fmla="*/ 0 w 170"/>
                        <a:gd name="T3" fmla="*/ 3 h 292"/>
                        <a:gd name="T4" fmla="*/ 39 w 170"/>
                        <a:gd name="T5" fmla="*/ 292 h 292"/>
                        <a:gd name="T6" fmla="*/ 126 w 170"/>
                        <a:gd name="T7" fmla="*/ 292 h 292"/>
                        <a:gd name="T8" fmla="*/ 170 w 170"/>
                        <a:gd name="T9" fmla="*/ 0 h 292"/>
                        <a:gd name="T10" fmla="*/ 111 w 170"/>
                        <a:gd name="T11" fmla="*/ 0 h 292"/>
                        <a:gd name="T12" fmla="*/ 101 w 170"/>
                        <a:gd name="T13" fmla="*/ 52 h 292"/>
                        <a:gd name="T14" fmla="*/ 65 w 170"/>
                        <a:gd name="T15" fmla="*/ 52 h 292"/>
                        <a:gd name="T16" fmla="*/ 51 w 170"/>
                        <a:gd name="T17" fmla="*/ 3 h 2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70" h="292">
                          <a:moveTo>
                            <a:pt x="51" y="3"/>
                          </a:moveTo>
                          <a:lnTo>
                            <a:pt x="0" y="3"/>
                          </a:lnTo>
                          <a:lnTo>
                            <a:pt x="39" y="292"/>
                          </a:lnTo>
                          <a:lnTo>
                            <a:pt x="126" y="292"/>
                          </a:lnTo>
                          <a:lnTo>
                            <a:pt x="170" y="0"/>
                          </a:lnTo>
                          <a:lnTo>
                            <a:pt x="111" y="0"/>
                          </a:lnTo>
                          <a:lnTo>
                            <a:pt x="101" y="52"/>
                          </a:lnTo>
                          <a:lnTo>
                            <a:pt x="65" y="52"/>
                          </a:lnTo>
                          <a:lnTo>
                            <a:pt x="51" y="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66" name="Freeform 1482">
                      <a:extLst>
                        <a:ext uri="{FF2B5EF4-FFF2-40B4-BE49-F238E27FC236}">
                          <a16:creationId xmlns:a16="http://schemas.microsoft.com/office/drawing/2014/main" id="{48660591-A4EA-41E9-AEE6-11FCCBFFCF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12" y="2445"/>
                      <a:ext cx="18" cy="59"/>
                    </a:xfrm>
                    <a:custGeom>
                      <a:avLst/>
                      <a:gdLst>
                        <a:gd name="T0" fmla="*/ 35 w 35"/>
                        <a:gd name="T1" fmla="*/ 0 h 119"/>
                        <a:gd name="T2" fmla="*/ 0 w 35"/>
                        <a:gd name="T3" fmla="*/ 4 h 119"/>
                        <a:gd name="T4" fmla="*/ 18 w 35"/>
                        <a:gd name="T5" fmla="*/ 119 h 119"/>
                        <a:gd name="T6" fmla="*/ 35 w 35"/>
                        <a:gd name="T7" fmla="*/ 0 h 1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5" h="119">
                          <a:moveTo>
                            <a:pt x="35" y="0"/>
                          </a:moveTo>
                          <a:lnTo>
                            <a:pt x="0" y="4"/>
                          </a:lnTo>
                          <a:lnTo>
                            <a:pt x="18" y="119"/>
                          </a:ln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43494" name="Rectangle 1510">
            <a:extLst>
              <a:ext uri="{FF2B5EF4-FFF2-40B4-BE49-F238E27FC236}">
                <a16:creationId xmlns:a16="http://schemas.microsoft.com/office/drawing/2014/main" id="{B06879E9-D4AB-4DE5-8A70-551483F6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90600"/>
            <a:ext cx="35814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95" name="AutoShape 1511">
            <a:extLst>
              <a:ext uri="{FF2B5EF4-FFF2-40B4-BE49-F238E27FC236}">
                <a16:creationId xmlns:a16="http://schemas.microsoft.com/office/drawing/2014/main" id="{C8867C32-6345-460D-8F7E-F829EC13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772400" cy="4267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54800"/>
          <a:lstStyle/>
          <a:p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InsertionSort 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j, P; </a:t>
            </a:r>
          </a:p>
          <a:p>
            <a:r>
              <a:rPr lang="en-US" altLang="zh-CN" sz="1800" b="1">
                <a:latin typeface="Arial" panose="020B0604020202020204" pitchFamily="34" charset="0"/>
              </a:rPr>
              <a:t>      ElementType  Tmp; </a:t>
            </a:r>
          </a:p>
          <a:p>
            <a:endParaRPr lang="en-US" altLang="zh-CN" sz="1800" b="1">
              <a:latin typeface="Arial" panose="020B0604020202020204" pitchFamily="34" charset="0"/>
            </a:endParaRPr>
          </a:p>
          <a:p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P = 1; P &lt; N; P++ ) { </a:t>
            </a:r>
          </a:p>
          <a:p>
            <a:r>
              <a:rPr lang="en-US" altLang="zh-CN" sz="1800" b="1">
                <a:latin typeface="Arial" panose="020B0604020202020204" pitchFamily="34" charset="0"/>
              </a:rPr>
              <a:t>	Tmp = A[ P ];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the next coming card */</a:t>
            </a:r>
            <a:endParaRPr lang="en-US" altLang="zh-CN" sz="1800" b="1">
              <a:latin typeface="Arial" panose="020B0604020202020204" pitchFamily="34" charset="0"/>
            </a:endParaRPr>
          </a:p>
          <a:p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P; j &gt; 0 &amp;&amp; A[ j - 1 ] &gt; Tmp; j-- ) </a:t>
            </a:r>
          </a:p>
          <a:p>
            <a:r>
              <a:rPr lang="en-US" altLang="zh-CN" sz="1800" b="1">
                <a:latin typeface="Arial" panose="020B0604020202020204" pitchFamily="34" charset="0"/>
              </a:rPr>
              <a:t>	      A[ j ] = A[ j - 1 ]; </a:t>
            </a:r>
          </a:p>
          <a:p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	      /* shift sorted cards to provide a position </a:t>
            </a:r>
          </a:p>
          <a:p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                       for the new coming card */</a:t>
            </a:r>
            <a:endParaRPr lang="en-US" altLang="zh-CN" sz="1800" b="1">
              <a:latin typeface="Arial" panose="020B0604020202020204" pitchFamily="34" charset="0"/>
            </a:endParaRPr>
          </a:p>
          <a:p>
            <a:r>
              <a:rPr lang="en-US" altLang="zh-CN" sz="1800" b="1">
                <a:latin typeface="Arial" panose="020B0604020202020204" pitchFamily="34" charset="0"/>
              </a:rPr>
              <a:t>	A[ j ] = Tmp;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place the new card at the proper position */</a:t>
            </a:r>
            <a:endParaRPr lang="en-US" altLang="zh-CN" sz="1800" b="1">
              <a:latin typeface="Arial" panose="020B0604020202020204" pitchFamily="34" charset="0"/>
            </a:endParaRPr>
          </a:p>
          <a:p>
            <a:r>
              <a:rPr lang="en-US" altLang="zh-CN" sz="1800" b="1">
                <a:latin typeface="Arial" panose="020B0604020202020204" pitchFamily="34" charset="0"/>
              </a:rPr>
              <a:t>      }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end for-P-loop */</a:t>
            </a:r>
            <a:endParaRPr lang="en-US" altLang="zh-CN" sz="1800" b="1">
              <a:latin typeface="Arial" panose="020B0604020202020204" pitchFamily="34" charset="0"/>
            </a:endParaRPr>
          </a:p>
          <a:p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3496" name="Text Box 1512">
            <a:extLst>
              <a:ext uri="{FF2B5EF4-FFF2-40B4-BE49-F238E27FC236}">
                <a16:creationId xmlns:a16="http://schemas.microsoft.com/office/drawing/2014/main" id="{249F5C72-405C-409F-947F-BBBA74F8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The worst case:</a:t>
            </a:r>
          </a:p>
        </p:txBody>
      </p:sp>
      <p:sp>
        <p:nvSpPr>
          <p:cNvPr id="43497" name="Text Box 1513">
            <a:extLst>
              <a:ext uri="{FF2B5EF4-FFF2-40B4-BE49-F238E27FC236}">
                <a16:creationId xmlns:a16="http://schemas.microsoft.com/office/drawing/2014/main" id="{703B86F1-1713-4A39-8C7A-07EBB86D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Input A[ ] is in reverse order.  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</a:t>
            </a:r>
          </a:p>
        </p:txBody>
      </p:sp>
      <p:sp>
        <p:nvSpPr>
          <p:cNvPr id="43498" name="Text Box 1514">
            <a:extLst>
              <a:ext uri="{FF2B5EF4-FFF2-40B4-BE49-F238E27FC236}">
                <a16:creationId xmlns:a16="http://schemas.microsoft.com/office/drawing/2014/main" id="{6BC719DC-7B2E-4006-A0D2-45BCBE09C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The best case:</a:t>
            </a:r>
          </a:p>
        </p:txBody>
      </p:sp>
      <p:sp>
        <p:nvSpPr>
          <p:cNvPr id="43499" name="Text Box 1515">
            <a:extLst>
              <a:ext uri="{FF2B5EF4-FFF2-40B4-BE49-F238E27FC236}">
                <a16:creationId xmlns:a16="http://schemas.microsoft.com/office/drawing/2014/main" id="{F5FA1808-2162-4C9F-899C-BAD3589E3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626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Input A[ ] is in sorted order.  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 </a:t>
            </a:r>
            <a:r>
              <a:rPr lang="en-US" altLang="zh-CN" sz="2000" b="1"/>
              <a:t>)</a:t>
            </a:r>
          </a:p>
        </p:txBody>
      </p:sp>
      <p:sp>
        <p:nvSpPr>
          <p:cNvPr id="43500" name="Text Box 1516">
            <a:extLst>
              <a:ext uri="{FF2B5EF4-FFF2-40B4-BE49-F238E27FC236}">
                <a16:creationId xmlns:a16="http://schemas.microsoft.com/office/drawing/2014/main" id="{AD4ECA8F-A309-43F9-9008-CA2D3CC7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2/4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43495" grpId="0" animBg="1" autoUpdateAnimBg="0"/>
      <p:bldP spid="43496" grpId="0" autoUpdateAnimBg="0"/>
      <p:bldP spid="43497" grpId="0" autoUpdateAnimBg="0"/>
      <p:bldP spid="43498" grpId="0" autoUpdateAnimBg="0"/>
      <p:bldP spid="434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1" name="Text Box 527">
            <a:extLst>
              <a:ext uri="{FF2B5EF4-FFF2-40B4-BE49-F238E27FC236}">
                <a16:creationId xmlns:a16="http://schemas.microsoft.com/office/drawing/2014/main" id="{1696128D-31E1-4129-B360-B7ABFB63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§3  A Lower Bound for Simple Sorting Algorithms</a:t>
            </a:r>
            <a:endParaRPr lang="en-US" altLang="zh-CN" b="1"/>
          </a:p>
        </p:txBody>
      </p:sp>
      <p:sp>
        <p:nvSpPr>
          <p:cNvPr id="42512" name="Text Box 528">
            <a:extLst>
              <a:ext uri="{FF2B5EF4-FFF2-40B4-BE49-F238E27FC236}">
                <a16:creationId xmlns:a16="http://schemas.microsoft.com/office/drawing/2014/main" id="{E6A6317D-123B-4F13-8C56-7E942A6F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>
                <a:sym typeface="Wingdings" panose="05000000000000000000" pitchFamily="2" charset="2"/>
              </a:rPr>
              <a:t>An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inversion</a:t>
            </a:r>
            <a:r>
              <a:rPr lang="en-US" altLang="zh-CN" b="1">
                <a:sym typeface="Wingdings" panose="05000000000000000000" pitchFamily="2" charset="2"/>
              </a:rPr>
              <a:t> in an array of numbers is any ordered pair ( </a:t>
            </a:r>
            <a:r>
              <a:rPr lang="en-US" altLang="zh-CN" b="1" i="1">
                <a:sym typeface="Wingdings" panose="05000000000000000000" pitchFamily="2" charset="2"/>
              </a:rPr>
              <a:t>i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j </a:t>
            </a:r>
            <a:r>
              <a:rPr lang="en-US" altLang="zh-CN" b="1">
                <a:sym typeface="Wingdings" panose="05000000000000000000" pitchFamily="2" charset="2"/>
              </a:rPr>
              <a:t>) having the property that </a:t>
            </a:r>
            <a:r>
              <a:rPr lang="en-US" altLang="zh-CN" b="1" i="1">
                <a:sym typeface="Wingdings" panose="05000000000000000000" pitchFamily="2" charset="2"/>
              </a:rPr>
              <a:t>i </a:t>
            </a:r>
            <a:r>
              <a:rPr lang="en-US" altLang="zh-CN" b="1">
                <a:sym typeface="Wingdings" panose="05000000000000000000" pitchFamily="2" charset="2"/>
              </a:rPr>
              <a:t>&lt; </a:t>
            </a:r>
            <a:r>
              <a:rPr lang="en-US" altLang="zh-CN" b="1" i="1">
                <a:sym typeface="Wingdings" panose="05000000000000000000" pitchFamily="2" charset="2"/>
              </a:rPr>
              <a:t>j</a:t>
            </a:r>
            <a:r>
              <a:rPr lang="en-US" altLang="zh-CN" b="1">
                <a:sym typeface="Wingdings" panose="05000000000000000000" pitchFamily="2" charset="2"/>
              </a:rPr>
              <a:t> but A[</a:t>
            </a:r>
            <a:r>
              <a:rPr lang="en-US" altLang="zh-CN" b="1" i="1">
                <a:sym typeface="Wingdings" panose="05000000000000000000" pitchFamily="2" charset="2"/>
              </a:rPr>
              <a:t>i</a:t>
            </a:r>
            <a:r>
              <a:rPr lang="en-US" altLang="zh-CN" b="1">
                <a:sym typeface="Wingdings" panose="05000000000000000000" pitchFamily="2" charset="2"/>
              </a:rPr>
              <a:t>] &gt; A[</a:t>
            </a:r>
            <a:r>
              <a:rPr lang="en-US" altLang="zh-CN" b="1" i="1">
                <a:sym typeface="Wingdings" panose="05000000000000000000" pitchFamily="2" charset="2"/>
              </a:rPr>
              <a:t>j</a:t>
            </a:r>
            <a:r>
              <a:rPr lang="en-US" altLang="zh-CN" b="1">
                <a:sym typeface="Wingdings" panose="05000000000000000000" pitchFamily="2" charset="2"/>
              </a:rPr>
              <a:t>].</a:t>
            </a:r>
          </a:p>
        </p:txBody>
      </p:sp>
      <p:sp>
        <p:nvSpPr>
          <p:cNvPr id="42513" name="Text Box 529">
            <a:extLst>
              <a:ext uri="{FF2B5EF4-FFF2-40B4-BE49-F238E27FC236}">
                <a16:creationId xmlns:a16="http://schemas.microsoft.com/office/drawing/2014/main" id="{A95DC354-CEEE-4AA2-B638-124C6CC9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Input list 34, 8, 64, 51, 32, 21 has     inversions.</a:t>
            </a:r>
          </a:p>
        </p:txBody>
      </p:sp>
      <p:sp>
        <p:nvSpPr>
          <p:cNvPr id="42514" name="Text Box 530">
            <a:extLst>
              <a:ext uri="{FF2B5EF4-FFF2-40B4-BE49-F238E27FC236}">
                <a16:creationId xmlns:a16="http://schemas.microsoft.com/office/drawing/2014/main" id="{BC49491F-0691-4CC0-AAFA-D2526919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2515" name="Text Box 531">
            <a:extLst>
              <a:ext uri="{FF2B5EF4-FFF2-40B4-BE49-F238E27FC236}">
                <a16:creationId xmlns:a16="http://schemas.microsoft.com/office/drawing/2014/main" id="{4D77D517-2D8D-4A1F-9154-10E35305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(34, 8) (34, 32) (34, 21) (64, 51) (64, 32) (64, 21) (51, 32) (51, 21) (32, 21)</a:t>
            </a:r>
          </a:p>
        </p:txBody>
      </p:sp>
      <p:sp>
        <p:nvSpPr>
          <p:cNvPr id="42516" name="Text Box 532">
            <a:extLst>
              <a:ext uri="{FF2B5EF4-FFF2-40B4-BE49-F238E27FC236}">
                <a16:creationId xmlns:a16="http://schemas.microsoft.com/office/drawing/2014/main" id="{07857820-EE94-46CF-8532-65123221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There are       swaps needed to sort this list by insertion sort.</a:t>
            </a:r>
            <a:endParaRPr lang="en-US" altLang="zh-CN" b="1"/>
          </a:p>
        </p:txBody>
      </p:sp>
      <p:sp>
        <p:nvSpPr>
          <p:cNvPr id="42517" name="Text Box 533">
            <a:extLst>
              <a:ext uri="{FF2B5EF4-FFF2-40B4-BE49-F238E27FC236}">
                <a16:creationId xmlns:a16="http://schemas.microsoft.com/office/drawing/2014/main" id="{EBD228C2-BB42-4029-BEE4-EA654E82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2518" name="AutoShape 534">
            <a:extLst>
              <a:ext uri="{FF2B5EF4-FFF2-40B4-BE49-F238E27FC236}">
                <a16:creationId xmlns:a16="http://schemas.microsoft.com/office/drawing/2014/main" id="{CB975A4E-34C3-4C0B-9D46-503A91CC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7086600" cy="1143000"/>
          </a:xfrm>
          <a:prstGeom prst="wedgeEllipseCallout">
            <a:avLst>
              <a:gd name="adj1" fmla="val -32551"/>
              <a:gd name="adj2" fmla="val -716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000" b="1"/>
              <a:t>Swapping two adjacent elements that are out of place removes </a:t>
            </a:r>
            <a:r>
              <a:rPr lang="en-US" altLang="zh-CN" sz="2000" b="1">
                <a:solidFill>
                  <a:schemeClr val="hlink"/>
                </a:solidFill>
              </a:rPr>
              <a:t>exactly one</a:t>
            </a:r>
            <a:r>
              <a:rPr lang="en-US" altLang="zh-CN" sz="2000" b="1"/>
              <a:t> inversion.</a:t>
            </a:r>
          </a:p>
        </p:txBody>
      </p:sp>
      <p:sp>
        <p:nvSpPr>
          <p:cNvPr id="42519" name="Text Box 535">
            <a:extLst>
              <a:ext uri="{FF2B5EF4-FFF2-40B4-BE49-F238E27FC236}">
                <a16:creationId xmlns:a16="http://schemas.microsoft.com/office/drawing/2014/main" id="{43DEEFAF-E46B-4CEA-BF08-4CE2F9953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</a:rPr>
              <a:t>T</a:t>
            </a:r>
            <a:r>
              <a:rPr lang="en-US" altLang="zh-CN" b="1">
                <a:ea typeface="MS Hei" pitchFamily="49" charset="-122"/>
              </a:rPr>
              <a:t> ( </a:t>
            </a:r>
            <a:r>
              <a:rPr lang="en-US" altLang="zh-CN" b="1" i="1">
                <a:ea typeface="MS Hei" pitchFamily="49" charset="-122"/>
              </a:rPr>
              <a:t>N</a:t>
            </a:r>
            <a:r>
              <a:rPr lang="en-US" altLang="zh-CN" b="1">
                <a:ea typeface="MS Hei" pitchFamily="49" charset="-122"/>
              </a:rPr>
              <a:t>, </a:t>
            </a:r>
            <a:r>
              <a:rPr lang="en-US" altLang="zh-CN" b="1" i="1">
                <a:ea typeface="MS Hei" pitchFamily="49" charset="-122"/>
              </a:rPr>
              <a:t>I </a:t>
            </a:r>
            <a:r>
              <a:rPr lang="en-US" altLang="zh-CN" b="1">
                <a:ea typeface="MS Hei" pitchFamily="49" charset="-122"/>
              </a:rPr>
              <a:t>) = O(              ) where </a:t>
            </a:r>
            <a:r>
              <a:rPr lang="en-US" altLang="zh-CN" b="1" i="1">
                <a:ea typeface="MS Hei" pitchFamily="49" charset="-122"/>
              </a:rPr>
              <a:t>I</a:t>
            </a:r>
            <a:r>
              <a:rPr lang="en-US" altLang="zh-CN" b="1">
                <a:ea typeface="MS Hei" pitchFamily="49" charset="-122"/>
              </a:rPr>
              <a:t> is the number of inversions in the original array.</a:t>
            </a:r>
            <a:endParaRPr lang="en-US" altLang="zh-CN" b="1" i="1"/>
          </a:p>
        </p:txBody>
      </p:sp>
      <p:sp>
        <p:nvSpPr>
          <p:cNvPr id="42520" name="Text Box 536">
            <a:extLst>
              <a:ext uri="{FF2B5EF4-FFF2-40B4-BE49-F238E27FC236}">
                <a16:creationId xmlns:a16="http://schemas.microsoft.com/office/drawing/2014/main" id="{FA33A5B2-37BF-4721-8407-498B80C2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</a:rPr>
              <a:t>I </a:t>
            </a:r>
            <a:r>
              <a:rPr lang="en-US" altLang="zh-CN" b="1">
                <a:solidFill>
                  <a:schemeClr val="hlink"/>
                </a:solidFill>
              </a:rPr>
              <a:t>+ </a:t>
            </a:r>
            <a:r>
              <a:rPr lang="en-US" altLang="zh-CN" b="1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42521" name="AutoShape 537">
            <a:extLst>
              <a:ext uri="{FF2B5EF4-FFF2-40B4-BE49-F238E27FC236}">
                <a16:creationId xmlns:a16="http://schemas.microsoft.com/office/drawing/2014/main" id="{B67F9E68-DCEA-4AEB-BA8C-515D7DDD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4876800" cy="762000"/>
          </a:xfrm>
          <a:prstGeom prst="wedgeEllipseCallout">
            <a:avLst>
              <a:gd name="adj1" fmla="val -56968"/>
              <a:gd name="adj2" fmla="val -7604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000" b="1"/>
              <a:t>Fast if the list is </a:t>
            </a:r>
            <a:r>
              <a:rPr lang="en-US" altLang="zh-CN" sz="2000" b="1">
                <a:solidFill>
                  <a:schemeClr val="hlink"/>
                </a:solidFill>
              </a:rPr>
              <a:t>almost sorted</a:t>
            </a:r>
            <a:r>
              <a:rPr lang="en-US" altLang="zh-CN" sz="2000" b="1"/>
              <a:t>.</a:t>
            </a:r>
          </a:p>
        </p:txBody>
      </p:sp>
      <p:sp>
        <p:nvSpPr>
          <p:cNvPr id="42522" name="Text Box 538">
            <a:extLst>
              <a:ext uri="{FF2B5EF4-FFF2-40B4-BE49-F238E27FC236}">
                <a16:creationId xmlns:a16="http://schemas.microsoft.com/office/drawing/2014/main" id="{3DAFE643-4235-4532-832D-0AB6CEC5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11" grpId="0" autoUpdateAnimBg="0"/>
      <p:bldP spid="42512" grpId="0" autoUpdateAnimBg="0"/>
      <p:bldP spid="42513" grpId="0" autoUpdateAnimBg="0"/>
      <p:bldP spid="42514" grpId="0" autoUpdateAnimBg="0"/>
      <p:bldP spid="42515" grpId="0" autoUpdateAnimBg="0"/>
      <p:bldP spid="42516" grpId="0" autoUpdateAnimBg="0"/>
      <p:bldP spid="42517" grpId="0" autoUpdateAnimBg="0"/>
      <p:bldP spid="42518" grpId="0" animBg="1" autoUpdateAnimBg="0"/>
      <p:bldP spid="42519" grpId="0" autoUpdateAnimBg="0"/>
      <p:bldP spid="42520" grpId="0" autoUpdateAnimBg="0"/>
      <p:bldP spid="425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AA29724B-3F8B-4B7E-8918-7B2810F0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A Lower Bound 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1A88526-347E-43DB-B6C7-D7574EFA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average number of inversions in an array of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distinct numbers is 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(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1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) / 4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86C6A93B-5441-4A7E-9820-1C923B50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Any algorithm that sorts by exchanging adjacent elements requires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 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chemeClr val="hlink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 time on average.</a:t>
            </a:r>
            <a:endParaRPr lang="en-US" altLang="zh-CN" b="1">
              <a:sym typeface="Wingdings" panose="05000000000000000000" pitchFamily="2" charset="2"/>
            </a:endParaRPr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3FA6A223-BEE8-4E4F-B9E3-093E9EFA586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419600"/>
            <a:ext cx="2438400" cy="2214563"/>
            <a:chOff x="1680" y="2373"/>
            <a:chExt cx="2038" cy="1758"/>
          </a:xfrm>
        </p:grpSpPr>
        <p:grpSp>
          <p:nvGrpSpPr>
            <p:cNvPr id="44038" name="Group 6">
              <a:extLst>
                <a:ext uri="{FF2B5EF4-FFF2-40B4-BE49-F238E27FC236}">
                  <a16:creationId xmlns:a16="http://schemas.microsoft.com/office/drawing/2014/main" id="{C2C53B54-BED2-4F99-8E13-EA31D22FE225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4039" name="Group 7">
                <a:extLst>
                  <a:ext uri="{FF2B5EF4-FFF2-40B4-BE49-F238E27FC236}">
                    <a16:creationId xmlns:a16="http://schemas.microsoft.com/office/drawing/2014/main" id="{FFD555AD-6E43-4578-9606-3790C86ED8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4040" name="Freeform 8">
                  <a:extLst>
                    <a:ext uri="{FF2B5EF4-FFF2-40B4-BE49-F238E27FC236}">
                      <a16:creationId xmlns:a16="http://schemas.microsoft.com/office/drawing/2014/main" id="{04056346-1D59-4E9B-BA85-EE2E884AF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41" name="Arc 9">
                  <a:extLst>
                    <a:ext uri="{FF2B5EF4-FFF2-40B4-BE49-F238E27FC236}">
                      <a16:creationId xmlns:a16="http://schemas.microsoft.com/office/drawing/2014/main" id="{5DDADD11-5315-4C88-BE9D-113C1AD7E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G0" fmla="+- 21584 0 0"/>
                    <a:gd name="G1" fmla="+- 21468 0 0"/>
                    <a:gd name="G2" fmla="+- 21600 0 0"/>
                    <a:gd name="T0" fmla="*/ 0 w 21584"/>
                    <a:gd name="T1" fmla="*/ 20627 h 21468"/>
                    <a:gd name="T2" fmla="*/ 19199 w 21584"/>
                    <a:gd name="T3" fmla="*/ 0 h 21468"/>
                    <a:gd name="T4" fmla="*/ 21584 w 21584"/>
                    <a:gd name="T5" fmla="*/ 21468 h 2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42" name="Rectangle 10">
                <a:extLst>
                  <a:ext uri="{FF2B5EF4-FFF2-40B4-BE49-F238E27FC236}">
                    <a16:creationId xmlns:a16="http://schemas.microsoft.com/office/drawing/2014/main" id="{1DEAF24C-33BE-46B6-97BE-9D4ADA245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3" name="Freeform 11">
                <a:extLst>
                  <a:ext uri="{FF2B5EF4-FFF2-40B4-BE49-F238E27FC236}">
                    <a16:creationId xmlns:a16="http://schemas.microsoft.com/office/drawing/2014/main" id="{B87A878A-EA2B-4BBB-A16A-D79747332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44" name="Group 12">
              <a:extLst>
                <a:ext uri="{FF2B5EF4-FFF2-40B4-BE49-F238E27FC236}">
                  <a16:creationId xmlns:a16="http://schemas.microsoft.com/office/drawing/2014/main" id="{54DDD84E-FBA6-453C-A9E5-02A8168D4A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4045" name="Freeform 13">
                <a:extLst>
                  <a:ext uri="{FF2B5EF4-FFF2-40B4-BE49-F238E27FC236}">
                    <a16:creationId xmlns:a16="http://schemas.microsoft.com/office/drawing/2014/main" id="{7E724759-7714-49FB-96B2-B340CA596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6" name="Freeform 14">
                <a:extLst>
                  <a:ext uri="{FF2B5EF4-FFF2-40B4-BE49-F238E27FC236}">
                    <a16:creationId xmlns:a16="http://schemas.microsoft.com/office/drawing/2014/main" id="{78319E98-96D6-464A-8DBC-B3FA2BE41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7" name="Freeform 15">
              <a:extLst>
                <a:ext uri="{FF2B5EF4-FFF2-40B4-BE49-F238E27FC236}">
                  <a16:creationId xmlns:a16="http://schemas.microsoft.com/office/drawing/2014/main" id="{0332D6D9-1BC7-43E9-8C74-1800F6A5C0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Freeform 16">
              <a:extLst>
                <a:ext uri="{FF2B5EF4-FFF2-40B4-BE49-F238E27FC236}">
                  <a16:creationId xmlns:a16="http://schemas.microsoft.com/office/drawing/2014/main" id="{8DF82153-840E-4C62-B535-74325C5872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Freeform 17">
              <a:extLst>
                <a:ext uri="{FF2B5EF4-FFF2-40B4-BE49-F238E27FC236}">
                  <a16:creationId xmlns:a16="http://schemas.microsoft.com/office/drawing/2014/main" id="{B0900891-7CC6-441D-97C0-1596F44235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50" name="Group 18">
              <a:extLst>
                <a:ext uri="{FF2B5EF4-FFF2-40B4-BE49-F238E27FC236}">
                  <a16:creationId xmlns:a16="http://schemas.microsoft.com/office/drawing/2014/main" id="{213FD283-AE32-4011-A8F3-E51ADF376B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4051" name="Freeform 19">
                <a:extLst>
                  <a:ext uri="{FF2B5EF4-FFF2-40B4-BE49-F238E27FC236}">
                    <a16:creationId xmlns:a16="http://schemas.microsoft.com/office/drawing/2014/main" id="{AC57457A-2404-4346-808D-6E70E5F69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2" name="Arc 20">
                <a:extLst>
                  <a:ext uri="{FF2B5EF4-FFF2-40B4-BE49-F238E27FC236}">
                    <a16:creationId xmlns:a16="http://schemas.microsoft.com/office/drawing/2014/main" id="{823763CB-B7F3-419B-8A86-F5510759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G0" fmla="+- 707 0 0"/>
                  <a:gd name="G1" fmla="+- 21600 0 0"/>
                  <a:gd name="G2" fmla="+- 21600 0 0"/>
                  <a:gd name="T0" fmla="*/ 0 w 22307"/>
                  <a:gd name="T1" fmla="*/ 12 h 29828"/>
                  <a:gd name="T2" fmla="*/ 20678 w 22307"/>
                  <a:gd name="T3" fmla="*/ 29828 h 29828"/>
                  <a:gd name="T4" fmla="*/ 707 w 22307"/>
                  <a:gd name="T5" fmla="*/ 21600 h 29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0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0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5808630D-5E8F-4EA0-A44F-07CBAFCEFA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22">
              <a:extLst>
                <a:ext uri="{FF2B5EF4-FFF2-40B4-BE49-F238E27FC236}">
                  <a16:creationId xmlns:a16="http://schemas.microsoft.com/office/drawing/2014/main" id="{E49325C1-39A0-4811-863B-90B454EC69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55" name="Group 23">
              <a:extLst>
                <a:ext uri="{FF2B5EF4-FFF2-40B4-BE49-F238E27FC236}">
                  <a16:creationId xmlns:a16="http://schemas.microsoft.com/office/drawing/2014/main" id="{40D7E9CE-20A0-4430-901E-03D17D548899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4056" name="Group 24">
                <a:extLst>
                  <a:ext uri="{FF2B5EF4-FFF2-40B4-BE49-F238E27FC236}">
                    <a16:creationId xmlns:a16="http://schemas.microsoft.com/office/drawing/2014/main" id="{98F3B64B-3DB6-4F3B-96DD-578885A66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4057" name="Group 25">
                  <a:extLst>
                    <a:ext uri="{FF2B5EF4-FFF2-40B4-BE49-F238E27FC236}">
                      <a16:creationId xmlns:a16="http://schemas.microsoft.com/office/drawing/2014/main" id="{884532BE-617F-438A-9AF5-C756D6E2A2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4058" name="Freeform 26">
                    <a:extLst>
                      <a:ext uri="{FF2B5EF4-FFF2-40B4-BE49-F238E27FC236}">
                        <a16:creationId xmlns:a16="http://schemas.microsoft.com/office/drawing/2014/main" id="{771D8EE5-BAD2-453B-B1A9-1FFB2865B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9" name="Freeform 27">
                    <a:extLst>
                      <a:ext uri="{FF2B5EF4-FFF2-40B4-BE49-F238E27FC236}">
                        <a16:creationId xmlns:a16="http://schemas.microsoft.com/office/drawing/2014/main" id="{56A36A5E-66D7-4BBC-AED6-E2140C4444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0" name="Arc 28">
                    <a:extLst>
                      <a:ext uri="{FF2B5EF4-FFF2-40B4-BE49-F238E27FC236}">
                        <a16:creationId xmlns:a16="http://schemas.microsoft.com/office/drawing/2014/main" id="{6FCA6899-E400-43A3-A362-19759D5533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3 w 21600"/>
                      <a:gd name="T1" fmla="*/ 21966 h 21966"/>
                      <a:gd name="T2" fmla="*/ 21600 w 21600"/>
                      <a:gd name="T3" fmla="*/ 0 h 21966"/>
                      <a:gd name="T4" fmla="*/ 21600 w 21600"/>
                      <a:gd name="T5" fmla="*/ 21600 h 21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0" y="9670"/>
                          <a:pt x="9670" y="-1"/>
                          <a:pt x="21600" y="-1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0" y="9670"/>
                          <a:pt x="9670" y="-1"/>
                          <a:pt x="21600" y="-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61" name="Freeform 29">
                  <a:extLst>
                    <a:ext uri="{FF2B5EF4-FFF2-40B4-BE49-F238E27FC236}">
                      <a16:creationId xmlns:a16="http://schemas.microsoft.com/office/drawing/2014/main" id="{D697B7D6-0ABF-4F93-9C1F-4521DD9DD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62" name="Freeform 30">
                <a:extLst>
                  <a:ext uri="{FF2B5EF4-FFF2-40B4-BE49-F238E27FC236}">
                    <a16:creationId xmlns:a16="http://schemas.microsoft.com/office/drawing/2014/main" id="{74E5098D-490F-46C1-8AA3-C138B25838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3" name="Freeform 31">
                <a:extLst>
                  <a:ext uri="{FF2B5EF4-FFF2-40B4-BE49-F238E27FC236}">
                    <a16:creationId xmlns:a16="http://schemas.microsoft.com/office/drawing/2014/main" id="{1B41F29B-075E-4CFB-B49F-1739D45F15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064" name="Group 32">
                <a:extLst>
                  <a:ext uri="{FF2B5EF4-FFF2-40B4-BE49-F238E27FC236}">
                    <a16:creationId xmlns:a16="http://schemas.microsoft.com/office/drawing/2014/main" id="{333A9A7F-C983-4688-BF38-0161DE9E0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4065" name="Freeform 33">
                  <a:extLst>
                    <a:ext uri="{FF2B5EF4-FFF2-40B4-BE49-F238E27FC236}">
                      <a16:creationId xmlns:a16="http://schemas.microsoft.com/office/drawing/2014/main" id="{3F2FF1F9-F19C-4E51-943A-05E7D5D43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6" name="Oval 34">
                  <a:extLst>
                    <a:ext uri="{FF2B5EF4-FFF2-40B4-BE49-F238E27FC236}">
                      <a16:creationId xmlns:a16="http://schemas.microsoft.com/office/drawing/2014/main" id="{49D4842D-0E41-4471-A05D-7E4D6AA17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7" name="Line 35">
                  <a:extLst>
                    <a:ext uri="{FF2B5EF4-FFF2-40B4-BE49-F238E27FC236}">
                      <a16:creationId xmlns:a16="http://schemas.microsoft.com/office/drawing/2014/main" id="{25310465-CB18-4F96-B48F-DEA2BB346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4068" name="Group 36">
                  <a:extLst>
                    <a:ext uri="{FF2B5EF4-FFF2-40B4-BE49-F238E27FC236}">
                      <a16:creationId xmlns:a16="http://schemas.microsoft.com/office/drawing/2014/main" id="{AC5A2882-DE40-4221-B272-59AE23C16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4069" name="Oval 37">
                    <a:extLst>
                      <a:ext uri="{FF2B5EF4-FFF2-40B4-BE49-F238E27FC236}">
                        <a16:creationId xmlns:a16="http://schemas.microsoft.com/office/drawing/2014/main" id="{C9FFF021-EE5A-447D-B093-C67F049E7C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70" name="Oval 38">
                    <a:extLst>
                      <a:ext uri="{FF2B5EF4-FFF2-40B4-BE49-F238E27FC236}">
                        <a16:creationId xmlns:a16="http://schemas.microsoft.com/office/drawing/2014/main" id="{1ADF368A-25F7-4DCB-9836-1987A6B72B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4071" name="Group 39">
              <a:extLst>
                <a:ext uri="{FF2B5EF4-FFF2-40B4-BE49-F238E27FC236}">
                  <a16:creationId xmlns:a16="http://schemas.microsoft.com/office/drawing/2014/main" id="{8935059C-494D-4B85-8D30-8F28D0FA8F9D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44072" name="Group 40">
                <a:extLst>
                  <a:ext uri="{FF2B5EF4-FFF2-40B4-BE49-F238E27FC236}">
                    <a16:creationId xmlns:a16="http://schemas.microsoft.com/office/drawing/2014/main" id="{0B1539BA-4B66-4D9A-97BA-730FBED77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4073" name="Freeform 41">
                  <a:extLst>
                    <a:ext uri="{FF2B5EF4-FFF2-40B4-BE49-F238E27FC236}">
                      <a16:creationId xmlns:a16="http://schemas.microsoft.com/office/drawing/2014/main" id="{95DD2C1E-38F2-4AD6-935D-DA8ADB8A85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4" name="Arc 42">
                  <a:extLst>
                    <a:ext uri="{FF2B5EF4-FFF2-40B4-BE49-F238E27FC236}">
                      <a16:creationId xmlns:a16="http://schemas.microsoft.com/office/drawing/2014/main" id="{DF1A4E36-763D-4D31-95B2-18655236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G0" fmla="+- 21600 0 0"/>
                    <a:gd name="G1" fmla="+- 21460 0 0"/>
                    <a:gd name="G2" fmla="+- 21600 0 0"/>
                    <a:gd name="T0" fmla="*/ 0 w 21600"/>
                    <a:gd name="T1" fmla="*/ 21460 h 21460"/>
                    <a:gd name="T2" fmla="*/ 19147 w 21600"/>
                    <a:gd name="T3" fmla="*/ 0 h 21460"/>
                    <a:gd name="T4" fmla="*/ 21600 w 21600"/>
                    <a:gd name="T5" fmla="*/ 21460 h 21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460" fill="none" extrusionOk="0">
                      <a:moveTo>
                        <a:pt x="0" y="21459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59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75" name="Group 43">
                <a:extLst>
                  <a:ext uri="{FF2B5EF4-FFF2-40B4-BE49-F238E27FC236}">
                    <a16:creationId xmlns:a16="http://schemas.microsoft.com/office/drawing/2014/main" id="{18D0D528-A652-4FEF-9840-46E57CDA8D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4076" name="Rectangle 44">
                  <a:extLst>
                    <a:ext uri="{FF2B5EF4-FFF2-40B4-BE49-F238E27FC236}">
                      <a16:creationId xmlns:a16="http://schemas.microsoft.com/office/drawing/2014/main" id="{F4E2A73D-3D3D-44E3-81CE-204EB8D96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7" name="Freeform 45">
                  <a:extLst>
                    <a:ext uri="{FF2B5EF4-FFF2-40B4-BE49-F238E27FC236}">
                      <a16:creationId xmlns:a16="http://schemas.microsoft.com/office/drawing/2014/main" id="{00FA7634-4017-466A-80CD-B11B314A0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4078" name="Object 46">
              <a:extLst>
                <a:ext uri="{FF2B5EF4-FFF2-40B4-BE49-F238E27FC236}">
                  <a16:creationId xmlns:a16="http://schemas.microsoft.com/office/drawing/2014/main" id="{5FD91705-46BD-4679-ACD9-52BF8E4CC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7" name="剪辑" r:id="rId5" imgW="2286720" imgH="2155680" progId="MS_ClipArt_Gallery.2">
                    <p:embed/>
                  </p:oleObj>
                </mc:Choice>
                <mc:Fallback>
                  <p:oleObj name="剪辑" r:id="rId5" imgW="2286720" imgH="2155680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79" name="AutoShape 47">
            <a:extLst>
              <a:ext uri="{FF2B5EF4-FFF2-40B4-BE49-F238E27FC236}">
                <a16:creationId xmlns:a16="http://schemas.microsoft.com/office/drawing/2014/main" id="{E88336F0-0D4A-4D11-AB40-14A4137879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2209800"/>
            <a:ext cx="6019800" cy="1676400"/>
          </a:xfrm>
          <a:prstGeom prst="cloudCallout">
            <a:avLst>
              <a:gd name="adj1" fmla="val -1083"/>
              <a:gd name="adj2" fmla="val 119222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What does this theorem tell you?    </a:t>
            </a:r>
          </a:p>
        </p:txBody>
      </p:sp>
      <p:sp>
        <p:nvSpPr>
          <p:cNvPr id="44080" name="AutoShape 48">
            <a:extLst>
              <a:ext uri="{FF2B5EF4-FFF2-40B4-BE49-F238E27FC236}">
                <a16:creationId xmlns:a16="http://schemas.microsoft.com/office/drawing/2014/main" id="{1B7C58BD-0653-4441-B23F-368FECD0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7162800" cy="1828800"/>
          </a:xfrm>
          <a:prstGeom prst="cloudCallout">
            <a:avLst>
              <a:gd name="adj1" fmla="val 907"/>
              <a:gd name="adj2" fmla="val 79861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/>
              <a:t>For a class of algorithms that performs </a:t>
            </a:r>
          </a:p>
          <a:p>
            <a:pPr algn="ctr"/>
            <a:r>
              <a:rPr lang="en-US" altLang="zh-CN" sz="2000" b="1"/>
              <a:t>only adjacent exchanges, we’ll have to take </a:t>
            </a:r>
          </a:p>
          <a:p>
            <a:pPr algn="ctr"/>
            <a:r>
              <a:rPr lang="en-US" altLang="zh-CN" sz="2000" b="1"/>
              <a:t>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 time to sort them.</a:t>
            </a:r>
          </a:p>
        </p:txBody>
      </p:sp>
      <p:sp>
        <p:nvSpPr>
          <p:cNvPr id="44081" name="AutoShape 49">
            <a:extLst>
              <a:ext uri="{FF2B5EF4-FFF2-40B4-BE49-F238E27FC236}">
                <a16:creationId xmlns:a16="http://schemas.microsoft.com/office/drawing/2014/main" id="{D162A66D-CEEF-4C8E-8D2F-F35579396F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2133600"/>
            <a:ext cx="5562600" cy="1676400"/>
          </a:xfrm>
          <a:prstGeom prst="cloudCallout">
            <a:avLst>
              <a:gd name="adj1" fmla="val -6282"/>
              <a:gd name="adj2" fmla="val 12300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Is that all?</a:t>
            </a:r>
          </a:p>
          <a:p>
            <a:pPr algn="ctr"/>
            <a:r>
              <a:rPr lang="en-US" altLang="zh-CN" b="1"/>
              <a:t>How can you speed it up?</a:t>
            </a:r>
          </a:p>
        </p:txBody>
      </p:sp>
      <p:sp>
        <p:nvSpPr>
          <p:cNvPr id="44082" name="AutoShape 50">
            <a:extLst>
              <a:ext uri="{FF2B5EF4-FFF2-40B4-BE49-F238E27FC236}">
                <a16:creationId xmlns:a16="http://schemas.microsoft.com/office/drawing/2014/main" id="{A4AA02E2-CDAA-4B35-832D-24434ABF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4800600" cy="1371600"/>
          </a:xfrm>
          <a:prstGeom prst="cloudCallout">
            <a:avLst>
              <a:gd name="adj1" fmla="val -27380"/>
              <a:gd name="adj2" fmla="val 122685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/>
              <a:t>Uhhh… hashing?</a:t>
            </a:r>
          </a:p>
        </p:txBody>
      </p:sp>
      <p:sp>
        <p:nvSpPr>
          <p:cNvPr id="44083" name="AutoShape 51">
            <a:extLst>
              <a:ext uri="{FF2B5EF4-FFF2-40B4-BE49-F238E27FC236}">
                <a16:creationId xmlns:a16="http://schemas.microsoft.com/office/drawing/2014/main" id="{700F1958-E8F2-48F0-9802-88715A6CDB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2133600"/>
            <a:ext cx="5562600" cy="1828800"/>
          </a:xfrm>
          <a:prstGeom prst="cloudCallout">
            <a:avLst>
              <a:gd name="adj1" fmla="val -6139"/>
              <a:gd name="adj2" fmla="val 110153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/>
              <a:t>Hey!  We are talking about</a:t>
            </a:r>
          </a:p>
          <a:p>
            <a:pPr algn="ctr"/>
            <a:r>
              <a:rPr lang="en-US" altLang="zh-CN" sz="2000" b="1" i="1"/>
              <a:t>comparison-based</a:t>
            </a:r>
            <a:r>
              <a:rPr lang="en-US" altLang="zh-CN" sz="2000" b="1"/>
              <a:t> sorting.</a:t>
            </a:r>
          </a:p>
          <a:p>
            <a:pPr algn="ctr"/>
            <a:r>
              <a:rPr lang="en-US" altLang="zh-CN" sz="2000" b="1"/>
              <a:t>You must do comparisons, and?</a:t>
            </a:r>
          </a:p>
        </p:txBody>
      </p:sp>
      <p:sp>
        <p:nvSpPr>
          <p:cNvPr id="44084" name="AutoShape 52">
            <a:extLst>
              <a:ext uri="{FF2B5EF4-FFF2-40B4-BE49-F238E27FC236}">
                <a16:creationId xmlns:a16="http://schemas.microsoft.com/office/drawing/2014/main" id="{C00FB4A0-87CE-40EE-932E-C4444924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4800600" cy="1371600"/>
          </a:xfrm>
          <a:prstGeom prst="cloudCallout">
            <a:avLst>
              <a:gd name="adj1" fmla="val -32639"/>
              <a:gd name="adj2" fmla="val 111111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/>
              <a:t>… and swaps elements </a:t>
            </a:r>
          </a:p>
          <a:p>
            <a:pPr algn="ctr"/>
            <a:r>
              <a:rPr lang="en-US" altLang="zh-CN" sz="2000" b="1"/>
              <a:t>that  are far apart?</a:t>
            </a:r>
          </a:p>
        </p:txBody>
      </p:sp>
      <p:sp>
        <p:nvSpPr>
          <p:cNvPr id="44085" name="AutoShape 53">
            <a:extLst>
              <a:ext uri="{FF2B5EF4-FFF2-40B4-BE49-F238E27FC236}">
                <a16:creationId xmlns:a16="http://schemas.microsoft.com/office/drawing/2014/main" id="{3DE652B3-5450-457A-B421-DCA28DFFAD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2133600"/>
            <a:ext cx="5562600" cy="1828800"/>
          </a:xfrm>
          <a:prstGeom prst="cloudCallout">
            <a:avLst>
              <a:gd name="adj1" fmla="val -4884"/>
              <a:gd name="adj2" fmla="val 11110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/>
              <a:t>Smart guy!  To run faster, we just </a:t>
            </a:r>
          </a:p>
          <a:p>
            <a:pPr algn="ctr"/>
            <a:r>
              <a:rPr lang="en-US" altLang="zh-CN" sz="2000" b="1"/>
              <a:t>have to eliminate </a:t>
            </a:r>
            <a:r>
              <a:rPr lang="en-US" altLang="zh-CN" sz="2000" b="1">
                <a:solidFill>
                  <a:schemeClr val="hlink"/>
                </a:solidFill>
              </a:rPr>
              <a:t>more than just 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</a:rPr>
              <a:t>one</a:t>
            </a:r>
            <a:r>
              <a:rPr lang="en-US" altLang="zh-CN" sz="2000" b="1"/>
              <a:t> inversion per exchange.</a:t>
            </a:r>
          </a:p>
        </p:txBody>
      </p:sp>
      <p:sp>
        <p:nvSpPr>
          <p:cNvPr id="44086" name="Text Box 54">
            <a:extLst>
              <a:ext uri="{FF2B5EF4-FFF2-40B4-BE49-F238E27FC236}">
                <a16:creationId xmlns:a16="http://schemas.microsoft.com/office/drawing/2014/main" id="{1817FDBE-A90C-48EB-9577-3D88D5C5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79" grpId="0" animBg="1" autoUpdateAnimBg="0"/>
      <p:bldP spid="44080" grpId="0" animBg="1" autoUpdateAnimBg="0"/>
      <p:bldP spid="44081" grpId="0" animBg="1" autoUpdateAnimBg="0"/>
      <p:bldP spid="44082" grpId="0" animBg="1" autoUpdateAnimBg="0"/>
      <p:bldP spid="44083" grpId="0" animBg="1" autoUpdateAnimBg="0"/>
      <p:bldP spid="44084" grpId="0" animBg="1" autoUpdateAnimBg="0"/>
      <p:bldP spid="44085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469</Words>
  <Application>Microsoft Office PowerPoint</Application>
  <PresentationFormat>全屏显示(4:3)</PresentationFormat>
  <Paragraphs>62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Times New Roman</vt:lpstr>
      <vt:lpstr>宋体</vt:lpstr>
      <vt:lpstr>Arial</vt:lpstr>
      <vt:lpstr>Webdings</vt:lpstr>
      <vt:lpstr>Wingdings</vt:lpstr>
      <vt:lpstr>MS Hei</vt:lpstr>
      <vt:lpstr>Symbol</vt:lpstr>
      <vt:lpstr>默认设计模板</vt:lpstr>
      <vt:lpstr>Microsoft Clip Gallery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137</cp:revision>
  <dcterms:created xsi:type="dcterms:W3CDTF">2000-07-24T11:13:48Z</dcterms:created>
  <dcterms:modified xsi:type="dcterms:W3CDTF">2022-12-04T10:56:37Z</dcterms:modified>
</cp:coreProperties>
</file>