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150FF-C16F-5B06-63A7-188D0C7C7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8311CB-D94D-FAAD-7B7D-0F9D6022C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EC7116-193A-3E31-DE76-701E5DF14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F14A3-14AE-1104-73B8-0B9EDB15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1723B9-9B51-FAB6-3D28-28B6C78E4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70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E934B-6B2C-E41A-8AC7-01FBA8D5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C9448-9BFE-6370-A518-D020A355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377059-4C16-166D-3135-7FC6B3D80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72F40D-1328-216A-2C6D-0366EB3C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4620F-741E-FBE6-F89B-7F2B2884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67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A813F3-C1EF-9CF8-4D90-9F51D99CE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3492F6-8B9D-E846-2D9A-8D0B1B58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794C2-51A2-FA5B-8086-F9E5F0C8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8733D9-825A-6D51-B59A-82AB5D3D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D03F3-155C-F2B3-6CC3-A560995A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9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4F939-BE67-8958-7296-863ABCE6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06A509-6544-1216-8331-0D5D52C14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ED2EC-C758-768C-9129-3652FB47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B1DD1-6255-3980-3561-E0DD043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D07C4D-AD64-DE99-EB64-42AB070EF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8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99546-B1D8-245C-3065-088B036B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3A8389-654E-91B6-2D1C-4ECC9E40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B5E7F-BAE3-E965-E39F-98D1F684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02195-8CF0-1B18-849C-B637C5C2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D9006-AD32-824B-7477-94E7EFF2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B07BF-BD66-F535-D70F-1FD0E887A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E12C5-05F6-8404-242C-ACA524A9C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58CA3-E3C4-C1BF-3048-B4A600A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96E95-B735-497F-6273-4B36809B0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CEAD89-DD39-FBF2-14C0-1161A323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772DFD-E259-53FD-6D8E-E3516F921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34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3F9B-85E7-288A-6602-1AD32144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BB9937-1C1E-D288-706C-69CAD6B7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79384B-7652-4046-5B74-607ABED5B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75C9DD-C801-DEB9-861C-F999A6783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02B7B6-82BE-72BB-37B0-8242770C6D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99677F7-1E24-CDC9-7E78-4B35D07B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C17A18-E516-E0D4-091C-98D11D8F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76D3D4-CB2C-1982-A5A3-E22B71D8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2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82AA3-CEB3-88FC-CDD9-A10644E3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C3DEF6-AC59-641F-BB4C-2F273111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A51D05-2B42-9780-A818-924E3EB0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0D65D4-654A-5355-A344-66C36437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9E562-5870-886F-003A-9634874E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E88235-E4C4-1788-F77A-7ADE44A00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F49C6E-06BA-540F-018A-473587D64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005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66F11-9AA9-2974-92D0-687C267C2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B1847-9470-2DA4-46FB-C1E839C99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4B892-C8DE-53DB-B6D0-BEFA7A3F1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8D4CEF-F44A-E510-2A49-6522BD0EF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016415-BCC1-2B55-EF56-7BBF96742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ECC091-A1FB-4C30-1212-B3219149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1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AD2E0-AA2B-CCB6-AF35-F90F060B0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1B0F94-8BDA-0499-3949-573609BBF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F5BF4-C99F-F217-24B0-C24ED4A12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2DC54F-20F1-B184-1584-83583B5DA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8D7D8-456E-23C6-50D5-AFD314B7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415766-CE67-A3A0-C795-8E88B831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18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518A28-0C4C-C797-9FCC-57F4EA59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DA521D-41B4-1A2F-F31E-F23D3472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D6DA8-D22E-68EB-3E58-8B72499B0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45043-33A1-4AB9-B942-44D402387B2B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61F35-7737-7EE5-A9B6-5C8B091DC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FAF27-3B4F-B4B2-64CD-18666A92C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732B8-BC1E-4475-A862-5A849186F1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4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830D72E4-C489-0F91-5101-71D550B0894B}"/>
              </a:ext>
            </a:extLst>
          </p:cNvPr>
          <p:cNvGrpSpPr/>
          <p:nvPr/>
        </p:nvGrpSpPr>
        <p:grpSpPr>
          <a:xfrm>
            <a:off x="2933259" y="855577"/>
            <a:ext cx="3817951" cy="3673158"/>
            <a:chOff x="2933259" y="855577"/>
            <a:chExt cx="3817951" cy="367315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D32F718-003B-8022-2F60-378576D0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3259" y="855577"/>
              <a:ext cx="3817951" cy="143268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77111A9-49D9-54E0-BAE5-E43A2A09B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913" y="2288261"/>
              <a:ext cx="3482642" cy="119644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A578342-41FD-BCCB-98C5-4744614B2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913" y="3720945"/>
              <a:ext cx="1333616" cy="8077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941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猛 杨</dc:creator>
  <cp:lastModifiedBy>猛 杨</cp:lastModifiedBy>
  <cp:revision>1</cp:revision>
  <dcterms:created xsi:type="dcterms:W3CDTF">2024-06-17T14:31:58Z</dcterms:created>
  <dcterms:modified xsi:type="dcterms:W3CDTF">2024-06-17T14:32:59Z</dcterms:modified>
</cp:coreProperties>
</file>