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24575,'0'8'0,"0"11"0,0 8 0,0 17 0,0 7 0,0 4 0,0 7 0,0 1 0,0-2 0,0-12-8191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3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24575,'0'5'0,"0"11"0,0 8 0,0 6 0,0 1 0,0 2 0,0-1 0,0 0 0,0 4 0,0 0 0,0 5 0,0 0 0,0-2 0,0-2 0,0-3 0,0 2 0,0-4-8191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7:2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24575,'0'10'0,"0"8"0,0 16 0,0 12 0,-5 13 0,-1 2 0,-1 0 0,2-6 0,1 4 0,2-4 0,-9-6 0,-3-7 0,2-5 0,2-4 0,3-3 0,3-6-8191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7:3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63 24575,'-1'7'0,"0"0"0,0 0 0,-1 0 0,0-1 0,0 1 0,-1-1 0,0 1 0,0-1 0,0 0 0,-1 0 0,0-1 0,-5 7 0,3-4 0,0 1 0,0 1 0,1-1 0,-5 14 0,4-5 0,2 0 0,0 0 0,2 1 0,-2 24 0,5 77 0,1-64 0,-2-46 0,0 0 0,1 0 0,0 0 0,1 0 0,0 0 0,6 16 0,-7-23 0,0-1 0,0 0 0,0 0 0,0 0 0,1 0 0,-1 0 0,1-1 0,-1 1 0,1 0 0,-1-1 0,1 1 0,0-1 0,0 1 0,0-1 0,0 0 0,0 0 0,0 0 0,0 0 0,0 0 0,0 0 0,1 0 0,-1-1 0,0 1 0,1-1 0,-1 0 0,0 0 0,0 0 0,1 0 0,-1 0 0,0 0 0,1 0 0,-1-1 0,0 1 0,5-3 0,-3 2 0,0 0 0,0-1 0,0 0 0,0 0 0,0 0 0,0-1 0,-1 1 0,1-1 0,-1 0 0,0 0 0,1 0 0,-1 0 0,-1-1 0,1 1 0,0-1 0,-1 0 0,0 0 0,2-4 0,3-9 0,-1 0 0,0 0 0,3-23 0,3-7 0,65-148 0,-72 184 0,0 0 0,-1 0 0,0-1 0,-1 1 0,0-1 0,-1 0 0,0 0 0,-1 0 0,0 0 0,-1 0 0,-1 0 0,1 0 0,-4-12 0,3 21 14,0 0 1,0 0-1,0 0 0,-1 0 0,1 1 1,-1-1-1,1 1 0,-1-1 0,0 1 0,0 0 1,0 0-1,-1 0 0,1 0 0,0 0 1,-1 0-1,1 0 0,-1 1 0,0-1 0,1 1 1,-1 0-1,0 0 0,0 0 0,-3-1 1,0 1-171,1 0 1,-1 1 0,0-1 0,0 1 0,0 0 0,0 0 0,1 1-1,-1 0 1,0 0 0,-10 3 0,-16 10-6671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7:3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24575,'36'7'0,"-15"-2"0,19 1 0,73 16 0,-97-18 0,0 1 0,0 1 0,-1 0 0,0 1 0,14 9 0,-24-12 0,0 0 0,0 0 0,0 0 0,0 1 0,-1 0 0,1 0 0,-1 0 0,0 0 0,-1 0 0,0 1 0,1 0 0,-2-1 0,1 1 0,-1 1 0,0-1 0,0 0 0,2 12 0,-2 6 0,0 1 0,-1-1 0,-4 36 0,0-20 0,2-19 0,-2 1 0,0-1 0,-1 0 0,-2 0 0,0-1 0,-1 0 0,-16 34 0,9-29 0,0 0 0,-2-1 0,-1-1 0,0-1 0,-29 28 0,38-42 0,1-3 0,1 1 0,0 0 0,-7 10 0,12-16 0,0 1 0,1 0 0,-1-1 0,1 1 0,-1 0 0,1 0 0,-1 0 0,1-1 0,-1 1 0,1 0 0,0 0 0,-1 0 0,1 0 0,0 0 0,0-1 0,0 1 0,0 0 0,0 0 0,0 0 0,0 0 0,0 0 0,0 0 0,0 0 0,0 0 0,0-1 0,1 1 0,-1 0 0,0 0 0,1 0 0,-1 0 0,1 0 0,-1-1 0,1 1 0,-1 0 0,1-1 0,-1 1 0,1 0 0,0-1 0,0 2 0,4 0 0,-1 0 0,0 0 0,1 0 0,-1-1 0,1 0 0,-1 1 0,1-2 0,0 1 0,0 0 0,-1-1 0,7 0 0,55-7 0,-53 6 0,46-10-1365,-5-2-5461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7:3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24575,'-2'2'0,"-1"0"0,0 0 0,0 0 0,0 0 0,0 0 0,0-1 0,-5 2 0,-11 6 0,4-1 0,1 1 0,0 1 0,1 0 0,0 1 0,0 0 0,2 1 0,-12 13 0,17-17 0,1-1 0,0 1 0,1 0 0,-1 0 0,1 0 0,1 0 0,0 1 0,0-1 0,0 1 0,1 0 0,1 0 0,0 0 0,0 0 0,0 17 0,2-22 0,-1-1 0,0 1 0,1-1 0,0 1 0,0-1 0,0 0 0,0 1 0,1-1 0,-1 0 0,1 0 0,0 0 0,0 0 0,0 0 0,0 0 0,5 4 0,-3-3 0,0-1 0,1 0 0,-1 0 0,1 0 0,0-1 0,0 0 0,0 0 0,0 0 0,8 2 0,8-1 0,0 0 0,1-1 0,-1-1 0,25-2 0,-37 1 0,52-1 0,-24 2 0,63-8 0,-95 6 0,0 0 0,0 0 0,0-1 0,-1 0 0,1 0 0,0 0 0,-1 0 0,1-1 0,-1 1 0,0-1 0,0 0 0,0-1 0,0 1 0,-1-1 0,1 1 0,3-6 0,-6 6 0,1 0 0,0 0 0,-1 0 0,1 0 0,-1 0 0,0 0 0,0 0 0,0-1 0,-1 1 0,1 0 0,-1 0 0,0-1 0,0 1 0,0 0 0,0-1 0,0 1 0,-1 0 0,1-1 0,-1 1 0,0 0 0,0 0 0,0 0 0,-1 0 0,1 0 0,-4-6 0,-5-6 0,1 1 0,-2-1 0,0 2 0,0 0 0,-2 0 0,1 1 0,-29-21 0,32 28-227,-1 1-1,1 0 1,-1 1-1,1 0 1,-17-3-1,-11 0-6598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8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24575,'0'5'0,"4"17"0,8 14 0,1 6 0,8 1 0,0-2 0,-2-2 0,-6-4 0,1 7 0,-2 2 0,-3-2 0,1-3 0,-1-3 0,4-3 0,4-2 0,-1-6-8191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8:5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24575,'90'-1'0,"101"3"0,-187-2 0,-1 0 0,0 0 0,0 1 0,0 0 0,0-1 0,0 1 0,1 0 0,-2 1 0,1-1 0,0 0 0,0 1 0,0 0 0,-1 0 0,1 0 0,-1 0 0,1 0 0,-1 0 0,3 3 0,-3-1 0,1 1 0,-1-1 0,0 0 0,0 1 0,0-1 0,-1 1 0,1-1 0,-1 1 0,0 0 0,0 9 0,0 3 0,-2 0 0,0 0 0,-1 0 0,-1 0 0,-9 30 0,6-24 0,-1-1 0,-1-1 0,-1 0 0,-1 0 0,-1-1 0,0 0 0,-2-1 0,-15 19 0,26-36 0,1 0 0,-1 0 0,0 0 0,1 0 0,0 0 0,-1 0 0,1 0 0,0 0 0,0 0 0,-1 5 0,2-6 0,0 0 0,1-1 0,-1 1 0,0 0 0,0 0 0,1 0 0,-1 0 0,0-1 0,1 1 0,-1 0 0,1 0 0,-1-1 0,1 1 0,0 0 0,-1-1 0,1 1 0,-1-1 0,1 1 0,0-1 0,0 1 0,-1-1 0,1 1 0,0-1 0,0 0 0,0 1 0,-1-1 0,1 0 0,0 0 0,0 1 0,0-1 0,0 0 0,0 0 0,-1 0 0,2 0 0,35 4 0,0-1 0,0-2 0,57-6 0,-20 1 0,-39 3-1365,-6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8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24575,'0'10'0,"0"8"0,0 12 0,0 10 0,0 2 0,0 6 0,0-2 0,0-3 0,0-4 0,5-3 0,1 1 0,0 5 0,-1 0 0,-2-2 0,5-3 0,0-7-8191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8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24575,'0'626'-1365,"0"-594"-5461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9:2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24575,'-5'0'0,"-2"5"0,0 7 0,2 6 0,2 5 0,0 8 0,2 14 0,1 5 0,-1 3 0,2-2 0,-1 0 0,0 1 0,1-3 0,-1-5 0,0-5 0,0-4 0,0-3 0,0-8-8191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0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24575,'-7'8'0,"-3"11"0,0 16 0,3 11 0,1 5 0,3 2 0,-7 7 0,-1 1 0,1-2 0,2-4 0,3-10-8191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9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66 24575,'0'-1'0,"-1"0"0,1 0 0,0 0 0,-1 0 0,1 1 0,-1-1 0,1 0 0,-1 0 0,1 0 0,-1 1 0,1-1 0,-1 0 0,0 1 0,0-1 0,1 1 0,-1-1 0,0 1 0,0-1 0,1 1 0,-1-1 0,0 1 0,0 0 0,0-1 0,0 1 0,0 0 0,0 0 0,0 0 0,1 0 0,-3 0 0,-29-1 0,26 2 0,0 0 0,0 1 0,0-1 0,0 2 0,0-1 0,0 1 0,1-1 0,-1 2 0,1-1 0,0 1 0,-7 5 0,4-2 0,1 1 0,-1 0 0,1 1 0,1 0 0,-1 0 0,-4 10 0,1 0 0,2 0 0,0 0 0,1 1 0,1 0 0,1 0 0,-4 32 0,6-19 0,1 0 0,7 63 0,-5-91 0,1-1 0,-1 1 0,1-1 0,1 0 0,-1 1 0,1-1 0,-1 0 0,1 0 0,0 0 0,1 0 0,-1 0 0,1 0 0,0-1 0,5 6 0,-4-5 0,1 0 0,0 0 0,1-1 0,-1 0 0,1 0 0,-1 0 0,1 0 0,0-1 0,9 2 0,9 1 0,1-2 0,-1 0 0,1-2 0,32-2 0,-42 0 0,0 1 0,0-1 0,0 0 0,1-1 0,-1-1 0,21-7 0,-28 7 0,-1 0 0,1-1 0,-1 0 0,1 0 0,-1-1 0,-1 0 0,1 0 0,-1 0 0,1-1 0,-2 0 0,9-11 0,-8 9 0,-1 0 0,-1-1 0,1 1 0,-2-1 0,1 0 0,-1 0 0,0 0 0,-1 0 0,0-1 0,1-17 0,-1-8 0,-6-58 0,1 36 0,2 40 0,1 1 0,-2 0 0,0 0 0,-5-18 0,5 29 0,0 0 0,0-1 0,-1 1 0,1 0 0,-1 0 0,0 0 0,-1 1 0,1-1 0,-1 1 0,0 0 0,0 0 0,0 0 0,-1 0 0,1 1 0,-6-4 0,-2 1-136,0 1-1,1 0 1,-2 1-1,1 0 1,0 1-1,-1 0 1,0 1-1,1 0 0,-26 1 1,-3 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0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24575,'6'0'0,"0"1"0,0 0 0,0 0 0,0 1 0,-1-1 0,1 1 0,0 1 0,-1-1 0,0 1 0,1 0 0,-1 0 0,6 5 0,1 1 0,-1 1 0,0 0 0,17 21 0,-12-9 0,0 0 0,-1 1 0,-2 0 0,0 2 0,-1-1 0,-2 1 0,0 1 0,-2 0 0,-1 0 0,-1 1 0,-1 0 0,-2 0 0,1 45 0,-3-43 0,-7 53 0,4-69 0,0-1 0,-1 1 0,-1-1 0,0 0 0,0 0 0,-12 20 0,5-14 0,-2-1 0,1 0 0,-2 0 0,-17 15 0,-67 55 0,-12 13 0,107-97 0,0 0 0,1-1 0,0 1 0,-1 1 0,1-1 0,0 0 0,1 0 0,-1 1 0,-1 4 0,3-7 0,0 0 0,-1 0 0,1 0 0,0 0 0,1-1 0,-1 1 0,0 0 0,0 0 0,0 0 0,0 0 0,1 0 0,-1 0 0,1 0 0,-1 0 0,0-1 0,1 1 0,-1 0 0,1 0 0,0-1 0,-1 1 0,1 0 0,0-1 0,-1 1 0,1 0 0,0-1 0,0 1 0,-1-1 0,1 1 0,0-1 0,0 0 0,0 1 0,0-1 0,0 0 0,-1 1 0,1-1 0,0 0 0,0 0 0,2 0 0,14 3-28,0-1-1,0-1 1,1-1-1,27-2 1,-16 0-1195,25 0-5603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1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 24575,'1'-1'0,"0"0"0,0 0 0,0 0 0,0 0 0,1 0 0,-1 1 0,0-1 0,0 1 0,0-1 0,1 1 0,-1-1 0,0 1 0,1-1 0,-1 1 0,0 0 0,1 0 0,-1 0 0,0 0 0,1 0 0,-1 0 0,0 0 0,1 0 0,-1 1 0,0-1 0,1 0 0,-1 1 0,0-1 0,0 1 0,1 0 0,-1-1 0,0 1 0,0 0 0,0 0 0,0 0 0,0-1 0,0 1 0,1 2 0,2 1 0,-1 0 0,1 0 0,-1 0 0,0 1 0,-1 0 0,1-1 0,-1 1 0,3 7 0,1 9 0,-2 1 0,0-1 0,-1 1 0,0 32 0,-7 88 0,3-122 0,-1-1 0,-1 0 0,-1-1 0,0 1 0,-1-1 0,-1 1 0,-1-1 0,0-1 0,-2 0 0,0 0 0,-1 0 0,0-1 0,-1-1 0,-1 0 0,-1 0 0,-17 16 0,3-8 0,12-11 0,0 2 0,-15 17 0,29-30 0,0 0 0,0 0 0,0 0 0,0 1 0,0-1 0,0 0 0,1 1 0,-1-1 0,0 0 0,1 1 0,-1-1 0,1 1 0,0-1 0,-1 1 0,1-1 0,0 1 0,0-1 0,0 1 0,0 2 0,1-3 0,-1 0 0,1 1 0,0-1 0,-1 0 0,1 0 0,0 0 0,0 0 0,0 0 0,0 0 0,0 0 0,0-1 0,0 1 0,0 0 0,0 0 0,0-1 0,0 1 0,0-1 0,2 1 0,5 2 0,1-1 0,-1 0 0,1 0 0,0-1 0,11 0 0,117-3-835,-127 2 305,34-2-6296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24575,'77'-1'0,"96"3"0,-167-1 0,0-1 0,0 1 0,0 0 0,0 0 0,0 1 0,0 0 0,0 0 0,-1 0 0,1 1 0,-1 0 0,10 6 0,-12-6 0,1 0 0,-1 1 0,0 0 0,0 0 0,0-1 0,0 2 0,0-1 0,-1 0 0,0 0 0,0 1 0,0-1 0,-1 1 0,1 0 0,1 9 0,-2-4 0,-1 1 0,0-1 0,0 1 0,-1-1 0,0 1 0,-1-1 0,0 0 0,0 1 0,-1-1 0,-1 0 0,0-1 0,0 1 0,-1-1 0,0 1 0,-7 8 0,-6 9 0,-3-1 0,0-1 0,-36 34 0,-53 40 0,95-78 0,14-20 0,1 0 0,0-1 0,0 1 0,0 0 0,-1 0 0,1 0 0,0-1 0,0 1 0,0 0 0,0 0 0,0 0 0,0 0 0,1-1 0,-1 1 0,0 0 0,0 0 0,1 1 0,1 0 0,0 1 0,0-1 0,0 0 0,0 0 0,1 0 0,-1 0 0,0-1 0,1 1 0,0-1 0,-1 1 0,6 1 0,12 6 0,1 2 0,-2 0 0,33 26 0,-44-30 0,0 0 0,-1 0 0,0 1 0,0 1 0,-1-1 0,0 1 0,-1 0 0,1 0 0,-2 0 0,7 17 0,-6-9 0,0 0 0,-1 0 0,-1 1 0,2 22 0,-4-29 0,-1-1 0,-1 1 0,0 0 0,0 0 0,-1-1 0,0 1 0,-1-1 0,-5 16 0,0-11 49,1-1 0,-2 1 0,0-1-1,-1 0 1,0-1 0,-16 16 0,-80 64-1756,68-62-5119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 24575,'51'-2'0,"-36"0"0,0 2 0,0-1 0,0 2 0,0 0 0,0 1 0,0 0 0,23 7 0,-35-7 0,0-1 0,0 1 0,0-1 0,0 1 0,0 0 0,0 0 0,0 0 0,0 1 0,-1-1 0,1 1 0,-1-1 0,0 1 0,0 0 0,0 0 0,0 0 0,0 0 0,1 4 0,-1-2 0,-1 1 0,1-1 0,-1 1 0,-1-1 0,1 1 0,-1-1 0,0 1 0,0-1 0,0 1 0,-2 6 0,-1 2 0,-1 0 0,0-1 0,-1 1 0,0-1 0,-1 1 0,-1-2 0,-13 21 0,12-23 0,0 1 0,-1-2 0,0 1 0,-1-1 0,0-1 0,-1 0 0,1 0 0,-1-1 0,-1-1 0,1 1 0,-1-2 0,0 0 0,-1 0 0,1-1 0,-14 2 0,7-1 0,0 1 0,1 1 0,-23 11 0,34-14 0,0 0 0,0 0 0,0 1 0,0 0 0,1 0 0,0 0 0,0 1 0,1 0 0,-1 0 0,-5 9 0,9-11 0,0-1 0,1 1 0,0-1 0,0 1 0,0-1 0,0 1 0,0-1 0,1 1 0,-1 0 0,1 0 0,0-1 0,0 1 0,1 0 0,-1-1 0,1 1 0,0 0 0,0-1 0,0 1 0,0-1 0,1 1 0,-1-1 0,1 0 0,0 1 0,0-1 0,0 0 0,0 0 0,6 5 0,2 3 0,2 0 0,-1 0 0,1-1 0,1-1 0,17 11 0,18 7 0,-30-18 0,-1 0 0,0 2 0,0 0 0,18 16 0,-31-23 0,0 0 0,0 0 0,-1 1 0,1-1 0,-1 1 0,0 0 0,0 0 0,0 0 0,-1 1 0,0-1 0,0 0 0,0 1 0,-1-1 0,0 1 0,0 0 0,0 0 0,0-1 0,-1 1 0,-1 7 0,0-6 23,0 0 0,-1 0 0,0 0-1,0-1 1,-1 1 0,1-1 0,-2 1-1,1-1 1,-1 0 0,0 0 0,0 0-1,0-1 1,-1 1 0,-8 6 0,0 0-308,0-1 1,0-1-1,-1-1 1,0 0-1,-16 7 1,-18 5-6542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24575,'-77'87'0,"10"-12"0,66-74 0,-24 26 0,-34 43 0,52-61 0,2-1 0,-1 1 0,2 0 0,-1 0 0,1 0 0,0 1 0,1-1 0,0 1 0,1 0 0,-2 14 0,3-21 0,1 0 0,0 0 0,1 0 0,-1 0 0,1 0 0,-1 0 0,1 0 0,0 0 0,0-1 0,0 1 0,0 0 0,1 0 0,-1-1 0,1 1 0,-1-1 0,1 1 0,0-1 0,0 0 0,0 0 0,0 0 0,1 0 0,-1 0 0,0 0 0,1-1 0,0 1 0,-1-1 0,6 3 0,5 1 0,-1-1 0,1-1 0,0 1 0,0-2 0,13 1 0,63 4-28,141-9 0,-134-2-1281,-58 4-5517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24575,'-3'4'0,"0"0"0,1 0 0,-1 0 0,1 0 0,0 1 0,0-1 0,0 1 0,1 0 0,-1-1 0,1 1 0,-1 8 0,-2 57 0,4-52 0,0 264 243,1-126-1851,-1-130-5218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05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24575,'0'0'0,"0"0"0,0 0 0,0 0 0,0 1 0,0-1 0,0 0 0,-1 0 0,1 0 0,0 0 0,0 0 0,0 0 0,0 0 0,0 0 0,0 1 0,0-1 0,0 0 0,0 0 0,0 0 0,0 0 0,-1 0 0,1 0 0,0 0 0,0 0 0,0 0 0,0 0 0,0 0 0,0 0 0,0 0 0,0 0 0,-1 0 0,1 0 0,0 0 0,0 0 0,0 0 0,0 0 0,0 0 0,0 0 0,-1 0 0,1 0 0,0 0 0,0 0 0,0 0 0,0 0 0,0 0 0,0 0 0,0 0 0,0 0 0,-1 0 0,1 0 0,0 0 0,0 0 0,0 0 0,0-1 0,0 1 0,0 0 0,0 0 0,0 0 0,0 0 0,0 0 0,0 0 0,0 0 0,0 0 0,0-1 0,0 1 0,-1 0 0,-8 12 0,5-7 0,-47 52 0,31-36 0,1 1 0,0 1 0,-18 32 0,-33 92 0,55-113 0,11-26 0,1 0 0,0 0 0,1 0 0,-1 0 0,0 11 0,3-16 0,-1-1 0,1 1 0,0 0 0,1 0 0,-1 0 0,0-1 0,1 1 0,-1 0 0,1 0 0,0-1 0,0 1 0,0-1 0,0 1 0,1-1 0,-1 1 0,0-1 0,1 0 0,0 1 0,0-1 0,2 2 0,2 1 0,1 0 0,0-1 0,1 1 0,-1-2 0,1 1 0,-1-1 0,1 0 0,0 0 0,0-1 0,1 0 0,-1-1 0,13 1 0,14 0 0,56-4 0,-84 2 0,87-5-1365,-69 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E221-9623-5B2A-77D5-934B7EF8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BFD14A-C7B6-BCE8-DF6F-36F98E403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0C7A5-85D7-8666-FB74-6DF21A4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748E-D183-48E7-DCCA-53DEB1CC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90A26-7F2A-C92C-553B-2942F209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8E7B0-D9EC-2E1D-F4E3-60CCD32A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64CE1-C456-4A0F-3F99-CB182E2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1ADEF-15F5-AFC8-5E12-F805B004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1993B-3092-0052-1966-DCE1737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F1B22-F49A-CE0B-6FDF-1656701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60D7FA-003E-F237-2B9C-2ADFE7A9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67562-5385-450D-97DE-3D679393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26883-1E55-688C-F79B-4C381AD5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52CB7-2AE8-8A02-7B9F-E627E56B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CAD0C-A6C7-81B7-F515-A88A8F27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9651-8DF4-229F-600C-AC1104D8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240F5-6E54-F442-F802-8616D70B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889D3-6709-DE3D-D4FC-40B46DF8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01880-367D-DDF8-6148-127E75C7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E8F85-B899-CB94-B088-BCA0E22A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AFAC-C318-37C3-E941-779127DC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5879C-84FC-E9BA-C392-35F69D5D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ADDE2-920A-A5D9-EC0F-C151A2D5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494C3-ABE9-EACE-4513-B48F0137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010B0-79AD-93CA-AE78-BD6C53E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9F61-66D6-CCE3-D76D-ACF7442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BB6A-FD31-712F-5922-7382953FF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CA64C-EA63-C9D7-03CF-1FCB3B03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C773A-0AA2-6F1F-FF03-E5E7D16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1FEFE-E648-E43F-A36C-03FAF66F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76195-24DF-9CF4-82EF-86C086AC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DB46-80B2-A16E-D710-722315D1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9A7A4-5BAA-EEBC-AA76-C4F314C6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50D75-5FCD-0F4D-DB82-8029AF6F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FBCFA5-BE7D-B530-0144-D5B79AC86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C841F-BDD4-1F56-CB31-A9C77348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F12A8E-08E5-695B-4F24-7727549E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DB230-F173-CE78-9128-2EEC9202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701EA-5F30-4D4D-25D4-FCC1114D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4901-AC36-2AA3-D6FE-D0735A26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FD9E41-A668-162E-30AF-445E77A0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3DA1F8-7CC6-E365-B23D-13E28CC3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BBAFA-42C4-6B1D-0C0D-7306DEE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8423B9-9F0E-AE92-48A6-9A04A9D0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759A4-E9BF-1A28-017B-1D90E0C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EC8D0-422A-8A1A-9E05-C16E0B7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7B36-E15C-8CBD-2B04-D4DCC09D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CB32F-AA63-1266-CAC0-B031687B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440B5-2F5F-3B3D-726C-64269C7FE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8D4E4-8564-B939-EE4A-AEFC3420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28970-DC46-8078-65C0-79E3633A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3348F-B80C-1B13-2ECA-37985B33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06EA-30B4-6F5B-4FC8-833C106B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B27AB-4113-6EB7-42DA-E0FA6A66D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09621-011A-B750-AF81-2294E2AB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329F0-5C13-3246-8B36-61D141F5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36553-4FFC-FC34-C7FD-0390284D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867C0-C9D8-A65C-25D5-05284F06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8C3804-188D-393D-D297-C97A1C0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34830-381D-FA47-D581-3BFC98F1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61697-F983-47B6-8671-84475709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AD91-41A8-47EA-8C89-2B74ABF18EF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B21D7-4E64-78E0-2331-5149B344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BF01F-3114-FF72-745A-903959A4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3B9B-7611-42F4-A063-D91A0206B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1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75C59F-594C-85B4-F1D1-99C4E6A2A04B}"/>
              </a:ext>
            </a:extLst>
          </p:cNvPr>
          <p:cNvSpPr txBox="1"/>
          <p:nvPr/>
        </p:nvSpPr>
        <p:spPr>
          <a:xfrm>
            <a:off x="669471" y="473529"/>
            <a:ext cx="300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0 11 22 33 44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 0 inf 10 20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22 inf 0 12 11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33 10 12 0 10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44 20 11 10 0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双括号 4">
            <a:extLst>
              <a:ext uri="{FF2B5EF4-FFF2-40B4-BE49-F238E27FC236}">
                <a16:creationId xmlns:a16="http://schemas.microsoft.com/office/drawing/2014/main" id="{389C5730-F87E-4F13-2819-01BA71574BC5}"/>
              </a:ext>
            </a:extLst>
          </p:cNvPr>
          <p:cNvSpPr/>
          <p:nvPr/>
        </p:nvSpPr>
        <p:spPr>
          <a:xfrm>
            <a:off x="473529" y="473529"/>
            <a:ext cx="3200400" cy="224676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180357-3DF2-3CD1-48B4-DCBEEAA89D0A}"/>
              </a:ext>
            </a:extLst>
          </p:cNvPr>
          <p:cNvSpPr txBox="1"/>
          <p:nvPr/>
        </p:nvSpPr>
        <p:spPr>
          <a:xfrm>
            <a:off x="5243912" y="794281"/>
            <a:ext cx="5894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{{0,0}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{11,0}</a:t>
            </a:r>
            <a:r>
              <a:rPr lang="zh-CN" altLang="en-US" dirty="0"/>
              <a:t>，</a:t>
            </a:r>
            <a:r>
              <a:rPr lang="en-US" altLang="zh-CN" dirty="0"/>
              <a:t>{22,0}</a:t>
            </a:r>
            <a:r>
              <a:rPr lang="zh-CN" altLang="en-US" dirty="0"/>
              <a:t>，</a:t>
            </a:r>
            <a:r>
              <a:rPr lang="en-US" altLang="zh-CN" dirty="0"/>
              <a:t>{33,0}</a:t>
            </a:r>
            <a:r>
              <a:rPr lang="zh-CN" altLang="en-US" dirty="0"/>
              <a:t>，</a:t>
            </a:r>
            <a:r>
              <a:rPr lang="en-US" altLang="zh-CN" dirty="0"/>
              <a:t>{44,0}}</a:t>
            </a:r>
          </a:p>
          <a:p>
            <a:r>
              <a:rPr lang="en-US" altLang="zh-CN" dirty="0"/>
              <a:t>{{0,0}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{11,0}</a:t>
            </a:r>
            <a:r>
              <a:rPr lang="zh-CN" altLang="en-US" dirty="0"/>
              <a:t>，</a:t>
            </a:r>
            <a:r>
              <a:rPr lang="en-US" altLang="zh-CN" dirty="0"/>
              <a:t>{22,0}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{10,1}</a:t>
            </a:r>
            <a:r>
              <a:rPr lang="zh-CN" altLang="en-US" dirty="0"/>
              <a:t>，</a:t>
            </a:r>
            <a:r>
              <a:rPr lang="en-US" altLang="zh-CN" dirty="0"/>
              <a:t>{20,1}}</a:t>
            </a:r>
          </a:p>
          <a:p>
            <a:r>
              <a:rPr lang="en-US" altLang="zh-CN" dirty="0"/>
              <a:t>{{0,0}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{11,0}</a:t>
            </a:r>
            <a:r>
              <a:rPr lang="zh-CN" altLang="en-US" dirty="0"/>
              <a:t>，</a:t>
            </a:r>
            <a:r>
              <a:rPr lang="en-US" altLang="zh-CN" dirty="0"/>
              <a:t>{12,3}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{10,1}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{10,3}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{{0,0}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{11,0}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{11,4}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{10,1}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{10,3}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71A71-272D-DA06-E4B3-B38DC1DDBBBF}"/>
              </a:ext>
            </a:extLst>
          </p:cNvPr>
          <p:cNvSpPr txBox="1"/>
          <p:nvPr/>
        </p:nvSpPr>
        <p:spPr>
          <a:xfrm>
            <a:off x="5243912" y="2720298"/>
            <a:ext cx="4236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V0</a:t>
            </a:r>
            <a:r>
              <a:rPr lang="zh-CN" altLang="en-US" b="1" dirty="0"/>
              <a:t>到其他顶点的最短路径是：</a:t>
            </a:r>
            <a:endParaRPr lang="en-US" altLang="zh-CN" b="1" dirty="0"/>
          </a:p>
          <a:p>
            <a:r>
              <a:rPr lang="en-US" altLang="zh-CN" b="1" dirty="0"/>
              <a:t>V0-V1        	11</a:t>
            </a:r>
          </a:p>
          <a:p>
            <a:r>
              <a:rPr lang="en-US" altLang="zh-CN" b="1" dirty="0"/>
              <a:t>V0-V2       	22</a:t>
            </a:r>
          </a:p>
          <a:p>
            <a:r>
              <a:rPr lang="en-US" altLang="zh-CN" b="1" dirty="0"/>
              <a:t>V0-V1-V3	21</a:t>
            </a:r>
          </a:p>
          <a:p>
            <a:r>
              <a:rPr lang="en-US" altLang="zh-CN" b="1" dirty="0"/>
              <a:t>V0-V1-V3-V4	31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FC15F43-87BC-4143-8D93-38B45CEB578C}"/>
              </a:ext>
            </a:extLst>
          </p:cNvPr>
          <p:cNvSpPr/>
          <p:nvPr/>
        </p:nvSpPr>
        <p:spPr>
          <a:xfrm>
            <a:off x="1322615" y="3211901"/>
            <a:ext cx="751114" cy="708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6D81476-BF29-E8A4-E34A-8B6B5324E79A}"/>
              </a:ext>
            </a:extLst>
          </p:cNvPr>
          <p:cNvSpPr/>
          <p:nvPr/>
        </p:nvSpPr>
        <p:spPr>
          <a:xfrm>
            <a:off x="3910202" y="3835577"/>
            <a:ext cx="751114" cy="708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2AEF252-8BD5-51C7-7303-7CA11BCAFEA9}"/>
              </a:ext>
            </a:extLst>
          </p:cNvPr>
          <p:cNvSpPr/>
          <p:nvPr/>
        </p:nvSpPr>
        <p:spPr>
          <a:xfrm>
            <a:off x="1896480" y="5675768"/>
            <a:ext cx="751114" cy="708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59973F6-E37B-F7D1-6C11-BAC85F7BF3A0}"/>
              </a:ext>
            </a:extLst>
          </p:cNvPr>
          <p:cNvSpPr/>
          <p:nvPr/>
        </p:nvSpPr>
        <p:spPr>
          <a:xfrm>
            <a:off x="2787634" y="4585200"/>
            <a:ext cx="751114" cy="708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84B868-1EE6-5645-912C-E86A2BFDCBD1}"/>
              </a:ext>
            </a:extLst>
          </p:cNvPr>
          <p:cNvSpPr/>
          <p:nvPr/>
        </p:nvSpPr>
        <p:spPr>
          <a:xfrm>
            <a:off x="473529" y="4677677"/>
            <a:ext cx="751114" cy="708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795127C-76C0-75BB-FD5D-69700086BBC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073729" y="3566253"/>
            <a:ext cx="1836473" cy="62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3D2C480-A1F0-5B27-AB55-021E46D5F62D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849086" y="3816817"/>
            <a:ext cx="583527" cy="86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B30180-D633-F88A-EEA2-1FBE9B598AE4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>
            <a:off x="1698172" y="3920604"/>
            <a:ext cx="308306" cy="1858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DF25B46-36F5-0D40-942B-DD84E67874D1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63731" y="3816817"/>
            <a:ext cx="933901" cy="87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DBA16BE-E661-00CF-8356-C1DBC1A76C82}"/>
                  </a:ext>
                </a:extLst>
              </p14:cNvPr>
              <p14:cNvContentPartPr/>
              <p14:nvPr/>
            </p14:nvContentPartPr>
            <p14:xfrm>
              <a:off x="2563354" y="3657240"/>
              <a:ext cx="360" cy="1580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DBA16BE-E661-00CF-8356-C1DBC1A76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4354" y="3648240"/>
                <a:ext cx="18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05A75E8-EF76-829D-F670-52EAD8D1A647}"/>
                  </a:ext>
                </a:extLst>
              </p14:cNvPr>
              <p14:cNvContentPartPr/>
              <p14:nvPr/>
            </p14:nvContentPartPr>
            <p14:xfrm>
              <a:off x="2662354" y="3657240"/>
              <a:ext cx="31680" cy="1771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05A75E8-EF76-829D-F670-52EAD8D1A6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714" y="3648240"/>
                <a:ext cx="4932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7FF3B1-F634-8AF5-C073-3CF58CB5119B}"/>
              </a:ext>
            </a:extLst>
          </p:cNvPr>
          <p:cNvGrpSpPr/>
          <p:nvPr/>
        </p:nvGrpSpPr>
        <p:grpSpPr>
          <a:xfrm>
            <a:off x="2520154" y="4163400"/>
            <a:ext cx="267480" cy="411480"/>
            <a:chOff x="2520154" y="4163400"/>
            <a:chExt cx="26748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AD857D86-1776-B9AB-C03E-E96959C3F434}"/>
                    </a:ext>
                  </a:extLst>
                </p14:cNvPr>
                <p14:cNvContentPartPr/>
                <p14:nvPr/>
              </p14:nvContentPartPr>
              <p14:xfrm>
                <a:off x="2520154" y="4163400"/>
                <a:ext cx="127440" cy="3808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AD857D86-1776-B9AB-C03E-E96959C3F4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154" y="4154760"/>
                  <a:ext cx="145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243BFF9-9F33-AA84-CD5F-2096E97DC56A}"/>
                    </a:ext>
                  </a:extLst>
                </p14:cNvPr>
                <p14:cNvContentPartPr/>
                <p14:nvPr/>
              </p14:nvContentPartPr>
              <p14:xfrm>
                <a:off x="2688994" y="4290480"/>
                <a:ext cx="98640" cy="2844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243BFF9-9F33-AA84-CD5F-2096E97DC5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0354" y="4281840"/>
                  <a:ext cx="11628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BD9D1D-79BE-161B-6864-9DA7C0078271}"/>
              </a:ext>
            </a:extLst>
          </p:cNvPr>
          <p:cNvGrpSpPr/>
          <p:nvPr/>
        </p:nvGrpSpPr>
        <p:grpSpPr>
          <a:xfrm>
            <a:off x="1714474" y="4604040"/>
            <a:ext cx="301680" cy="472320"/>
            <a:chOff x="1714474" y="4604040"/>
            <a:chExt cx="30168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21861EF-9C3A-4C36-CC2D-78104C5AB8A0}"/>
                    </a:ext>
                  </a:extLst>
                </p14:cNvPr>
                <p14:cNvContentPartPr/>
                <p14:nvPr/>
              </p14:nvContentPartPr>
              <p14:xfrm>
                <a:off x="1714474" y="4604040"/>
                <a:ext cx="133200" cy="4327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21861EF-9C3A-4C36-CC2D-78104C5AB8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5474" y="4595040"/>
                  <a:ext cx="1508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DAA7703-46DC-A9E3-23E8-17A6008AE124}"/>
                    </a:ext>
                  </a:extLst>
                </p14:cNvPr>
                <p14:cNvContentPartPr/>
                <p14:nvPr/>
              </p14:nvContentPartPr>
              <p14:xfrm>
                <a:off x="1863514" y="4700880"/>
                <a:ext cx="152640" cy="3754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DAA7703-46DC-A9E3-23E8-17A6008AE1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4514" y="4691880"/>
                  <a:ext cx="17028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6751E09-3D84-4D71-43A5-C771B03C8D0F}"/>
              </a:ext>
            </a:extLst>
          </p:cNvPr>
          <p:cNvGrpSpPr/>
          <p:nvPr/>
        </p:nvGrpSpPr>
        <p:grpSpPr>
          <a:xfrm>
            <a:off x="983044" y="4088330"/>
            <a:ext cx="288720" cy="298440"/>
            <a:chOff x="983044" y="4088330"/>
            <a:chExt cx="28872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FD12D40-9C5B-6302-F39B-BF722264C386}"/>
                    </a:ext>
                  </a:extLst>
                </p14:cNvPr>
                <p14:cNvContentPartPr/>
                <p14:nvPr/>
              </p14:nvContentPartPr>
              <p14:xfrm>
                <a:off x="983044" y="4088330"/>
                <a:ext cx="212400" cy="1706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FD12D40-9C5B-6302-F39B-BF722264C3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044" y="4079330"/>
                  <a:ext cx="230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4EDD06A-C247-EE9C-37BF-2D3B052C028B}"/>
                    </a:ext>
                  </a:extLst>
                </p14:cNvPr>
                <p14:cNvContentPartPr/>
                <p14:nvPr/>
              </p14:nvContentPartPr>
              <p14:xfrm>
                <a:off x="1082044" y="4140530"/>
                <a:ext cx="10800" cy="221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4EDD06A-C247-EE9C-37BF-2D3B052C02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3404" y="4131890"/>
                  <a:ext cx="28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B855127-AF92-1F0C-93CC-E4F750D4FB4A}"/>
                    </a:ext>
                  </a:extLst>
                </p14:cNvPr>
                <p14:cNvContentPartPr/>
                <p14:nvPr/>
              </p14:nvContentPartPr>
              <p14:xfrm>
                <a:off x="1133164" y="4120010"/>
                <a:ext cx="138600" cy="1929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B855127-AF92-1F0C-93CC-E4F750D4FB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4164" y="4111010"/>
                  <a:ext cx="156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001534A-4AFE-E42B-897A-1A67A1AA5922}"/>
                    </a:ext>
                  </a:extLst>
                </p14:cNvPr>
                <p14:cNvContentPartPr/>
                <p14:nvPr/>
              </p14:nvContentPartPr>
              <p14:xfrm>
                <a:off x="1229644" y="4193810"/>
                <a:ext cx="360" cy="1929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001534A-4AFE-E42B-897A-1A67A1AA59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1004" y="4184810"/>
                  <a:ext cx="18000" cy="210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3D276EB-F071-A037-1C0F-33EEF79F908A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rot="5400000">
            <a:off x="2723757" y="4468118"/>
            <a:ext cx="1485840" cy="1638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267E86D-B12A-FCA0-AFB1-544091967114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16200000" flipH="1" flipV="1">
            <a:off x="1961699" y="2457404"/>
            <a:ext cx="945887" cy="3702232"/>
          </a:xfrm>
          <a:prstGeom prst="bentConnector3">
            <a:avLst>
              <a:gd name="adj1" fmla="val -9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0B5A1530-11D7-3B07-0ADB-A67C9F82964F}"/>
                  </a:ext>
                </a:extLst>
              </p14:cNvPr>
              <p14:cNvContentPartPr/>
              <p14:nvPr/>
            </p14:nvContentPartPr>
            <p14:xfrm>
              <a:off x="3836044" y="5970050"/>
              <a:ext cx="31680" cy="24264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0B5A1530-11D7-3B07-0ADB-A67C9F8296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7404" y="5961050"/>
                <a:ext cx="49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30FFE605-7AF2-E453-6828-865EDB792960}"/>
                  </a:ext>
                </a:extLst>
              </p14:cNvPr>
              <p14:cNvContentPartPr/>
              <p14:nvPr/>
            </p14:nvContentPartPr>
            <p14:xfrm>
              <a:off x="4023964" y="5957450"/>
              <a:ext cx="107640" cy="2250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30FFE605-7AF2-E453-6828-865EDB7929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14964" y="5948810"/>
                <a:ext cx="1252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9C9BA778-2763-65EA-B3B7-4508EC801B06}"/>
              </a:ext>
            </a:extLst>
          </p:cNvPr>
          <p:cNvGrpSpPr/>
          <p:nvPr/>
        </p:nvGrpSpPr>
        <p:grpSpPr>
          <a:xfrm>
            <a:off x="3278764" y="2837690"/>
            <a:ext cx="434160" cy="295560"/>
            <a:chOff x="3278764" y="2837690"/>
            <a:chExt cx="4341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1078E5F-7F3B-2AE5-C287-5C47A0495CA5}"/>
                    </a:ext>
                  </a:extLst>
                </p14:cNvPr>
                <p14:cNvContentPartPr/>
                <p14:nvPr/>
              </p14:nvContentPartPr>
              <p14:xfrm>
                <a:off x="3278764" y="2837690"/>
                <a:ext cx="151920" cy="2955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1078E5F-7F3B-2AE5-C287-5C47A0495C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124" y="2828690"/>
                  <a:ext cx="169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21964765-8BF0-014E-94E3-3C7636323BA6}"/>
                    </a:ext>
                  </a:extLst>
                </p14:cNvPr>
                <p14:cNvContentPartPr/>
                <p14:nvPr/>
              </p14:nvContentPartPr>
              <p14:xfrm>
                <a:off x="3529324" y="2889890"/>
                <a:ext cx="183600" cy="1288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21964765-8BF0-014E-94E3-3C7636323B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0324" y="2881250"/>
                  <a:ext cx="201240" cy="1465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ED2F7F4-7CD2-8D65-381A-7E4AEE228CDB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rot="5400000" flipH="1">
            <a:off x="1982094" y="4274579"/>
            <a:ext cx="158087" cy="1672989"/>
          </a:xfrm>
          <a:prstGeom prst="bentConnector4">
            <a:avLst>
              <a:gd name="adj1" fmla="val 94740"/>
              <a:gd name="adj2" fmla="val 53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A9B1BED-9451-8675-1401-A7C59C83CB64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2537596" y="5190116"/>
            <a:ext cx="360036" cy="58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55A39FF-9BA9-951B-38F1-B6B566538ED1}"/>
              </a:ext>
            </a:extLst>
          </p:cNvPr>
          <p:cNvGrpSpPr/>
          <p:nvPr/>
        </p:nvGrpSpPr>
        <p:grpSpPr>
          <a:xfrm>
            <a:off x="2659204" y="5412410"/>
            <a:ext cx="305280" cy="273960"/>
            <a:chOff x="2659204" y="5412410"/>
            <a:chExt cx="3052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FB375519-A5E8-1603-4B2F-CF0F36566287}"/>
                    </a:ext>
                  </a:extLst>
                </p14:cNvPr>
                <p14:cNvContentPartPr/>
                <p14:nvPr/>
              </p14:nvContentPartPr>
              <p14:xfrm>
                <a:off x="2659204" y="5486210"/>
                <a:ext cx="73800" cy="20016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FB375519-A5E8-1603-4B2F-CF0F365662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50564" y="5477210"/>
                  <a:ext cx="91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EC9D8BDF-440E-BBDB-4C66-AF3F2D390F83}"/>
                    </a:ext>
                  </a:extLst>
                </p14:cNvPr>
                <p14:cNvContentPartPr/>
                <p14:nvPr/>
              </p14:nvContentPartPr>
              <p14:xfrm>
                <a:off x="2753524" y="5412410"/>
                <a:ext cx="210960" cy="1724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EC9D8BDF-440E-BBDB-4C66-AF3F2D390F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4524" y="5403770"/>
                  <a:ext cx="2286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37FC30C-1331-1864-C023-0F9A90593414}"/>
              </a:ext>
            </a:extLst>
          </p:cNvPr>
          <p:cNvGrpSpPr/>
          <p:nvPr/>
        </p:nvGrpSpPr>
        <p:grpSpPr>
          <a:xfrm>
            <a:off x="2364724" y="4887170"/>
            <a:ext cx="147600" cy="237240"/>
            <a:chOff x="2364724" y="4887170"/>
            <a:chExt cx="14760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8382118-8EB7-941F-FA40-464D19F0F916}"/>
                    </a:ext>
                  </a:extLst>
                </p14:cNvPr>
                <p14:cNvContentPartPr/>
                <p14:nvPr/>
              </p14:nvContentPartPr>
              <p14:xfrm>
                <a:off x="2364724" y="4897610"/>
                <a:ext cx="15120" cy="2091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8382118-8EB7-941F-FA40-464D19F0F9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6084" y="4888610"/>
                  <a:ext cx="32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E080A8E5-CB05-F459-9E16-25947F3F3AC3}"/>
                    </a:ext>
                  </a:extLst>
                </p14:cNvPr>
                <p14:cNvContentPartPr/>
                <p14:nvPr/>
              </p14:nvContentPartPr>
              <p14:xfrm>
                <a:off x="2511964" y="4887170"/>
                <a:ext cx="360" cy="23724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E080A8E5-CB05-F459-9E16-25947F3F3A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3324" y="4878530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542A704-53FD-4BDB-24E2-721855B43A66}"/>
              </a:ext>
            </a:extLst>
          </p:cNvPr>
          <p:cNvCxnSpPr>
            <a:cxnSpLocks/>
            <a:stCxn id="10" idx="2"/>
            <a:endCxn id="12" idx="5"/>
          </p:cNvCxnSpPr>
          <p:nvPr/>
        </p:nvCxnSpPr>
        <p:spPr>
          <a:xfrm flipH="1" flipV="1">
            <a:off x="1114645" y="5282593"/>
            <a:ext cx="781835" cy="74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D8B7685-87E8-40C1-CD54-E68DB52D97C9}"/>
              </a:ext>
            </a:extLst>
          </p:cNvPr>
          <p:cNvGrpSpPr/>
          <p:nvPr/>
        </p:nvGrpSpPr>
        <p:grpSpPr>
          <a:xfrm>
            <a:off x="1502164" y="5570090"/>
            <a:ext cx="214200" cy="296640"/>
            <a:chOff x="1502164" y="5570090"/>
            <a:chExt cx="2142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764C3202-FBDC-77B0-8293-D5D5AA99AC46}"/>
                    </a:ext>
                  </a:extLst>
                </p14:cNvPr>
                <p14:cNvContentPartPr/>
                <p14:nvPr/>
              </p14:nvContentPartPr>
              <p14:xfrm>
                <a:off x="1502164" y="5570090"/>
                <a:ext cx="11520" cy="2217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764C3202-FBDC-77B0-8293-D5D5AA99AC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93164" y="5561450"/>
                  <a:ext cx="29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BD40EE32-4BCB-73AE-A6F8-5C55FBEA2816}"/>
                    </a:ext>
                  </a:extLst>
                </p14:cNvPr>
                <p14:cNvContentPartPr/>
                <p14:nvPr/>
              </p14:nvContentPartPr>
              <p14:xfrm>
                <a:off x="1531684" y="5652170"/>
                <a:ext cx="184680" cy="2145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BD40EE32-4BCB-73AE-A6F8-5C55FBEA28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22684" y="5643530"/>
                  <a:ext cx="20232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92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猛 杨</dc:creator>
  <cp:lastModifiedBy>猛 杨</cp:lastModifiedBy>
  <cp:revision>1</cp:revision>
  <dcterms:created xsi:type="dcterms:W3CDTF">2023-12-07T13:13:05Z</dcterms:created>
  <dcterms:modified xsi:type="dcterms:W3CDTF">2023-12-07T13:13:05Z</dcterms:modified>
</cp:coreProperties>
</file>