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20"/>
  </p:notesMasterIdLst>
  <p:sldIdLst>
    <p:sldId id="302" r:id="rId3"/>
    <p:sldId id="326" r:id="rId4"/>
    <p:sldId id="325" r:id="rId5"/>
    <p:sldId id="267" r:id="rId6"/>
    <p:sldId id="281" r:id="rId7"/>
    <p:sldId id="330" r:id="rId8"/>
    <p:sldId id="316" r:id="rId9"/>
    <p:sldId id="328" r:id="rId10"/>
    <p:sldId id="331" r:id="rId11"/>
    <p:sldId id="317" r:id="rId12"/>
    <p:sldId id="319" r:id="rId13"/>
    <p:sldId id="315" r:id="rId14"/>
    <p:sldId id="318" r:id="rId15"/>
    <p:sldId id="295" r:id="rId16"/>
    <p:sldId id="322" r:id="rId17"/>
    <p:sldId id="278" r:id="rId18"/>
    <p:sldId id="324" r:id="rId19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478F"/>
    <a:srgbClr val="3B485B"/>
    <a:srgbClr val="DF51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317" autoAdjust="0"/>
  </p:normalViewPr>
  <p:slideViewPr>
    <p:cSldViewPr snapToGrid="0" showGuides="1">
      <p:cViewPr varScale="1">
        <p:scale>
          <a:sx n="59" d="100"/>
          <a:sy n="59" d="100"/>
        </p:scale>
        <p:origin x="68" y="5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ags" Target="tags/tag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8A2B54-6606-476A-9C22-384023786D94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721462-D095-4E59-A8AC-4FBA96965AB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23211-66F3-4E52-BE2E-D8A9E8DA1D06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9AA98F-6474-4A59-A3C8-82662F366263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7F5BD3-979C-FC0F-67E8-0A8DA74D4C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BDD36F4-01E3-9DF1-AEB0-F8EA0DE7CBD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0C608430-2824-FCE2-7B70-7E028CB8DF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BFA7B92-F2C7-4B98-51D4-AF245EC659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23211-66F3-4E52-BE2E-D8A9E8DA1D0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8244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9AA98F-6474-4A59-A3C8-82662F366263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605182-A43C-8F05-ABE4-6ECF0018EB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C4511AD-73AD-D85A-49E7-EBC1C26F60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FDD13FE-607D-5CCD-1750-CCFF47935F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4C9683-0C9D-017B-8E7C-678F8070A3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52839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F892E3-8B6C-3C6F-D74B-6EF9CC24C1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4C07552-B69C-17DE-62C4-68B066944A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0E190670-60AA-4287-E861-D621E12323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CD3787A-CB87-E7D5-889E-15FEDEEFEC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2995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EB5EC1-0D05-8BBB-4EB4-3C03DC6821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3CDB57AD-175A-BE0A-9BF2-0D8648E115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7298015-4F44-DFCC-81AB-C0895CB85B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96FC22-7044-FA44-6E04-8993ED6133A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93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40C-0238-45C4-ABD0-A50CF6A0F0AF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DEED-1B45-4D36-92C3-BD3BE56809F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40C-0238-45C4-ABD0-A50CF6A0F0AF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DEED-1B45-4D36-92C3-BD3BE56809F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40C-0238-45C4-ABD0-A50CF6A0F0AF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DEED-1B45-4D36-92C3-BD3BE56809F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2024/11/28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2024/11/28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2024/11/28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2024/11/28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2024/11/28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2024/11/28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2024/11/28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2024/11/28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40C-0238-45C4-ABD0-A50CF6A0F0AF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DEED-1B45-4D36-92C3-BD3BE56809F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2024/11/28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2024/11/28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2024/11/28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Tm="35000">
        <p14:prism/>
      </p:transition>
    </mc:Choice>
    <mc:Fallback xmlns="">
      <p:transition spd="slow" advTm="35000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Tm="35000">
        <p14:prism/>
      </p:transition>
    </mc:Choice>
    <mc:Fallback xmlns="">
      <p:transition spd="slow" advTm="35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40C-0238-45C4-ABD0-A50CF6A0F0AF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DEED-1B45-4D36-92C3-BD3BE56809F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40C-0238-45C4-ABD0-A50CF6A0F0AF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DEED-1B45-4D36-92C3-BD3BE56809F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40C-0238-45C4-ABD0-A50CF6A0F0AF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DEED-1B45-4D36-92C3-BD3BE56809F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40C-0238-45C4-ABD0-A50CF6A0F0AF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DEED-1B45-4D36-92C3-BD3BE56809F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40C-0238-45C4-ABD0-A50CF6A0F0AF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DEED-1B45-4D36-92C3-BD3BE56809F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40C-0238-45C4-ABD0-A50CF6A0F0AF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DEED-1B45-4D36-92C3-BD3BE56809F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40C-0238-45C4-ABD0-A50CF6A0F0AF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DEED-1B45-4D36-92C3-BD3BE56809F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AC7540C-0238-45C4-ABD0-A50CF6A0F0AF}" type="datetimeFigureOut">
              <a:rPr lang="zh-CN" altLang="en-US" smtClean="0"/>
              <a:t>2024/11/28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8BCDEED-1B45-4D36-92C3-BD3BE56809F9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2024/11/28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矩形 106"/>
          <p:cNvSpPr/>
          <p:nvPr/>
        </p:nvSpPr>
        <p:spPr>
          <a:xfrm rot="13500000">
            <a:off x="1338014" y="553189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8" name="矩形 107"/>
          <p:cNvSpPr/>
          <p:nvPr/>
        </p:nvSpPr>
        <p:spPr>
          <a:xfrm rot="13500000">
            <a:off x="1591471" y="587059"/>
            <a:ext cx="223681" cy="223682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12" name="圆角矩形 111"/>
          <p:cNvSpPr/>
          <p:nvPr/>
        </p:nvSpPr>
        <p:spPr>
          <a:xfrm rot="2700000">
            <a:off x="451479" y="347642"/>
            <a:ext cx="702516" cy="702516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486854" y="399268"/>
            <a:ext cx="6655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00</a:t>
            </a:r>
            <a:endParaRPr lang="zh-CN" altLang="en-US" sz="3200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1935444" y="393958"/>
            <a:ext cx="42824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小组分工</a:t>
            </a:r>
            <a:endParaRPr lang="en-US" altLang="zh-CN" sz="2800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4F51D72-B6DE-9D05-B0CD-B03CD97D1422}"/>
              </a:ext>
            </a:extLst>
          </p:cNvPr>
          <p:cNvSpPr/>
          <p:nvPr/>
        </p:nvSpPr>
        <p:spPr>
          <a:xfrm>
            <a:off x="3227596" y="3058532"/>
            <a:ext cx="48169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小组成员：</a:t>
            </a:r>
            <a:r>
              <a:rPr lang="en-US" altLang="zh-CN" sz="28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2022072094</a:t>
            </a:r>
            <a:r>
              <a:rPr lang="zh-CN" altLang="en-US" sz="28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杨猛</a:t>
            </a:r>
            <a:endParaRPr lang="en-US" altLang="zh-CN" sz="2800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68094C0-26E1-D559-E814-31EB267F9D12}"/>
              </a:ext>
            </a:extLst>
          </p:cNvPr>
          <p:cNvSpPr/>
          <p:nvPr/>
        </p:nvSpPr>
        <p:spPr>
          <a:xfrm>
            <a:off x="3227596" y="3581752"/>
            <a:ext cx="48169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小组分工：杨猛</a:t>
            </a:r>
            <a:r>
              <a:rPr lang="en-US" altLang="zh-CN" sz="28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——</a:t>
            </a:r>
            <a:r>
              <a:rPr lang="zh-CN" altLang="en-US" sz="28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全部</a:t>
            </a:r>
            <a:endParaRPr lang="en-US" altLang="zh-CN" sz="2800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 animBg="1"/>
      <p:bldP spid="107" grpId="1" animBg="1"/>
      <p:bldP spid="108" grpId="0" animBg="1"/>
      <p:bldP spid="108" grpId="1" animBg="1"/>
      <p:bldP spid="112" grpId="0" animBg="1"/>
      <p:bldP spid="112" grpId="1" animBg="1"/>
      <p:bldP spid="113" grpId="0"/>
      <p:bldP spid="114" grpId="0"/>
      <p:bldP spid="2" grpId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矩形 49"/>
          <p:cNvSpPr/>
          <p:nvPr/>
        </p:nvSpPr>
        <p:spPr>
          <a:xfrm rot="13500000">
            <a:off x="1338014" y="553189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1" name="矩形 50"/>
          <p:cNvSpPr/>
          <p:nvPr/>
        </p:nvSpPr>
        <p:spPr>
          <a:xfrm rot="13500000">
            <a:off x="1591471" y="587059"/>
            <a:ext cx="223681" cy="223682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5" name="圆角矩形 54"/>
          <p:cNvSpPr/>
          <p:nvPr/>
        </p:nvSpPr>
        <p:spPr>
          <a:xfrm rot="2700000">
            <a:off x="451479" y="347642"/>
            <a:ext cx="702516" cy="702516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486854" y="399268"/>
            <a:ext cx="6655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02</a:t>
            </a:r>
            <a:endParaRPr lang="zh-CN" altLang="en-US" sz="3200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2737" y="2432970"/>
            <a:ext cx="9562444" cy="21383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矩形 9"/>
          <p:cNvSpPr/>
          <p:nvPr/>
        </p:nvSpPr>
        <p:spPr>
          <a:xfrm>
            <a:off x="1038121" y="1031943"/>
            <a:ext cx="9449190" cy="9687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altLang="zh-CN" sz="2000" b="1" kern="100" dirty="0" err="1">
                <a:latin typeface="等线" panose="02010600030101010101" pitchFamily="2" charset="-122"/>
                <a:ea typeface="等线" panose="02010600030101010101" pitchFamily="2" charset="-122"/>
              </a:rPr>
              <a:t>mkdir</a:t>
            </a:r>
            <a:r>
              <a:rPr lang="zh-CN" altLang="en-US" sz="2000" b="1" kern="100" dirty="0">
                <a:latin typeface="等线" panose="02010600030101010101" pitchFamily="2" charset="-122"/>
                <a:ea typeface="等线" panose="02010600030101010101" pitchFamily="2" charset="-122"/>
              </a:rPr>
              <a:t>函数错误：</a:t>
            </a:r>
            <a:r>
              <a:rPr lang="zh-CN" altLang="en-US" sz="2000" kern="100" dirty="0">
                <a:latin typeface="等线" panose="02010600030101010101" pitchFamily="2" charset="-122"/>
                <a:ea typeface="等线" panose="02010600030101010101" pitchFamily="2" charset="-122"/>
              </a:rPr>
              <a:t>同一文件目录下可以重名 默认以第一个进行</a:t>
            </a: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</a:rPr>
              <a:t>cd</a:t>
            </a:r>
            <a:r>
              <a:rPr lang="zh-CN" altLang="en-US" sz="2000" kern="100" dirty="0">
                <a:latin typeface="等线" panose="02010600030101010101" pitchFamily="2" charset="-122"/>
                <a:ea typeface="等线" panose="02010600030101010101" pitchFamily="2" charset="-122"/>
              </a:rPr>
              <a:t>，若</a:t>
            </a:r>
            <a:r>
              <a:rPr lang="en-US" altLang="zh-CN" sz="2000" kern="100" dirty="0" err="1">
                <a:latin typeface="等线" panose="02010600030101010101" pitchFamily="2" charset="-122"/>
                <a:ea typeface="等线" panose="02010600030101010101" pitchFamily="2" charset="-122"/>
              </a:rPr>
              <a:t>rd</a:t>
            </a:r>
            <a:r>
              <a:rPr lang="zh-CN" altLang="en-US" sz="2000" kern="100" dirty="0">
                <a:latin typeface="等线" panose="02010600030101010101" pitchFamily="2" charset="-122"/>
                <a:ea typeface="等线" panose="02010600030101010101" pitchFamily="2" charset="-122"/>
              </a:rPr>
              <a:t>时同时删除</a:t>
            </a:r>
          </a:p>
          <a:p>
            <a:pPr>
              <a:lnSpc>
                <a:spcPct val="150000"/>
              </a:lnSpc>
            </a:pPr>
            <a:r>
              <a:rPr lang="zh-CN" altLang="en-US" sz="2000" b="1" kern="100" dirty="0">
                <a:latin typeface="等线" panose="02010600030101010101" pitchFamily="2" charset="-122"/>
                <a:ea typeface="等线" panose="02010600030101010101" pitchFamily="2" charset="-122"/>
              </a:rPr>
              <a:t>解决方法：</a:t>
            </a:r>
            <a:r>
              <a:rPr lang="zh-CN" altLang="en-US" sz="2000" kern="100" dirty="0">
                <a:latin typeface="等线" panose="02010600030101010101" pitchFamily="2" charset="-122"/>
                <a:ea typeface="等线" panose="02010600030101010101" pitchFamily="2" charset="-122"/>
              </a:rPr>
              <a:t>在 </a:t>
            </a:r>
            <a:r>
              <a:rPr lang="en-US" altLang="zh-CN" sz="2000" kern="100" dirty="0" err="1">
                <a:latin typeface="等线" panose="02010600030101010101" pitchFamily="2" charset="-122"/>
                <a:ea typeface="等线" panose="02010600030101010101" pitchFamily="2" charset="-122"/>
              </a:rPr>
              <a:t>mkdir</a:t>
            </a: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sz="2000" kern="100" dirty="0">
                <a:latin typeface="等线" panose="02010600030101010101" pitchFamily="2" charset="-122"/>
                <a:ea typeface="等线" panose="02010600030101010101" pitchFamily="2" charset="-122"/>
              </a:rPr>
              <a:t>函数中添加检查重名的逻辑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882154" y="468067"/>
            <a:ext cx="59415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zh-CN" altLang="en-US" sz="28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系统修改与完善</a:t>
            </a:r>
            <a:r>
              <a:rPr lang="en-US" altLang="zh-CN" sz="28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——</a:t>
            </a:r>
            <a:r>
              <a:rPr lang="zh-CN" altLang="en-US" sz="28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错误查找与解决</a:t>
            </a:r>
            <a:endParaRPr lang="en-US" altLang="zh-CN" sz="2800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A51F4A5-77B7-B42E-2908-CBB531C44C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3683" y="3576637"/>
            <a:ext cx="7677150" cy="24479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0" grpId="1" animBg="1"/>
      <p:bldP spid="51" grpId="0" animBg="1"/>
      <p:bldP spid="51" grpId="1" animBg="1"/>
      <p:bldP spid="55" grpId="0" animBg="1"/>
      <p:bldP spid="55" grpId="1" animBg="1"/>
      <p:bldP spid="56" grpId="0"/>
      <p:bldP spid="10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矩形 49"/>
          <p:cNvSpPr/>
          <p:nvPr/>
        </p:nvSpPr>
        <p:spPr>
          <a:xfrm rot="13500000">
            <a:off x="1338014" y="553189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1" name="矩形 50"/>
          <p:cNvSpPr/>
          <p:nvPr/>
        </p:nvSpPr>
        <p:spPr>
          <a:xfrm rot="13500000">
            <a:off x="1591471" y="587059"/>
            <a:ext cx="223681" cy="223682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5" name="圆角矩形 54"/>
          <p:cNvSpPr/>
          <p:nvPr/>
        </p:nvSpPr>
        <p:spPr>
          <a:xfrm rot="2700000">
            <a:off x="451479" y="347642"/>
            <a:ext cx="702516" cy="702516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486854" y="399268"/>
            <a:ext cx="6655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02</a:t>
            </a:r>
            <a:endParaRPr lang="zh-CN" altLang="en-US" sz="3200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06916" y="855370"/>
            <a:ext cx="10798230" cy="968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sz="2000" b="1" kern="100" dirty="0">
                <a:latin typeface="等线" panose="02010600030101010101" pitchFamily="2" charset="-122"/>
                <a:ea typeface="等线" panose="02010600030101010101" pitchFamily="2" charset="-122"/>
              </a:rPr>
              <a:t>write</a:t>
            </a:r>
            <a:r>
              <a:rPr lang="zh-CN" altLang="en-US" sz="2000" b="1" kern="100" dirty="0">
                <a:latin typeface="等线" panose="02010600030101010101" pitchFamily="2" charset="-122"/>
                <a:ea typeface="等线" panose="02010600030101010101" pitchFamily="2" charset="-122"/>
              </a:rPr>
              <a:t>函数：</a:t>
            </a:r>
            <a:r>
              <a:rPr lang="zh-CN" altLang="en-US" sz="2000" kern="100" dirty="0">
                <a:solidFill>
                  <a:schemeClr val="dk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文件不可重复写</a:t>
            </a:r>
          </a:p>
          <a:p>
            <a:pPr>
              <a:lnSpc>
                <a:spcPct val="150000"/>
              </a:lnSpc>
            </a:pPr>
            <a:r>
              <a:rPr lang="zh-CN" altLang="en-US" sz="2000" b="1" kern="100" dirty="0">
                <a:latin typeface="等线" panose="02010600030101010101" pitchFamily="2" charset="-122"/>
                <a:ea typeface="等线" panose="02010600030101010101" pitchFamily="2" charset="-122"/>
              </a:rPr>
              <a:t>解决方法：</a:t>
            </a:r>
            <a:r>
              <a:rPr lang="zh-CN" altLang="en-US" sz="2000" kern="100" dirty="0">
                <a:solidFill>
                  <a:schemeClr val="dk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确保每次写入时更新文件的长度和偏移量，并且确保数据写入到正确的位置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/>
          <a:srcRect l="1250" r="48676"/>
          <a:stretch>
            <a:fillRect/>
          </a:stretch>
        </p:blipFill>
        <p:spPr>
          <a:xfrm>
            <a:off x="6238768" y="3462554"/>
            <a:ext cx="5291259" cy="1930499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1882154" y="468067"/>
            <a:ext cx="59415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zh-CN" altLang="en-US" sz="28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系统修改与完善</a:t>
            </a:r>
            <a:r>
              <a:rPr lang="en-US" altLang="zh-CN" sz="28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——</a:t>
            </a:r>
            <a:r>
              <a:rPr lang="zh-CN" altLang="en-US" sz="28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错误查找与解决</a:t>
            </a:r>
            <a:endParaRPr lang="en-US" altLang="zh-CN" sz="2800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F057E7A-9416-7F1C-B95D-0AAC4C7FA9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983" y="1715742"/>
            <a:ext cx="6305550" cy="496252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91D0D26-7060-6E8F-65DF-9CC8F21A67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0471" y="1963812"/>
            <a:ext cx="6924675" cy="36576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EAEEA79-E5FA-74A6-BB24-2A8E62F347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75396" y="2252760"/>
            <a:ext cx="9429750" cy="45624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0" grpId="1" animBg="1"/>
      <p:bldP spid="51" grpId="0" animBg="1"/>
      <p:bldP spid="51" grpId="1" animBg="1"/>
      <p:bldP spid="55" grpId="0" animBg="1"/>
      <p:bldP spid="55" grpId="1" animBg="1"/>
      <p:bldP spid="56" grpId="0"/>
      <p:bldP spid="12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矩形 49"/>
          <p:cNvSpPr/>
          <p:nvPr/>
        </p:nvSpPr>
        <p:spPr>
          <a:xfrm rot="13500000">
            <a:off x="1338014" y="553189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1" name="矩形 50"/>
          <p:cNvSpPr/>
          <p:nvPr/>
        </p:nvSpPr>
        <p:spPr>
          <a:xfrm rot="13500000">
            <a:off x="1591471" y="587059"/>
            <a:ext cx="223681" cy="223682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5" name="圆角矩形 54"/>
          <p:cNvSpPr/>
          <p:nvPr/>
        </p:nvSpPr>
        <p:spPr>
          <a:xfrm rot="2700000">
            <a:off x="451479" y="347642"/>
            <a:ext cx="702516" cy="702516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486854" y="399268"/>
            <a:ext cx="6655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02</a:t>
            </a:r>
            <a:endParaRPr lang="zh-CN" altLang="en-US" sz="3200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71663" y="958205"/>
            <a:ext cx="8648521" cy="9687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kern="100" dirty="0">
                <a:solidFill>
                  <a:schemeClr val="dk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delete</a:t>
            </a:r>
            <a:r>
              <a:rPr lang="zh-CN" altLang="en-US" sz="2000" b="1" kern="100" dirty="0">
                <a:solidFill>
                  <a:schemeClr val="dk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函数：</a:t>
            </a:r>
            <a:r>
              <a:rPr lang="zh-CN" altLang="en-US" sz="2000" kern="100" dirty="0">
                <a:latin typeface="等线" panose="02010600030101010101" pitchFamily="2" charset="-122"/>
                <a:ea typeface="等线" panose="02010600030101010101" pitchFamily="2" charset="-122"/>
              </a:rPr>
              <a:t>打开的文件不关闭即可删除</a:t>
            </a:r>
          </a:p>
          <a:p>
            <a:pPr>
              <a:lnSpc>
                <a:spcPct val="150000"/>
              </a:lnSpc>
            </a:pPr>
            <a:r>
              <a:rPr lang="zh-CN" altLang="en-US" sz="2000" b="1" kern="100" dirty="0">
                <a:latin typeface="等线" panose="02010600030101010101" pitchFamily="2" charset="-122"/>
                <a:ea typeface="等线" panose="02010600030101010101" pitchFamily="2" charset="-122"/>
              </a:rPr>
              <a:t>解决方法：</a:t>
            </a:r>
            <a:r>
              <a:rPr lang="zh-CN" altLang="en-US" sz="2000" kern="100" dirty="0">
                <a:latin typeface="等线" panose="02010600030101010101" pitchFamily="2" charset="-122"/>
                <a:ea typeface="等线" panose="02010600030101010101" pitchFamily="2" charset="-122"/>
              </a:rPr>
              <a:t>删除文件之前会检查文件是否被打开，</a:t>
            </a:r>
            <a:r>
              <a:rPr lang="zh-CN" altLang="zh-CN" sz="2000" kern="100" dirty="0">
                <a:latin typeface="等线" panose="02010600030101010101" pitchFamily="2" charset="-122"/>
                <a:ea typeface="等线" panose="02010600030101010101" pitchFamily="2" charset="-122"/>
              </a:rPr>
              <a:t>需关闭文件才能删除文件</a:t>
            </a:r>
          </a:p>
        </p:txBody>
      </p:sp>
      <p:sp>
        <p:nvSpPr>
          <p:cNvPr id="14" name="矩形 13"/>
          <p:cNvSpPr/>
          <p:nvPr/>
        </p:nvSpPr>
        <p:spPr>
          <a:xfrm>
            <a:off x="1882154" y="468067"/>
            <a:ext cx="59415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zh-CN" altLang="en-US" sz="28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系统修改与完善</a:t>
            </a:r>
            <a:r>
              <a:rPr lang="en-US" altLang="zh-CN" sz="28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——</a:t>
            </a:r>
            <a:r>
              <a:rPr lang="zh-CN" altLang="en-US" sz="28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错误查找与解决</a:t>
            </a:r>
            <a:endParaRPr lang="en-US" altLang="zh-CN" sz="2800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7" b="2997"/>
          <a:stretch/>
        </p:blipFill>
        <p:spPr>
          <a:xfrm>
            <a:off x="486854" y="2138749"/>
            <a:ext cx="7748330" cy="35725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C8B5C84-CC4D-CC69-36AA-0F39C5D42B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9910" y="2162175"/>
            <a:ext cx="6486525" cy="46958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507F9DB-05DD-47C8-81DA-F84D9C7C45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2941" y="2039020"/>
            <a:ext cx="6212615" cy="483352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0" grpId="1" animBg="1"/>
      <p:bldP spid="51" grpId="0" animBg="1"/>
      <p:bldP spid="51" grpId="1" animBg="1"/>
      <p:bldP spid="55" grpId="0" animBg="1"/>
      <p:bldP spid="55" grpId="1" animBg="1"/>
      <p:bldP spid="56" grpId="0"/>
      <p:bldP spid="12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矩形 49"/>
          <p:cNvSpPr/>
          <p:nvPr/>
        </p:nvSpPr>
        <p:spPr>
          <a:xfrm rot="13500000">
            <a:off x="1338014" y="553189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1" name="矩形 50"/>
          <p:cNvSpPr/>
          <p:nvPr/>
        </p:nvSpPr>
        <p:spPr>
          <a:xfrm rot="13500000">
            <a:off x="1591471" y="587059"/>
            <a:ext cx="223681" cy="223682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5" name="圆角矩形 54"/>
          <p:cNvSpPr/>
          <p:nvPr/>
        </p:nvSpPr>
        <p:spPr>
          <a:xfrm rot="2700000">
            <a:off x="451479" y="347642"/>
            <a:ext cx="702516" cy="702516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486854" y="399268"/>
            <a:ext cx="6655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02</a:t>
            </a:r>
            <a:endParaRPr lang="zh-CN" altLang="en-US" sz="3200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71663" y="958205"/>
            <a:ext cx="7165744" cy="9687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kern="100" dirty="0" err="1">
                <a:solidFill>
                  <a:schemeClr val="dk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analyse</a:t>
            </a:r>
            <a:r>
              <a:rPr lang="zh-CN" altLang="en-US" sz="2000" b="1" kern="100" dirty="0">
                <a:solidFill>
                  <a:schemeClr val="dk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函数：</a:t>
            </a:r>
            <a:r>
              <a:rPr lang="en-US" altLang="zh-CN" sz="2000" kern="100" dirty="0">
                <a:solidFill>
                  <a:schemeClr val="dk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quit </a:t>
            </a:r>
            <a:r>
              <a:rPr lang="zh-CN" altLang="en-US" sz="2000" kern="100" dirty="0">
                <a:solidFill>
                  <a:schemeClr val="dk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后面加字符，不报错</a:t>
            </a:r>
            <a:endParaRPr lang="en-US" altLang="zh-CN" sz="2000" kern="100" dirty="0">
              <a:solidFill>
                <a:schemeClr val="dk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kern="100" dirty="0">
                <a:latin typeface="等线" panose="02010600030101010101" pitchFamily="2" charset="-122"/>
                <a:ea typeface="等线" panose="02010600030101010101" pitchFamily="2" charset="-122"/>
              </a:rPr>
              <a:t>解决方法：</a:t>
            </a:r>
            <a:r>
              <a:rPr lang="zh-CN" altLang="en-US" sz="2000" kern="100" dirty="0">
                <a:solidFill>
                  <a:schemeClr val="dk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添加一个检查来确保 </a:t>
            </a:r>
            <a:r>
              <a:rPr lang="en-US" altLang="zh-CN" sz="2000" kern="100" dirty="0">
                <a:solidFill>
                  <a:schemeClr val="dk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quit </a:t>
            </a:r>
            <a:r>
              <a:rPr lang="zh-CN" altLang="en-US" sz="2000" kern="100" dirty="0">
                <a:solidFill>
                  <a:schemeClr val="dk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命令后面没有跟任何参数</a:t>
            </a:r>
          </a:p>
        </p:txBody>
      </p:sp>
      <p:sp>
        <p:nvSpPr>
          <p:cNvPr id="12" name="矩形 11"/>
          <p:cNvSpPr/>
          <p:nvPr/>
        </p:nvSpPr>
        <p:spPr>
          <a:xfrm>
            <a:off x="1882154" y="468067"/>
            <a:ext cx="59415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zh-CN" altLang="en-US" sz="28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系统修改与完善</a:t>
            </a:r>
            <a:r>
              <a:rPr lang="en-US" altLang="zh-CN" sz="28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——</a:t>
            </a:r>
            <a:r>
              <a:rPr lang="zh-CN" altLang="en-US" sz="28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错误查找与解决</a:t>
            </a:r>
            <a:endParaRPr lang="en-US" altLang="zh-CN" sz="2800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AC3A02C-5DFC-AC9B-45C8-47B78DC89E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178" y="2683055"/>
            <a:ext cx="9153525" cy="29146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E33186C-34B5-2452-7008-36195BB268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8800" y="1867832"/>
            <a:ext cx="5337170" cy="509007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0" grpId="1" animBg="1"/>
      <p:bldP spid="51" grpId="0" animBg="1"/>
      <p:bldP spid="51" grpId="1" animBg="1"/>
      <p:bldP spid="55" grpId="0" animBg="1"/>
      <p:bldP spid="55" grpId="1" animBg="1"/>
      <p:bldP spid="56" grpId="0"/>
      <p:bldP spid="9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/>
        </p:nvSpPr>
        <p:spPr>
          <a:xfrm flipV="1">
            <a:off x="5630653" y="5777145"/>
            <a:ext cx="534742" cy="261310"/>
          </a:xfrm>
          <a:prstGeom prst="triangle">
            <a:avLst>
              <a:gd name="adj" fmla="val 50907"/>
            </a:avLst>
          </a:prstGeom>
          <a:solidFill>
            <a:srgbClr val="3B485B"/>
          </a:solidFill>
          <a:ln>
            <a:noFill/>
          </a:ln>
          <a:effectLst>
            <a:innerShdw blurRad="152400" dist="76200" dir="1350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等腰三角形 7"/>
          <p:cNvSpPr/>
          <p:nvPr/>
        </p:nvSpPr>
        <p:spPr>
          <a:xfrm rot="7200000" flipV="1">
            <a:off x="4254995" y="3435430"/>
            <a:ext cx="534712" cy="261323"/>
          </a:xfrm>
          <a:prstGeom prst="triangle">
            <a:avLst>
              <a:gd name="adj" fmla="val 50907"/>
            </a:avLst>
          </a:prstGeom>
          <a:solidFill>
            <a:schemeClr val="tx2"/>
          </a:solidFill>
          <a:ln>
            <a:noFill/>
          </a:ln>
          <a:effectLst>
            <a:innerShdw blurRad="152400" dist="76200" dir="1350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" name="等腰三角形 8"/>
          <p:cNvSpPr/>
          <p:nvPr/>
        </p:nvSpPr>
        <p:spPr>
          <a:xfrm rot="14400000" flipV="1">
            <a:off x="6922720" y="3308125"/>
            <a:ext cx="534712" cy="261323"/>
          </a:xfrm>
          <a:prstGeom prst="triangle">
            <a:avLst>
              <a:gd name="adj" fmla="val 50907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innerShdw blurRad="152400" dist="76200" dir="1350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任意多边形 9"/>
          <p:cNvSpPr/>
          <p:nvPr/>
        </p:nvSpPr>
        <p:spPr>
          <a:xfrm>
            <a:off x="3413279" y="3639218"/>
            <a:ext cx="2459017" cy="2125563"/>
          </a:xfrm>
          <a:custGeom>
            <a:avLst/>
            <a:gdLst>
              <a:gd name="connsiteX0" fmla="*/ 1365925 w 2724354"/>
              <a:gd name="connsiteY0" fmla="*/ 0 h 2355042"/>
              <a:gd name="connsiteX1" fmla="*/ 2724354 w 2724354"/>
              <a:gd name="connsiteY1" fmla="*/ 784290 h 2355042"/>
              <a:gd name="connsiteX2" fmla="*/ 2724354 w 2724354"/>
              <a:gd name="connsiteY2" fmla="*/ 2355042 h 2355042"/>
              <a:gd name="connsiteX3" fmla="*/ 0 w 2724354"/>
              <a:gd name="connsiteY3" fmla="*/ 2355042 h 2355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24354" h="2355042">
                <a:moveTo>
                  <a:pt x="1365925" y="0"/>
                </a:moveTo>
                <a:lnTo>
                  <a:pt x="2724354" y="784290"/>
                </a:lnTo>
                <a:lnTo>
                  <a:pt x="2724354" y="2355042"/>
                </a:lnTo>
                <a:lnTo>
                  <a:pt x="0" y="2355042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1"/>
          </a:gradFill>
          <a:ln w="254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  <a:effectLst>
            <a:outerShdw blurRad="1270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1" name="任意多边形 10"/>
          <p:cNvSpPr/>
          <p:nvPr/>
        </p:nvSpPr>
        <p:spPr>
          <a:xfrm flipH="1">
            <a:off x="5906721" y="3635539"/>
            <a:ext cx="2459017" cy="2125563"/>
          </a:xfrm>
          <a:custGeom>
            <a:avLst/>
            <a:gdLst>
              <a:gd name="connsiteX0" fmla="*/ 1365925 w 2724354"/>
              <a:gd name="connsiteY0" fmla="*/ 0 h 2355042"/>
              <a:gd name="connsiteX1" fmla="*/ 2724354 w 2724354"/>
              <a:gd name="connsiteY1" fmla="*/ 784290 h 2355042"/>
              <a:gd name="connsiteX2" fmla="*/ 2724354 w 2724354"/>
              <a:gd name="connsiteY2" fmla="*/ 2355042 h 2355042"/>
              <a:gd name="connsiteX3" fmla="*/ 0 w 2724354"/>
              <a:gd name="connsiteY3" fmla="*/ 2355042 h 2355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24354" h="2355042">
                <a:moveTo>
                  <a:pt x="1365925" y="0"/>
                </a:moveTo>
                <a:lnTo>
                  <a:pt x="2724354" y="784290"/>
                </a:lnTo>
                <a:lnTo>
                  <a:pt x="2724354" y="2355042"/>
                </a:lnTo>
                <a:lnTo>
                  <a:pt x="0" y="2355042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1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</a:ln>
          <a:effectLst>
            <a:outerShdw blurRad="1270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" name="任意多边形 11"/>
          <p:cNvSpPr/>
          <p:nvPr/>
        </p:nvSpPr>
        <p:spPr>
          <a:xfrm rot="14400000" flipH="1">
            <a:off x="4352149" y="2006351"/>
            <a:ext cx="2458888" cy="2125675"/>
          </a:xfrm>
          <a:custGeom>
            <a:avLst/>
            <a:gdLst>
              <a:gd name="connsiteX0" fmla="*/ 1365925 w 2724354"/>
              <a:gd name="connsiteY0" fmla="*/ 0 h 2355042"/>
              <a:gd name="connsiteX1" fmla="*/ 2724354 w 2724354"/>
              <a:gd name="connsiteY1" fmla="*/ 784290 h 2355042"/>
              <a:gd name="connsiteX2" fmla="*/ 2724354 w 2724354"/>
              <a:gd name="connsiteY2" fmla="*/ 2355042 h 2355042"/>
              <a:gd name="connsiteX3" fmla="*/ 0 w 2724354"/>
              <a:gd name="connsiteY3" fmla="*/ 2355042 h 2355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24354" h="2355042">
                <a:moveTo>
                  <a:pt x="1365925" y="0"/>
                </a:moveTo>
                <a:lnTo>
                  <a:pt x="2724354" y="784290"/>
                </a:lnTo>
                <a:lnTo>
                  <a:pt x="2724354" y="2355042"/>
                </a:lnTo>
                <a:lnTo>
                  <a:pt x="0" y="2355042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1"/>
          </a:gradFill>
          <a:ln w="25400">
            <a:noFill/>
          </a:ln>
          <a:effectLst>
            <a:outerShdw blurRad="1270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3" name="组合 12"/>
          <p:cNvGrpSpPr/>
          <p:nvPr/>
        </p:nvGrpSpPr>
        <p:grpSpPr>
          <a:xfrm>
            <a:off x="4300136" y="2467133"/>
            <a:ext cx="1671415" cy="1047097"/>
            <a:chOff x="4299023" y="1921477"/>
            <a:chExt cx="1671712" cy="1047339"/>
          </a:xfrm>
          <a:solidFill>
            <a:schemeClr val="accent1"/>
          </a:solidFill>
        </p:grpSpPr>
        <p:sp>
          <p:nvSpPr>
            <p:cNvPr id="14" name="任意多边形 13"/>
            <p:cNvSpPr/>
            <p:nvPr/>
          </p:nvSpPr>
          <p:spPr>
            <a:xfrm rot="15321110">
              <a:off x="4611209" y="1609291"/>
              <a:ext cx="1047339" cy="1671712"/>
            </a:xfrm>
            <a:custGeom>
              <a:avLst/>
              <a:gdLst>
                <a:gd name="connsiteX0" fmla="*/ 0 w 1543050"/>
                <a:gd name="connsiteY0" fmla="*/ 1730751 h 2462944"/>
                <a:gd name="connsiteX1" fmla="*/ 309567 w 1543050"/>
                <a:gd name="connsiteY1" fmla="*/ 1730751 h 2462944"/>
                <a:gd name="connsiteX2" fmla="*/ 309567 w 1543050"/>
                <a:gd name="connsiteY2" fmla="*/ 0 h 2462944"/>
                <a:gd name="connsiteX3" fmla="*/ 1233483 w 1543050"/>
                <a:gd name="connsiteY3" fmla="*/ 912638 h 2462944"/>
                <a:gd name="connsiteX4" fmla="*/ 1233483 w 1543050"/>
                <a:gd name="connsiteY4" fmla="*/ 1730751 h 2462944"/>
                <a:gd name="connsiteX5" fmla="*/ 1543050 w 1543050"/>
                <a:gd name="connsiteY5" fmla="*/ 1730751 h 2462944"/>
                <a:gd name="connsiteX6" fmla="*/ 771525 w 1543050"/>
                <a:gd name="connsiteY6" fmla="*/ 2462944 h 2462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43050" h="2462944">
                  <a:moveTo>
                    <a:pt x="0" y="1730751"/>
                  </a:moveTo>
                  <a:lnTo>
                    <a:pt x="309567" y="1730751"/>
                  </a:lnTo>
                  <a:lnTo>
                    <a:pt x="309567" y="0"/>
                  </a:lnTo>
                  <a:lnTo>
                    <a:pt x="1233483" y="912638"/>
                  </a:lnTo>
                  <a:lnTo>
                    <a:pt x="1233483" y="1730751"/>
                  </a:lnTo>
                  <a:lnTo>
                    <a:pt x="1543050" y="1730751"/>
                  </a:lnTo>
                  <a:lnTo>
                    <a:pt x="771525" y="2462944"/>
                  </a:lnTo>
                  <a:close/>
                </a:path>
              </a:pathLst>
            </a:custGeom>
            <a:solidFill>
              <a:srgbClr val="18478F"/>
            </a:solidFill>
            <a:ln>
              <a:noFill/>
            </a:ln>
            <a:effectLst>
              <a:outerShdw blurRad="152400" dist="177800" dir="2700000" sx="95000" sy="95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5" name="文本框 31"/>
            <p:cNvSpPr txBox="1"/>
            <p:nvPr/>
          </p:nvSpPr>
          <p:spPr>
            <a:xfrm>
              <a:off x="5091959" y="2124416"/>
              <a:ext cx="785133" cy="4616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01</a:t>
              </a:r>
              <a:endParaRPr lang="zh-CN" altLang="en-US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4" name="组合 15"/>
          <p:cNvGrpSpPr/>
          <p:nvPr/>
        </p:nvGrpSpPr>
        <p:grpSpPr>
          <a:xfrm>
            <a:off x="4376696" y="4828570"/>
            <a:ext cx="1239812" cy="1671325"/>
            <a:chOff x="4375595" y="4283461"/>
            <a:chExt cx="1240034" cy="1671712"/>
          </a:xfrm>
        </p:grpSpPr>
        <p:sp>
          <p:nvSpPr>
            <p:cNvPr id="17" name="任意多边形 16"/>
            <p:cNvSpPr/>
            <p:nvPr/>
          </p:nvSpPr>
          <p:spPr>
            <a:xfrm rot="8121110">
              <a:off x="4568290" y="4283461"/>
              <a:ext cx="1047339" cy="1671712"/>
            </a:xfrm>
            <a:custGeom>
              <a:avLst/>
              <a:gdLst>
                <a:gd name="connsiteX0" fmla="*/ 0 w 1543050"/>
                <a:gd name="connsiteY0" fmla="*/ 1730751 h 2462944"/>
                <a:gd name="connsiteX1" fmla="*/ 309567 w 1543050"/>
                <a:gd name="connsiteY1" fmla="*/ 1730751 h 2462944"/>
                <a:gd name="connsiteX2" fmla="*/ 309567 w 1543050"/>
                <a:gd name="connsiteY2" fmla="*/ 0 h 2462944"/>
                <a:gd name="connsiteX3" fmla="*/ 1233483 w 1543050"/>
                <a:gd name="connsiteY3" fmla="*/ 912638 h 2462944"/>
                <a:gd name="connsiteX4" fmla="*/ 1233483 w 1543050"/>
                <a:gd name="connsiteY4" fmla="*/ 1730751 h 2462944"/>
                <a:gd name="connsiteX5" fmla="*/ 1543050 w 1543050"/>
                <a:gd name="connsiteY5" fmla="*/ 1730751 h 2462944"/>
                <a:gd name="connsiteX6" fmla="*/ 771525 w 1543050"/>
                <a:gd name="connsiteY6" fmla="*/ 2462944 h 2462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43050" h="2462944">
                  <a:moveTo>
                    <a:pt x="0" y="1730751"/>
                  </a:moveTo>
                  <a:lnTo>
                    <a:pt x="309567" y="1730751"/>
                  </a:lnTo>
                  <a:lnTo>
                    <a:pt x="309567" y="0"/>
                  </a:lnTo>
                  <a:lnTo>
                    <a:pt x="1233483" y="912638"/>
                  </a:lnTo>
                  <a:lnTo>
                    <a:pt x="1233483" y="1730751"/>
                  </a:lnTo>
                  <a:lnTo>
                    <a:pt x="1543050" y="1730751"/>
                  </a:lnTo>
                  <a:lnTo>
                    <a:pt x="771525" y="2462944"/>
                  </a:lnTo>
                  <a:close/>
                </a:path>
              </a:pathLst>
            </a:custGeom>
            <a:solidFill>
              <a:srgbClr val="18478F"/>
            </a:solidFill>
            <a:ln>
              <a:noFill/>
            </a:ln>
            <a:effectLst>
              <a:outerShdw blurRad="152400" dist="177800" dir="2700000" sx="95000" sy="95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8" name="文本框 32"/>
            <p:cNvSpPr txBox="1"/>
            <p:nvPr/>
          </p:nvSpPr>
          <p:spPr>
            <a:xfrm>
              <a:off x="4375595" y="4611140"/>
              <a:ext cx="785133" cy="4616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03</a:t>
              </a:r>
              <a:endParaRPr lang="zh-CN" altLang="en-US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5" name="组合 18"/>
          <p:cNvGrpSpPr/>
          <p:nvPr/>
        </p:nvGrpSpPr>
        <p:grpSpPr>
          <a:xfrm>
            <a:off x="6858100" y="3422099"/>
            <a:ext cx="1047151" cy="1671325"/>
            <a:chOff x="6857441" y="2876664"/>
            <a:chExt cx="1047339" cy="1671712"/>
          </a:xfrm>
        </p:grpSpPr>
        <p:sp>
          <p:nvSpPr>
            <p:cNvPr id="20" name="任意多边形 19"/>
            <p:cNvSpPr/>
            <p:nvPr/>
          </p:nvSpPr>
          <p:spPr>
            <a:xfrm rot="921110">
              <a:off x="6857441" y="2876664"/>
              <a:ext cx="1047339" cy="1671712"/>
            </a:xfrm>
            <a:custGeom>
              <a:avLst/>
              <a:gdLst>
                <a:gd name="connsiteX0" fmla="*/ 0 w 1543050"/>
                <a:gd name="connsiteY0" fmla="*/ 1730751 h 2462944"/>
                <a:gd name="connsiteX1" fmla="*/ 309567 w 1543050"/>
                <a:gd name="connsiteY1" fmla="*/ 1730751 h 2462944"/>
                <a:gd name="connsiteX2" fmla="*/ 309567 w 1543050"/>
                <a:gd name="connsiteY2" fmla="*/ 0 h 2462944"/>
                <a:gd name="connsiteX3" fmla="*/ 1233483 w 1543050"/>
                <a:gd name="connsiteY3" fmla="*/ 912638 h 2462944"/>
                <a:gd name="connsiteX4" fmla="*/ 1233483 w 1543050"/>
                <a:gd name="connsiteY4" fmla="*/ 1730751 h 2462944"/>
                <a:gd name="connsiteX5" fmla="*/ 1543050 w 1543050"/>
                <a:gd name="connsiteY5" fmla="*/ 1730751 h 2462944"/>
                <a:gd name="connsiteX6" fmla="*/ 771525 w 1543050"/>
                <a:gd name="connsiteY6" fmla="*/ 2462944 h 2462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43050" h="2462944">
                  <a:moveTo>
                    <a:pt x="0" y="1730751"/>
                  </a:moveTo>
                  <a:lnTo>
                    <a:pt x="309567" y="1730751"/>
                  </a:lnTo>
                  <a:lnTo>
                    <a:pt x="309567" y="0"/>
                  </a:lnTo>
                  <a:lnTo>
                    <a:pt x="1233483" y="912638"/>
                  </a:lnTo>
                  <a:lnTo>
                    <a:pt x="1233483" y="1730751"/>
                  </a:lnTo>
                  <a:lnTo>
                    <a:pt x="1543050" y="1730751"/>
                  </a:lnTo>
                  <a:lnTo>
                    <a:pt x="771525" y="2462944"/>
                  </a:lnTo>
                  <a:close/>
                </a:path>
              </a:pathLst>
            </a:custGeom>
            <a:solidFill>
              <a:srgbClr val="18478F"/>
            </a:solidFill>
            <a:ln>
              <a:noFill/>
            </a:ln>
            <a:effectLst>
              <a:outerShdw blurRad="152400" dist="177800" dir="2700000" sx="95000" sy="95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1" name="文本框 33"/>
            <p:cNvSpPr txBox="1"/>
            <p:nvPr/>
          </p:nvSpPr>
          <p:spPr>
            <a:xfrm>
              <a:off x="6964271" y="3614308"/>
              <a:ext cx="785133" cy="4616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02</a:t>
              </a:r>
              <a:endParaRPr lang="zh-CN" altLang="en-US" sz="2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22" name="文本框 51"/>
          <p:cNvSpPr txBox="1"/>
          <p:nvPr/>
        </p:nvSpPr>
        <p:spPr>
          <a:xfrm>
            <a:off x="5280162" y="3430161"/>
            <a:ext cx="1295799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时间查看</a:t>
            </a:r>
          </a:p>
        </p:txBody>
      </p:sp>
      <p:sp>
        <p:nvSpPr>
          <p:cNvPr id="23" name="文本框 52"/>
          <p:cNvSpPr txBox="1"/>
          <p:nvPr/>
        </p:nvSpPr>
        <p:spPr>
          <a:xfrm>
            <a:off x="4257153" y="4367069"/>
            <a:ext cx="1702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文件复制</a:t>
            </a:r>
            <a:endParaRPr lang="zh-CN" altLang="en-US" sz="2000" b="1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4" name="文本框 53"/>
          <p:cNvSpPr txBox="1"/>
          <p:nvPr/>
        </p:nvSpPr>
        <p:spPr>
          <a:xfrm>
            <a:off x="6149781" y="5157820"/>
            <a:ext cx="1433925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文件搜索</a:t>
            </a:r>
          </a:p>
        </p:txBody>
      </p:sp>
      <p:grpSp>
        <p:nvGrpSpPr>
          <p:cNvPr id="6" name="组合 24"/>
          <p:cNvGrpSpPr/>
          <p:nvPr/>
        </p:nvGrpSpPr>
        <p:grpSpPr>
          <a:xfrm>
            <a:off x="1320321" y="3615145"/>
            <a:ext cx="3119864" cy="1541355"/>
            <a:chOff x="1318674" y="3069754"/>
            <a:chExt cx="3120421" cy="1541712"/>
          </a:xfrm>
        </p:grpSpPr>
        <p:sp>
          <p:nvSpPr>
            <p:cNvPr id="26" name="任意多边形 25"/>
            <p:cNvSpPr/>
            <p:nvPr/>
          </p:nvSpPr>
          <p:spPr>
            <a:xfrm rot="5400000" flipH="1">
              <a:off x="1566832" y="2933868"/>
              <a:ext cx="1488088" cy="1808019"/>
            </a:xfrm>
            <a:custGeom>
              <a:avLst/>
              <a:gdLst>
                <a:gd name="connsiteX0" fmla="*/ 2554514 w 2554514"/>
                <a:gd name="connsiteY0" fmla="*/ 2249714 h 2249714"/>
                <a:gd name="connsiteX1" fmla="*/ 2554514 w 2554514"/>
                <a:gd name="connsiteY1" fmla="*/ 0 h 2249714"/>
                <a:gd name="connsiteX2" fmla="*/ 0 w 2554514"/>
                <a:gd name="connsiteY2" fmla="*/ 0 h 2249714"/>
                <a:gd name="connsiteX0-1" fmla="*/ 1616857 w 1616857"/>
                <a:gd name="connsiteY0-2" fmla="*/ 2249715 h 2249715"/>
                <a:gd name="connsiteX1-3" fmla="*/ 1616857 w 1616857"/>
                <a:gd name="connsiteY1-4" fmla="*/ 1 h 2249715"/>
                <a:gd name="connsiteX2-5" fmla="*/ 1 w 1616857"/>
                <a:gd name="connsiteY2-6" fmla="*/ 0 h 224971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1616857" h="2249715">
                  <a:moveTo>
                    <a:pt x="1616857" y="2249715"/>
                  </a:moveTo>
                  <a:lnTo>
                    <a:pt x="1616857" y="1"/>
                  </a:lnTo>
                  <a:lnTo>
                    <a:pt x="1" y="0"/>
                  </a:lnTo>
                </a:path>
              </a:pathLst>
            </a:custGeom>
            <a:noFill/>
            <a:ln w="2222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 rot="5400000" flipH="1">
              <a:off x="4377801" y="4550172"/>
              <a:ext cx="59088" cy="635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 rot="5400000" flipH="1">
              <a:off x="1316612" y="3071816"/>
              <a:ext cx="67623" cy="635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cxnSp>
          <p:nvCxnSpPr>
            <p:cNvPr id="29" name="直接连接符 28"/>
            <p:cNvCxnSpPr>
              <a:stCxn id="26" idx="2"/>
            </p:cNvCxnSpPr>
            <p:nvPr/>
          </p:nvCxnSpPr>
          <p:spPr>
            <a:xfrm>
              <a:off x="3214886" y="4581921"/>
              <a:ext cx="1152128" cy="1"/>
            </a:xfrm>
            <a:prstGeom prst="line">
              <a:avLst/>
            </a:prstGeom>
            <a:noFill/>
            <a:ln w="2222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3" name="组合 29"/>
          <p:cNvGrpSpPr/>
          <p:nvPr/>
        </p:nvGrpSpPr>
        <p:grpSpPr>
          <a:xfrm>
            <a:off x="5967917" y="2073788"/>
            <a:ext cx="4295296" cy="739762"/>
            <a:chOff x="5967100" y="1528041"/>
            <a:chExt cx="4296062" cy="739934"/>
          </a:xfrm>
        </p:grpSpPr>
        <p:sp>
          <p:nvSpPr>
            <p:cNvPr id="31" name="任意多边形 30"/>
            <p:cNvSpPr/>
            <p:nvPr/>
          </p:nvSpPr>
          <p:spPr>
            <a:xfrm rot="5400000">
              <a:off x="6625879" y="986999"/>
              <a:ext cx="666846" cy="1808019"/>
            </a:xfrm>
            <a:custGeom>
              <a:avLst/>
              <a:gdLst>
                <a:gd name="connsiteX0" fmla="*/ 2554514 w 2554514"/>
                <a:gd name="connsiteY0" fmla="*/ 2249714 h 2249714"/>
                <a:gd name="connsiteX1" fmla="*/ 2554514 w 2554514"/>
                <a:gd name="connsiteY1" fmla="*/ 0 h 2249714"/>
                <a:gd name="connsiteX2" fmla="*/ 0 w 2554514"/>
                <a:gd name="connsiteY2" fmla="*/ 0 h 2249714"/>
                <a:gd name="connsiteX0-1" fmla="*/ 1616857 w 1616857"/>
                <a:gd name="connsiteY0-2" fmla="*/ 2249715 h 2249715"/>
                <a:gd name="connsiteX1-3" fmla="*/ 1616857 w 1616857"/>
                <a:gd name="connsiteY1-4" fmla="*/ 1 h 2249715"/>
                <a:gd name="connsiteX2-5" fmla="*/ 1 w 1616857"/>
                <a:gd name="connsiteY2-6" fmla="*/ 0 h 224971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1616857" h="2249715">
                  <a:moveTo>
                    <a:pt x="1616857" y="2249715"/>
                  </a:moveTo>
                  <a:lnTo>
                    <a:pt x="1616857" y="1"/>
                  </a:lnTo>
                  <a:lnTo>
                    <a:pt x="1" y="0"/>
                  </a:lnTo>
                </a:path>
              </a:pathLst>
            </a:custGeom>
            <a:noFill/>
            <a:ln w="2222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 rot="5400000" flipH="1">
              <a:off x="10201868" y="1525835"/>
              <a:ext cx="59088" cy="635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 rot="5400000" flipH="1">
              <a:off x="5965038" y="2202414"/>
              <a:ext cx="67623" cy="635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cxnSp>
          <p:nvCxnSpPr>
            <p:cNvPr id="34" name="直接连接符 33"/>
            <p:cNvCxnSpPr/>
            <p:nvPr/>
          </p:nvCxnSpPr>
          <p:spPr>
            <a:xfrm>
              <a:off x="7863312" y="1557585"/>
              <a:ext cx="2336350" cy="0"/>
            </a:xfrm>
            <a:prstGeom prst="line">
              <a:avLst/>
            </a:prstGeom>
            <a:noFill/>
            <a:ln w="2222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6" name="组合 34"/>
          <p:cNvGrpSpPr/>
          <p:nvPr/>
        </p:nvGrpSpPr>
        <p:grpSpPr>
          <a:xfrm>
            <a:off x="7103936" y="4393177"/>
            <a:ext cx="2951800" cy="739762"/>
            <a:chOff x="7103319" y="3847966"/>
            <a:chExt cx="2952327" cy="739934"/>
          </a:xfrm>
        </p:grpSpPr>
        <p:sp>
          <p:nvSpPr>
            <p:cNvPr id="36" name="任意多边形 35"/>
            <p:cNvSpPr/>
            <p:nvPr/>
          </p:nvSpPr>
          <p:spPr>
            <a:xfrm rot="5400000">
              <a:off x="7498068" y="3570955"/>
              <a:ext cx="666846" cy="1279958"/>
            </a:xfrm>
            <a:custGeom>
              <a:avLst/>
              <a:gdLst>
                <a:gd name="connsiteX0" fmla="*/ 2554514 w 2554514"/>
                <a:gd name="connsiteY0" fmla="*/ 2249714 h 2249714"/>
                <a:gd name="connsiteX1" fmla="*/ 2554514 w 2554514"/>
                <a:gd name="connsiteY1" fmla="*/ 0 h 2249714"/>
                <a:gd name="connsiteX2" fmla="*/ 0 w 2554514"/>
                <a:gd name="connsiteY2" fmla="*/ 0 h 2249714"/>
                <a:gd name="connsiteX0-1" fmla="*/ 1616857 w 1616857"/>
                <a:gd name="connsiteY0-2" fmla="*/ 2249715 h 2249715"/>
                <a:gd name="connsiteX1-3" fmla="*/ 1616857 w 1616857"/>
                <a:gd name="connsiteY1-4" fmla="*/ 1 h 2249715"/>
                <a:gd name="connsiteX2-5" fmla="*/ 1 w 1616857"/>
                <a:gd name="connsiteY2-6" fmla="*/ 0 h 224971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1616857" h="2249715">
                  <a:moveTo>
                    <a:pt x="1616857" y="2249715"/>
                  </a:moveTo>
                  <a:lnTo>
                    <a:pt x="1616857" y="1"/>
                  </a:lnTo>
                  <a:lnTo>
                    <a:pt x="1" y="0"/>
                  </a:lnTo>
                </a:path>
              </a:pathLst>
            </a:custGeom>
            <a:noFill/>
            <a:ln w="2222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 rot="5400000" flipH="1">
              <a:off x="9994352" y="3845760"/>
              <a:ext cx="59088" cy="635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 rot="5400000" flipH="1">
              <a:off x="7101257" y="4522339"/>
              <a:ext cx="67623" cy="635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cxnSp>
          <p:nvCxnSpPr>
            <p:cNvPr id="39" name="直接连接符 38"/>
            <p:cNvCxnSpPr/>
            <p:nvPr/>
          </p:nvCxnSpPr>
          <p:spPr>
            <a:xfrm>
              <a:off x="8471470" y="3877510"/>
              <a:ext cx="1492211" cy="0"/>
            </a:xfrm>
            <a:prstGeom prst="line">
              <a:avLst/>
            </a:prstGeom>
            <a:noFill/>
            <a:ln w="22225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41" name="文本框 91"/>
          <p:cNvSpPr txBox="1"/>
          <p:nvPr/>
        </p:nvSpPr>
        <p:spPr>
          <a:xfrm>
            <a:off x="7946992" y="2103325"/>
            <a:ext cx="3209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通过</a:t>
            </a:r>
            <a:r>
              <a:rPr lang="en-US" altLang="zh-CN" dirty="0" err="1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dir</a:t>
            </a:r>
            <a:r>
              <a:rPr lang="zh-CN" altLang="en-US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命令对目录下的文件进行查看时可以查看文件的创建时间</a:t>
            </a:r>
          </a:p>
        </p:txBody>
      </p:sp>
      <p:sp>
        <p:nvSpPr>
          <p:cNvPr id="44" name="文本框 112"/>
          <p:cNvSpPr txBox="1"/>
          <p:nvPr/>
        </p:nvSpPr>
        <p:spPr>
          <a:xfrm>
            <a:off x="8487034" y="4460203"/>
            <a:ext cx="27702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通过新增</a:t>
            </a:r>
            <a:r>
              <a:rPr lang="en-US" altLang="zh-CN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search</a:t>
            </a:r>
            <a:r>
              <a:rPr lang="zh-CN" altLang="en-US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函数，可以通过名称查看目的文件的信息</a:t>
            </a:r>
          </a:p>
        </p:txBody>
      </p:sp>
      <p:sp>
        <p:nvSpPr>
          <p:cNvPr id="47" name="文本框 120"/>
          <p:cNvSpPr txBox="1"/>
          <p:nvPr/>
        </p:nvSpPr>
        <p:spPr>
          <a:xfrm>
            <a:off x="1098477" y="3735805"/>
            <a:ext cx="20465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通过增加</a:t>
            </a:r>
            <a:r>
              <a:rPr lang="en-US" altLang="zh-CN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copy</a:t>
            </a:r>
            <a:r>
              <a:rPr lang="zh-CN" altLang="en-US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函数，可以在本路径对文件进行复制</a:t>
            </a:r>
          </a:p>
        </p:txBody>
      </p:sp>
      <p:sp>
        <p:nvSpPr>
          <p:cNvPr id="46" name="矩形 45"/>
          <p:cNvSpPr/>
          <p:nvPr/>
        </p:nvSpPr>
        <p:spPr>
          <a:xfrm rot="13500000">
            <a:off x="1338014" y="553189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9" name="矩形 48"/>
          <p:cNvSpPr/>
          <p:nvPr/>
        </p:nvSpPr>
        <p:spPr>
          <a:xfrm rot="13500000">
            <a:off x="1591471" y="587059"/>
            <a:ext cx="223681" cy="223682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047307" y="464701"/>
            <a:ext cx="65363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zh-CN" altLang="en-US" sz="28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系统修改与完善</a:t>
            </a:r>
            <a:r>
              <a:rPr lang="en-US" altLang="zh-CN" sz="28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——</a:t>
            </a:r>
            <a:r>
              <a:rPr lang="zh-CN" altLang="en-US" sz="28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新增功能</a:t>
            </a:r>
            <a:endParaRPr lang="en-US" altLang="zh-CN" sz="2800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3" name="圆角矩形 52"/>
          <p:cNvSpPr/>
          <p:nvPr/>
        </p:nvSpPr>
        <p:spPr>
          <a:xfrm rot="2700000">
            <a:off x="451479" y="347642"/>
            <a:ext cx="702516" cy="702516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486854" y="399268"/>
            <a:ext cx="6655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02</a:t>
            </a:r>
            <a:endParaRPr lang="zh-CN" altLang="en-US" sz="3200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1" accel="4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12" ac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6" ac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0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500"/>
                            </p:stCondLst>
                            <p:childTnLst>
                              <p:par>
                                <p:cTn id="6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50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000"/>
                            </p:stCondLst>
                            <p:childTnLst>
                              <p:par>
                                <p:cTn id="7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500"/>
                            </p:stCondLst>
                            <p:childTnLst>
                              <p:par>
                                <p:cTn id="7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22" grpId="0"/>
      <p:bldP spid="23" grpId="0"/>
      <p:bldP spid="24" grpId="0"/>
      <p:bldP spid="41" grpId="0"/>
      <p:bldP spid="44" grpId="0"/>
      <p:bldP spid="47" grpId="0"/>
      <p:bldP spid="46" grpId="0" animBg="1"/>
      <p:bldP spid="46" grpId="1" animBg="1"/>
      <p:bldP spid="49" grpId="0" animBg="1"/>
      <p:bldP spid="49" grpId="1" animBg="1"/>
      <p:bldP spid="52" grpId="0"/>
      <p:bldP spid="53" grpId="0" animBg="1"/>
      <p:bldP spid="53" grpId="1" animBg="1"/>
      <p:bldP spid="5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矩形 49"/>
          <p:cNvSpPr/>
          <p:nvPr/>
        </p:nvSpPr>
        <p:spPr>
          <a:xfrm rot="13500000">
            <a:off x="1338014" y="553189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1" name="矩形 50"/>
          <p:cNvSpPr/>
          <p:nvPr/>
        </p:nvSpPr>
        <p:spPr>
          <a:xfrm rot="13500000">
            <a:off x="1591471" y="587059"/>
            <a:ext cx="223681" cy="223682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5" name="圆角矩形 54"/>
          <p:cNvSpPr/>
          <p:nvPr/>
        </p:nvSpPr>
        <p:spPr>
          <a:xfrm rot="2700000">
            <a:off x="451479" y="347642"/>
            <a:ext cx="702516" cy="702516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486854" y="399268"/>
            <a:ext cx="6655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02</a:t>
            </a:r>
            <a:endParaRPr lang="zh-CN" altLang="en-US" sz="3200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971663" y="958205"/>
            <a:ext cx="8486619" cy="5071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kern="100" dirty="0" err="1">
                <a:solidFill>
                  <a:schemeClr val="dk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dir</a:t>
            </a:r>
            <a:r>
              <a:rPr lang="zh-CN" altLang="en-US" sz="2000" b="1" kern="100" dirty="0">
                <a:solidFill>
                  <a:schemeClr val="dk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函数：</a:t>
            </a:r>
            <a:r>
              <a:rPr lang="zh-CN" altLang="en-US" sz="2000" kern="100" dirty="0">
                <a:solidFill>
                  <a:schemeClr val="dk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通过</a:t>
            </a:r>
            <a:r>
              <a:rPr lang="en-US" altLang="zh-CN" sz="2000" kern="100" dirty="0" err="1">
                <a:solidFill>
                  <a:schemeClr val="dk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dir</a:t>
            </a:r>
            <a:r>
              <a:rPr lang="zh-CN" altLang="en-US" sz="2000" kern="100" dirty="0">
                <a:solidFill>
                  <a:schemeClr val="dk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命令对目录下的文件进行查看时可以查看文件的创建时间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/>
          <a:srcRect r="8390" b="4139"/>
          <a:stretch>
            <a:fillRect/>
          </a:stretch>
        </p:blipFill>
        <p:spPr>
          <a:xfrm>
            <a:off x="341070" y="1813864"/>
            <a:ext cx="10983576" cy="45656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矩形 14"/>
          <p:cNvSpPr/>
          <p:nvPr/>
        </p:nvSpPr>
        <p:spPr>
          <a:xfrm>
            <a:off x="1047307" y="464701"/>
            <a:ext cx="65363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zh-CN" altLang="en-US" sz="28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系统修改与完善</a:t>
            </a:r>
            <a:r>
              <a:rPr lang="en-US" altLang="zh-CN" sz="28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——</a:t>
            </a:r>
            <a:r>
              <a:rPr lang="zh-CN" altLang="en-US" sz="28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新增功能</a:t>
            </a:r>
            <a:endParaRPr lang="en-US" altLang="zh-CN" sz="2800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2411" y="1792932"/>
            <a:ext cx="9144470" cy="45722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0" grpId="1" animBg="1"/>
      <p:bldP spid="51" grpId="0" animBg="1"/>
      <p:bldP spid="51" grpId="1" animBg="1"/>
      <p:bldP spid="55" grpId="0" animBg="1"/>
      <p:bldP spid="55" grpId="1" animBg="1"/>
      <p:bldP spid="56" grpId="0"/>
      <p:bldP spid="43" grpId="0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矩形 49"/>
          <p:cNvSpPr/>
          <p:nvPr/>
        </p:nvSpPr>
        <p:spPr>
          <a:xfrm rot="13500000">
            <a:off x="1338014" y="553189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1" name="矩形 50"/>
          <p:cNvSpPr/>
          <p:nvPr/>
        </p:nvSpPr>
        <p:spPr>
          <a:xfrm rot="13500000">
            <a:off x="1591471" y="587059"/>
            <a:ext cx="223681" cy="223682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5" name="圆角矩形 54"/>
          <p:cNvSpPr/>
          <p:nvPr/>
        </p:nvSpPr>
        <p:spPr>
          <a:xfrm rot="2700000">
            <a:off x="451479" y="347642"/>
            <a:ext cx="702516" cy="702516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486854" y="399268"/>
            <a:ext cx="6655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02</a:t>
            </a:r>
            <a:endParaRPr lang="zh-CN" altLang="en-US" sz="3200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971663" y="958205"/>
            <a:ext cx="4333238" cy="5071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kern="100" dirty="0">
                <a:solidFill>
                  <a:schemeClr val="dk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copy</a:t>
            </a:r>
            <a:r>
              <a:rPr lang="zh-CN" altLang="en-US" sz="2000" b="1" kern="100" dirty="0">
                <a:solidFill>
                  <a:schemeClr val="dk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函数：</a:t>
            </a:r>
            <a:r>
              <a:rPr lang="zh-CN" altLang="en-US" sz="2000" kern="100" dirty="0">
                <a:solidFill>
                  <a:schemeClr val="dk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在本路径对文件进行复制</a:t>
            </a:r>
          </a:p>
        </p:txBody>
      </p:sp>
      <p:sp>
        <p:nvSpPr>
          <p:cNvPr id="46" name="矩形 45"/>
          <p:cNvSpPr/>
          <p:nvPr/>
        </p:nvSpPr>
        <p:spPr>
          <a:xfrm>
            <a:off x="1047307" y="464701"/>
            <a:ext cx="65363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zh-CN" altLang="en-US" sz="28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系统修改与完善</a:t>
            </a:r>
            <a:r>
              <a:rPr lang="en-US" altLang="zh-CN" sz="28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——</a:t>
            </a:r>
            <a:r>
              <a:rPr lang="zh-CN" altLang="en-US" sz="28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新增功能</a:t>
            </a:r>
            <a:endParaRPr lang="en-US" altLang="zh-CN" sz="2800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5DAFFFF-2DF2-F225-B72F-8B178DE14A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827" y="1687303"/>
            <a:ext cx="6323611" cy="496855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D159A0F-C317-A518-8FD0-8444906650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9890" y="2023789"/>
            <a:ext cx="8781096" cy="453456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5AE0446-819A-560D-8A0F-9C389DCB49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8915" y="2245760"/>
            <a:ext cx="4748256" cy="444895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0" grpId="1" animBg="1"/>
      <p:bldP spid="51" grpId="0" animBg="1"/>
      <p:bldP spid="51" grpId="1" animBg="1"/>
      <p:bldP spid="55" grpId="0" animBg="1"/>
      <p:bldP spid="55" grpId="1" animBg="1"/>
      <p:bldP spid="56" grpId="0"/>
      <p:bldP spid="43" grpId="0"/>
      <p:bldP spid="4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矩形 49"/>
          <p:cNvSpPr/>
          <p:nvPr/>
        </p:nvSpPr>
        <p:spPr>
          <a:xfrm rot="13500000">
            <a:off x="1338014" y="553189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1" name="矩形 50"/>
          <p:cNvSpPr/>
          <p:nvPr/>
        </p:nvSpPr>
        <p:spPr>
          <a:xfrm rot="13500000">
            <a:off x="1591471" y="587059"/>
            <a:ext cx="223681" cy="223682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5" name="圆角矩形 54"/>
          <p:cNvSpPr/>
          <p:nvPr/>
        </p:nvSpPr>
        <p:spPr>
          <a:xfrm rot="2700000">
            <a:off x="451479" y="347642"/>
            <a:ext cx="702516" cy="702516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486854" y="399268"/>
            <a:ext cx="6655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02</a:t>
            </a:r>
            <a:endParaRPr lang="zh-CN" altLang="en-US" sz="3200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971663" y="958205"/>
            <a:ext cx="7085594" cy="5071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kern="100" dirty="0">
                <a:solidFill>
                  <a:schemeClr val="dk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search</a:t>
            </a:r>
            <a:r>
              <a:rPr lang="zh-CN" altLang="en-US" sz="2000" b="1" kern="100" dirty="0">
                <a:solidFill>
                  <a:schemeClr val="dk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函数：</a:t>
            </a:r>
            <a:r>
              <a:rPr lang="zh-CN" altLang="en-US" sz="2000" kern="100" dirty="0">
                <a:solidFill>
                  <a:schemeClr val="dk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可以在任意目录下通过名称查看目的文件的信息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/>
          <a:srcRect r="4129" b="1297"/>
          <a:stretch>
            <a:fillRect/>
          </a:stretch>
        </p:blipFill>
        <p:spPr>
          <a:xfrm>
            <a:off x="463694" y="2024269"/>
            <a:ext cx="11264611" cy="33662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矩形 13"/>
          <p:cNvSpPr/>
          <p:nvPr/>
        </p:nvSpPr>
        <p:spPr>
          <a:xfrm>
            <a:off x="1047307" y="464701"/>
            <a:ext cx="65363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zh-CN" altLang="en-US" sz="28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系统修改与完善</a:t>
            </a:r>
            <a:r>
              <a:rPr lang="en-US" altLang="zh-CN" sz="28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——</a:t>
            </a:r>
            <a:r>
              <a:rPr lang="zh-CN" altLang="en-US" sz="28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新增功能</a:t>
            </a:r>
            <a:endParaRPr lang="en-US" altLang="zh-CN" sz="2800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7" t="15499" r="7915" b="17271"/>
          <a:stretch>
            <a:fillRect/>
          </a:stretch>
        </p:blipFill>
        <p:spPr>
          <a:xfrm>
            <a:off x="1612034" y="2024269"/>
            <a:ext cx="10579966" cy="46105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0" grpId="1" animBg="1"/>
      <p:bldP spid="51" grpId="0" animBg="1"/>
      <p:bldP spid="51" grpId="1" animBg="1"/>
      <p:bldP spid="55" grpId="0" animBg="1"/>
      <p:bldP spid="55" grpId="1" animBg="1"/>
      <p:bldP spid="56" grpId="0"/>
      <p:bldP spid="43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93A967-8562-DD78-65A4-38F9368B3C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矩形 106">
            <a:extLst>
              <a:ext uri="{FF2B5EF4-FFF2-40B4-BE49-F238E27FC236}">
                <a16:creationId xmlns:a16="http://schemas.microsoft.com/office/drawing/2014/main" id="{509AD50C-E7FA-EF68-32D2-A219D7818C5A}"/>
              </a:ext>
            </a:extLst>
          </p:cNvPr>
          <p:cNvSpPr/>
          <p:nvPr/>
        </p:nvSpPr>
        <p:spPr>
          <a:xfrm rot="13500000">
            <a:off x="1338014" y="553189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EDD312BF-5A24-F1BD-BC86-9AB4E49FBD79}"/>
              </a:ext>
            </a:extLst>
          </p:cNvPr>
          <p:cNvSpPr/>
          <p:nvPr/>
        </p:nvSpPr>
        <p:spPr>
          <a:xfrm rot="13500000">
            <a:off x="1591471" y="587059"/>
            <a:ext cx="223681" cy="223682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12" name="圆角矩形 111">
            <a:extLst>
              <a:ext uri="{FF2B5EF4-FFF2-40B4-BE49-F238E27FC236}">
                <a16:creationId xmlns:a16="http://schemas.microsoft.com/office/drawing/2014/main" id="{AF428FEE-C9AE-51FC-AB24-D5B1B9B210CB}"/>
              </a:ext>
            </a:extLst>
          </p:cNvPr>
          <p:cNvSpPr/>
          <p:nvPr/>
        </p:nvSpPr>
        <p:spPr>
          <a:xfrm rot="2700000">
            <a:off x="451479" y="347642"/>
            <a:ext cx="702516" cy="702516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029616E6-4F51-853C-2B5E-E44730E986DB}"/>
              </a:ext>
            </a:extLst>
          </p:cNvPr>
          <p:cNvSpPr/>
          <p:nvPr/>
        </p:nvSpPr>
        <p:spPr>
          <a:xfrm>
            <a:off x="486854" y="399268"/>
            <a:ext cx="6655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01</a:t>
            </a:r>
            <a:endParaRPr lang="zh-CN" altLang="en-US" sz="3200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1B4838F7-A1D5-BD38-0E7E-C52B638D6123}"/>
              </a:ext>
            </a:extLst>
          </p:cNvPr>
          <p:cNvSpPr/>
          <p:nvPr/>
        </p:nvSpPr>
        <p:spPr>
          <a:xfrm>
            <a:off x="1935444" y="393958"/>
            <a:ext cx="42824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需求分析</a:t>
            </a:r>
            <a:r>
              <a:rPr lang="en-US" altLang="zh-CN" sz="28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——</a:t>
            </a:r>
            <a:r>
              <a:rPr lang="zh-CN" altLang="en-US" sz="28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系统模块</a:t>
            </a:r>
            <a:endParaRPr lang="en-US" altLang="zh-CN" sz="2800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7E07615-CE4D-E6CD-CBD3-463CBB5EF1C2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567175329"/>
              </p:ext>
            </p:extLst>
          </p:nvPr>
        </p:nvGraphicFramePr>
        <p:xfrm>
          <a:off x="203835" y="1153795"/>
          <a:ext cx="10210800" cy="6418580"/>
        </p:xfrm>
        <a:graphic>
          <a:graphicData uri="http://schemas.openxmlformats.org/drawingml/2006/table">
            <a:tbl>
              <a:tblPr firstRow="1" firstCol="1" bandRow="1">
                <a:tableStyleId>{F2DE63D5-997A-4646-A377-4702673A728D}</a:tableStyleId>
              </a:tblPr>
              <a:tblGrid>
                <a:gridCol w="510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0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84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模块</a:t>
                      </a:r>
                      <a:endParaRPr lang="zh-CN" sz="20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功能</a:t>
                      </a:r>
                      <a:endParaRPr lang="zh-CN" sz="20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4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    format</a:t>
                      </a:r>
                      <a:r>
                        <a:rPr lang="zh-CN" sz="20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模块</a:t>
                      </a:r>
                      <a:endParaRPr lang="zh-CN" sz="20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46150" algn="l"/>
                        </a:tabLst>
                      </a:pPr>
                      <a:r>
                        <a:rPr lang="zh-CN" sz="20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初始化文件系统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84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   </a:t>
                      </a:r>
                      <a:r>
                        <a:rPr lang="en-US" sz="2000" kern="100" dirty="0" err="1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get_blknum</a:t>
                      </a:r>
                      <a:r>
                        <a:rPr lang="en-US" sz="20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zh-CN" sz="20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模块</a:t>
                      </a:r>
                      <a:endParaRPr lang="zh-CN" sz="20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实现节点的分配</a:t>
                      </a:r>
                      <a:endParaRPr lang="zh-CN" sz="20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84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   </a:t>
                      </a:r>
                      <a:r>
                        <a:rPr lang="en-US" sz="2000" kern="100" dirty="0" err="1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release_blk</a:t>
                      </a:r>
                      <a:r>
                        <a:rPr lang="zh-CN" sz="20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模块</a:t>
                      </a:r>
                      <a:endParaRPr lang="zh-CN" sz="20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实现节点的回收</a:t>
                      </a:r>
                      <a:endParaRPr lang="zh-CN" sz="20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84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  </a:t>
                      </a:r>
                      <a:r>
                        <a:rPr lang="en-US" sz="2000" kern="100" dirty="0" err="1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init</a:t>
                      </a:r>
                      <a:r>
                        <a:rPr lang="en-US" sz="20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()</a:t>
                      </a:r>
                      <a:r>
                        <a:rPr lang="zh-CN" sz="20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模块</a:t>
                      </a:r>
                      <a:endParaRPr lang="zh-CN" sz="20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进入文件系统</a:t>
                      </a:r>
                      <a:endParaRPr lang="zh-CN" sz="20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84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  quit()</a:t>
                      </a:r>
                      <a:r>
                        <a:rPr lang="zh-CN" sz="20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模块</a:t>
                      </a:r>
                      <a:endParaRPr lang="zh-CN" sz="20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930275" algn="l"/>
                        </a:tabLst>
                      </a:pPr>
                      <a:r>
                        <a:rPr lang="zh-CN" sz="20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退出文件系统</a:t>
                      </a:r>
                      <a:endParaRPr lang="zh-CN" sz="20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8470">
                <a:tc>
                  <a:txBody>
                    <a:bodyPr/>
                    <a:lstStyle/>
                    <a:p>
                      <a:pPr indent="711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Creat</a:t>
                      </a:r>
                      <a:r>
                        <a:rPr lang="en-US" sz="20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()</a:t>
                      </a:r>
                      <a:r>
                        <a:rPr lang="zh-CN" sz="20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模块</a:t>
                      </a:r>
                      <a:endParaRPr lang="zh-CN" sz="20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创建文件</a:t>
                      </a:r>
                      <a:endParaRPr lang="zh-CN" sz="20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84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  open()</a:t>
                      </a:r>
                      <a:r>
                        <a:rPr lang="zh-CN" sz="20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模块</a:t>
                      </a:r>
                      <a:endParaRPr lang="zh-CN" sz="20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打开文件</a:t>
                      </a:r>
                      <a:endParaRPr lang="zh-CN" sz="20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84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   close()</a:t>
                      </a:r>
                      <a:r>
                        <a:rPr lang="zh-CN" sz="20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模块</a:t>
                      </a:r>
                      <a:endParaRPr lang="zh-CN" sz="20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关闭文件</a:t>
                      </a:r>
                      <a:endParaRPr lang="zh-CN" sz="20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84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   write()</a:t>
                      </a:r>
                      <a:r>
                        <a:rPr lang="zh-CN" sz="20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模块</a:t>
                      </a:r>
                      <a:endParaRPr lang="zh-CN" sz="20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写文件</a:t>
                      </a:r>
                      <a:endParaRPr lang="zh-CN" sz="20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584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  read()</a:t>
                      </a:r>
                      <a:r>
                        <a:rPr lang="zh-CN" sz="20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模块</a:t>
                      </a:r>
                      <a:endParaRPr lang="zh-CN" sz="20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读取文件</a:t>
                      </a:r>
                      <a:endParaRPr lang="zh-CN" sz="20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584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    delete()</a:t>
                      </a:r>
                      <a:r>
                        <a:rPr lang="zh-CN" sz="2000" kern="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模块</a:t>
                      </a:r>
                      <a:endParaRPr lang="zh-CN" sz="20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删除文件</a:t>
                      </a:r>
                      <a:endParaRPr lang="zh-CN" sz="20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5847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kern="100" dirty="0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新增</a:t>
                      </a:r>
                      <a:r>
                        <a:rPr lang="en-US" altLang="zh-CN" sz="2000" kern="100" dirty="0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zh-CN" altLang="en-US" sz="2000" kern="100" dirty="0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个模块</a:t>
                      </a:r>
                      <a:r>
                        <a:rPr lang="en-US" altLang="zh-CN" sz="2000" kern="100" dirty="0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find()</a:t>
                      </a:r>
                      <a:r>
                        <a:rPr lang="zh-CN" altLang="en-US" sz="2000" kern="100" dirty="0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模块</a:t>
                      </a:r>
                      <a:endParaRPr lang="zh-CN" sz="2000" kern="100" dirty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kern="100" dirty="0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搜索文件</a:t>
                      </a:r>
                      <a:endParaRPr lang="zh-CN" sz="2000" kern="100" dirty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584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000" kern="100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Copy</a:t>
                      </a:r>
                      <a:r>
                        <a:rPr lang="en-US" altLang="zh-CN" sz="2000" kern="100" dirty="0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()</a:t>
                      </a:r>
                      <a:r>
                        <a:rPr lang="zh-CN" altLang="en-US" sz="2000" kern="100" dirty="0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模块</a:t>
                      </a:r>
                      <a:endParaRPr lang="zh-CN" sz="2000" kern="100" dirty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kern="100" dirty="0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复制文件</a:t>
                      </a:r>
                      <a:endParaRPr lang="zh-CN" sz="2000" kern="100" dirty="0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43054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 animBg="1"/>
      <p:bldP spid="107" grpId="1" animBg="1"/>
      <p:bldP spid="108" grpId="0" animBg="1"/>
      <p:bldP spid="108" grpId="1" animBg="1"/>
      <p:bldP spid="112" grpId="0" animBg="1"/>
      <p:bldP spid="112" grpId="1" animBg="1"/>
      <p:bldP spid="113" grpId="0"/>
      <p:bldP spid="1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 rot="13500000">
            <a:off x="1338014" y="553189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7" name="矩形 16"/>
          <p:cNvSpPr/>
          <p:nvPr/>
        </p:nvSpPr>
        <p:spPr>
          <a:xfrm rot="13500000">
            <a:off x="1591471" y="587059"/>
            <a:ext cx="223681" cy="223682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86854" y="399268"/>
            <a:ext cx="6655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01</a:t>
            </a:r>
            <a:endParaRPr lang="zh-CN" altLang="en-US" sz="3200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935444" y="393958"/>
            <a:ext cx="51663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需求分析</a:t>
            </a:r>
            <a:r>
              <a:rPr lang="en-US" altLang="zh-CN" sz="28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——</a:t>
            </a:r>
            <a:r>
              <a:rPr lang="zh-CN" altLang="en-US" sz="28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系统模块流程图</a:t>
            </a:r>
            <a:endParaRPr lang="en-US" altLang="zh-CN" sz="2800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689792" y="1516100"/>
            <a:ext cx="7748848" cy="4710254"/>
            <a:chOff x="1689792" y="1516100"/>
            <a:chExt cx="7748848" cy="4710254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89792" y="1516100"/>
              <a:ext cx="3773724" cy="4701322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77035" y="1516100"/>
              <a:ext cx="3961605" cy="4710254"/>
            </a:xfrm>
            <a:prstGeom prst="rect">
              <a:avLst/>
            </a:prstGeom>
          </p:spPr>
        </p:pic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C875056B-A173-71A6-8D69-B8ED09D6B5B8}"/>
              </a:ext>
            </a:extLst>
          </p:cNvPr>
          <p:cNvSpPr/>
          <p:nvPr/>
        </p:nvSpPr>
        <p:spPr>
          <a:xfrm>
            <a:off x="3701143" y="2242456"/>
            <a:ext cx="849086" cy="315687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rPr>
              <a:t>Find</a:t>
            </a:r>
            <a:r>
              <a:rPr lang="zh-CN" altLang="en-US" dirty="0">
                <a:solidFill>
                  <a:schemeClr val="tx1"/>
                </a:solidFill>
                <a:latin typeface="方正黑体简体" panose="02010601030101010101" pitchFamily="2" charset="-122"/>
                <a:ea typeface="方正黑体简体" panose="02010601030101010101" pitchFamily="2" charset="-122"/>
                <a:cs typeface="+mn-ea"/>
                <a:sym typeface="+mn-lt"/>
              </a:rPr>
              <a:t>（）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3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7" grpId="0" animBg="1"/>
      <p:bldP spid="17" grpId="1" animBg="1"/>
      <p:bldP spid="18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圆角矩形 13"/>
          <p:cNvSpPr/>
          <p:nvPr/>
        </p:nvSpPr>
        <p:spPr>
          <a:xfrm rot="2700000">
            <a:off x="5017147" y="2058858"/>
            <a:ext cx="2924529" cy="2924529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4500484" y="1542194"/>
            <a:ext cx="3957855" cy="3957855"/>
          </a:xfrm>
          <a:prstGeom prst="ellipse">
            <a:avLst/>
          </a:prstGeom>
          <a:noFill/>
          <a:ln w="28575">
            <a:solidFill>
              <a:srgbClr val="1847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4950565" y="2141272"/>
            <a:ext cx="3094826" cy="2773962"/>
            <a:chOff x="4950565" y="2141272"/>
            <a:chExt cx="3094826" cy="2773962"/>
          </a:xfrm>
        </p:grpSpPr>
        <p:sp>
          <p:nvSpPr>
            <p:cNvPr id="17" name="椭圆 16"/>
            <p:cNvSpPr/>
            <p:nvPr/>
          </p:nvSpPr>
          <p:spPr>
            <a:xfrm>
              <a:off x="4950565" y="2141272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7893507" y="4763350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4953229" y="2141272"/>
            <a:ext cx="3084220" cy="2798278"/>
            <a:chOff x="4953229" y="2141272"/>
            <a:chExt cx="3084220" cy="2798278"/>
          </a:xfrm>
        </p:grpSpPr>
        <p:sp>
          <p:nvSpPr>
            <p:cNvPr id="24" name="椭圆 23"/>
            <p:cNvSpPr/>
            <p:nvPr/>
          </p:nvSpPr>
          <p:spPr>
            <a:xfrm>
              <a:off x="4953229" y="4787666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7885565" y="2141272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>
            <a:off x="4817964" y="2829525"/>
            <a:ext cx="3261756" cy="212365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44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系统修改与完善</a:t>
            </a:r>
            <a:endParaRPr lang="en-US" altLang="zh-CN" sz="4400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/>
            <a:endParaRPr lang="en-US" altLang="zh-CN" sz="4400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8" name="矩形 27"/>
          <p:cNvSpPr/>
          <p:nvPr/>
        </p:nvSpPr>
        <p:spPr>
          <a:xfrm rot="13500000">
            <a:off x="3197913" y="2850072"/>
            <a:ext cx="1342093" cy="1342095"/>
          </a:xfrm>
          <a:prstGeom prst="rect">
            <a:avLst/>
          </a:prstGeom>
          <a:solidFill>
            <a:srgbClr val="18478F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366532" y="3033286"/>
            <a:ext cx="90601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02</a:t>
            </a:r>
            <a:endParaRPr lang="zh-CN" altLang="en-US" sz="4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1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mph" presetSubtype="0" repeatCount="indefinite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Rot by="-21600000">
                                      <p:cBhvr>
                                        <p:cTn id="2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8" presetClass="emph" presetSubtype="0" repeatCount="indefinite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Rot by="-21600000">
                                      <p:cBhvr>
                                        <p:cTn id="2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5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1711 7.40741E-7 L -4.58333E-6 7.40741E-7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555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26" grpId="0"/>
      <p:bldP spid="28" grpId="0" animBg="1"/>
      <p:bldP spid="28" grpId="1" animBg="1"/>
      <p:bldP spid="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 rot="13500000">
            <a:off x="1338014" y="553189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矩形 17"/>
          <p:cNvSpPr/>
          <p:nvPr/>
        </p:nvSpPr>
        <p:spPr>
          <a:xfrm rot="13500000">
            <a:off x="1591471" y="587059"/>
            <a:ext cx="223681" cy="223682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845102" y="426403"/>
            <a:ext cx="29735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系统修改与完善</a:t>
            </a:r>
            <a:endParaRPr lang="en-US" altLang="zh-CN" sz="2800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7" name="圆角矩形 26"/>
          <p:cNvSpPr/>
          <p:nvPr/>
        </p:nvSpPr>
        <p:spPr>
          <a:xfrm rot="2700000">
            <a:off x="451479" y="347642"/>
            <a:ext cx="702516" cy="702516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86854" y="399268"/>
            <a:ext cx="6655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02</a:t>
            </a:r>
            <a:endParaRPr lang="zh-CN" altLang="en-US" sz="3200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277658" y="1607240"/>
            <a:ext cx="5167324" cy="4710027"/>
            <a:chOff x="2256504" y="1355618"/>
            <a:chExt cx="5167324" cy="4710027"/>
          </a:xfrm>
        </p:grpSpPr>
        <p:grpSp>
          <p:nvGrpSpPr>
            <p:cNvPr id="12" name="组合 11"/>
            <p:cNvGrpSpPr/>
            <p:nvPr/>
          </p:nvGrpSpPr>
          <p:grpSpPr>
            <a:xfrm>
              <a:off x="4020386" y="5660148"/>
              <a:ext cx="3403442" cy="109703"/>
              <a:chOff x="4020597" y="1674310"/>
              <a:chExt cx="3403442" cy="109703"/>
            </a:xfrm>
          </p:grpSpPr>
          <p:cxnSp>
            <p:nvCxnSpPr>
              <p:cNvPr id="48" name="直接连接符 47"/>
              <p:cNvCxnSpPr/>
              <p:nvPr/>
            </p:nvCxnSpPr>
            <p:spPr>
              <a:xfrm>
                <a:off x="4020597" y="1675424"/>
                <a:ext cx="3386044" cy="43551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" lastClr="FFFFFF">
                    <a:lumMod val="50000"/>
                  </a:sysClr>
                </a:solidFill>
                <a:prstDash val="sysDot"/>
                <a:miter lim="800000"/>
              </a:ln>
              <a:effectLst/>
            </p:spPr>
          </p:cxnSp>
          <p:sp>
            <p:nvSpPr>
              <p:cNvPr id="49" name="椭圆 48"/>
              <p:cNvSpPr/>
              <p:nvPr/>
            </p:nvSpPr>
            <p:spPr>
              <a:xfrm>
                <a:off x="7314336" y="1674310"/>
                <a:ext cx="109703" cy="109703"/>
              </a:xfrm>
              <a:prstGeom prst="ellipse">
                <a:avLst/>
              </a:prstGeom>
              <a:solidFill>
                <a:sysClr val="window" lastClr="FFFFFF">
                  <a:lumMod val="50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1219200">
                  <a:defRPr/>
                </a:pPr>
                <a:endParaRPr lang="zh-CN" altLang="en-US" sz="2400" kern="0" dirty="0">
                  <a:solidFill>
                    <a:srgbClr val="18478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5185514" y="4663198"/>
              <a:ext cx="2238314" cy="109703"/>
              <a:chOff x="5185725" y="1674310"/>
              <a:chExt cx="2238314" cy="109703"/>
            </a:xfrm>
          </p:grpSpPr>
          <p:cxnSp>
            <p:nvCxnSpPr>
              <p:cNvPr id="46" name="直接连接符 45"/>
              <p:cNvCxnSpPr/>
              <p:nvPr/>
            </p:nvCxnSpPr>
            <p:spPr>
              <a:xfrm>
                <a:off x="5185725" y="1718973"/>
                <a:ext cx="2121855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" lastClr="FFFFFF">
                    <a:lumMod val="50000"/>
                  </a:sysClr>
                </a:solidFill>
                <a:prstDash val="sysDot"/>
                <a:miter lim="800000"/>
              </a:ln>
              <a:effectLst/>
            </p:spPr>
          </p:cxnSp>
          <p:sp>
            <p:nvSpPr>
              <p:cNvPr id="47" name="椭圆 46"/>
              <p:cNvSpPr/>
              <p:nvPr/>
            </p:nvSpPr>
            <p:spPr>
              <a:xfrm>
                <a:off x="7314336" y="1674310"/>
                <a:ext cx="109703" cy="109703"/>
              </a:xfrm>
              <a:prstGeom prst="ellipse">
                <a:avLst/>
              </a:prstGeom>
              <a:solidFill>
                <a:sysClr val="window" lastClr="FFFFFF">
                  <a:lumMod val="50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1219200">
                  <a:defRPr/>
                </a:pPr>
                <a:endParaRPr lang="zh-CN" altLang="en-US" sz="2400" kern="0" dirty="0">
                  <a:solidFill>
                    <a:srgbClr val="18478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5149222" y="2669299"/>
              <a:ext cx="2274606" cy="109703"/>
              <a:chOff x="5149433" y="1674310"/>
              <a:chExt cx="2274606" cy="109703"/>
            </a:xfrm>
          </p:grpSpPr>
          <p:cxnSp>
            <p:nvCxnSpPr>
              <p:cNvPr id="44" name="直接连接符 43"/>
              <p:cNvCxnSpPr/>
              <p:nvPr/>
            </p:nvCxnSpPr>
            <p:spPr>
              <a:xfrm flipV="1">
                <a:off x="5149433" y="1718973"/>
                <a:ext cx="2158147" cy="6462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" lastClr="FFFFFF">
                    <a:lumMod val="50000"/>
                  </a:sysClr>
                </a:solidFill>
                <a:prstDash val="sysDot"/>
                <a:miter lim="800000"/>
              </a:ln>
              <a:effectLst/>
            </p:spPr>
          </p:cxnSp>
          <p:sp>
            <p:nvSpPr>
              <p:cNvPr id="45" name="椭圆 44"/>
              <p:cNvSpPr/>
              <p:nvPr/>
            </p:nvSpPr>
            <p:spPr>
              <a:xfrm>
                <a:off x="7314336" y="1674310"/>
                <a:ext cx="109703" cy="109703"/>
              </a:xfrm>
              <a:prstGeom prst="ellipse">
                <a:avLst/>
              </a:prstGeom>
              <a:solidFill>
                <a:sysClr val="window" lastClr="FFFFFF">
                  <a:lumMod val="50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1219200">
                  <a:defRPr/>
                </a:pPr>
                <a:endParaRPr lang="zh-CN" altLang="en-US" sz="2400" kern="0" dirty="0">
                  <a:solidFill>
                    <a:srgbClr val="18478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3904572" y="1672349"/>
              <a:ext cx="3519256" cy="109703"/>
              <a:chOff x="3904783" y="1674310"/>
              <a:chExt cx="3519256" cy="109703"/>
            </a:xfrm>
          </p:grpSpPr>
          <p:cxnSp>
            <p:nvCxnSpPr>
              <p:cNvPr id="42" name="直接连接符 41"/>
              <p:cNvCxnSpPr/>
              <p:nvPr/>
            </p:nvCxnSpPr>
            <p:spPr>
              <a:xfrm flipV="1">
                <a:off x="3904783" y="1718973"/>
                <a:ext cx="3402797" cy="10188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" lastClr="FFFFFF">
                    <a:lumMod val="50000"/>
                  </a:sysClr>
                </a:solidFill>
                <a:prstDash val="sysDot"/>
                <a:miter lim="800000"/>
              </a:ln>
              <a:effectLst/>
            </p:spPr>
          </p:cxnSp>
          <p:sp>
            <p:nvSpPr>
              <p:cNvPr id="43" name="椭圆 42"/>
              <p:cNvSpPr/>
              <p:nvPr/>
            </p:nvSpPr>
            <p:spPr>
              <a:xfrm>
                <a:off x="7314336" y="1674310"/>
                <a:ext cx="109703" cy="109703"/>
              </a:xfrm>
              <a:prstGeom prst="ellipse">
                <a:avLst/>
              </a:prstGeom>
              <a:solidFill>
                <a:sysClr val="window" lastClr="FFFFFF">
                  <a:lumMod val="50000"/>
                </a:sys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1219200">
                  <a:defRPr/>
                </a:pPr>
                <a:endParaRPr lang="zh-CN" altLang="en-US" sz="2400" kern="0" dirty="0">
                  <a:solidFill>
                    <a:srgbClr val="18478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16" name="任意多边形 13"/>
            <p:cNvSpPr/>
            <p:nvPr/>
          </p:nvSpPr>
          <p:spPr>
            <a:xfrm>
              <a:off x="3202547" y="1632858"/>
              <a:ext cx="2071340" cy="4143828"/>
            </a:xfrm>
            <a:custGeom>
              <a:avLst/>
              <a:gdLst>
                <a:gd name="connsiteX0" fmla="*/ 0 w 2468160"/>
                <a:gd name="connsiteY0" fmla="*/ 0 h 4937688"/>
                <a:gd name="connsiteX1" fmla="*/ 251709 w 2468160"/>
                <a:gd name="connsiteY1" fmla="*/ 12711 h 4937688"/>
                <a:gd name="connsiteX2" fmla="*/ 2468160 w 2468160"/>
                <a:gd name="connsiteY2" fmla="*/ 2468844 h 4937688"/>
                <a:gd name="connsiteX3" fmla="*/ 251709 w 2468160"/>
                <a:gd name="connsiteY3" fmla="*/ 4924978 h 4937688"/>
                <a:gd name="connsiteX4" fmla="*/ 0 w 2468160"/>
                <a:gd name="connsiteY4" fmla="*/ 4937688 h 4937688"/>
                <a:gd name="connsiteX5" fmla="*/ 0 w 2468160"/>
                <a:gd name="connsiteY5" fmla="*/ 4688120 h 4937688"/>
                <a:gd name="connsiteX6" fmla="*/ 226192 w 2468160"/>
                <a:gd name="connsiteY6" fmla="*/ 4676698 h 4937688"/>
                <a:gd name="connsiteX7" fmla="*/ 2218592 w 2468160"/>
                <a:gd name="connsiteY7" fmla="*/ 2468844 h 4937688"/>
                <a:gd name="connsiteX8" fmla="*/ 226192 w 2468160"/>
                <a:gd name="connsiteY8" fmla="*/ 260990 h 4937688"/>
                <a:gd name="connsiteX9" fmla="*/ 0 w 2468160"/>
                <a:gd name="connsiteY9" fmla="*/ 249569 h 4937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8160" h="4937688">
                  <a:moveTo>
                    <a:pt x="0" y="0"/>
                  </a:moveTo>
                  <a:lnTo>
                    <a:pt x="251709" y="12711"/>
                  </a:lnTo>
                  <a:cubicBezTo>
                    <a:pt x="1496657" y="139142"/>
                    <a:pt x="2468160" y="1190539"/>
                    <a:pt x="2468160" y="2468844"/>
                  </a:cubicBezTo>
                  <a:cubicBezTo>
                    <a:pt x="2468160" y="3747149"/>
                    <a:pt x="1496657" y="4798546"/>
                    <a:pt x="251709" y="4924978"/>
                  </a:cubicBezTo>
                  <a:lnTo>
                    <a:pt x="0" y="4937688"/>
                  </a:lnTo>
                  <a:lnTo>
                    <a:pt x="0" y="4688120"/>
                  </a:lnTo>
                  <a:lnTo>
                    <a:pt x="226192" y="4676698"/>
                  </a:lnTo>
                  <a:cubicBezTo>
                    <a:pt x="1345293" y="4563047"/>
                    <a:pt x="2218592" y="3617931"/>
                    <a:pt x="2218592" y="2468844"/>
                  </a:cubicBezTo>
                  <a:cubicBezTo>
                    <a:pt x="2218592" y="1319758"/>
                    <a:pt x="1345293" y="374641"/>
                    <a:pt x="226192" y="260990"/>
                  </a:cubicBezTo>
                  <a:lnTo>
                    <a:pt x="0" y="249569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12700" cap="flat" cmpd="sng" algn="ctr">
              <a:noFill/>
              <a:prstDash val="solid"/>
              <a:miter lim="800000"/>
            </a:ln>
            <a:effectLst>
              <a:innerShdw blurRad="76200" dist="38100" dir="13500000">
                <a:prstClr val="black">
                  <a:alpha val="50000"/>
                </a:prstClr>
              </a:innerShdw>
            </a:effectLst>
          </p:spPr>
          <p:txBody>
            <a:bodyPr rtlCol="0" anchor="ctr"/>
            <a:lstStyle/>
            <a:p>
              <a:pPr algn="ctr" defTabSz="1219200">
                <a:defRPr/>
              </a:pPr>
              <a:endParaRPr lang="zh-CN" altLang="en-US" sz="2400" kern="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4310718" y="2346371"/>
              <a:ext cx="819955" cy="726710"/>
              <a:chOff x="3295850" y="2263222"/>
              <a:chExt cx="2643765" cy="2343151"/>
            </a:xfrm>
          </p:grpSpPr>
          <p:sp>
            <p:nvSpPr>
              <p:cNvPr id="40" name="Freeform 5"/>
              <p:cNvSpPr/>
              <p:nvPr/>
            </p:nvSpPr>
            <p:spPr bwMode="auto">
              <a:xfrm rot="10800000">
                <a:off x="3295850" y="2263222"/>
                <a:ext cx="2643765" cy="2343151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ysClr val="window" lastClr="FFFFFF"/>
                  </a:gs>
                  <a:gs pos="73000">
                    <a:srgbClr val="ECECEC"/>
                  </a:gs>
                  <a:gs pos="100000">
                    <a:srgbClr val="D9D9D9"/>
                  </a:gs>
                </a:gsLst>
                <a:lin ang="2700000" scaled="1"/>
                <a:tileRect/>
              </a:gradFill>
              <a:ln w="19050">
                <a:gradFill flip="none" rotWithShape="1">
                  <a:gsLst>
                    <a:gs pos="29000">
                      <a:srgbClr val="E0E0E0"/>
                    </a:gs>
                    <a:gs pos="0">
                      <a:srgbClr val="999999"/>
                    </a:gs>
                    <a:gs pos="83000">
                      <a:sysClr val="window" lastClr="FFFFFF"/>
                    </a:gs>
                  </a:gsLst>
                  <a:lin ang="2700000" scaled="1"/>
                  <a:tileRect/>
                </a:gradFill>
              </a:ln>
              <a:effectLst>
                <a:outerShdw blurRad="127000" dir="2700000" algn="tl" rotWithShape="0">
                  <a:prstClr val="black">
                    <a:alpha val="20000"/>
                  </a:prstClr>
                </a:outerShdw>
              </a:effec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200">
                  <a:defRPr/>
                </a:pPr>
                <a:endParaRPr lang="zh-CN" altLang="en-US" sz="2400" kern="0" dirty="0">
                  <a:solidFill>
                    <a:srgbClr val="18478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41" name="Freeform 5"/>
              <p:cNvSpPr/>
              <p:nvPr/>
            </p:nvSpPr>
            <p:spPr bwMode="auto">
              <a:xfrm rot="10800000">
                <a:off x="3589408" y="2523401"/>
                <a:ext cx="2056648" cy="1822794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ysClr val="window" lastClr="FFFFFF"/>
                  </a:gs>
                  <a:gs pos="60000">
                    <a:srgbClr val="ECECEC"/>
                  </a:gs>
                  <a:gs pos="100000">
                    <a:srgbClr val="D1D1D1"/>
                  </a:gs>
                </a:gsLst>
                <a:lin ang="2700000" scaled="1"/>
                <a:tileRect/>
              </a:gradFill>
              <a:ln w="19050">
                <a:gradFill flip="none" rotWithShape="1">
                  <a:gsLst>
                    <a:gs pos="29000">
                      <a:srgbClr val="E0E0E0"/>
                    </a:gs>
                    <a:gs pos="0">
                      <a:srgbClr val="999999"/>
                    </a:gs>
                    <a:gs pos="83000">
                      <a:sysClr val="window" lastClr="FFFFFF"/>
                    </a:gs>
                  </a:gsLst>
                  <a:lin ang="2700000" scaled="1"/>
                  <a:tileRect/>
                </a:gradFill>
              </a:ln>
              <a:effectLst>
                <a:outerShdw blurRad="152400" dist="38100" dir="2700000" algn="tl" rotWithShape="0">
                  <a:prstClr val="black">
                    <a:alpha val="33000"/>
                  </a:prstClr>
                </a:outerShdw>
              </a:effec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200">
                  <a:defRPr/>
                </a:pPr>
                <a:endParaRPr lang="zh-CN" altLang="en-US" sz="2400" kern="0" dirty="0">
                  <a:solidFill>
                    <a:srgbClr val="18478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4329267" y="4349464"/>
              <a:ext cx="819955" cy="726710"/>
              <a:chOff x="3295850" y="2263222"/>
              <a:chExt cx="2643765" cy="2343151"/>
            </a:xfrm>
          </p:grpSpPr>
          <p:sp>
            <p:nvSpPr>
              <p:cNvPr id="38" name="Freeform 5"/>
              <p:cNvSpPr/>
              <p:nvPr/>
            </p:nvSpPr>
            <p:spPr bwMode="auto">
              <a:xfrm rot="10800000">
                <a:off x="3295850" y="2263222"/>
                <a:ext cx="2643765" cy="2343151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ysClr val="window" lastClr="FFFFFF"/>
                  </a:gs>
                  <a:gs pos="73000">
                    <a:srgbClr val="ECECEC"/>
                  </a:gs>
                  <a:gs pos="100000">
                    <a:srgbClr val="D9D9D9"/>
                  </a:gs>
                </a:gsLst>
                <a:lin ang="2700000" scaled="1"/>
                <a:tileRect/>
              </a:gradFill>
              <a:ln w="19050">
                <a:gradFill flip="none" rotWithShape="1">
                  <a:gsLst>
                    <a:gs pos="29000">
                      <a:srgbClr val="E0E0E0"/>
                    </a:gs>
                    <a:gs pos="0">
                      <a:srgbClr val="999999"/>
                    </a:gs>
                    <a:gs pos="83000">
                      <a:sysClr val="window" lastClr="FFFFFF"/>
                    </a:gs>
                  </a:gsLst>
                  <a:lin ang="2700000" scaled="1"/>
                  <a:tileRect/>
                </a:gradFill>
              </a:ln>
              <a:effectLst>
                <a:outerShdw blurRad="127000" dir="2700000" algn="tl" rotWithShape="0">
                  <a:prstClr val="black">
                    <a:alpha val="20000"/>
                  </a:prstClr>
                </a:outerShdw>
              </a:effec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200">
                  <a:defRPr/>
                </a:pPr>
                <a:endParaRPr lang="zh-CN" altLang="en-US" sz="2400" kern="0" dirty="0">
                  <a:solidFill>
                    <a:srgbClr val="18478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39" name="Freeform 5"/>
              <p:cNvSpPr/>
              <p:nvPr/>
            </p:nvSpPr>
            <p:spPr bwMode="auto">
              <a:xfrm rot="10800000">
                <a:off x="3589408" y="2523401"/>
                <a:ext cx="2056648" cy="1822794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ysClr val="window" lastClr="FFFFFF"/>
                  </a:gs>
                  <a:gs pos="60000">
                    <a:srgbClr val="ECECEC"/>
                  </a:gs>
                  <a:gs pos="100000">
                    <a:srgbClr val="D1D1D1"/>
                  </a:gs>
                </a:gsLst>
                <a:lin ang="2700000" scaled="1"/>
                <a:tileRect/>
              </a:gradFill>
              <a:ln w="19050">
                <a:gradFill flip="none" rotWithShape="1">
                  <a:gsLst>
                    <a:gs pos="29000">
                      <a:srgbClr val="E0E0E0"/>
                    </a:gs>
                    <a:gs pos="0">
                      <a:srgbClr val="999999"/>
                    </a:gs>
                    <a:gs pos="83000">
                      <a:sysClr val="window" lastClr="FFFFFF"/>
                    </a:gs>
                  </a:gsLst>
                  <a:lin ang="2700000" scaled="1"/>
                  <a:tileRect/>
                </a:gradFill>
              </a:ln>
              <a:effectLst>
                <a:outerShdw blurRad="152400" dist="38100" dir="2700000" algn="tl" rotWithShape="0">
                  <a:prstClr val="black">
                    <a:alpha val="33000"/>
                  </a:prstClr>
                </a:outerShdw>
              </a:effec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200">
                  <a:defRPr/>
                </a:pPr>
                <a:endParaRPr lang="zh-CN" altLang="en-US" sz="2400" kern="0" dirty="0">
                  <a:solidFill>
                    <a:srgbClr val="18478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3156467" y="1355618"/>
              <a:ext cx="819955" cy="726710"/>
              <a:chOff x="3295850" y="2263221"/>
              <a:chExt cx="2643765" cy="2343151"/>
            </a:xfrm>
          </p:grpSpPr>
          <p:sp>
            <p:nvSpPr>
              <p:cNvPr id="36" name="Freeform 5"/>
              <p:cNvSpPr/>
              <p:nvPr/>
            </p:nvSpPr>
            <p:spPr bwMode="auto">
              <a:xfrm rot="10800000">
                <a:off x="3295850" y="2263221"/>
                <a:ext cx="2643765" cy="2343151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ysClr val="window" lastClr="FFFFFF"/>
                  </a:gs>
                  <a:gs pos="73000">
                    <a:srgbClr val="ECECEC"/>
                  </a:gs>
                  <a:gs pos="100000">
                    <a:srgbClr val="D9D9D9"/>
                  </a:gs>
                </a:gsLst>
                <a:lin ang="2700000" scaled="1"/>
                <a:tileRect/>
              </a:gradFill>
              <a:ln w="19050">
                <a:gradFill flip="none" rotWithShape="1">
                  <a:gsLst>
                    <a:gs pos="29000">
                      <a:srgbClr val="E0E0E0"/>
                    </a:gs>
                    <a:gs pos="0">
                      <a:srgbClr val="999999"/>
                    </a:gs>
                    <a:gs pos="83000">
                      <a:sysClr val="window" lastClr="FFFFFF"/>
                    </a:gs>
                  </a:gsLst>
                  <a:lin ang="2700000" scaled="1"/>
                  <a:tileRect/>
                </a:gradFill>
              </a:ln>
              <a:effectLst>
                <a:outerShdw blurRad="127000" dir="2700000" algn="tl" rotWithShape="0">
                  <a:prstClr val="black">
                    <a:alpha val="20000"/>
                  </a:prstClr>
                </a:outerShdw>
              </a:effec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200">
                  <a:defRPr/>
                </a:pPr>
                <a:endParaRPr lang="zh-CN" altLang="en-US" sz="2400" kern="0" dirty="0">
                  <a:solidFill>
                    <a:srgbClr val="18478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37" name="Freeform 5"/>
              <p:cNvSpPr/>
              <p:nvPr/>
            </p:nvSpPr>
            <p:spPr bwMode="auto">
              <a:xfrm rot="10800000">
                <a:off x="3589408" y="2523401"/>
                <a:ext cx="2056648" cy="1822794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ysClr val="window" lastClr="FFFFFF"/>
                  </a:gs>
                  <a:gs pos="60000">
                    <a:srgbClr val="ECECEC"/>
                  </a:gs>
                  <a:gs pos="100000">
                    <a:srgbClr val="D1D1D1"/>
                  </a:gs>
                </a:gsLst>
                <a:lin ang="2700000" scaled="1"/>
                <a:tileRect/>
              </a:gradFill>
              <a:ln w="19050">
                <a:gradFill flip="none" rotWithShape="1">
                  <a:gsLst>
                    <a:gs pos="29000">
                      <a:srgbClr val="E0E0E0"/>
                    </a:gs>
                    <a:gs pos="0">
                      <a:srgbClr val="999999"/>
                    </a:gs>
                    <a:gs pos="83000">
                      <a:sysClr val="window" lastClr="FFFFFF"/>
                    </a:gs>
                  </a:gsLst>
                  <a:lin ang="2700000" scaled="1"/>
                  <a:tileRect/>
                </a:gradFill>
              </a:ln>
              <a:effectLst>
                <a:outerShdw blurRad="152400" dist="38100" dir="2700000" algn="tl" rotWithShape="0">
                  <a:prstClr val="black">
                    <a:alpha val="33000"/>
                  </a:prstClr>
                </a:outerShdw>
              </a:effec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200">
                  <a:defRPr/>
                </a:pPr>
                <a:endParaRPr lang="zh-CN" altLang="en-US" sz="2400" kern="0" dirty="0">
                  <a:solidFill>
                    <a:srgbClr val="18478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3128624" y="5338935"/>
              <a:ext cx="819955" cy="726710"/>
              <a:chOff x="3295850" y="2263222"/>
              <a:chExt cx="2643765" cy="2343151"/>
            </a:xfrm>
          </p:grpSpPr>
          <p:sp>
            <p:nvSpPr>
              <p:cNvPr id="34" name="Freeform 5"/>
              <p:cNvSpPr/>
              <p:nvPr/>
            </p:nvSpPr>
            <p:spPr bwMode="auto">
              <a:xfrm rot="10800000">
                <a:off x="3295850" y="2263222"/>
                <a:ext cx="2643765" cy="2343151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ysClr val="window" lastClr="FFFFFF"/>
                  </a:gs>
                  <a:gs pos="73000">
                    <a:srgbClr val="ECECEC"/>
                  </a:gs>
                  <a:gs pos="100000">
                    <a:srgbClr val="D9D9D9"/>
                  </a:gs>
                </a:gsLst>
                <a:lin ang="2700000" scaled="1"/>
                <a:tileRect/>
              </a:gradFill>
              <a:ln w="19050">
                <a:gradFill flip="none" rotWithShape="1">
                  <a:gsLst>
                    <a:gs pos="29000">
                      <a:srgbClr val="E0E0E0"/>
                    </a:gs>
                    <a:gs pos="0">
                      <a:srgbClr val="999999"/>
                    </a:gs>
                    <a:gs pos="83000">
                      <a:sysClr val="window" lastClr="FFFFFF"/>
                    </a:gs>
                  </a:gsLst>
                  <a:lin ang="2700000" scaled="1"/>
                  <a:tileRect/>
                </a:gradFill>
              </a:ln>
              <a:effectLst>
                <a:outerShdw blurRad="127000" dir="2700000" algn="tl" rotWithShape="0">
                  <a:prstClr val="black">
                    <a:alpha val="20000"/>
                  </a:prstClr>
                </a:outerShdw>
              </a:effec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200">
                  <a:defRPr/>
                </a:pPr>
                <a:endParaRPr lang="zh-CN" altLang="en-US" sz="2400" kern="0" dirty="0">
                  <a:solidFill>
                    <a:srgbClr val="18478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35" name="Freeform 5"/>
              <p:cNvSpPr/>
              <p:nvPr/>
            </p:nvSpPr>
            <p:spPr bwMode="auto">
              <a:xfrm rot="10800000">
                <a:off x="3589408" y="2523401"/>
                <a:ext cx="2056648" cy="1822794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ysClr val="window" lastClr="FFFFFF"/>
                  </a:gs>
                  <a:gs pos="60000">
                    <a:srgbClr val="ECECEC"/>
                  </a:gs>
                  <a:gs pos="100000">
                    <a:srgbClr val="D1D1D1"/>
                  </a:gs>
                </a:gsLst>
                <a:lin ang="2700000" scaled="1"/>
                <a:tileRect/>
              </a:gradFill>
              <a:ln w="19050">
                <a:gradFill flip="none" rotWithShape="1">
                  <a:gsLst>
                    <a:gs pos="29000">
                      <a:srgbClr val="E0E0E0"/>
                    </a:gs>
                    <a:gs pos="0">
                      <a:srgbClr val="999999"/>
                    </a:gs>
                    <a:gs pos="83000">
                      <a:sysClr val="window" lastClr="FFFFFF"/>
                    </a:gs>
                  </a:gsLst>
                  <a:lin ang="2700000" scaled="1"/>
                  <a:tileRect/>
                </a:gradFill>
              </a:ln>
              <a:effectLst>
                <a:outerShdw blurRad="152400" dist="38100" dir="2700000" algn="tl" rotWithShape="0">
                  <a:prstClr val="black">
                    <a:alpha val="33000"/>
                  </a:prstClr>
                </a:outerShdw>
              </a:effec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200">
                  <a:defRPr/>
                </a:pPr>
                <a:endParaRPr lang="zh-CN" altLang="en-US" sz="2400" kern="0" dirty="0">
                  <a:solidFill>
                    <a:srgbClr val="18478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23" name="Freeform 5"/>
            <p:cNvSpPr/>
            <p:nvPr/>
          </p:nvSpPr>
          <p:spPr bwMode="auto">
            <a:xfrm rot="10800000">
              <a:off x="2256504" y="2755371"/>
              <a:ext cx="2142438" cy="1898802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ysClr val="window" lastClr="FFFFFF"/>
                </a:gs>
                <a:gs pos="73000">
                  <a:srgbClr val="ECECEC"/>
                </a:gs>
                <a:gs pos="100000">
                  <a:srgbClr val="D9D9D9"/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ysClr val="window" lastClr="FFFFFF"/>
                  </a:gs>
                </a:gsLst>
                <a:lin ang="2700000" scaled="1"/>
                <a:tileRect/>
              </a:gradFill>
            </a:ln>
            <a:effectLst>
              <a:outerShdw blurRad="127000" dir="2700000" algn="tl" rotWithShape="0">
                <a:prstClr val="black">
                  <a:alpha val="20000"/>
                </a:prstClr>
              </a:outerShdw>
            </a:effectLst>
          </p:spPr>
          <p:txBody>
            <a:bodyPr vert="horz" wrap="square" lIns="121920" tIns="60960" rIns="121920" bIns="60960" numCol="1" anchor="t" anchorCtr="0" compatLnSpc="1"/>
            <a:lstStyle/>
            <a:p>
              <a:pPr defTabSz="1219200">
                <a:defRPr/>
              </a:pPr>
              <a:endParaRPr lang="zh-CN" altLang="en-US" sz="2400" kern="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8" name="文本框 88"/>
            <p:cNvSpPr txBox="1"/>
            <p:nvPr/>
          </p:nvSpPr>
          <p:spPr>
            <a:xfrm>
              <a:off x="3127543" y="1467551"/>
              <a:ext cx="8763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219200">
                <a:defRPr/>
              </a:pPr>
              <a:r>
                <a:rPr lang="en-US" altLang="zh-CN" sz="2800" kern="0" dirty="0">
                  <a:solidFill>
                    <a:srgbClr val="18478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01</a:t>
              </a:r>
              <a:endParaRPr lang="zh-CN" altLang="en-US" sz="2800" kern="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9" name="文本框 89"/>
            <p:cNvSpPr txBox="1"/>
            <p:nvPr/>
          </p:nvSpPr>
          <p:spPr>
            <a:xfrm>
              <a:off x="3099701" y="5440679"/>
              <a:ext cx="8763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219200">
                <a:defRPr/>
              </a:pPr>
              <a:r>
                <a:rPr lang="en-US" altLang="zh-CN" sz="2800" kern="0" dirty="0">
                  <a:solidFill>
                    <a:srgbClr val="18478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04</a:t>
              </a:r>
              <a:endParaRPr lang="zh-CN" altLang="en-US" sz="2800" kern="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0" name="文本框 90"/>
            <p:cNvSpPr txBox="1"/>
            <p:nvPr/>
          </p:nvSpPr>
          <p:spPr>
            <a:xfrm>
              <a:off x="4296907" y="4454837"/>
              <a:ext cx="8763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219200">
                <a:defRPr/>
              </a:pPr>
              <a:r>
                <a:rPr lang="en-US" altLang="zh-CN" sz="2800" kern="0" dirty="0">
                  <a:solidFill>
                    <a:srgbClr val="18478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03</a:t>
              </a:r>
              <a:endParaRPr lang="zh-CN" altLang="en-US" sz="2800" kern="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2" name="文本框 91"/>
            <p:cNvSpPr txBox="1"/>
            <p:nvPr/>
          </p:nvSpPr>
          <p:spPr>
            <a:xfrm>
              <a:off x="4296907" y="2450735"/>
              <a:ext cx="8763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219200">
                <a:defRPr/>
              </a:pPr>
              <a:r>
                <a:rPr lang="en-US" altLang="zh-CN" sz="2800" kern="0" dirty="0">
                  <a:solidFill>
                    <a:srgbClr val="18478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02</a:t>
              </a:r>
              <a:endParaRPr lang="zh-CN" altLang="en-US" sz="2800" kern="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3" name="文本框 116"/>
            <p:cNvSpPr txBox="1"/>
            <p:nvPr/>
          </p:nvSpPr>
          <p:spPr>
            <a:xfrm>
              <a:off x="2429878" y="3350105"/>
              <a:ext cx="174634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219200">
                <a:defRPr/>
              </a:pPr>
              <a:r>
                <a:rPr lang="zh-CN" altLang="en-US" sz="2000" kern="0" dirty="0">
                  <a:solidFill>
                    <a:srgbClr val="18478F"/>
                  </a:solidFill>
                  <a:effectLst>
                    <a:innerShdw blurRad="38100" dist="50800" dir="13500000">
                      <a:prstClr val="black">
                        <a:alpha val="6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对已有的程序进行修改完善</a:t>
              </a:r>
            </a:p>
          </p:txBody>
        </p:sp>
      </p:grpSp>
      <p:sp>
        <p:nvSpPr>
          <p:cNvPr id="50" name="Freeform 5"/>
          <p:cNvSpPr/>
          <p:nvPr/>
        </p:nvSpPr>
        <p:spPr bwMode="auto">
          <a:xfrm rot="10800000">
            <a:off x="6726905" y="1585719"/>
            <a:ext cx="819955" cy="726711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 flip="none" rotWithShape="1">
            <a:gsLst>
              <a:gs pos="0">
                <a:sysClr val="window" lastClr="FFFFFF"/>
              </a:gs>
              <a:gs pos="73000">
                <a:srgbClr val="ECECEC"/>
              </a:gs>
              <a:gs pos="100000">
                <a:srgbClr val="D9D9D9"/>
              </a:gs>
            </a:gsLst>
            <a:lin ang="2700000" scaled="1"/>
            <a:tileRect/>
          </a:gradFill>
          <a:ln w="19050">
            <a:gradFill flip="none" rotWithShape="1">
              <a:gsLst>
                <a:gs pos="29000">
                  <a:srgbClr val="E0E0E0"/>
                </a:gs>
                <a:gs pos="0">
                  <a:srgbClr val="999999"/>
                </a:gs>
                <a:gs pos="83000">
                  <a:sysClr val="window" lastClr="FFFFFF"/>
                </a:gs>
              </a:gsLst>
              <a:lin ang="2700000" scaled="1"/>
              <a:tileRect/>
            </a:gradFill>
          </a:ln>
          <a:effectLst>
            <a:outerShdw blurRad="127000" dir="2700000" algn="tl" rotWithShape="0">
              <a:prstClr val="black">
                <a:alpha val="20000"/>
              </a:prstClr>
            </a:outerShdw>
          </a:effectLst>
        </p:spPr>
        <p:txBody>
          <a:bodyPr vert="horz" wrap="square" lIns="91439" tIns="45719" rIns="91439" bIns="45719" numCol="1" anchor="t" anchorCtr="0" compatLnSpc="1"/>
          <a:lstStyle/>
          <a:p>
            <a:pPr defTabSz="1219200">
              <a:defRPr/>
            </a:pPr>
            <a:endParaRPr lang="zh-CN" altLang="en-US" sz="2400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1" name="Freeform 5"/>
          <p:cNvSpPr/>
          <p:nvPr/>
        </p:nvSpPr>
        <p:spPr bwMode="auto">
          <a:xfrm rot="10800000">
            <a:off x="6726905" y="2593171"/>
            <a:ext cx="819955" cy="726711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 flip="none" rotWithShape="1">
            <a:gsLst>
              <a:gs pos="0">
                <a:sysClr val="window" lastClr="FFFFFF"/>
              </a:gs>
              <a:gs pos="73000">
                <a:srgbClr val="ECECEC"/>
              </a:gs>
              <a:gs pos="100000">
                <a:srgbClr val="D9D9D9"/>
              </a:gs>
            </a:gsLst>
            <a:lin ang="2700000" scaled="1"/>
            <a:tileRect/>
          </a:gradFill>
          <a:ln w="19050">
            <a:gradFill flip="none" rotWithShape="1">
              <a:gsLst>
                <a:gs pos="29000">
                  <a:srgbClr val="E0E0E0"/>
                </a:gs>
                <a:gs pos="0">
                  <a:srgbClr val="999999"/>
                </a:gs>
                <a:gs pos="83000">
                  <a:sysClr val="window" lastClr="FFFFFF"/>
                </a:gs>
              </a:gsLst>
              <a:lin ang="2700000" scaled="1"/>
              <a:tileRect/>
            </a:gradFill>
          </a:ln>
          <a:effectLst>
            <a:outerShdw blurRad="127000" dir="2700000" algn="tl" rotWithShape="0">
              <a:prstClr val="black">
                <a:alpha val="20000"/>
              </a:prstClr>
            </a:outerShdw>
          </a:effectLst>
        </p:spPr>
        <p:txBody>
          <a:bodyPr vert="horz" wrap="square" lIns="91439" tIns="45719" rIns="91439" bIns="45719" numCol="1" anchor="t" anchorCtr="0" compatLnSpc="1"/>
          <a:lstStyle/>
          <a:p>
            <a:pPr defTabSz="1219200">
              <a:defRPr/>
            </a:pPr>
            <a:endParaRPr lang="zh-CN" altLang="en-US" sz="2400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2" name="Freeform 5"/>
          <p:cNvSpPr/>
          <p:nvPr/>
        </p:nvSpPr>
        <p:spPr bwMode="auto">
          <a:xfrm rot="10800000">
            <a:off x="6726905" y="4574966"/>
            <a:ext cx="819955" cy="726711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 flip="none" rotWithShape="1">
            <a:gsLst>
              <a:gs pos="0">
                <a:sysClr val="window" lastClr="FFFFFF"/>
              </a:gs>
              <a:gs pos="73000">
                <a:srgbClr val="ECECEC"/>
              </a:gs>
              <a:gs pos="100000">
                <a:srgbClr val="D9D9D9"/>
              </a:gs>
            </a:gsLst>
            <a:lin ang="2700000" scaled="1"/>
            <a:tileRect/>
          </a:gradFill>
          <a:ln w="19050">
            <a:gradFill flip="none" rotWithShape="1">
              <a:gsLst>
                <a:gs pos="29000">
                  <a:srgbClr val="E0E0E0"/>
                </a:gs>
                <a:gs pos="0">
                  <a:srgbClr val="999999"/>
                </a:gs>
                <a:gs pos="83000">
                  <a:sysClr val="window" lastClr="FFFFFF"/>
                </a:gs>
              </a:gsLst>
              <a:lin ang="2700000" scaled="1"/>
              <a:tileRect/>
            </a:gradFill>
          </a:ln>
          <a:effectLst>
            <a:outerShdw blurRad="127000" dir="2700000" algn="tl" rotWithShape="0">
              <a:prstClr val="black">
                <a:alpha val="20000"/>
              </a:prstClr>
            </a:outerShdw>
          </a:effectLst>
        </p:spPr>
        <p:txBody>
          <a:bodyPr vert="horz" wrap="square" lIns="91439" tIns="45719" rIns="91439" bIns="45719" numCol="1" anchor="t" anchorCtr="0" compatLnSpc="1"/>
          <a:lstStyle/>
          <a:p>
            <a:pPr defTabSz="1219200">
              <a:defRPr/>
            </a:pPr>
            <a:endParaRPr lang="zh-CN" altLang="en-US" sz="2400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3" name="Freeform 5"/>
          <p:cNvSpPr/>
          <p:nvPr/>
        </p:nvSpPr>
        <p:spPr bwMode="auto">
          <a:xfrm rot="10800000">
            <a:off x="6726905" y="5568424"/>
            <a:ext cx="819955" cy="726711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gradFill flip="none" rotWithShape="1">
            <a:gsLst>
              <a:gs pos="0">
                <a:sysClr val="window" lastClr="FFFFFF"/>
              </a:gs>
              <a:gs pos="73000">
                <a:srgbClr val="ECECEC"/>
              </a:gs>
              <a:gs pos="100000">
                <a:srgbClr val="D9D9D9"/>
              </a:gs>
            </a:gsLst>
            <a:lin ang="2700000" scaled="1"/>
            <a:tileRect/>
          </a:gradFill>
          <a:ln w="19050">
            <a:gradFill flip="none" rotWithShape="1">
              <a:gsLst>
                <a:gs pos="29000">
                  <a:srgbClr val="E0E0E0"/>
                </a:gs>
                <a:gs pos="0">
                  <a:srgbClr val="999999"/>
                </a:gs>
                <a:gs pos="83000">
                  <a:sysClr val="window" lastClr="FFFFFF"/>
                </a:gs>
              </a:gsLst>
              <a:lin ang="2700000" scaled="1"/>
              <a:tileRect/>
            </a:gradFill>
          </a:ln>
          <a:effectLst>
            <a:outerShdw blurRad="127000" dir="2700000" algn="tl" rotWithShape="0">
              <a:prstClr val="black">
                <a:alpha val="20000"/>
              </a:prstClr>
            </a:outerShdw>
          </a:effectLst>
        </p:spPr>
        <p:txBody>
          <a:bodyPr vert="horz" wrap="square" lIns="91439" tIns="45719" rIns="91439" bIns="45719" numCol="1" anchor="t" anchorCtr="0" compatLnSpc="1"/>
          <a:lstStyle/>
          <a:p>
            <a:pPr defTabSz="1219200">
              <a:defRPr/>
            </a:pPr>
            <a:endParaRPr lang="zh-CN" altLang="en-US" sz="2400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4" name="文本框 128"/>
          <p:cNvSpPr txBox="1"/>
          <p:nvPr/>
        </p:nvSpPr>
        <p:spPr>
          <a:xfrm>
            <a:off x="7623878" y="2611855"/>
            <a:ext cx="3581838" cy="730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lang="zh-CN" altLang="en-US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对程序进行功能运行，找出程序存在的错误和未实现的功能</a:t>
            </a:r>
          </a:p>
        </p:txBody>
      </p:sp>
      <p:sp>
        <p:nvSpPr>
          <p:cNvPr id="55" name="文本框 134"/>
          <p:cNvSpPr txBox="1"/>
          <p:nvPr/>
        </p:nvSpPr>
        <p:spPr>
          <a:xfrm>
            <a:off x="7726199" y="4517686"/>
            <a:ext cx="3581838" cy="730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lang="zh-CN" altLang="en-US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阅读程序，理清程序的数据结构并对程序进行代码修改和优化</a:t>
            </a:r>
          </a:p>
        </p:txBody>
      </p:sp>
      <p:sp>
        <p:nvSpPr>
          <p:cNvPr id="56" name="文本框 137"/>
          <p:cNvSpPr txBox="1"/>
          <p:nvPr/>
        </p:nvSpPr>
        <p:spPr>
          <a:xfrm>
            <a:off x="7768288" y="5738195"/>
            <a:ext cx="3581838" cy="397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lang="zh-CN" altLang="en-US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小组进行总结和心得讨论分享</a:t>
            </a:r>
          </a:p>
        </p:txBody>
      </p:sp>
      <p:sp>
        <p:nvSpPr>
          <p:cNvPr id="57" name="文本框 140"/>
          <p:cNvSpPr txBox="1"/>
          <p:nvPr/>
        </p:nvSpPr>
        <p:spPr>
          <a:xfrm>
            <a:off x="7614758" y="1248228"/>
            <a:ext cx="3139360" cy="1064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lang="zh-CN" altLang="en-US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通过对系统的各个模块的结构图和流程图，大致了解程序所要实现的功能</a:t>
            </a:r>
          </a:p>
        </p:txBody>
      </p:sp>
      <p:grpSp>
        <p:nvGrpSpPr>
          <p:cNvPr id="58" name="Group 8"/>
          <p:cNvGrpSpPr>
            <a:grpSpLocks noChangeAspect="1"/>
          </p:cNvGrpSpPr>
          <p:nvPr/>
        </p:nvGrpSpPr>
        <p:grpSpPr bwMode="auto">
          <a:xfrm>
            <a:off x="6966831" y="1774093"/>
            <a:ext cx="330983" cy="362665"/>
            <a:chOff x="3437" y="2282"/>
            <a:chExt cx="679" cy="744"/>
          </a:xfrm>
          <a:solidFill>
            <a:srgbClr val="005A9E"/>
          </a:solidFill>
        </p:grpSpPr>
        <p:sp>
          <p:nvSpPr>
            <p:cNvPr id="59" name="Freeform 9"/>
            <p:cNvSpPr/>
            <p:nvPr/>
          </p:nvSpPr>
          <p:spPr bwMode="auto">
            <a:xfrm>
              <a:off x="3595" y="2282"/>
              <a:ext cx="364" cy="379"/>
            </a:xfrm>
            <a:custGeom>
              <a:avLst/>
              <a:gdLst>
                <a:gd name="T0" fmla="*/ 50 w 152"/>
                <a:gd name="T1" fmla="*/ 147 h 159"/>
                <a:gd name="T2" fmla="*/ 39 w 152"/>
                <a:gd name="T3" fmla="*/ 147 h 159"/>
                <a:gd name="T4" fmla="*/ 76 w 152"/>
                <a:gd name="T5" fmla="*/ 159 h 159"/>
                <a:gd name="T6" fmla="*/ 114 w 152"/>
                <a:gd name="T7" fmla="*/ 147 h 159"/>
                <a:gd name="T8" fmla="*/ 103 w 152"/>
                <a:gd name="T9" fmla="*/ 147 h 159"/>
                <a:gd name="T10" fmla="*/ 152 w 152"/>
                <a:gd name="T11" fmla="*/ 76 h 159"/>
                <a:gd name="T12" fmla="*/ 76 w 152"/>
                <a:gd name="T13" fmla="*/ 0 h 159"/>
                <a:gd name="T14" fmla="*/ 0 w 152"/>
                <a:gd name="T15" fmla="*/ 76 h 159"/>
                <a:gd name="T16" fmla="*/ 50 w 152"/>
                <a:gd name="T17" fmla="*/ 147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159">
                  <a:moveTo>
                    <a:pt x="50" y="147"/>
                  </a:moveTo>
                  <a:cubicBezTo>
                    <a:pt x="39" y="147"/>
                    <a:pt x="39" y="147"/>
                    <a:pt x="39" y="147"/>
                  </a:cubicBezTo>
                  <a:cubicBezTo>
                    <a:pt x="39" y="152"/>
                    <a:pt x="53" y="159"/>
                    <a:pt x="76" y="159"/>
                  </a:cubicBezTo>
                  <a:cubicBezTo>
                    <a:pt x="99" y="159"/>
                    <a:pt x="113" y="152"/>
                    <a:pt x="114" y="147"/>
                  </a:cubicBezTo>
                  <a:cubicBezTo>
                    <a:pt x="103" y="147"/>
                    <a:pt x="103" y="147"/>
                    <a:pt x="103" y="147"/>
                  </a:cubicBezTo>
                  <a:cubicBezTo>
                    <a:pt x="131" y="136"/>
                    <a:pt x="152" y="108"/>
                    <a:pt x="152" y="76"/>
                  </a:cubicBezTo>
                  <a:cubicBezTo>
                    <a:pt x="152" y="34"/>
                    <a:pt x="118" y="0"/>
                    <a:pt x="76" y="0"/>
                  </a:cubicBezTo>
                  <a:cubicBezTo>
                    <a:pt x="34" y="0"/>
                    <a:pt x="0" y="34"/>
                    <a:pt x="0" y="76"/>
                  </a:cubicBezTo>
                  <a:cubicBezTo>
                    <a:pt x="0" y="108"/>
                    <a:pt x="21" y="136"/>
                    <a:pt x="50" y="1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1219200">
                <a:defRPr/>
              </a:pPr>
              <a:endParaRPr lang="zh-CN" altLang="en-US" sz="24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0" name="Freeform 10"/>
            <p:cNvSpPr/>
            <p:nvPr/>
          </p:nvSpPr>
          <p:spPr bwMode="auto">
            <a:xfrm>
              <a:off x="3437" y="2633"/>
              <a:ext cx="679" cy="393"/>
            </a:xfrm>
            <a:custGeom>
              <a:avLst/>
              <a:gdLst>
                <a:gd name="T0" fmla="*/ 222 w 284"/>
                <a:gd name="T1" fmla="*/ 0 h 165"/>
                <a:gd name="T2" fmla="*/ 188 w 284"/>
                <a:gd name="T3" fmla="*/ 0 h 165"/>
                <a:gd name="T4" fmla="*/ 154 w 284"/>
                <a:gd name="T5" fmla="*/ 19 h 165"/>
                <a:gd name="T6" fmla="*/ 154 w 284"/>
                <a:gd name="T7" fmla="*/ 134 h 165"/>
                <a:gd name="T8" fmla="*/ 143 w 284"/>
                <a:gd name="T9" fmla="*/ 146 h 165"/>
                <a:gd name="T10" fmla="*/ 131 w 284"/>
                <a:gd name="T11" fmla="*/ 134 h 165"/>
                <a:gd name="T12" fmla="*/ 131 w 284"/>
                <a:gd name="T13" fmla="*/ 19 h 165"/>
                <a:gd name="T14" fmla="*/ 97 w 284"/>
                <a:gd name="T15" fmla="*/ 0 h 165"/>
                <a:gd name="T16" fmla="*/ 63 w 284"/>
                <a:gd name="T17" fmla="*/ 0 h 165"/>
                <a:gd name="T18" fmla="*/ 0 w 284"/>
                <a:gd name="T19" fmla="*/ 86 h 165"/>
                <a:gd name="T20" fmla="*/ 0 w 284"/>
                <a:gd name="T21" fmla="*/ 165 h 165"/>
                <a:gd name="T22" fmla="*/ 284 w 284"/>
                <a:gd name="T23" fmla="*/ 165 h 165"/>
                <a:gd name="T24" fmla="*/ 284 w 284"/>
                <a:gd name="T25" fmla="*/ 86 h 165"/>
                <a:gd name="T26" fmla="*/ 222 w 284"/>
                <a:gd name="T27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4" h="165">
                  <a:moveTo>
                    <a:pt x="222" y="0"/>
                  </a:moveTo>
                  <a:cubicBezTo>
                    <a:pt x="188" y="0"/>
                    <a:pt x="188" y="0"/>
                    <a:pt x="188" y="0"/>
                  </a:cubicBezTo>
                  <a:cubicBezTo>
                    <a:pt x="188" y="10"/>
                    <a:pt x="172" y="17"/>
                    <a:pt x="154" y="19"/>
                  </a:cubicBezTo>
                  <a:cubicBezTo>
                    <a:pt x="154" y="134"/>
                    <a:pt x="154" y="134"/>
                    <a:pt x="154" y="134"/>
                  </a:cubicBezTo>
                  <a:cubicBezTo>
                    <a:pt x="154" y="140"/>
                    <a:pt x="149" y="146"/>
                    <a:pt x="143" y="146"/>
                  </a:cubicBezTo>
                  <a:cubicBezTo>
                    <a:pt x="136" y="146"/>
                    <a:pt x="131" y="140"/>
                    <a:pt x="131" y="134"/>
                  </a:cubicBezTo>
                  <a:cubicBezTo>
                    <a:pt x="131" y="19"/>
                    <a:pt x="131" y="19"/>
                    <a:pt x="131" y="19"/>
                  </a:cubicBezTo>
                  <a:cubicBezTo>
                    <a:pt x="113" y="17"/>
                    <a:pt x="97" y="11"/>
                    <a:pt x="97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28" y="0"/>
                    <a:pt x="0" y="39"/>
                    <a:pt x="0" y="86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284" y="165"/>
                    <a:pt x="284" y="165"/>
                    <a:pt x="284" y="165"/>
                  </a:cubicBezTo>
                  <a:cubicBezTo>
                    <a:pt x="284" y="86"/>
                    <a:pt x="284" y="86"/>
                    <a:pt x="284" y="86"/>
                  </a:cubicBezTo>
                  <a:cubicBezTo>
                    <a:pt x="284" y="39"/>
                    <a:pt x="256" y="0"/>
                    <a:pt x="22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1219200">
                <a:defRPr/>
              </a:pPr>
              <a:endParaRPr lang="zh-CN" altLang="en-US" sz="24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1" name="Group 13"/>
          <p:cNvGrpSpPr>
            <a:grpSpLocks noChangeAspect="1"/>
          </p:cNvGrpSpPr>
          <p:nvPr/>
        </p:nvGrpSpPr>
        <p:grpSpPr bwMode="auto">
          <a:xfrm>
            <a:off x="6950850" y="2762410"/>
            <a:ext cx="362945" cy="367231"/>
            <a:chOff x="2426" y="2781"/>
            <a:chExt cx="593" cy="600"/>
          </a:xfrm>
          <a:solidFill>
            <a:schemeClr val="bg1">
              <a:lumMod val="65000"/>
            </a:schemeClr>
          </a:solidFill>
        </p:grpSpPr>
        <p:sp>
          <p:nvSpPr>
            <p:cNvPr id="62" name="Freeform 14"/>
            <p:cNvSpPr/>
            <p:nvPr/>
          </p:nvSpPr>
          <p:spPr bwMode="auto">
            <a:xfrm>
              <a:off x="2442" y="2805"/>
              <a:ext cx="577" cy="576"/>
            </a:xfrm>
            <a:custGeom>
              <a:avLst/>
              <a:gdLst>
                <a:gd name="T0" fmla="*/ 0 w 241"/>
                <a:gd name="T1" fmla="*/ 115 h 241"/>
                <a:gd name="T2" fmla="*/ 0 w 241"/>
                <a:gd name="T3" fmla="*/ 121 h 241"/>
                <a:gd name="T4" fmla="*/ 121 w 241"/>
                <a:gd name="T5" fmla="*/ 241 h 241"/>
                <a:gd name="T6" fmla="*/ 241 w 241"/>
                <a:gd name="T7" fmla="*/ 121 h 241"/>
                <a:gd name="T8" fmla="*/ 121 w 241"/>
                <a:gd name="T9" fmla="*/ 0 h 241"/>
                <a:gd name="T10" fmla="*/ 121 w 241"/>
                <a:gd name="T11" fmla="*/ 115 h 241"/>
                <a:gd name="T12" fmla="*/ 0 w 241"/>
                <a:gd name="T13" fmla="*/ 115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1" h="241">
                  <a:moveTo>
                    <a:pt x="0" y="115"/>
                  </a:moveTo>
                  <a:cubicBezTo>
                    <a:pt x="0" y="117"/>
                    <a:pt x="0" y="119"/>
                    <a:pt x="0" y="121"/>
                  </a:cubicBezTo>
                  <a:cubicBezTo>
                    <a:pt x="0" y="187"/>
                    <a:pt x="54" y="241"/>
                    <a:pt x="121" y="241"/>
                  </a:cubicBezTo>
                  <a:cubicBezTo>
                    <a:pt x="187" y="241"/>
                    <a:pt x="241" y="187"/>
                    <a:pt x="241" y="121"/>
                  </a:cubicBezTo>
                  <a:cubicBezTo>
                    <a:pt x="241" y="54"/>
                    <a:pt x="187" y="0"/>
                    <a:pt x="121" y="0"/>
                  </a:cubicBezTo>
                  <a:cubicBezTo>
                    <a:pt x="121" y="115"/>
                    <a:pt x="121" y="115"/>
                    <a:pt x="121" y="115"/>
                  </a:cubicBezTo>
                  <a:lnTo>
                    <a:pt x="0" y="115"/>
                  </a:lnTo>
                  <a:close/>
                </a:path>
              </a:pathLst>
            </a:custGeom>
            <a:solidFill>
              <a:srgbClr val="1847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1219200">
                <a:defRPr/>
              </a:pPr>
              <a:endParaRPr lang="zh-CN" altLang="en-US" sz="24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3" name="Freeform 15"/>
            <p:cNvSpPr>
              <a:spLocks noEditPoints="1"/>
            </p:cNvSpPr>
            <p:nvPr/>
          </p:nvSpPr>
          <p:spPr bwMode="auto">
            <a:xfrm>
              <a:off x="2426" y="2781"/>
              <a:ext cx="275" cy="273"/>
            </a:xfrm>
            <a:custGeom>
              <a:avLst/>
              <a:gdLst>
                <a:gd name="T0" fmla="*/ 0 w 115"/>
                <a:gd name="T1" fmla="*/ 114 h 114"/>
                <a:gd name="T2" fmla="*/ 115 w 115"/>
                <a:gd name="T3" fmla="*/ 114 h 114"/>
                <a:gd name="T4" fmla="*/ 115 w 115"/>
                <a:gd name="T5" fmla="*/ 0 h 114"/>
                <a:gd name="T6" fmla="*/ 0 w 115"/>
                <a:gd name="T7" fmla="*/ 114 h 114"/>
                <a:gd name="T8" fmla="*/ 15 w 115"/>
                <a:gd name="T9" fmla="*/ 104 h 114"/>
                <a:gd name="T10" fmla="*/ 104 w 115"/>
                <a:gd name="T11" fmla="*/ 14 h 114"/>
                <a:gd name="T12" fmla="*/ 104 w 115"/>
                <a:gd name="T13" fmla="*/ 104 h 114"/>
                <a:gd name="T14" fmla="*/ 15 w 115"/>
                <a:gd name="T15" fmla="*/ 10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5" h="114">
                  <a:moveTo>
                    <a:pt x="0" y="114"/>
                  </a:moveTo>
                  <a:cubicBezTo>
                    <a:pt x="115" y="114"/>
                    <a:pt x="115" y="114"/>
                    <a:pt x="115" y="114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51" y="0"/>
                    <a:pt x="0" y="51"/>
                    <a:pt x="0" y="114"/>
                  </a:cubicBezTo>
                  <a:close/>
                  <a:moveTo>
                    <a:pt x="15" y="104"/>
                  </a:moveTo>
                  <a:cubicBezTo>
                    <a:pt x="15" y="54"/>
                    <a:pt x="55" y="14"/>
                    <a:pt x="104" y="14"/>
                  </a:cubicBezTo>
                  <a:cubicBezTo>
                    <a:pt x="104" y="104"/>
                    <a:pt x="104" y="104"/>
                    <a:pt x="104" y="104"/>
                  </a:cubicBezTo>
                  <a:lnTo>
                    <a:pt x="15" y="1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1219200">
                <a:defRPr/>
              </a:pPr>
              <a:endParaRPr lang="zh-CN" altLang="en-US" sz="24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4" name="Group 26"/>
          <p:cNvGrpSpPr>
            <a:grpSpLocks noChangeAspect="1"/>
          </p:cNvGrpSpPr>
          <p:nvPr/>
        </p:nvGrpSpPr>
        <p:grpSpPr bwMode="auto">
          <a:xfrm>
            <a:off x="6888376" y="4806287"/>
            <a:ext cx="487893" cy="241877"/>
            <a:chOff x="5676" y="2597"/>
            <a:chExt cx="1061" cy="526"/>
          </a:xfrm>
          <a:solidFill>
            <a:srgbClr val="18478F"/>
          </a:solidFill>
        </p:grpSpPr>
        <p:sp>
          <p:nvSpPr>
            <p:cNvPr id="65" name="Freeform 27"/>
            <p:cNvSpPr/>
            <p:nvPr/>
          </p:nvSpPr>
          <p:spPr bwMode="auto">
            <a:xfrm>
              <a:off x="5747" y="2597"/>
              <a:ext cx="181" cy="115"/>
            </a:xfrm>
            <a:custGeom>
              <a:avLst/>
              <a:gdLst>
                <a:gd name="T0" fmla="*/ 25 w 76"/>
                <a:gd name="T1" fmla="*/ 48 h 48"/>
                <a:gd name="T2" fmla="*/ 64 w 76"/>
                <a:gd name="T3" fmla="*/ 44 h 48"/>
                <a:gd name="T4" fmla="*/ 76 w 76"/>
                <a:gd name="T5" fmla="*/ 13 h 48"/>
                <a:gd name="T6" fmla="*/ 39 w 76"/>
                <a:gd name="T7" fmla="*/ 15 h 48"/>
                <a:gd name="T8" fmla="*/ 23 w 76"/>
                <a:gd name="T9" fmla="*/ 10 h 48"/>
                <a:gd name="T10" fmla="*/ 7 w 76"/>
                <a:gd name="T11" fmla="*/ 20 h 48"/>
                <a:gd name="T12" fmla="*/ 25 w 76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48">
                  <a:moveTo>
                    <a:pt x="25" y="48"/>
                  </a:moveTo>
                  <a:cubicBezTo>
                    <a:pt x="64" y="44"/>
                    <a:pt x="64" y="44"/>
                    <a:pt x="64" y="44"/>
                  </a:cubicBezTo>
                  <a:cubicBezTo>
                    <a:pt x="66" y="36"/>
                    <a:pt x="69" y="26"/>
                    <a:pt x="76" y="13"/>
                  </a:cubicBezTo>
                  <a:cubicBezTo>
                    <a:pt x="76" y="13"/>
                    <a:pt x="70" y="0"/>
                    <a:pt x="39" y="15"/>
                  </a:cubicBezTo>
                  <a:cubicBezTo>
                    <a:pt x="39" y="15"/>
                    <a:pt x="32" y="14"/>
                    <a:pt x="23" y="10"/>
                  </a:cubicBezTo>
                  <a:cubicBezTo>
                    <a:pt x="23" y="10"/>
                    <a:pt x="0" y="4"/>
                    <a:pt x="7" y="20"/>
                  </a:cubicBezTo>
                  <a:lnTo>
                    <a:pt x="25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1219200">
                <a:defRPr/>
              </a:pPr>
              <a:endParaRPr lang="zh-CN" altLang="en-US" sz="24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6" name="Freeform 28"/>
            <p:cNvSpPr>
              <a:spLocks noEditPoints="1"/>
            </p:cNvSpPr>
            <p:nvPr/>
          </p:nvSpPr>
          <p:spPr bwMode="auto">
            <a:xfrm>
              <a:off x="5759" y="2613"/>
              <a:ext cx="169" cy="101"/>
            </a:xfrm>
            <a:custGeom>
              <a:avLst/>
              <a:gdLst>
                <a:gd name="T0" fmla="*/ 20 w 71"/>
                <a:gd name="T1" fmla="*/ 42 h 42"/>
                <a:gd name="T2" fmla="*/ 2 w 71"/>
                <a:gd name="T3" fmla="*/ 13 h 42"/>
                <a:gd name="T4" fmla="*/ 1 w 71"/>
                <a:gd name="T5" fmla="*/ 4 h 42"/>
                <a:gd name="T6" fmla="*/ 10 w 71"/>
                <a:gd name="T7" fmla="*/ 1 h 42"/>
                <a:gd name="T8" fmla="*/ 18 w 71"/>
                <a:gd name="T9" fmla="*/ 2 h 42"/>
                <a:gd name="T10" fmla="*/ 18 w 71"/>
                <a:gd name="T11" fmla="*/ 2 h 42"/>
                <a:gd name="T12" fmla="*/ 34 w 71"/>
                <a:gd name="T13" fmla="*/ 8 h 42"/>
                <a:gd name="T14" fmla="*/ 59 w 71"/>
                <a:gd name="T15" fmla="*/ 0 h 42"/>
                <a:gd name="T16" fmla="*/ 71 w 71"/>
                <a:gd name="T17" fmla="*/ 6 h 42"/>
                <a:gd name="T18" fmla="*/ 71 w 71"/>
                <a:gd name="T19" fmla="*/ 6 h 42"/>
                <a:gd name="T20" fmla="*/ 71 w 71"/>
                <a:gd name="T21" fmla="*/ 6 h 42"/>
                <a:gd name="T22" fmla="*/ 60 w 71"/>
                <a:gd name="T23" fmla="*/ 37 h 42"/>
                <a:gd name="T24" fmla="*/ 60 w 71"/>
                <a:gd name="T25" fmla="*/ 37 h 42"/>
                <a:gd name="T26" fmla="*/ 20 w 71"/>
                <a:gd name="T27" fmla="*/ 42 h 42"/>
                <a:gd name="T28" fmla="*/ 10 w 71"/>
                <a:gd name="T29" fmla="*/ 2 h 42"/>
                <a:gd name="T30" fmla="*/ 2 w 71"/>
                <a:gd name="T31" fmla="*/ 5 h 42"/>
                <a:gd name="T32" fmla="*/ 3 w 71"/>
                <a:gd name="T33" fmla="*/ 13 h 42"/>
                <a:gd name="T34" fmla="*/ 20 w 71"/>
                <a:gd name="T35" fmla="*/ 40 h 42"/>
                <a:gd name="T36" fmla="*/ 59 w 71"/>
                <a:gd name="T37" fmla="*/ 36 h 42"/>
                <a:gd name="T38" fmla="*/ 70 w 71"/>
                <a:gd name="T39" fmla="*/ 6 h 42"/>
                <a:gd name="T40" fmla="*/ 59 w 71"/>
                <a:gd name="T41" fmla="*/ 1 h 42"/>
                <a:gd name="T42" fmla="*/ 34 w 71"/>
                <a:gd name="T43" fmla="*/ 9 h 42"/>
                <a:gd name="T44" fmla="*/ 34 w 71"/>
                <a:gd name="T45" fmla="*/ 9 h 42"/>
                <a:gd name="T46" fmla="*/ 34 w 71"/>
                <a:gd name="T47" fmla="*/ 9 h 42"/>
                <a:gd name="T48" fmla="*/ 18 w 71"/>
                <a:gd name="T49" fmla="*/ 3 h 42"/>
                <a:gd name="T50" fmla="*/ 10 w 71"/>
                <a:gd name="T51" fmla="*/ 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1" h="42">
                  <a:moveTo>
                    <a:pt x="20" y="42"/>
                  </a:moveTo>
                  <a:cubicBezTo>
                    <a:pt x="2" y="13"/>
                    <a:pt x="2" y="13"/>
                    <a:pt x="2" y="13"/>
                  </a:cubicBezTo>
                  <a:cubicBezTo>
                    <a:pt x="0" y="9"/>
                    <a:pt x="0" y="6"/>
                    <a:pt x="1" y="4"/>
                  </a:cubicBezTo>
                  <a:cubicBezTo>
                    <a:pt x="3" y="2"/>
                    <a:pt x="6" y="1"/>
                    <a:pt x="10" y="1"/>
                  </a:cubicBezTo>
                  <a:cubicBezTo>
                    <a:pt x="14" y="1"/>
                    <a:pt x="18" y="2"/>
                    <a:pt x="18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26" y="6"/>
                    <a:pt x="33" y="7"/>
                    <a:pt x="34" y="8"/>
                  </a:cubicBezTo>
                  <a:cubicBezTo>
                    <a:pt x="44" y="3"/>
                    <a:pt x="52" y="0"/>
                    <a:pt x="59" y="0"/>
                  </a:cubicBezTo>
                  <a:cubicBezTo>
                    <a:pt x="69" y="0"/>
                    <a:pt x="71" y="6"/>
                    <a:pt x="71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66" y="17"/>
                    <a:pt x="62" y="28"/>
                    <a:pt x="60" y="37"/>
                  </a:cubicBezTo>
                  <a:cubicBezTo>
                    <a:pt x="60" y="37"/>
                    <a:pt x="60" y="37"/>
                    <a:pt x="60" y="37"/>
                  </a:cubicBezTo>
                  <a:lnTo>
                    <a:pt x="20" y="42"/>
                  </a:lnTo>
                  <a:close/>
                  <a:moveTo>
                    <a:pt x="10" y="2"/>
                  </a:moveTo>
                  <a:cubicBezTo>
                    <a:pt x="7" y="2"/>
                    <a:pt x="4" y="3"/>
                    <a:pt x="2" y="5"/>
                  </a:cubicBezTo>
                  <a:cubicBezTo>
                    <a:pt x="1" y="7"/>
                    <a:pt x="1" y="9"/>
                    <a:pt x="3" y="13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59" y="36"/>
                    <a:pt x="59" y="36"/>
                    <a:pt x="59" y="36"/>
                  </a:cubicBezTo>
                  <a:cubicBezTo>
                    <a:pt x="61" y="27"/>
                    <a:pt x="64" y="17"/>
                    <a:pt x="70" y="6"/>
                  </a:cubicBezTo>
                  <a:cubicBezTo>
                    <a:pt x="70" y="5"/>
                    <a:pt x="67" y="1"/>
                    <a:pt x="59" y="1"/>
                  </a:cubicBezTo>
                  <a:cubicBezTo>
                    <a:pt x="52" y="1"/>
                    <a:pt x="44" y="4"/>
                    <a:pt x="34" y="9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4" y="9"/>
                    <a:pt x="27" y="8"/>
                    <a:pt x="18" y="3"/>
                  </a:cubicBezTo>
                  <a:cubicBezTo>
                    <a:pt x="17" y="3"/>
                    <a:pt x="14" y="2"/>
                    <a:pt x="1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1219200">
                <a:defRPr/>
              </a:pPr>
              <a:endParaRPr lang="zh-CN" altLang="en-US" sz="24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7" name="Freeform 29"/>
            <p:cNvSpPr/>
            <p:nvPr/>
          </p:nvSpPr>
          <p:spPr bwMode="auto">
            <a:xfrm>
              <a:off x="5795" y="2709"/>
              <a:ext cx="119" cy="43"/>
            </a:xfrm>
            <a:custGeom>
              <a:avLst/>
              <a:gdLst>
                <a:gd name="T0" fmla="*/ 41 w 50"/>
                <a:gd name="T1" fmla="*/ 0 h 18"/>
                <a:gd name="T2" fmla="*/ 7 w 50"/>
                <a:gd name="T3" fmla="*/ 4 h 18"/>
                <a:gd name="T4" fmla="*/ 1 w 50"/>
                <a:gd name="T5" fmla="*/ 12 h 18"/>
                <a:gd name="T6" fmla="*/ 8 w 50"/>
                <a:gd name="T7" fmla="*/ 17 h 18"/>
                <a:gd name="T8" fmla="*/ 43 w 50"/>
                <a:gd name="T9" fmla="*/ 14 h 18"/>
                <a:gd name="T10" fmla="*/ 49 w 50"/>
                <a:gd name="T11" fmla="*/ 6 h 18"/>
                <a:gd name="T12" fmla="*/ 41 w 50"/>
                <a:gd name="T1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18">
                  <a:moveTo>
                    <a:pt x="41" y="0"/>
                  </a:moveTo>
                  <a:cubicBezTo>
                    <a:pt x="7" y="4"/>
                    <a:pt x="7" y="4"/>
                    <a:pt x="7" y="4"/>
                  </a:cubicBezTo>
                  <a:cubicBezTo>
                    <a:pt x="3" y="5"/>
                    <a:pt x="0" y="8"/>
                    <a:pt x="1" y="12"/>
                  </a:cubicBezTo>
                  <a:cubicBezTo>
                    <a:pt x="1" y="15"/>
                    <a:pt x="5" y="18"/>
                    <a:pt x="8" y="17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7" y="13"/>
                    <a:pt x="50" y="10"/>
                    <a:pt x="49" y="6"/>
                  </a:cubicBezTo>
                  <a:cubicBezTo>
                    <a:pt x="49" y="3"/>
                    <a:pt x="45" y="0"/>
                    <a:pt x="4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1219200">
                <a:defRPr/>
              </a:pPr>
              <a:endParaRPr lang="zh-CN" altLang="en-US" sz="24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8" name="Freeform 30"/>
            <p:cNvSpPr>
              <a:spLocks noEditPoints="1"/>
            </p:cNvSpPr>
            <p:nvPr/>
          </p:nvSpPr>
          <p:spPr bwMode="auto">
            <a:xfrm>
              <a:off x="5795" y="2707"/>
              <a:ext cx="119" cy="45"/>
            </a:xfrm>
            <a:custGeom>
              <a:avLst/>
              <a:gdLst>
                <a:gd name="T0" fmla="*/ 8 w 50"/>
                <a:gd name="T1" fmla="*/ 19 h 19"/>
                <a:gd name="T2" fmla="*/ 0 w 50"/>
                <a:gd name="T3" fmla="*/ 13 h 19"/>
                <a:gd name="T4" fmla="*/ 2 w 50"/>
                <a:gd name="T5" fmla="*/ 7 h 19"/>
                <a:gd name="T6" fmla="*/ 7 w 50"/>
                <a:gd name="T7" fmla="*/ 5 h 19"/>
                <a:gd name="T8" fmla="*/ 41 w 50"/>
                <a:gd name="T9" fmla="*/ 1 h 19"/>
                <a:gd name="T10" fmla="*/ 50 w 50"/>
                <a:gd name="T11" fmla="*/ 7 h 19"/>
                <a:gd name="T12" fmla="*/ 48 w 50"/>
                <a:gd name="T13" fmla="*/ 12 h 19"/>
                <a:gd name="T14" fmla="*/ 43 w 50"/>
                <a:gd name="T15" fmla="*/ 15 h 19"/>
                <a:gd name="T16" fmla="*/ 9 w 50"/>
                <a:gd name="T17" fmla="*/ 19 h 19"/>
                <a:gd name="T18" fmla="*/ 8 w 50"/>
                <a:gd name="T19" fmla="*/ 19 h 19"/>
                <a:gd name="T20" fmla="*/ 42 w 50"/>
                <a:gd name="T21" fmla="*/ 2 h 19"/>
                <a:gd name="T22" fmla="*/ 41 w 50"/>
                <a:gd name="T23" fmla="*/ 2 h 19"/>
                <a:gd name="T24" fmla="*/ 7 w 50"/>
                <a:gd name="T25" fmla="*/ 6 h 19"/>
                <a:gd name="T26" fmla="*/ 3 w 50"/>
                <a:gd name="T27" fmla="*/ 8 h 19"/>
                <a:gd name="T28" fmla="*/ 1 w 50"/>
                <a:gd name="T29" fmla="*/ 12 h 19"/>
                <a:gd name="T30" fmla="*/ 8 w 50"/>
                <a:gd name="T31" fmla="*/ 18 h 19"/>
                <a:gd name="T32" fmla="*/ 43 w 50"/>
                <a:gd name="T33" fmla="*/ 14 h 19"/>
                <a:gd name="T34" fmla="*/ 47 w 50"/>
                <a:gd name="T35" fmla="*/ 12 h 19"/>
                <a:gd name="T36" fmla="*/ 49 w 50"/>
                <a:gd name="T37" fmla="*/ 7 h 19"/>
                <a:gd name="T38" fmla="*/ 42 w 50"/>
                <a:gd name="T39" fmla="*/ 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0" h="19">
                  <a:moveTo>
                    <a:pt x="8" y="19"/>
                  </a:moveTo>
                  <a:cubicBezTo>
                    <a:pt x="4" y="19"/>
                    <a:pt x="0" y="16"/>
                    <a:pt x="0" y="13"/>
                  </a:cubicBezTo>
                  <a:cubicBezTo>
                    <a:pt x="0" y="11"/>
                    <a:pt x="0" y="9"/>
                    <a:pt x="2" y="7"/>
                  </a:cubicBezTo>
                  <a:cubicBezTo>
                    <a:pt x="3" y="6"/>
                    <a:pt x="5" y="5"/>
                    <a:pt x="7" y="5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45" y="0"/>
                    <a:pt x="49" y="3"/>
                    <a:pt x="50" y="7"/>
                  </a:cubicBezTo>
                  <a:cubicBezTo>
                    <a:pt x="50" y="9"/>
                    <a:pt x="49" y="11"/>
                    <a:pt x="48" y="12"/>
                  </a:cubicBezTo>
                  <a:cubicBezTo>
                    <a:pt x="47" y="14"/>
                    <a:pt x="45" y="15"/>
                    <a:pt x="43" y="15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8" y="19"/>
                    <a:pt x="8" y="19"/>
                    <a:pt x="8" y="19"/>
                  </a:cubicBezTo>
                  <a:close/>
                  <a:moveTo>
                    <a:pt x="42" y="2"/>
                  </a:moveTo>
                  <a:cubicBezTo>
                    <a:pt x="42" y="2"/>
                    <a:pt x="42" y="2"/>
                    <a:pt x="41" y="2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5" y="6"/>
                    <a:pt x="4" y="7"/>
                    <a:pt x="3" y="8"/>
                  </a:cubicBezTo>
                  <a:cubicBezTo>
                    <a:pt x="1" y="9"/>
                    <a:pt x="1" y="11"/>
                    <a:pt x="1" y="12"/>
                  </a:cubicBezTo>
                  <a:cubicBezTo>
                    <a:pt x="2" y="16"/>
                    <a:pt x="5" y="18"/>
                    <a:pt x="8" y="18"/>
                  </a:cubicBezTo>
                  <a:cubicBezTo>
                    <a:pt x="43" y="14"/>
                    <a:pt x="43" y="14"/>
                    <a:pt x="43" y="14"/>
                  </a:cubicBezTo>
                  <a:cubicBezTo>
                    <a:pt x="45" y="14"/>
                    <a:pt x="46" y="13"/>
                    <a:pt x="47" y="12"/>
                  </a:cubicBezTo>
                  <a:cubicBezTo>
                    <a:pt x="48" y="10"/>
                    <a:pt x="49" y="9"/>
                    <a:pt x="49" y="7"/>
                  </a:cubicBezTo>
                  <a:cubicBezTo>
                    <a:pt x="48" y="4"/>
                    <a:pt x="45" y="2"/>
                    <a:pt x="4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1219200">
                <a:defRPr/>
              </a:pPr>
              <a:endParaRPr lang="zh-CN" altLang="en-US" sz="24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9" name="Freeform 31"/>
            <p:cNvSpPr>
              <a:spLocks noEditPoints="1"/>
            </p:cNvSpPr>
            <p:nvPr/>
          </p:nvSpPr>
          <p:spPr bwMode="auto">
            <a:xfrm>
              <a:off x="5676" y="2752"/>
              <a:ext cx="424" cy="371"/>
            </a:xfrm>
            <a:custGeom>
              <a:avLst/>
              <a:gdLst>
                <a:gd name="T0" fmla="*/ 153 w 178"/>
                <a:gd name="T1" fmla="*/ 137 h 155"/>
                <a:gd name="T2" fmla="*/ 157 w 178"/>
                <a:gd name="T3" fmla="*/ 137 h 155"/>
                <a:gd name="T4" fmla="*/ 165 w 178"/>
                <a:gd name="T5" fmla="*/ 138 h 155"/>
                <a:gd name="T6" fmla="*/ 168 w 178"/>
                <a:gd name="T7" fmla="*/ 139 h 155"/>
                <a:gd name="T8" fmla="*/ 176 w 178"/>
                <a:gd name="T9" fmla="*/ 135 h 155"/>
                <a:gd name="T10" fmla="*/ 172 w 178"/>
                <a:gd name="T11" fmla="*/ 128 h 155"/>
                <a:gd name="T12" fmla="*/ 166 w 178"/>
                <a:gd name="T13" fmla="*/ 105 h 155"/>
                <a:gd name="T14" fmla="*/ 134 w 178"/>
                <a:gd name="T15" fmla="*/ 34 h 155"/>
                <a:gd name="T16" fmla="*/ 95 w 178"/>
                <a:gd name="T17" fmla="*/ 2 h 155"/>
                <a:gd name="T18" fmla="*/ 94 w 178"/>
                <a:gd name="T19" fmla="*/ 0 h 155"/>
                <a:gd name="T20" fmla="*/ 58 w 178"/>
                <a:gd name="T21" fmla="*/ 4 h 155"/>
                <a:gd name="T22" fmla="*/ 35 w 178"/>
                <a:gd name="T23" fmla="*/ 37 h 155"/>
                <a:gd name="T24" fmla="*/ 21 w 178"/>
                <a:gd name="T25" fmla="*/ 133 h 155"/>
                <a:gd name="T26" fmla="*/ 15 w 178"/>
                <a:gd name="T27" fmla="*/ 148 h 155"/>
                <a:gd name="T28" fmla="*/ 15 w 178"/>
                <a:gd name="T29" fmla="*/ 153 h 155"/>
                <a:gd name="T30" fmla="*/ 24 w 178"/>
                <a:gd name="T31" fmla="*/ 153 h 155"/>
                <a:gd name="T32" fmla="*/ 36 w 178"/>
                <a:gd name="T33" fmla="*/ 150 h 155"/>
                <a:gd name="T34" fmla="*/ 36 w 178"/>
                <a:gd name="T35" fmla="*/ 150 h 155"/>
                <a:gd name="T36" fmla="*/ 36 w 178"/>
                <a:gd name="T37" fmla="*/ 150 h 155"/>
                <a:gd name="T38" fmla="*/ 68 w 178"/>
                <a:gd name="T39" fmla="*/ 153 h 155"/>
                <a:gd name="T40" fmla="*/ 153 w 178"/>
                <a:gd name="T41" fmla="*/ 137 h 155"/>
                <a:gd name="T42" fmla="*/ 67 w 178"/>
                <a:gd name="T43" fmla="*/ 57 h 155"/>
                <a:gd name="T44" fmla="*/ 81 w 178"/>
                <a:gd name="T45" fmla="*/ 50 h 155"/>
                <a:gd name="T46" fmla="*/ 80 w 178"/>
                <a:gd name="T47" fmla="*/ 42 h 155"/>
                <a:gd name="T48" fmla="*/ 86 w 178"/>
                <a:gd name="T49" fmla="*/ 41 h 155"/>
                <a:gd name="T50" fmla="*/ 88 w 178"/>
                <a:gd name="T51" fmla="*/ 49 h 155"/>
                <a:gd name="T52" fmla="*/ 102 w 178"/>
                <a:gd name="T53" fmla="*/ 50 h 155"/>
                <a:gd name="T54" fmla="*/ 100 w 178"/>
                <a:gd name="T55" fmla="*/ 55 h 155"/>
                <a:gd name="T56" fmla="*/ 75 w 178"/>
                <a:gd name="T57" fmla="*/ 62 h 155"/>
                <a:gd name="T58" fmla="*/ 92 w 178"/>
                <a:gd name="T59" fmla="*/ 70 h 155"/>
                <a:gd name="T60" fmla="*/ 106 w 178"/>
                <a:gd name="T61" fmla="*/ 92 h 155"/>
                <a:gd name="T62" fmla="*/ 93 w 178"/>
                <a:gd name="T63" fmla="*/ 98 h 155"/>
                <a:gd name="T64" fmla="*/ 94 w 178"/>
                <a:gd name="T65" fmla="*/ 106 h 155"/>
                <a:gd name="T66" fmla="*/ 87 w 178"/>
                <a:gd name="T67" fmla="*/ 107 h 155"/>
                <a:gd name="T68" fmla="*/ 86 w 178"/>
                <a:gd name="T69" fmla="*/ 99 h 155"/>
                <a:gd name="T70" fmla="*/ 69 w 178"/>
                <a:gd name="T71" fmla="*/ 97 h 155"/>
                <a:gd name="T72" fmla="*/ 70 w 178"/>
                <a:gd name="T73" fmla="*/ 92 h 155"/>
                <a:gd name="T74" fmla="*/ 97 w 178"/>
                <a:gd name="T75" fmla="*/ 90 h 155"/>
                <a:gd name="T76" fmla="*/ 93 w 178"/>
                <a:gd name="T77" fmla="*/ 78 h 155"/>
                <a:gd name="T78" fmla="*/ 78 w 178"/>
                <a:gd name="T79" fmla="*/ 74 h 155"/>
                <a:gd name="T80" fmla="*/ 67 w 178"/>
                <a:gd name="T81" fmla="*/ 57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78" h="155">
                  <a:moveTo>
                    <a:pt x="153" y="137"/>
                  </a:moveTo>
                  <a:cubicBezTo>
                    <a:pt x="153" y="137"/>
                    <a:pt x="154" y="137"/>
                    <a:pt x="157" y="137"/>
                  </a:cubicBezTo>
                  <a:cubicBezTo>
                    <a:pt x="160" y="137"/>
                    <a:pt x="162" y="137"/>
                    <a:pt x="165" y="138"/>
                  </a:cubicBezTo>
                  <a:cubicBezTo>
                    <a:pt x="165" y="138"/>
                    <a:pt x="166" y="139"/>
                    <a:pt x="168" y="139"/>
                  </a:cubicBezTo>
                  <a:cubicBezTo>
                    <a:pt x="172" y="139"/>
                    <a:pt x="174" y="137"/>
                    <a:pt x="176" y="135"/>
                  </a:cubicBezTo>
                  <a:cubicBezTo>
                    <a:pt x="176" y="135"/>
                    <a:pt x="178" y="132"/>
                    <a:pt x="172" y="128"/>
                  </a:cubicBezTo>
                  <a:cubicBezTo>
                    <a:pt x="172" y="128"/>
                    <a:pt x="162" y="123"/>
                    <a:pt x="166" y="105"/>
                  </a:cubicBezTo>
                  <a:cubicBezTo>
                    <a:pt x="166" y="105"/>
                    <a:pt x="171" y="57"/>
                    <a:pt x="134" y="34"/>
                  </a:cubicBezTo>
                  <a:cubicBezTo>
                    <a:pt x="133" y="33"/>
                    <a:pt x="96" y="10"/>
                    <a:pt x="95" y="2"/>
                  </a:cubicBezTo>
                  <a:cubicBezTo>
                    <a:pt x="95" y="2"/>
                    <a:pt x="95" y="1"/>
                    <a:pt x="94" y="0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4" y="12"/>
                    <a:pt x="46" y="24"/>
                    <a:pt x="35" y="37"/>
                  </a:cubicBezTo>
                  <a:cubicBezTo>
                    <a:pt x="35" y="37"/>
                    <a:pt x="0" y="78"/>
                    <a:pt x="21" y="133"/>
                  </a:cubicBezTo>
                  <a:cubicBezTo>
                    <a:pt x="21" y="134"/>
                    <a:pt x="22" y="137"/>
                    <a:pt x="15" y="148"/>
                  </a:cubicBezTo>
                  <a:cubicBezTo>
                    <a:pt x="15" y="148"/>
                    <a:pt x="14" y="151"/>
                    <a:pt x="15" y="153"/>
                  </a:cubicBezTo>
                  <a:cubicBezTo>
                    <a:pt x="16" y="155"/>
                    <a:pt x="19" y="155"/>
                    <a:pt x="24" y="153"/>
                  </a:cubicBezTo>
                  <a:cubicBezTo>
                    <a:pt x="24" y="153"/>
                    <a:pt x="28" y="151"/>
                    <a:pt x="36" y="150"/>
                  </a:cubicBezTo>
                  <a:cubicBezTo>
                    <a:pt x="36" y="150"/>
                    <a:pt x="36" y="150"/>
                    <a:pt x="36" y="150"/>
                  </a:cubicBezTo>
                  <a:cubicBezTo>
                    <a:pt x="36" y="150"/>
                    <a:pt x="36" y="150"/>
                    <a:pt x="36" y="150"/>
                  </a:cubicBezTo>
                  <a:cubicBezTo>
                    <a:pt x="36" y="150"/>
                    <a:pt x="49" y="153"/>
                    <a:pt x="68" y="153"/>
                  </a:cubicBezTo>
                  <a:cubicBezTo>
                    <a:pt x="88" y="153"/>
                    <a:pt x="119" y="150"/>
                    <a:pt x="153" y="137"/>
                  </a:cubicBezTo>
                  <a:close/>
                  <a:moveTo>
                    <a:pt x="67" y="57"/>
                  </a:moveTo>
                  <a:cubicBezTo>
                    <a:pt x="67" y="57"/>
                    <a:pt x="69" y="52"/>
                    <a:pt x="81" y="50"/>
                  </a:cubicBezTo>
                  <a:cubicBezTo>
                    <a:pt x="80" y="42"/>
                    <a:pt x="80" y="42"/>
                    <a:pt x="80" y="42"/>
                  </a:cubicBezTo>
                  <a:cubicBezTo>
                    <a:pt x="86" y="41"/>
                    <a:pt x="86" y="41"/>
                    <a:pt x="86" y="41"/>
                  </a:cubicBezTo>
                  <a:cubicBezTo>
                    <a:pt x="88" y="49"/>
                    <a:pt x="88" y="49"/>
                    <a:pt x="88" y="49"/>
                  </a:cubicBezTo>
                  <a:cubicBezTo>
                    <a:pt x="88" y="49"/>
                    <a:pt x="96" y="48"/>
                    <a:pt x="102" y="50"/>
                  </a:cubicBezTo>
                  <a:cubicBezTo>
                    <a:pt x="100" y="55"/>
                    <a:pt x="100" y="55"/>
                    <a:pt x="100" y="55"/>
                  </a:cubicBezTo>
                  <a:cubicBezTo>
                    <a:pt x="100" y="55"/>
                    <a:pt x="78" y="52"/>
                    <a:pt x="75" y="62"/>
                  </a:cubicBezTo>
                  <a:cubicBezTo>
                    <a:pt x="75" y="62"/>
                    <a:pt x="73" y="69"/>
                    <a:pt x="92" y="70"/>
                  </a:cubicBezTo>
                  <a:cubicBezTo>
                    <a:pt x="92" y="70"/>
                    <a:pt x="119" y="73"/>
                    <a:pt x="106" y="92"/>
                  </a:cubicBezTo>
                  <a:cubicBezTo>
                    <a:pt x="106" y="92"/>
                    <a:pt x="102" y="97"/>
                    <a:pt x="93" y="98"/>
                  </a:cubicBezTo>
                  <a:cubicBezTo>
                    <a:pt x="94" y="106"/>
                    <a:pt x="94" y="106"/>
                    <a:pt x="94" y="106"/>
                  </a:cubicBezTo>
                  <a:cubicBezTo>
                    <a:pt x="87" y="107"/>
                    <a:pt x="87" y="107"/>
                    <a:pt x="87" y="107"/>
                  </a:cubicBezTo>
                  <a:cubicBezTo>
                    <a:pt x="86" y="99"/>
                    <a:pt x="86" y="99"/>
                    <a:pt x="86" y="99"/>
                  </a:cubicBezTo>
                  <a:cubicBezTo>
                    <a:pt x="86" y="99"/>
                    <a:pt x="75" y="100"/>
                    <a:pt x="69" y="97"/>
                  </a:cubicBezTo>
                  <a:cubicBezTo>
                    <a:pt x="70" y="92"/>
                    <a:pt x="70" y="92"/>
                    <a:pt x="70" y="92"/>
                  </a:cubicBezTo>
                  <a:cubicBezTo>
                    <a:pt x="70" y="92"/>
                    <a:pt x="84" y="98"/>
                    <a:pt x="97" y="90"/>
                  </a:cubicBezTo>
                  <a:cubicBezTo>
                    <a:pt x="97" y="90"/>
                    <a:pt x="108" y="82"/>
                    <a:pt x="93" y="78"/>
                  </a:cubicBezTo>
                  <a:cubicBezTo>
                    <a:pt x="93" y="78"/>
                    <a:pt x="85" y="76"/>
                    <a:pt x="78" y="74"/>
                  </a:cubicBezTo>
                  <a:cubicBezTo>
                    <a:pt x="78" y="74"/>
                    <a:pt x="60" y="70"/>
                    <a:pt x="67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1219200">
                <a:defRPr/>
              </a:pPr>
              <a:endParaRPr lang="zh-CN" altLang="en-US" sz="24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70" name="Freeform 32"/>
            <p:cNvSpPr/>
            <p:nvPr/>
          </p:nvSpPr>
          <p:spPr bwMode="auto">
            <a:xfrm>
              <a:off x="6433" y="2606"/>
              <a:ext cx="176" cy="108"/>
            </a:xfrm>
            <a:custGeom>
              <a:avLst/>
              <a:gdLst>
                <a:gd name="T0" fmla="*/ 21 w 74"/>
                <a:gd name="T1" fmla="*/ 45 h 45"/>
                <a:gd name="T2" fmla="*/ 60 w 74"/>
                <a:gd name="T3" fmla="*/ 44 h 45"/>
                <a:gd name="T4" fmla="*/ 74 w 74"/>
                <a:gd name="T5" fmla="*/ 15 h 45"/>
                <a:gd name="T6" fmla="*/ 38 w 74"/>
                <a:gd name="T7" fmla="*/ 14 h 45"/>
                <a:gd name="T8" fmla="*/ 23 w 74"/>
                <a:gd name="T9" fmla="*/ 8 h 45"/>
                <a:gd name="T10" fmla="*/ 6 w 74"/>
                <a:gd name="T11" fmla="*/ 17 h 45"/>
                <a:gd name="T12" fmla="*/ 21 w 74"/>
                <a:gd name="T1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" h="45">
                  <a:moveTo>
                    <a:pt x="21" y="45"/>
                  </a:moveTo>
                  <a:cubicBezTo>
                    <a:pt x="60" y="44"/>
                    <a:pt x="60" y="44"/>
                    <a:pt x="60" y="44"/>
                  </a:cubicBezTo>
                  <a:cubicBezTo>
                    <a:pt x="62" y="37"/>
                    <a:pt x="66" y="27"/>
                    <a:pt x="74" y="15"/>
                  </a:cubicBezTo>
                  <a:cubicBezTo>
                    <a:pt x="74" y="15"/>
                    <a:pt x="69" y="2"/>
                    <a:pt x="38" y="14"/>
                  </a:cubicBezTo>
                  <a:cubicBezTo>
                    <a:pt x="38" y="14"/>
                    <a:pt x="31" y="13"/>
                    <a:pt x="23" y="8"/>
                  </a:cubicBezTo>
                  <a:cubicBezTo>
                    <a:pt x="23" y="8"/>
                    <a:pt x="0" y="0"/>
                    <a:pt x="6" y="17"/>
                  </a:cubicBezTo>
                  <a:lnTo>
                    <a:pt x="21" y="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1219200">
                <a:defRPr/>
              </a:pPr>
              <a:endParaRPr lang="zh-CN" altLang="en-US" sz="24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71" name="Freeform 33"/>
            <p:cNvSpPr>
              <a:spLocks noEditPoints="1"/>
            </p:cNvSpPr>
            <p:nvPr/>
          </p:nvSpPr>
          <p:spPr bwMode="auto">
            <a:xfrm>
              <a:off x="6442" y="2621"/>
              <a:ext cx="167" cy="95"/>
            </a:xfrm>
            <a:custGeom>
              <a:avLst/>
              <a:gdLst>
                <a:gd name="T0" fmla="*/ 17 w 70"/>
                <a:gd name="T1" fmla="*/ 40 h 40"/>
                <a:gd name="T2" fmla="*/ 2 w 70"/>
                <a:gd name="T3" fmla="*/ 11 h 40"/>
                <a:gd name="T4" fmla="*/ 2 w 70"/>
                <a:gd name="T5" fmla="*/ 2 h 40"/>
                <a:gd name="T6" fmla="*/ 9 w 70"/>
                <a:gd name="T7" fmla="*/ 0 h 40"/>
                <a:gd name="T8" fmla="*/ 19 w 70"/>
                <a:gd name="T9" fmla="*/ 1 h 40"/>
                <a:gd name="T10" fmla="*/ 19 w 70"/>
                <a:gd name="T11" fmla="*/ 1 h 40"/>
                <a:gd name="T12" fmla="*/ 34 w 70"/>
                <a:gd name="T13" fmla="*/ 8 h 40"/>
                <a:gd name="T14" fmla="*/ 56 w 70"/>
                <a:gd name="T15" fmla="*/ 2 h 40"/>
                <a:gd name="T16" fmla="*/ 70 w 70"/>
                <a:gd name="T17" fmla="*/ 9 h 40"/>
                <a:gd name="T18" fmla="*/ 70 w 70"/>
                <a:gd name="T19" fmla="*/ 9 h 40"/>
                <a:gd name="T20" fmla="*/ 70 w 70"/>
                <a:gd name="T21" fmla="*/ 10 h 40"/>
                <a:gd name="T22" fmla="*/ 56 w 70"/>
                <a:gd name="T23" fmla="*/ 39 h 40"/>
                <a:gd name="T24" fmla="*/ 56 w 70"/>
                <a:gd name="T25" fmla="*/ 39 h 40"/>
                <a:gd name="T26" fmla="*/ 17 w 70"/>
                <a:gd name="T27" fmla="*/ 40 h 40"/>
                <a:gd name="T28" fmla="*/ 9 w 70"/>
                <a:gd name="T29" fmla="*/ 1 h 40"/>
                <a:gd name="T30" fmla="*/ 3 w 70"/>
                <a:gd name="T31" fmla="*/ 3 h 40"/>
                <a:gd name="T32" fmla="*/ 3 w 70"/>
                <a:gd name="T33" fmla="*/ 11 h 40"/>
                <a:gd name="T34" fmla="*/ 17 w 70"/>
                <a:gd name="T35" fmla="*/ 39 h 40"/>
                <a:gd name="T36" fmla="*/ 55 w 70"/>
                <a:gd name="T37" fmla="*/ 38 h 40"/>
                <a:gd name="T38" fmla="*/ 69 w 70"/>
                <a:gd name="T39" fmla="*/ 9 h 40"/>
                <a:gd name="T40" fmla="*/ 56 w 70"/>
                <a:gd name="T41" fmla="*/ 4 h 40"/>
                <a:gd name="T42" fmla="*/ 34 w 70"/>
                <a:gd name="T43" fmla="*/ 9 h 40"/>
                <a:gd name="T44" fmla="*/ 34 w 70"/>
                <a:gd name="T45" fmla="*/ 9 h 40"/>
                <a:gd name="T46" fmla="*/ 34 w 70"/>
                <a:gd name="T47" fmla="*/ 9 h 40"/>
                <a:gd name="T48" fmla="*/ 18 w 70"/>
                <a:gd name="T49" fmla="*/ 2 h 40"/>
                <a:gd name="T50" fmla="*/ 9 w 70"/>
                <a:gd name="T51" fmla="*/ 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0" h="40">
                  <a:moveTo>
                    <a:pt x="17" y="40"/>
                  </a:moveTo>
                  <a:cubicBezTo>
                    <a:pt x="2" y="11"/>
                    <a:pt x="2" y="11"/>
                    <a:pt x="2" y="11"/>
                  </a:cubicBezTo>
                  <a:cubicBezTo>
                    <a:pt x="0" y="7"/>
                    <a:pt x="0" y="4"/>
                    <a:pt x="2" y="2"/>
                  </a:cubicBezTo>
                  <a:cubicBezTo>
                    <a:pt x="3" y="0"/>
                    <a:pt x="5" y="0"/>
                    <a:pt x="9" y="0"/>
                  </a:cubicBezTo>
                  <a:cubicBezTo>
                    <a:pt x="14" y="0"/>
                    <a:pt x="19" y="1"/>
                    <a:pt x="19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26" y="6"/>
                    <a:pt x="33" y="8"/>
                    <a:pt x="34" y="8"/>
                  </a:cubicBezTo>
                  <a:cubicBezTo>
                    <a:pt x="43" y="4"/>
                    <a:pt x="50" y="2"/>
                    <a:pt x="56" y="2"/>
                  </a:cubicBezTo>
                  <a:cubicBezTo>
                    <a:pt x="68" y="2"/>
                    <a:pt x="70" y="9"/>
                    <a:pt x="70" y="9"/>
                  </a:cubicBezTo>
                  <a:cubicBezTo>
                    <a:pt x="70" y="9"/>
                    <a:pt x="70" y="9"/>
                    <a:pt x="70" y="9"/>
                  </a:cubicBezTo>
                  <a:cubicBezTo>
                    <a:pt x="70" y="10"/>
                    <a:pt x="70" y="10"/>
                    <a:pt x="70" y="10"/>
                  </a:cubicBezTo>
                  <a:cubicBezTo>
                    <a:pt x="64" y="20"/>
                    <a:pt x="59" y="30"/>
                    <a:pt x="56" y="39"/>
                  </a:cubicBezTo>
                  <a:cubicBezTo>
                    <a:pt x="56" y="39"/>
                    <a:pt x="56" y="39"/>
                    <a:pt x="56" y="39"/>
                  </a:cubicBezTo>
                  <a:lnTo>
                    <a:pt x="17" y="40"/>
                  </a:lnTo>
                  <a:close/>
                  <a:moveTo>
                    <a:pt x="9" y="1"/>
                  </a:moveTo>
                  <a:cubicBezTo>
                    <a:pt x="6" y="1"/>
                    <a:pt x="4" y="1"/>
                    <a:pt x="3" y="3"/>
                  </a:cubicBezTo>
                  <a:cubicBezTo>
                    <a:pt x="1" y="4"/>
                    <a:pt x="1" y="7"/>
                    <a:pt x="3" y="11"/>
                  </a:cubicBezTo>
                  <a:cubicBezTo>
                    <a:pt x="17" y="39"/>
                    <a:pt x="17" y="39"/>
                    <a:pt x="17" y="39"/>
                  </a:cubicBezTo>
                  <a:cubicBezTo>
                    <a:pt x="55" y="38"/>
                    <a:pt x="55" y="38"/>
                    <a:pt x="55" y="38"/>
                  </a:cubicBezTo>
                  <a:cubicBezTo>
                    <a:pt x="58" y="29"/>
                    <a:pt x="63" y="19"/>
                    <a:pt x="69" y="9"/>
                  </a:cubicBezTo>
                  <a:cubicBezTo>
                    <a:pt x="69" y="8"/>
                    <a:pt x="66" y="4"/>
                    <a:pt x="56" y="4"/>
                  </a:cubicBezTo>
                  <a:cubicBezTo>
                    <a:pt x="50" y="4"/>
                    <a:pt x="43" y="5"/>
                    <a:pt x="34" y="9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3" y="9"/>
                    <a:pt x="27" y="8"/>
                    <a:pt x="18" y="2"/>
                  </a:cubicBezTo>
                  <a:cubicBezTo>
                    <a:pt x="18" y="2"/>
                    <a:pt x="13" y="1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1219200">
                <a:defRPr/>
              </a:pPr>
              <a:endParaRPr lang="zh-CN" altLang="en-US" sz="24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72" name="Freeform 34"/>
            <p:cNvSpPr/>
            <p:nvPr/>
          </p:nvSpPr>
          <p:spPr bwMode="auto">
            <a:xfrm>
              <a:off x="6471" y="2721"/>
              <a:ext cx="114" cy="34"/>
            </a:xfrm>
            <a:custGeom>
              <a:avLst/>
              <a:gdLst>
                <a:gd name="T0" fmla="*/ 40 w 48"/>
                <a:gd name="T1" fmla="*/ 0 h 14"/>
                <a:gd name="T2" fmla="*/ 6 w 48"/>
                <a:gd name="T3" fmla="*/ 1 h 14"/>
                <a:gd name="T4" fmla="*/ 0 w 48"/>
                <a:gd name="T5" fmla="*/ 7 h 14"/>
                <a:gd name="T6" fmla="*/ 7 w 48"/>
                <a:gd name="T7" fmla="*/ 14 h 14"/>
                <a:gd name="T8" fmla="*/ 41 w 48"/>
                <a:gd name="T9" fmla="*/ 13 h 14"/>
                <a:gd name="T10" fmla="*/ 48 w 48"/>
                <a:gd name="T11" fmla="*/ 6 h 14"/>
                <a:gd name="T12" fmla="*/ 40 w 48"/>
                <a:gd name="T1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4">
                  <a:moveTo>
                    <a:pt x="40" y="0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3" y="1"/>
                    <a:pt x="0" y="4"/>
                    <a:pt x="0" y="7"/>
                  </a:cubicBezTo>
                  <a:cubicBezTo>
                    <a:pt x="0" y="11"/>
                    <a:pt x="3" y="14"/>
                    <a:pt x="7" y="14"/>
                  </a:cubicBezTo>
                  <a:cubicBezTo>
                    <a:pt x="41" y="13"/>
                    <a:pt x="41" y="13"/>
                    <a:pt x="41" y="13"/>
                  </a:cubicBezTo>
                  <a:cubicBezTo>
                    <a:pt x="45" y="12"/>
                    <a:pt x="48" y="10"/>
                    <a:pt x="48" y="6"/>
                  </a:cubicBezTo>
                  <a:cubicBezTo>
                    <a:pt x="47" y="2"/>
                    <a:pt x="44" y="0"/>
                    <a:pt x="4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1219200">
                <a:defRPr/>
              </a:pPr>
              <a:endParaRPr lang="zh-CN" altLang="en-US" sz="24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73" name="Freeform 35"/>
            <p:cNvSpPr>
              <a:spLocks noEditPoints="1"/>
            </p:cNvSpPr>
            <p:nvPr/>
          </p:nvSpPr>
          <p:spPr bwMode="auto">
            <a:xfrm>
              <a:off x="6468" y="2719"/>
              <a:ext cx="117" cy="36"/>
            </a:xfrm>
            <a:custGeom>
              <a:avLst/>
              <a:gdLst>
                <a:gd name="T0" fmla="*/ 8 w 49"/>
                <a:gd name="T1" fmla="*/ 15 h 15"/>
                <a:gd name="T2" fmla="*/ 0 w 49"/>
                <a:gd name="T3" fmla="*/ 8 h 15"/>
                <a:gd name="T4" fmla="*/ 2 w 49"/>
                <a:gd name="T5" fmla="*/ 3 h 15"/>
                <a:gd name="T6" fmla="*/ 7 w 49"/>
                <a:gd name="T7" fmla="*/ 1 h 15"/>
                <a:gd name="T8" fmla="*/ 42 w 49"/>
                <a:gd name="T9" fmla="*/ 0 h 15"/>
                <a:gd name="T10" fmla="*/ 49 w 49"/>
                <a:gd name="T11" fmla="*/ 7 h 15"/>
                <a:gd name="T12" fmla="*/ 42 w 49"/>
                <a:gd name="T13" fmla="*/ 14 h 15"/>
                <a:gd name="T14" fmla="*/ 8 w 49"/>
                <a:gd name="T15" fmla="*/ 15 h 15"/>
                <a:gd name="T16" fmla="*/ 42 w 49"/>
                <a:gd name="T17" fmla="*/ 1 h 15"/>
                <a:gd name="T18" fmla="*/ 41 w 49"/>
                <a:gd name="T19" fmla="*/ 1 h 15"/>
                <a:gd name="T20" fmla="*/ 7 w 49"/>
                <a:gd name="T21" fmla="*/ 2 h 15"/>
                <a:gd name="T22" fmla="*/ 3 w 49"/>
                <a:gd name="T23" fmla="*/ 4 h 15"/>
                <a:gd name="T24" fmla="*/ 1 w 49"/>
                <a:gd name="T25" fmla="*/ 8 h 15"/>
                <a:gd name="T26" fmla="*/ 8 w 49"/>
                <a:gd name="T27" fmla="*/ 14 h 15"/>
                <a:gd name="T28" fmla="*/ 8 w 49"/>
                <a:gd name="T29" fmla="*/ 14 h 15"/>
                <a:gd name="T30" fmla="*/ 42 w 49"/>
                <a:gd name="T31" fmla="*/ 13 h 15"/>
                <a:gd name="T32" fmla="*/ 48 w 49"/>
                <a:gd name="T33" fmla="*/ 7 h 15"/>
                <a:gd name="T34" fmla="*/ 42 w 49"/>
                <a:gd name="T35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9" h="15">
                  <a:moveTo>
                    <a:pt x="8" y="15"/>
                  </a:moveTo>
                  <a:cubicBezTo>
                    <a:pt x="4" y="15"/>
                    <a:pt x="0" y="12"/>
                    <a:pt x="0" y="8"/>
                  </a:cubicBezTo>
                  <a:cubicBezTo>
                    <a:pt x="0" y="6"/>
                    <a:pt x="1" y="5"/>
                    <a:pt x="2" y="3"/>
                  </a:cubicBezTo>
                  <a:cubicBezTo>
                    <a:pt x="4" y="2"/>
                    <a:pt x="5" y="1"/>
                    <a:pt x="7" y="1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6" y="0"/>
                    <a:pt x="49" y="3"/>
                    <a:pt x="49" y="7"/>
                  </a:cubicBezTo>
                  <a:cubicBezTo>
                    <a:pt x="49" y="11"/>
                    <a:pt x="46" y="14"/>
                    <a:pt x="42" y="14"/>
                  </a:cubicBezTo>
                  <a:lnTo>
                    <a:pt x="8" y="15"/>
                  </a:lnTo>
                  <a:close/>
                  <a:moveTo>
                    <a:pt x="42" y="1"/>
                  </a:moveTo>
                  <a:cubicBezTo>
                    <a:pt x="41" y="1"/>
                    <a:pt x="41" y="1"/>
                    <a:pt x="41" y="1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6" y="2"/>
                    <a:pt x="4" y="3"/>
                    <a:pt x="3" y="4"/>
                  </a:cubicBezTo>
                  <a:cubicBezTo>
                    <a:pt x="2" y="5"/>
                    <a:pt x="1" y="7"/>
                    <a:pt x="1" y="8"/>
                  </a:cubicBezTo>
                  <a:cubicBezTo>
                    <a:pt x="1" y="12"/>
                    <a:pt x="4" y="14"/>
                    <a:pt x="8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42" y="13"/>
                    <a:pt x="42" y="13"/>
                    <a:pt x="42" y="13"/>
                  </a:cubicBezTo>
                  <a:cubicBezTo>
                    <a:pt x="45" y="13"/>
                    <a:pt x="48" y="10"/>
                    <a:pt x="48" y="7"/>
                  </a:cubicBezTo>
                  <a:cubicBezTo>
                    <a:pt x="48" y="4"/>
                    <a:pt x="45" y="1"/>
                    <a:pt x="4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1219200">
                <a:defRPr/>
              </a:pPr>
              <a:endParaRPr lang="zh-CN" altLang="en-US" sz="24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74" name="Freeform 36"/>
            <p:cNvSpPr>
              <a:spLocks noEditPoints="1"/>
            </p:cNvSpPr>
            <p:nvPr/>
          </p:nvSpPr>
          <p:spPr bwMode="auto">
            <a:xfrm>
              <a:off x="6335" y="2762"/>
              <a:ext cx="402" cy="354"/>
            </a:xfrm>
            <a:custGeom>
              <a:avLst/>
              <a:gdLst>
                <a:gd name="T0" fmla="*/ 163 w 169"/>
                <a:gd name="T1" fmla="*/ 131 h 148"/>
                <a:gd name="T2" fmla="*/ 159 w 169"/>
                <a:gd name="T3" fmla="*/ 108 h 148"/>
                <a:gd name="T4" fmla="*/ 135 w 169"/>
                <a:gd name="T5" fmla="*/ 36 h 148"/>
                <a:gd name="T6" fmla="*/ 99 w 169"/>
                <a:gd name="T7" fmla="*/ 2 h 148"/>
                <a:gd name="T8" fmla="*/ 99 w 169"/>
                <a:gd name="T9" fmla="*/ 0 h 148"/>
                <a:gd name="T10" fmla="*/ 63 w 169"/>
                <a:gd name="T11" fmla="*/ 1 h 148"/>
                <a:gd name="T12" fmla="*/ 38 w 169"/>
                <a:gd name="T13" fmla="*/ 31 h 148"/>
                <a:gd name="T14" fmla="*/ 15 w 169"/>
                <a:gd name="T15" fmla="*/ 124 h 148"/>
                <a:gd name="T16" fmla="*/ 8 w 169"/>
                <a:gd name="T17" fmla="*/ 139 h 148"/>
                <a:gd name="T18" fmla="*/ 8 w 169"/>
                <a:gd name="T19" fmla="*/ 139 h 148"/>
                <a:gd name="T20" fmla="*/ 7 w 169"/>
                <a:gd name="T21" fmla="*/ 143 h 148"/>
                <a:gd name="T22" fmla="*/ 16 w 169"/>
                <a:gd name="T23" fmla="*/ 144 h 148"/>
                <a:gd name="T24" fmla="*/ 28 w 169"/>
                <a:gd name="T25" fmla="*/ 142 h 148"/>
                <a:gd name="T26" fmla="*/ 28 w 169"/>
                <a:gd name="T27" fmla="*/ 142 h 148"/>
                <a:gd name="T28" fmla="*/ 29 w 169"/>
                <a:gd name="T29" fmla="*/ 142 h 148"/>
                <a:gd name="T30" fmla="*/ 78 w 169"/>
                <a:gd name="T31" fmla="*/ 148 h 148"/>
                <a:gd name="T32" fmla="*/ 143 w 169"/>
                <a:gd name="T33" fmla="*/ 139 h 148"/>
                <a:gd name="T34" fmla="*/ 155 w 169"/>
                <a:gd name="T35" fmla="*/ 141 h 148"/>
                <a:gd name="T36" fmla="*/ 159 w 169"/>
                <a:gd name="T37" fmla="*/ 142 h 148"/>
                <a:gd name="T38" fmla="*/ 167 w 169"/>
                <a:gd name="T39" fmla="*/ 138 h 148"/>
                <a:gd name="T40" fmla="*/ 163 w 169"/>
                <a:gd name="T41" fmla="*/ 131 h 148"/>
                <a:gd name="T42" fmla="*/ 107 w 169"/>
                <a:gd name="T43" fmla="*/ 101 h 148"/>
                <a:gd name="T44" fmla="*/ 56 w 169"/>
                <a:gd name="T45" fmla="*/ 100 h 148"/>
                <a:gd name="T46" fmla="*/ 56 w 169"/>
                <a:gd name="T47" fmla="*/ 96 h 148"/>
                <a:gd name="T48" fmla="*/ 70 w 169"/>
                <a:gd name="T49" fmla="*/ 79 h 148"/>
                <a:gd name="T50" fmla="*/ 70 w 169"/>
                <a:gd name="T51" fmla="*/ 73 h 148"/>
                <a:gd name="T52" fmla="*/ 57 w 169"/>
                <a:gd name="T53" fmla="*/ 73 h 148"/>
                <a:gd name="T54" fmla="*/ 57 w 169"/>
                <a:gd name="T55" fmla="*/ 67 h 148"/>
                <a:gd name="T56" fmla="*/ 68 w 169"/>
                <a:gd name="T57" fmla="*/ 67 h 148"/>
                <a:gd name="T58" fmla="*/ 67 w 169"/>
                <a:gd name="T59" fmla="*/ 57 h 148"/>
                <a:gd name="T60" fmla="*/ 91 w 169"/>
                <a:gd name="T61" fmla="*/ 39 h 148"/>
                <a:gd name="T62" fmla="*/ 104 w 169"/>
                <a:gd name="T63" fmla="*/ 41 h 148"/>
                <a:gd name="T64" fmla="*/ 102 w 169"/>
                <a:gd name="T65" fmla="*/ 47 h 148"/>
                <a:gd name="T66" fmla="*/ 91 w 169"/>
                <a:gd name="T67" fmla="*/ 45 h 148"/>
                <a:gd name="T68" fmla="*/ 77 w 169"/>
                <a:gd name="T69" fmla="*/ 57 h 148"/>
                <a:gd name="T70" fmla="*/ 79 w 169"/>
                <a:gd name="T71" fmla="*/ 67 h 148"/>
                <a:gd name="T72" fmla="*/ 97 w 169"/>
                <a:gd name="T73" fmla="*/ 67 h 148"/>
                <a:gd name="T74" fmla="*/ 96 w 169"/>
                <a:gd name="T75" fmla="*/ 73 h 148"/>
                <a:gd name="T76" fmla="*/ 80 w 169"/>
                <a:gd name="T77" fmla="*/ 73 h 148"/>
                <a:gd name="T78" fmla="*/ 79 w 169"/>
                <a:gd name="T79" fmla="*/ 83 h 148"/>
                <a:gd name="T80" fmla="*/ 71 w 169"/>
                <a:gd name="T81" fmla="*/ 93 h 148"/>
                <a:gd name="T82" fmla="*/ 71 w 169"/>
                <a:gd name="T83" fmla="*/ 94 h 148"/>
                <a:gd name="T84" fmla="*/ 107 w 169"/>
                <a:gd name="T85" fmla="*/ 94 h 148"/>
                <a:gd name="T86" fmla="*/ 107 w 169"/>
                <a:gd name="T87" fmla="*/ 10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69" h="148">
                  <a:moveTo>
                    <a:pt x="163" y="131"/>
                  </a:moveTo>
                  <a:cubicBezTo>
                    <a:pt x="163" y="131"/>
                    <a:pt x="154" y="125"/>
                    <a:pt x="159" y="108"/>
                  </a:cubicBezTo>
                  <a:cubicBezTo>
                    <a:pt x="159" y="108"/>
                    <a:pt x="168" y="62"/>
                    <a:pt x="135" y="36"/>
                  </a:cubicBezTo>
                  <a:cubicBezTo>
                    <a:pt x="133" y="35"/>
                    <a:pt x="100" y="10"/>
                    <a:pt x="99" y="2"/>
                  </a:cubicBezTo>
                  <a:cubicBezTo>
                    <a:pt x="99" y="2"/>
                    <a:pt x="99" y="1"/>
                    <a:pt x="99" y="0"/>
                  </a:cubicBezTo>
                  <a:cubicBezTo>
                    <a:pt x="63" y="1"/>
                    <a:pt x="63" y="1"/>
                    <a:pt x="63" y="1"/>
                  </a:cubicBezTo>
                  <a:cubicBezTo>
                    <a:pt x="58" y="9"/>
                    <a:pt x="50" y="19"/>
                    <a:pt x="38" y="31"/>
                  </a:cubicBezTo>
                  <a:cubicBezTo>
                    <a:pt x="37" y="32"/>
                    <a:pt x="0" y="69"/>
                    <a:pt x="15" y="124"/>
                  </a:cubicBezTo>
                  <a:cubicBezTo>
                    <a:pt x="15" y="125"/>
                    <a:pt x="16" y="128"/>
                    <a:pt x="8" y="139"/>
                  </a:cubicBezTo>
                  <a:cubicBezTo>
                    <a:pt x="8" y="139"/>
                    <a:pt x="8" y="139"/>
                    <a:pt x="8" y="139"/>
                  </a:cubicBezTo>
                  <a:cubicBezTo>
                    <a:pt x="8" y="139"/>
                    <a:pt x="6" y="142"/>
                    <a:pt x="7" y="143"/>
                  </a:cubicBezTo>
                  <a:cubicBezTo>
                    <a:pt x="9" y="145"/>
                    <a:pt x="12" y="145"/>
                    <a:pt x="16" y="144"/>
                  </a:cubicBezTo>
                  <a:cubicBezTo>
                    <a:pt x="16" y="144"/>
                    <a:pt x="21" y="143"/>
                    <a:pt x="28" y="142"/>
                  </a:cubicBezTo>
                  <a:cubicBezTo>
                    <a:pt x="28" y="142"/>
                    <a:pt x="28" y="142"/>
                    <a:pt x="28" y="142"/>
                  </a:cubicBezTo>
                  <a:cubicBezTo>
                    <a:pt x="29" y="142"/>
                    <a:pt x="29" y="142"/>
                    <a:pt x="29" y="142"/>
                  </a:cubicBezTo>
                  <a:cubicBezTo>
                    <a:pt x="29" y="142"/>
                    <a:pt x="48" y="148"/>
                    <a:pt x="78" y="148"/>
                  </a:cubicBezTo>
                  <a:cubicBezTo>
                    <a:pt x="100" y="148"/>
                    <a:pt x="122" y="145"/>
                    <a:pt x="143" y="139"/>
                  </a:cubicBezTo>
                  <a:cubicBezTo>
                    <a:pt x="143" y="139"/>
                    <a:pt x="149" y="138"/>
                    <a:pt x="155" y="141"/>
                  </a:cubicBezTo>
                  <a:cubicBezTo>
                    <a:pt x="155" y="141"/>
                    <a:pt x="157" y="142"/>
                    <a:pt x="159" y="142"/>
                  </a:cubicBezTo>
                  <a:cubicBezTo>
                    <a:pt x="162" y="142"/>
                    <a:pt x="165" y="140"/>
                    <a:pt x="167" y="138"/>
                  </a:cubicBezTo>
                  <a:cubicBezTo>
                    <a:pt x="167" y="138"/>
                    <a:pt x="169" y="135"/>
                    <a:pt x="163" y="131"/>
                  </a:cubicBezTo>
                  <a:close/>
                  <a:moveTo>
                    <a:pt x="107" y="101"/>
                  </a:moveTo>
                  <a:cubicBezTo>
                    <a:pt x="56" y="100"/>
                    <a:pt x="56" y="100"/>
                    <a:pt x="56" y="100"/>
                  </a:cubicBezTo>
                  <a:cubicBezTo>
                    <a:pt x="56" y="96"/>
                    <a:pt x="56" y="96"/>
                    <a:pt x="56" y="96"/>
                  </a:cubicBezTo>
                  <a:cubicBezTo>
                    <a:pt x="64" y="93"/>
                    <a:pt x="70" y="86"/>
                    <a:pt x="70" y="79"/>
                  </a:cubicBezTo>
                  <a:cubicBezTo>
                    <a:pt x="70" y="77"/>
                    <a:pt x="70" y="75"/>
                    <a:pt x="70" y="73"/>
                  </a:cubicBezTo>
                  <a:cubicBezTo>
                    <a:pt x="57" y="73"/>
                    <a:pt x="57" y="73"/>
                    <a:pt x="57" y="73"/>
                  </a:cubicBezTo>
                  <a:cubicBezTo>
                    <a:pt x="57" y="67"/>
                    <a:pt x="57" y="67"/>
                    <a:pt x="57" y="67"/>
                  </a:cubicBezTo>
                  <a:cubicBezTo>
                    <a:pt x="68" y="67"/>
                    <a:pt x="68" y="67"/>
                    <a:pt x="68" y="67"/>
                  </a:cubicBezTo>
                  <a:cubicBezTo>
                    <a:pt x="68" y="64"/>
                    <a:pt x="67" y="61"/>
                    <a:pt x="67" y="57"/>
                  </a:cubicBezTo>
                  <a:cubicBezTo>
                    <a:pt x="67" y="46"/>
                    <a:pt x="77" y="39"/>
                    <a:pt x="91" y="39"/>
                  </a:cubicBezTo>
                  <a:cubicBezTo>
                    <a:pt x="97" y="39"/>
                    <a:pt x="102" y="40"/>
                    <a:pt x="104" y="41"/>
                  </a:cubicBezTo>
                  <a:cubicBezTo>
                    <a:pt x="102" y="47"/>
                    <a:pt x="102" y="47"/>
                    <a:pt x="102" y="47"/>
                  </a:cubicBezTo>
                  <a:cubicBezTo>
                    <a:pt x="100" y="46"/>
                    <a:pt x="96" y="45"/>
                    <a:pt x="91" y="45"/>
                  </a:cubicBezTo>
                  <a:cubicBezTo>
                    <a:pt x="81" y="45"/>
                    <a:pt x="77" y="50"/>
                    <a:pt x="77" y="57"/>
                  </a:cubicBezTo>
                  <a:cubicBezTo>
                    <a:pt x="77" y="61"/>
                    <a:pt x="78" y="64"/>
                    <a:pt x="79" y="67"/>
                  </a:cubicBezTo>
                  <a:cubicBezTo>
                    <a:pt x="97" y="67"/>
                    <a:pt x="97" y="67"/>
                    <a:pt x="97" y="67"/>
                  </a:cubicBezTo>
                  <a:cubicBezTo>
                    <a:pt x="96" y="73"/>
                    <a:pt x="96" y="73"/>
                    <a:pt x="96" y="73"/>
                  </a:cubicBezTo>
                  <a:cubicBezTo>
                    <a:pt x="80" y="73"/>
                    <a:pt x="80" y="73"/>
                    <a:pt x="80" y="73"/>
                  </a:cubicBezTo>
                  <a:cubicBezTo>
                    <a:pt x="80" y="76"/>
                    <a:pt x="80" y="80"/>
                    <a:pt x="79" y="83"/>
                  </a:cubicBezTo>
                  <a:cubicBezTo>
                    <a:pt x="78" y="87"/>
                    <a:pt x="75" y="91"/>
                    <a:pt x="71" y="93"/>
                  </a:cubicBezTo>
                  <a:cubicBezTo>
                    <a:pt x="71" y="94"/>
                    <a:pt x="71" y="94"/>
                    <a:pt x="71" y="94"/>
                  </a:cubicBezTo>
                  <a:cubicBezTo>
                    <a:pt x="107" y="94"/>
                    <a:pt x="107" y="94"/>
                    <a:pt x="107" y="94"/>
                  </a:cubicBezTo>
                  <a:lnTo>
                    <a:pt x="107" y="1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1219200">
                <a:defRPr/>
              </a:pPr>
              <a:endParaRPr lang="zh-CN" altLang="en-US" sz="24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75" name="Freeform 37"/>
            <p:cNvSpPr/>
            <p:nvPr/>
          </p:nvSpPr>
          <p:spPr bwMode="auto">
            <a:xfrm>
              <a:off x="6147" y="2633"/>
              <a:ext cx="129" cy="81"/>
            </a:xfrm>
            <a:custGeom>
              <a:avLst/>
              <a:gdLst>
                <a:gd name="T0" fmla="*/ 14 w 54"/>
                <a:gd name="T1" fmla="*/ 34 h 34"/>
                <a:gd name="T2" fmla="*/ 43 w 54"/>
                <a:gd name="T3" fmla="*/ 34 h 34"/>
                <a:gd name="T4" fmla="*/ 54 w 54"/>
                <a:gd name="T5" fmla="*/ 13 h 34"/>
                <a:gd name="T6" fmla="*/ 28 w 54"/>
                <a:gd name="T7" fmla="*/ 12 h 34"/>
                <a:gd name="T8" fmla="*/ 16 w 54"/>
                <a:gd name="T9" fmla="*/ 6 h 34"/>
                <a:gd name="T10" fmla="*/ 4 w 54"/>
                <a:gd name="T11" fmla="*/ 13 h 34"/>
                <a:gd name="T12" fmla="*/ 14 w 54"/>
                <a:gd name="T1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34">
                  <a:moveTo>
                    <a:pt x="14" y="34"/>
                  </a:moveTo>
                  <a:cubicBezTo>
                    <a:pt x="43" y="34"/>
                    <a:pt x="43" y="34"/>
                    <a:pt x="43" y="34"/>
                  </a:cubicBezTo>
                  <a:cubicBezTo>
                    <a:pt x="45" y="29"/>
                    <a:pt x="48" y="22"/>
                    <a:pt x="54" y="13"/>
                  </a:cubicBezTo>
                  <a:cubicBezTo>
                    <a:pt x="54" y="13"/>
                    <a:pt x="51" y="3"/>
                    <a:pt x="28" y="12"/>
                  </a:cubicBezTo>
                  <a:cubicBezTo>
                    <a:pt x="28" y="12"/>
                    <a:pt x="22" y="11"/>
                    <a:pt x="16" y="6"/>
                  </a:cubicBezTo>
                  <a:cubicBezTo>
                    <a:pt x="16" y="6"/>
                    <a:pt x="0" y="0"/>
                    <a:pt x="4" y="13"/>
                  </a:cubicBezTo>
                  <a:lnTo>
                    <a:pt x="14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1219200">
                <a:defRPr/>
              </a:pPr>
              <a:endParaRPr lang="zh-CN" altLang="en-US" sz="24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76" name="Freeform 38"/>
            <p:cNvSpPr>
              <a:spLocks noEditPoints="1"/>
            </p:cNvSpPr>
            <p:nvPr/>
          </p:nvSpPr>
          <p:spPr bwMode="auto">
            <a:xfrm>
              <a:off x="6152" y="2642"/>
              <a:ext cx="126" cy="74"/>
            </a:xfrm>
            <a:custGeom>
              <a:avLst/>
              <a:gdLst>
                <a:gd name="T0" fmla="*/ 12 w 53"/>
                <a:gd name="T1" fmla="*/ 31 h 31"/>
                <a:gd name="T2" fmla="*/ 1 w 53"/>
                <a:gd name="T3" fmla="*/ 9 h 31"/>
                <a:gd name="T4" fmla="*/ 2 w 53"/>
                <a:gd name="T5" fmla="*/ 2 h 31"/>
                <a:gd name="T6" fmla="*/ 7 w 53"/>
                <a:gd name="T7" fmla="*/ 0 h 31"/>
                <a:gd name="T8" fmla="*/ 15 w 53"/>
                <a:gd name="T9" fmla="*/ 2 h 31"/>
                <a:gd name="T10" fmla="*/ 15 w 53"/>
                <a:gd name="T11" fmla="*/ 2 h 31"/>
                <a:gd name="T12" fmla="*/ 25 w 53"/>
                <a:gd name="T13" fmla="*/ 7 h 31"/>
                <a:gd name="T14" fmla="*/ 42 w 53"/>
                <a:gd name="T15" fmla="*/ 3 h 31"/>
                <a:gd name="T16" fmla="*/ 53 w 53"/>
                <a:gd name="T17" fmla="*/ 9 h 31"/>
                <a:gd name="T18" fmla="*/ 53 w 53"/>
                <a:gd name="T19" fmla="*/ 9 h 31"/>
                <a:gd name="T20" fmla="*/ 53 w 53"/>
                <a:gd name="T21" fmla="*/ 9 h 31"/>
                <a:gd name="T22" fmla="*/ 42 w 53"/>
                <a:gd name="T23" fmla="*/ 31 h 31"/>
                <a:gd name="T24" fmla="*/ 42 w 53"/>
                <a:gd name="T25" fmla="*/ 31 h 31"/>
                <a:gd name="T26" fmla="*/ 12 w 53"/>
                <a:gd name="T27" fmla="*/ 31 h 31"/>
                <a:gd name="T28" fmla="*/ 7 w 53"/>
                <a:gd name="T29" fmla="*/ 1 h 31"/>
                <a:gd name="T30" fmla="*/ 2 w 53"/>
                <a:gd name="T31" fmla="*/ 3 h 31"/>
                <a:gd name="T32" fmla="*/ 2 w 53"/>
                <a:gd name="T33" fmla="*/ 9 h 31"/>
                <a:gd name="T34" fmla="*/ 13 w 53"/>
                <a:gd name="T35" fmla="*/ 30 h 31"/>
                <a:gd name="T36" fmla="*/ 41 w 53"/>
                <a:gd name="T37" fmla="*/ 30 h 31"/>
                <a:gd name="T38" fmla="*/ 52 w 53"/>
                <a:gd name="T39" fmla="*/ 9 h 31"/>
                <a:gd name="T40" fmla="*/ 42 w 53"/>
                <a:gd name="T41" fmla="*/ 4 h 31"/>
                <a:gd name="T42" fmla="*/ 26 w 53"/>
                <a:gd name="T43" fmla="*/ 8 h 31"/>
                <a:gd name="T44" fmla="*/ 26 w 53"/>
                <a:gd name="T45" fmla="*/ 8 h 31"/>
                <a:gd name="T46" fmla="*/ 25 w 53"/>
                <a:gd name="T47" fmla="*/ 8 h 31"/>
                <a:gd name="T48" fmla="*/ 14 w 53"/>
                <a:gd name="T49" fmla="*/ 3 h 31"/>
                <a:gd name="T50" fmla="*/ 7 w 53"/>
                <a:gd name="T51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3" h="31">
                  <a:moveTo>
                    <a:pt x="12" y="31"/>
                  </a:moveTo>
                  <a:cubicBezTo>
                    <a:pt x="1" y="9"/>
                    <a:pt x="1" y="9"/>
                    <a:pt x="1" y="9"/>
                  </a:cubicBezTo>
                  <a:cubicBezTo>
                    <a:pt x="0" y="6"/>
                    <a:pt x="0" y="4"/>
                    <a:pt x="2" y="2"/>
                  </a:cubicBezTo>
                  <a:cubicBezTo>
                    <a:pt x="3" y="1"/>
                    <a:pt x="4" y="0"/>
                    <a:pt x="7" y="0"/>
                  </a:cubicBezTo>
                  <a:cubicBezTo>
                    <a:pt x="10" y="0"/>
                    <a:pt x="14" y="2"/>
                    <a:pt x="15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20" y="6"/>
                    <a:pt x="25" y="7"/>
                    <a:pt x="25" y="7"/>
                  </a:cubicBezTo>
                  <a:cubicBezTo>
                    <a:pt x="32" y="5"/>
                    <a:pt x="37" y="3"/>
                    <a:pt x="42" y="3"/>
                  </a:cubicBezTo>
                  <a:cubicBezTo>
                    <a:pt x="51" y="3"/>
                    <a:pt x="53" y="9"/>
                    <a:pt x="53" y="9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53" y="9"/>
                    <a:pt x="53" y="9"/>
                    <a:pt x="53" y="9"/>
                  </a:cubicBezTo>
                  <a:cubicBezTo>
                    <a:pt x="48" y="17"/>
                    <a:pt x="44" y="24"/>
                    <a:pt x="42" y="31"/>
                  </a:cubicBezTo>
                  <a:cubicBezTo>
                    <a:pt x="42" y="31"/>
                    <a:pt x="42" y="31"/>
                    <a:pt x="42" y="31"/>
                  </a:cubicBezTo>
                  <a:lnTo>
                    <a:pt x="12" y="31"/>
                  </a:lnTo>
                  <a:close/>
                  <a:moveTo>
                    <a:pt x="7" y="1"/>
                  </a:moveTo>
                  <a:cubicBezTo>
                    <a:pt x="5" y="1"/>
                    <a:pt x="3" y="2"/>
                    <a:pt x="2" y="3"/>
                  </a:cubicBezTo>
                  <a:cubicBezTo>
                    <a:pt x="1" y="4"/>
                    <a:pt x="1" y="6"/>
                    <a:pt x="2" y="9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41" y="30"/>
                    <a:pt x="41" y="30"/>
                    <a:pt x="41" y="30"/>
                  </a:cubicBezTo>
                  <a:cubicBezTo>
                    <a:pt x="43" y="23"/>
                    <a:pt x="47" y="16"/>
                    <a:pt x="52" y="9"/>
                  </a:cubicBezTo>
                  <a:cubicBezTo>
                    <a:pt x="51" y="8"/>
                    <a:pt x="49" y="4"/>
                    <a:pt x="42" y="4"/>
                  </a:cubicBezTo>
                  <a:cubicBezTo>
                    <a:pt x="37" y="4"/>
                    <a:pt x="32" y="6"/>
                    <a:pt x="26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5" y="8"/>
                    <a:pt x="25" y="8"/>
                    <a:pt x="25" y="8"/>
                  </a:cubicBezTo>
                  <a:cubicBezTo>
                    <a:pt x="25" y="8"/>
                    <a:pt x="20" y="7"/>
                    <a:pt x="14" y="3"/>
                  </a:cubicBezTo>
                  <a:cubicBezTo>
                    <a:pt x="14" y="3"/>
                    <a:pt x="10" y="1"/>
                    <a:pt x="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1219200">
                <a:defRPr/>
              </a:pPr>
              <a:endParaRPr lang="zh-CN" altLang="en-US" sz="24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77" name="Freeform 39"/>
            <p:cNvSpPr/>
            <p:nvPr/>
          </p:nvSpPr>
          <p:spPr bwMode="auto">
            <a:xfrm>
              <a:off x="6171" y="2721"/>
              <a:ext cx="86" cy="24"/>
            </a:xfrm>
            <a:custGeom>
              <a:avLst/>
              <a:gdLst>
                <a:gd name="T0" fmla="*/ 31 w 36"/>
                <a:gd name="T1" fmla="*/ 0 h 10"/>
                <a:gd name="T2" fmla="*/ 5 w 36"/>
                <a:gd name="T3" fmla="*/ 0 h 10"/>
                <a:gd name="T4" fmla="*/ 0 w 36"/>
                <a:gd name="T5" fmla="*/ 5 h 10"/>
                <a:gd name="T6" fmla="*/ 5 w 36"/>
                <a:gd name="T7" fmla="*/ 10 h 10"/>
                <a:gd name="T8" fmla="*/ 31 w 36"/>
                <a:gd name="T9" fmla="*/ 10 h 10"/>
                <a:gd name="T10" fmla="*/ 36 w 36"/>
                <a:gd name="T11" fmla="*/ 5 h 10"/>
                <a:gd name="T12" fmla="*/ 31 w 36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0">
                  <a:moveTo>
                    <a:pt x="31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2" y="10"/>
                    <a:pt x="5" y="10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4" y="10"/>
                    <a:pt x="36" y="7"/>
                    <a:pt x="36" y="5"/>
                  </a:cubicBezTo>
                  <a:cubicBezTo>
                    <a:pt x="36" y="2"/>
                    <a:pt x="34" y="0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1219200">
                <a:defRPr/>
              </a:pPr>
              <a:endParaRPr lang="zh-CN" altLang="en-US" sz="24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78" name="Freeform 40"/>
            <p:cNvSpPr>
              <a:spLocks noEditPoints="1"/>
            </p:cNvSpPr>
            <p:nvPr/>
          </p:nvSpPr>
          <p:spPr bwMode="auto">
            <a:xfrm>
              <a:off x="6171" y="2719"/>
              <a:ext cx="86" cy="26"/>
            </a:xfrm>
            <a:custGeom>
              <a:avLst/>
              <a:gdLst>
                <a:gd name="T0" fmla="*/ 5 w 36"/>
                <a:gd name="T1" fmla="*/ 11 h 11"/>
                <a:gd name="T2" fmla="*/ 0 w 36"/>
                <a:gd name="T3" fmla="*/ 6 h 11"/>
                <a:gd name="T4" fmla="*/ 1 w 36"/>
                <a:gd name="T5" fmla="*/ 2 h 11"/>
                <a:gd name="T6" fmla="*/ 5 w 36"/>
                <a:gd name="T7" fmla="*/ 0 h 11"/>
                <a:gd name="T8" fmla="*/ 31 w 36"/>
                <a:gd name="T9" fmla="*/ 0 h 11"/>
                <a:gd name="T10" fmla="*/ 36 w 36"/>
                <a:gd name="T11" fmla="*/ 6 h 11"/>
                <a:gd name="T12" fmla="*/ 31 w 36"/>
                <a:gd name="T13" fmla="*/ 11 h 11"/>
                <a:gd name="T14" fmla="*/ 5 w 36"/>
                <a:gd name="T15" fmla="*/ 11 h 11"/>
                <a:gd name="T16" fmla="*/ 31 w 36"/>
                <a:gd name="T17" fmla="*/ 1 h 11"/>
                <a:gd name="T18" fmla="*/ 5 w 36"/>
                <a:gd name="T19" fmla="*/ 1 h 11"/>
                <a:gd name="T20" fmla="*/ 2 w 36"/>
                <a:gd name="T21" fmla="*/ 3 h 11"/>
                <a:gd name="T22" fmla="*/ 1 w 36"/>
                <a:gd name="T23" fmla="*/ 6 h 11"/>
                <a:gd name="T24" fmla="*/ 5 w 36"/>
                <a:gd name="T25" fmla="*/ 10 h 11"/>
                <a:gd name="T26" fmla="*/ 5 w 36"/>
                <a:gd name="T27" fmla="*/ 11 h 11"/>
                <a:gd name="T28" fmla="*/ 5 w 36"/>
                <a:gd name="T29" fmla="*/ 10 h 11"/>
                <a:gd name="T30" fmla="*/ 31 w 36"/>
                <a:gd name="T31" fmla="*/ 10 h 11"/>
                <a:gd name="T32" fmla="*/ 35 w 36"/>
                <a:gd name="T33" fmla="*/ 6 h 11"/>
                <a:gd name="T34" fmla="*/ 31 w 36"/>
                <a:gd name="T35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6" h="11">
                  <a:moveTo>
                    <a:pt x="5" y="11"/>
                  </a:moveTo>
                  <a:cubicBezTo>
                    <a:pt x="2" y="11"/>
                    <a:pt x="0" y="9"/>
                    <a:pt x="0" y="6"/>
                  </a:cubicBezTo>
                  <a:cubicBezTo>
                    <a:pt x="0" y="4"/>
                    <a:pt x="0" y="3"/>
                    <a:pt x="1" y="2"/>
                  </a:cubicBezTo>
                  <a:cubicBezTo>
                    <a:pt x="2" y="1"/>
                    <a:pt x="4" y="0"/>
                    <a:pt x="5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4" y="0"/>
                    <a:pt x="36" y="3"/>
                    <a:pt x="36" y="6"/>
                  </a:cubicBezTo>
                  <a:cubicBezTo>
                    <a:pt x="36" y="9"/>
                    <a:pt x="34" y="11"/>
                    <a:pt x="31" y="11"/>
                  </a:cubicBezTo>
                  <a:lnTo>
                    <a:pt x="5" y="11"/>
                  </a:lnTo>
                  <a:close/>
                  <a:moveTo>
                    <a:pt x="31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4" y="1"/>
                    <a:pt x="3" y="2"/>
                    <a:pt x="2" y="3"/>
                  </a:cubicBezTo>
                  <a:cubicBezTo>
                    <a:pt x="1" y="3"/>
                    <a:pt x="1" y="5"/>
                    <a:pt x="1" y="6"/>
                  </a:cubicBezTo>
                  <a:cubicBezTo>
                    <a:pt x="1" y="8"/>
                    <a:pt x="3" y="10"/>
                    <a:pt x="5" y="10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3" y="10"/>
                    <a:pt x="35" y="8"/>
                    <a:pt x="35" y="6"/>
                  </a:cubicBezTo>
                  <a:cubicBezTo>
                    <a:pt x="35" y="3"/>
                    <a:pt x="33" y="1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1219200">
                <a:defRPr/>
              </a:pPr>
              <a:endParaRPr lang="zh-CN" altLang="en-US" sz="24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79" name="Freeform 41"/>
            <p:cNvSpPr>
              <a:spLocks noEditPoints="1"/>
            </p:cNvSpPr>
            <p:nvPr/>
          </p:nvSpPr>
          <p:spPr bwMode="auto">
            <a:xfrm>
              <a:off x="6066" y="2752"/>
              <a:ext cx="300" cy="264"/>
            </a:xfrm>
            <a:custGeom>
              <a:avLst/>
              <a:gdLst>
                <a:gd name="T0" fmla="*/ 120 w 126"/>
                <a:gd name="T1" fmla="*/ 99 h 110"/>
                <a:gd name="T2" fmla="*/ 118 w 126"/>
                <a:gd name="T3" fmla="*/ 82 h 110"/>
                <a:gd name="T4" fmla="*/ 101 w 126"/>
                <a:gd name="T5" fmla="*/ 28 h 110"/>
                <a:gd name="T6" fmla="*/ 76 w 126"/>
                <a:gd name="T7" fmla="*/ 2 h 110"/>
                <a:gd name="T8" fmla="*/ 75 w 126"/>
                <a:gd name="T9" fmla="*/ 0 h 110"/>
                <a:gd name="T10" fmla="*/ 48 w 126"/>
                <a:gd name="T11" fmla="*/ 0 h 110"/>
                <a:gd name="T12" fmla="*/ 29 w 126"/>
                <a:gd name="T13" fmla="*/ 22 h 110"/>
                <a:gd name="T14" fmla="*/ 10 w 126"/>
                <a:gd name="T15" fmla="*/ 91 h 110"/>
                <a:gd name="T16" fmla="*/ 4 w 126"/>
                <a:gd name="T17" fmla="*/ 102 h 110"/>
                <a:gd name="T18" fmla="*/ 4 w 126"/>
                <a:gd name="T19" fmla="*/ 105 h 110"/>
                <a:gd name="T20" fmla="*/ 10 w 126"/>
                <a:gd name="T21" fmla="*/ 106 h 110"/>
                <a:gd name="T22" fmla="*/ 19 w 126"/>
                <a:gd name="T23" fmla="*/ 105 h 110"/>
                <a:gd name="T24" fmla="*/ 19 w 126"/>
                <a:gd name="T25" fmla="*/ 105 h 110"/>
                <a:gd name="T26" fmla="*/ 20 w 126"/>
                <a:gd name="T27" fmla="*/ 105 h 110"/>
                <a:gd name="T28" fmla="*/ 61 w 126"/>
                <a:gd name="T29" fmla="*/ 110 h 110"/>
                <a:gd name="T30" fmla="*/ 105 w 126"/>
                <a:gd name="T31" fmla="*/ 104 h 110"/>
                <a:gd name="T32" fmla="*/ 107 w 126"/>
                <a:gd name="T33" fmla="*/ 104 h 110"/>
                <a:gd name="T34" fmla="*/ 114 w 126"/>
                <a:gd name="T35" fmla="*/ 106 h 110"/>
                <a:gd name="T36" fmla="*/ 118 w 126"/>
                <a:gd name="T37" fmla="*/ 107 h 110"/>
                <a:gd name="T38" fmla="*/ 123 w 126"/>
                <a:gd name="T39" fmla="*/ 104 h 110"/>
                <a:gd name="T40" fmla="*/ 120 w 126"/>
                <a:gd name="T41" fmla="*/ 99 h 110"/>
                <a:gd name="T42" fmla="*/ 81 w 126"/>
                <a:gd name="T43" fmla="*/ 55 h 110"/>
                <a:gd name="T44" fmla="*/ 81 w 126"/>
                <a:gd name="T45" fmla="*/ 58 h 110"/>
                <a:gd name="T46" fmla="*/ 53 w 126"/>
                <a:gd name="T47" fmla="*/ 57 h 110"/>
                <a:gd name="T48" fmla="*/ 53 w 126"/>
                <a:gd name="T49" fmla="*/ 62 h 110"/>
                <a:gd name="T50" fmla="*/ 81 w 126"/>
                <a:gd name="T51" fmla="*/ 62 h 110"/>
                <a:gd name="T52" fmla="*/ 81 w 126"/>
                <a:gd name="T53" fmla="*/ 66 h 110"/>
                <a:gd name="T54" fmla="*/ 53 w 126"/>
                <a:gd name="T55" fmla="*/ 65 h 110"/>
                <a:gd name="T56" fmla="*/ 67 w 126"/>
                <a:gd name="T57" fmla="*/ 80 h 110"/>
                <a:gd name="T58" fmla="*/ 83 w 126"/>
                <a:gd name="T59" fmla="*/ 78 h 110"/>
                <a:gd name="T60" fmla="*/ 85 w 126"/>
                <a:gd name="T61" fmla="*/ 83 h 110"/>
                <a:gd name="T62" fmla="*/ 54 w 126"/>
                <a:gd name="T63" fmla="*/ 81 h 110"/>
                <a:gd name="T64" fmla="*/ 45 w 126"/>
                <a:gd name="T65" fmla="*/ 65 h 110"/>
                <a:gd name="T66" fmla="*/ 38 w 126"/>
                <a:gd name="T67" fmla="*/ 65 h 110"/>
                <a:gd name="T68" fmla="*/ 39 w 126"/>
                <a:gd name="T69" fmla="*/ 61 h 110"/>
                <a:gd name="T70" fmla="*/ 44 w 126"/>
                <a:gd name="T71" fmla="*/ 61 h 110"/>
                <a:gd name="T72" fmla="*/ 45 w 126"/>
                <a:gd name="T73" fmla="*/ 58 h 110"/>
                <a:gd name="T74" fmla="*/ 39 w 126"/>
                <a:gd name="T75" fmla="*/ 57 h 110"/>
                <a:gd name="T76" fmla="*/ 39 w 126"/>
                <a:gd name="T77" fmla="*/ 53 h 110"/>
                <a:gd name="T78" fmla="*/ 45 w 126"/>
                <a:gd name="T79" fmla="*/ 53 h 110"/>
                <a:gd name="T80" fmla="*/ 67 w 126"/>
                <a:gd name="T81" fmla="*/ 35 h 110"/>
                <a:gd name="T82" fmla="*/ 86 w 126"/>
                <a:gd name="T83" fmla="*/ 38 h 110"/>
                <a:gd name="T84" fmla="*/ 83 w 126"/>
                <a:gd name="T85" fmla="*/ 43 h 110"/>
                <a:gd name="T86" fmla="*/ 54 w 126"/>
                <a:gd name="T87" fmla="*/ 54 h 110"/>
                <a:gd name="T88" fmla="*/ 81 w 126"/>
                <a:gd name="T89" fmla="*/ 5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6" h="110">
                  <a:moveTo>
                    <a:pt x="120" y="99"/>
                  </a:moveTo>
                  <a:cubicBezTo>
                    <a:pt x="120" y="99"/>
                    <a:pt x="114" y="94"/>
                    <a:pt x="118" y="82"/>
                  </a:cubicBezTo>
                  <a:cubicBezTo>
                    <a:pt x="118" y="82"/>
                    <a:pt x="126" y="48"/>
                    <a:pt x="101" y="28"/>
                  </a:cubicBezTo>
                  <a:cubicBezTo>
                    <a:pt x="99" y="26"/>
                    <a:pt x="76" y="7"/>
                    <a:pt x="76" y="2"/>
                  </a:cubicBezTo>
                  <a:cubicBezTo>
                    <a:pt x="76" y="1"/>
                    <a:pt x="75" y="1"/>
                    <a:pt x="75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5" y="6"/>
                    <a:pt x="38" y="13"/>
                    <a:pt x="29" y="22"/>
                  </a:cubicBezTo>
                  <a:cubicBezTo>
                    <a:pt x="29" y="22"/>
                    <a:pt x="0" y="49"/>
                    <a:pt x="10" y="91"/>
                  </a:cubicBezTo>
                  <a:cubicBezTo>
                    <a:pt x="10" y="92"/>
                    <a:pt x="10" y="94"/>
                    <a:pt x="4" y="102"/>
                  </a:cubicBezTo>
                  <a:cubicBezTo>
                    <a:pt x="4" y="102"/>
                    <a:pt x="3" y="104"/>
                    <a:pt x="4" y="105"/>
                  </a:cubicBezTo>
                  <a:cubicBezTo>
                    <a:pt x="5" y="106"/>
                    <a:pt x="7" y="107"/>
                    <a:pt x="10" y="106"/>
                  </a:cubicBezTo>
                  <a:cubicBezTo>
                    <a:pt x="10" y="106"/>
                    <a:pt x="14" y="105"/>
                    <a:pt x="19" y="105"/>
                  </a:cubicBezTo>
                  <a:cubicBezTo>
                    <a:pt x="19" y="105"/>
                    <a:pt x="19" y="105"/>
                    <a:pt x="19" y="105"/>
                  </a:cubicBezTo>
                  <a:cubicBezTo>
                    <a:pt x="20" y="105"/>
                    <a:pt x="20" y="105"/>
                    <a:pt x="20" y="105"/>
                  </a:cubicBezTo>
                  <a:cubicBezTo>
                    <a:pt x="20" y="105"/>
                    <a:pt x="36" y="110"/>
                    <a:pt x="61" y="110"/>
                  </a:cubicBezTo>
                  <a:cubicBezTo>
                    <a:pt x="76" y="110"/>
                    <a:pt x="91" y="108"/>
                    <a:pt x="105" y="104"/>
                  </a:cubicBezTo>
                  <a:cubicBezTo>
                    <a:pt x="105" y="104"/>
                    <a:pt x="106" y="104"/>
                    <a:pt x="107" y="104"/>
                  </a:cubicBezTo>
                  <a:cubicBezTo>
                    <a:pt x="109" y="104"/>
                    <a:pt x="112" y="105"/>
                    <a:pt x="114" y="106"/>
                  </a:cubicBezTo>
                  <a:cubicBezTo>
                    <a:pt x="114" y="106"/>
                    <a:pt x="116" y="107"/>
                    <a:pt x="118" y="107"/>
                  </a:cubicBezTo>
                  <a:cubicBezTo>
                    <a:pt x="119" y="107"/>
                    <a:pt x="121" y="106"/>
                    <a:pt x="123" y="104"/>
                  </a:cubicBezTo>
                  <a:cubicBezTo>
                    <a:pt x="123" y="104"/>
                    <a:pt x="125" y="102"/>
                    <a:pt x="120" y="99"/>
                  </a:cubicBezTo>
                  <a:close/>
                  <a:moveTo>
                    <a:pt x="81" y="55"/>
                  </a:moveTo>
                  <a:cubicBezTo>
                    <a:pt x="81" y="58"/>
                    <a:pt x="81" y="58"/>
                    <a:pt x="81" y="58"/>
                  </a:cubicBezTo>
                  <a:cubicBezTo>
                    <a:pt x="53" y="57"/>
                    <a:pt x="53" y="57"/>
                    <a:pt x="53" y="57"/>
                  </a:cubicBezTo>
                  <a:cubicBezTo>
                    <a:pt x="53" y="57"/>
                    <a:pt x="52" y="61"/>
                    <a:pt x="53" y="62"/>
                  </a:cubicBezTo>
                  <a:cubicBezTo>
                    <a:pt x="81" y="62"/>
                    <a:pt x="81" y="62"/>
                    <a:pt x="81" y="62"/>
                  </a:cubicBezTo>
                  <a:cubicBezTo>
                    <a:pt x="81" y="66"/>
                    <a:pt x="81" y="66"/>
                    <a:pt x="81" y="66"/>
                  </a:cubicBezTo>
                  <a:cubicBezTo>
                    <a:pt x="53" y="65"/>
                    <a:pt x="53" y="65"/>
                    <a:pt x="53" y="65"/>
                  </a:cubicBezTo>
                  <a:cubicBezTo>
                    <a:pt x="53" y="65"/>
                    <a:pt x="54" y="78"/>
                    <a:pt x="67" y="80"/>
                  </a:cubicBezTo>
                  <a:cubicBezTo>
                    <a:pt x="67" y="80"/>
                    <a:pt x="76" y="82"/>
                    <a:pt x="83" y="78"/>
                  </a:cubicBezTo>
                  <a:cubicBezTo>
                    <a:pt x="85" y="83"/>
                    <a:pt x="85" y="83"/>
                    <a:pt x="85" y="83"/>
                  </a:cubicBezTo>
                  <a:cubicBezTo>
                    <a:pt x="85" y="83"/>
                    <a:pt x="71" y="91"/>
                    <a:pt x="54" y="81"/>
                  </a:cubicBezTo>
                  <a:cubicBezTo>
                    <a:pt x="54" y="81"/>
                    <a:pt x="46" y="76"/>
                    <a:pt x="45" y="65"/>
                  </a:cubicBezTo>
                  <a:cubicBezTo>
                    <a:pt x="38" y="65"/>
                    <a:pt x="38" y="65"/>
                    <a:pt x="38" y="65"/>
                  </a:cubicBezTo>
                  <a:cubicBezTo>
                    <a:pt x="39" y="61"/>
                    <a:pt x="39" y="61"/>
                    <a:pt x="39" y="61"/>
                  </a:cubicBezTo>
                  <a:cubicBezTo>
                    <a:pt x="44" y="61"/>
                    <a:pt x="44" y="61"/>
                    <a:pt x="44" y="61"/>
                  </a:cubicBezTo>
                  <a:cubicBezTo>
                    <a:pt x="44" y="61"/>
                    <a:pt x="44" y="60"/>
                    <a:pt x="45" y="58"/>
                  </a:cubicBezTo>
                  <a:cubicBezTo>
                    <a:pt x="39" y="57"/>
                    <a:pt x="39" y="57"/>
                    <a:pt x="39" y="57"/>
                  </a:cubicBezTo>
                  <a:cubicBezTo>
                    <a:pt x="39" y="53"/>
                    <a:pt x="39" y="53"/>
                    <a:pt x="39" y="53"/>
                  </a:cubicBezTo>
                  <a:cubicBezTo>
                    <a:pt x="45" y="53"/>
                    <a:pt x="45" y="53"/>
                    <a:pt x="45" y="53"/>
                  </a:cubicBezTo>
                  <a:cubicBezTo>
                    <a:pt x="45" y="53"/>
                    <a:pt x="48" y="37"/>
                    <a:pt x="67" y="35"/>
                  </a:cubicBezTo>
                  <a:cubicBezTo>
                    <a:pt x="67" y="35"/>
                    <a:pt x="81" y="33"/>
                    <a:pt x="86" y="38"/>
                  </a:cubicBezTo>
                  <a:cubicBezTo>
                    <a:pt x="83" y="43"/>
                    <a:pt x="83" y="43"/>
                    <a:pt x="83" y="43"/>
                  </a:cubicBezTo>
                  <a:cubicBezTo>
                    <a:pt x="83" y="43"/>
                    <a:pt x="61" y="33"/>
                    <a:pt x="54" y="54"/>
                  </a:cubicBezTo>
                  <a:lnTo>
                    <a:pt x="81" y="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pPr defTabSz="1219200">
                <a:defRPr/>
              </a:pPr>
              <a:endParaRPr lang="zh-CN" altLang="en-US" sz="2400" kern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80" name="Freeform 108"/>
          <p:cNvSpPr>
            <a:spLocks noEditPoints="1"/>
          </p:cNvSpPr>
          <p:nvPr/>
        </p:nvSpPr>
        <p:spPr bwMode="auto">
          <a:xfrm>
            <a:off x="6948332" y="5733174"/>
            <a:ext cx="367976" cy="369300"/>
          </a:xfrm>
          <a:custGeom>
            <a:avLst/>
            <a:gdLst>
              <a:gd name="T0" fmla="*/ 97 w 115"/>
              <a:gd name="T1" fmla="*/ 48 h 115"/>
              <a:gd name="T2" fmla="*/ 91 w 115"/>
              <a:gd name="T3" fmla="*/ 41 h 115"/>
              <a:gd name="T4" fmla="*/ 102 w 115"/>
              <a:gd name="T5" fmla="*/ 26 h 115"/>
              <a:gd name="T6" fmla="*/ 94 w 115"/>
              <a:gd name="T7" fmla="*/ 13 h 115"/>
              <a:gd name="T8" fmla="*/ 79 w 115"/>
              <a:gd name="T9" fmla="*/ 23 h 115"/>
              <a:gd name="T10" fmla="*/ 70 w 115"/>
              <a:gd name="T11" fmla="*/ 22 h 115"/>
              <a:gd name="T12" fmla="*/ 67 w 115"/>
              <a:gd name="T13" fmla="*/ 3 h 115"/>
              <a:gd name="T14" fmla="*/ 52 w 115"/>
              <a:gd name="T15" fmla="*/ 0 h 115"/>
              <a:gd name="T16" fmla="*/ 48 w 115"/>
              <a:gd name="T17" fmla="*/ 18 h 115"/>
              <a:gd name="T18" fmla="*/ 41 w 115"/>
              <a:gd name="T19" fmla="*/ 24 h 115"/>
              <a:gd name="T20" fmla="*/ 26 w 115"/>
              <a:gd name="T21" fmla="*/ 13 h 115"/>
              <a:gd name="T22" fmla="*/ 13 w 115"/>
              <a:gd name="T23" fmla="*/ 21 h 115"/>
              <a:gd name="T24" fmla="*/ 23 w 115"/>
              <a:gd name="T25" fmla="*/ 36 h 115"/>
              <a:gd name="T26" fmla="*/ 22 w 115"/>
              <a:gd name="T27" fmla="*/ 45 h 115"/>
              <a:gd name="T28" fmla="*/ 4 w 115"/>
              <a:gd name="T29" fmla="*/ 48 h 115"/>
              <a:gd name="T30" fmla="*/ 0 w 115"/>
              <a:gd name="T31" fmla="*/ 63 h 115"/>
              <a:gd name="T32" fmla="*/ 18 w 115"/>
              <a:gd name="T33" fmla="*/ 66 h 115"/>
              <a:gd name="T34" fmla="*/ 24 w 115"/>
              <a:gd name="T35" fmla="*/ 73 h 115"/>
              <a:gd name="T36" fmla="*/ 13 w 115"/>
              <a:gd name="T37" fmla="*/ 89 h 115"/>
              <a:gd name="T38" fmla="*/ 21 w 115"/>
              <a:gd name="T39" fmla="*/ 102 h 115"/>
              <a:gd name="T40" fmla="*/ 36 w 115"/>
              <a:gd name="T41" fmla="*/ 92 h 115"/>
              <a:gd name="T42" fmla="*/ 45 w 115"/>
              <a:gd name="T43" fmla="*/ 92 h 115"/>
              <a:gd name="T44" fmla="*/ 48 w 115"/>
              <a:gd name="T45" fmla="*/ 111 h 115"/>
              <a:gd name="T46" fmla="*/ 63 w 115"/>
              <a:gd name="T47" fmla="*/ 115 h 115"/>
              <a:gd name="T48" fmla="*/ 67 w 115"/>
              <a:gd name="T49" fmla="*/ 97 h 115"/>
              <a:gd name="T50" fmla="*/ 74 w 115"/>
              <a:gd name="T51" fmla="*/ 91 h 115"/>
              <a:gd name="T52" fmla="*/ 89 w 115"/>
              <a:gd name="T53" fmla="*/ 102 h 115"/>
              <a:gd name="T54" fmla="*/ 102 w 115"/>
              <a:gd name="T55" fmla="*/ 94 h 115"/>
              <a:gd name="T56" fmla="*/ 92 w 115"/>
              <a:gd name="T57" fmla="*/ 79 h 115"/>
              <a:gd name="T58" fmla="*/ 93 w 115"/>
              <a:gd name="T59" fmla="*/ 70 h 115"/>
              <a:gd name="T60" fmla="*/ 112 w 115"/>
              <a:gd name="T61" fmla="*/ 66 h 115"/>
              <a:gd name="T62" fmla="*/ 115 w 115"/>
              <a:gd name="T63" fmla="*/ 52 h 115"/>
              <a:gd name="T64" fmla="*/ 58 w 115"/>
              <a:gd name="T65" fmla="*/ 79 h 115"/>
              <a:gd name="T66" fmla="*/ 58 w 115"/>
              <a:gd name="T67" fmla="*/ 36 h 115"/>
              <a:gd name="T68" fmla="*/ 58 w 115"/>
              <a:gd name="T69" fmla="*/ 79 h 115"/>
              <a:gd name="T70" fmla="*/ 49 w 115"/>
              <a:gd name="T71" fmla="*/ 57 h 115"/>
              <a:gd name="T72" fmla="*/ 67 w 115"/>
              <a:gd name="T73" fmla="*/ 57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15" h="115">
                <a:moveTo>
                  <a:pt x="112" y="48"/>
                </a:moveTo>
                <a:cubicBezTo>
                  <a:pt x="97" y="48"/>
                  <a:pt x="97" y="48"/>
                  <a:pt x="97" y="48"/>
                </a:cubicBezTo>
                <a:cubicBezTo>
                  <a:pt x="95" y="48"/>
                  <a:pt x="93" y="47"/>
                  <a:pt x="93" y="45"/>
                </a:cubicBezTo>
                <a:cubicBezTo>
                  <a:pt x="91" y="41"/>
                  <a:pt x="91" y="41"/>
                  <a:pt x="91" y="41"/>
                </a:cubicBezTo>
                <a:cubicBezTo>
                  <a:pt x="90" y="40"/>
                  <a:pt x="91" y="37"/>
                  <a:pt x="92" y="36"/>
                </a:cubicBezTo>
                <a:cubicBezTo>
                  <a:pt x="102" y="26"/>
                  <a:pt x="102" y="26"/>
                  <a:pt x="102" y="26"/>
                </a:cubicBezTo>
                <a:cubicBezTo>
                  <a:pt x="104" y="24"/>
                  <a:pt x="104" y="22"/>
                  <a:pt x="102" y="21"/>
                </a:cubicBezTo>
                <a:cubicBezTo>
                  <a:pt x="94" y="13"/>
                  <a:pt x="94" y="13"/>
                  <a:pt x="94" y="13"/>
                </a:cubicBezTo>
                <a:cubicBezTo>
                  <a:pt x="93" y="11"/>
                  <a:pt x="91" y="11"/>
                  <a:pt x="89" y="13"/>
                </a:cubicBezTo>
                <a:cubicBezTo>
                  <a:pt x="79" y="23"/>
                  <a:pt x="79" y="23"/>
                  <a:pt x="79" y="23"/>
                </a:cubicBezTo>
                <a:cubicBezTo>
                  <a:pt x="78" y="24"/>
                  <a:pt x="75" y="25"/>
                  <a:pt x="74" y="24"/>
                </a:cubicBezTo>
                <a:cubicBezTo>
                  <a:pt x="70" y="22"/>
                  <a:pt x="70" y="22"/>
                  <a:pt x="70" y="22"/>
                </a:cubicBezTo>
                <a:cubicBezTo>
                  <a:pt x="68" y="22"/>
                  <a:pt x="67" y="20"/>
                  <a:pt x="67" y="18"/>
                </a:cubicBezTo>
                <a:cubicBezTo>
                  <a:pt x="67" y="3"/>
                  <a:pt x="67" y="3"/>
                  <a:pt x="67" y="3"/>
                </a:cubicBezTo>
                <a:cubicBezTo>
                  <a:pt x="67" y="1"/>
                  <a:pt x="65" y="0"/>
                  <a:pt x="63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50" y="0"/>
                  <a:pt x="48" y="1"/>
                  <a:pt x="48" y="3"/>
                </a:cubicBezTo>
                <a:cubicBezTo>
                  <a:pt x="48" y="18"/>
                  <a:pt x="48" y="18"/>
                  <a:pt x="48" y="18"/>
                </a:cubicBezTo>
                <a:cubicBezTo>
                  <a:pt x="48" y="20"/>
                  <a:pt x="47" y="22"/>
                  <a:pt x="45" y="22"/>
                </a:cubicBezTo>
                <a:cubicBezTo>
                  <a:pt x="41" y="24"/>
                  <a:pt x="41" y="24"/>
                  <a:pt x="41" y="24"/>
                </a:cubicBezTo>
                <a:cubicBezTo>
                  <a:pt x="40" y="25"/>
                  <a:pt x="37" y="24"/>
                  <a:pt x="36" y="23"/>
                </a:cubicBezTo>
                <a:cubicBezTo>
                  <a:pt x="26" y="13"/>
                  <a:pt x="26" y="13"/>
                  <a:pt x="26" y="13"/>
                </a:cubicBezTo>
                <a:cubicBezTo>
                  <a:pt x="25" y="11"/>
                  <a:pt x="22" y="11"/>
                  <a:pt x="21" y="13"/>
                </a:cubicBezTo>
                <a:cubicBezTo>
                  <a:pt x="13" y="21"/>
                  <a:pt x="13" y="21"/>
                  <a:pt x="13" y="21"/>
                </a:cubicBezTo>
                <a:cubicBezTo>
                  <a:pt x="12" y="22"/>
                  <a:pt x="12" y="24"/>
                  <a:pt x="13" y="26"/>
                </a:cubicBezTo>
                <a:cubicBezTo>
                  <a:pt x="23" y="36"/>
                  <a:pt x="23" y="36"/>
                  <a:pt x="23" y="36"/>
                </a:cubicBezTo>
                <a:cubicBezTo>
                  <a:pt x="24" y="37"/>
                  <a:pt x="25" y="40"/>
                  <a:pt x="24" y="41"/>
                </a:cubicBezTo>
                <a:cubicBezTo>
                  <a:pt x="22" y="45"/>
                  <a:pt x="22" y="45"/>
                  <a:pt x="22" y="45"/>
                </a:cubicBezTo>
                <a:cubicBezTo>
                  <a:pt x="22" y="47"/>
                  <a:pt x="20" y="48"/>
                  <a:pt x="18" y="48"/>
                </a:cubicBezTo>
                <a:cubicBezTo>
                  <a:pt x="4" y="48"/>
                  <a:pt x="4" y="48"/>
                  <a:pt x="4" y="48"/>
                </a:cubicBezTo>
                <a:cubicBezTo>
                  <a:pt x="2" y="48"/>
                  <a:pt x="0" y="50"/>
                  <a:pt x="0" y="52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65"/>
                  <a:pt x="2" y="66"/>
                  <a:pt x="4" y="66"/>
                </a:cubicBezTo>
                <a:cubicBezTo>
                  <a:pt x="18" y="66"/>
                  <a:pt x="18" y="66"/>
                  <a:pt x="18" y="66"/>
                </a:cubicBezTo>
                <a:cubicBezTo>
                  <a:pt x="20" y="66"/>
                  <a:pt x="22" y="68"/>
                  <a:pt x="22" y="70"/>
                </a:cubicBezTo>
                <a:cubicBezTo>
                  <a:pt x="24" y="73"/>
                  <a:pt x="24" y="73"/>
                  <a:pt x="24" y="73"/>
                </a:cubicBezTo>
                <a:cubicBezTo>
                  <a:pt x="25" y="75"/>
                  <a:pt x="24" y="78"/>
                  <a:pt x="23" y="79"/>
                </a:cubicBezTo>
                <a:cubicBezTo>
                  <a:pt x="13" y="89"/>
                  <a:pt x="13" y="89"/>
                  <a:pt x="13" y="89"/>
                </a:cubicBezTo>
                <a:cubicBezTo>
                  <a:pt x="12" y="90"/>
                  <a:pt x="12" y="93"/>
                  <a:pt x="13" y="94"/>
                </a:cubicBezTo>
                <a:cubicBezTo>
                  <a:pt x="21" y="102"/>
                  <a:pt x="21" y="102"/>
                  <a:pt x="21" y="102"/>
                </a:cubicBezTo>
                <a:cubicBezTo>
                  <a:pt x="22" y="103"/>
                  <a:pt x="25" y="103"/>
                  <a:pt x="26" y="102"/>
                </a:cubicBezTo>
                <a:cubicBezTo>
                  <a:pt x="36" y="92"/>
                  <a:pt x="36" y="92"/>
                  <a:pt x="36" y="92"/>
                </a:cubicBezTo>
                <a:cubicBezTo>
                  <a:pt x="37" y="90"/>
                  <a:pt x="40" y="90"/>
                  <a:pt x="41" y="91"/>
                </a:cubicBezTo>
                <a:cubicBezTo>
                  <a:pt x="45" y="92"/>
                  <a:pt x="45" y="92"/>
                  <a:pt x="45" y="92"/>
                </a:cubicBezTo>
                <a:cubicBezTo>
                  <a:pt x="47" y="93"/>
                  <a:pt x="48" y="95"/>
                  <a:pt x="48" y="97"/>
                </a:cubicBezTo>
                <a:cubicBezTo>
                  <a:pt x="48" y="111"/>
                  <a:pt x="48" y="111"/>
                  <a:pt x="48" y="111"/>
                </a:cubicBezTo>
                <a:cubicBezTo>
                  <a:pt x="48" y="113"/>
                  <a:pt x="50" y="115"/>
                  <a:pt x="52" y="115"/>
                </a:cubicBezTo>
                <a:cubicBezTo>
                  <a:pt x="63" y="115"/>
                  <a:pt x="63" y="115"/>
                  <a:pt x="63" y="115"/>
                </a:cubicBezTo>
                <a:cubicBezTo>
                  <a:pt x="65" y="115"/>
                  <a:pt x="67" y="113"/>
                  <a:pt x="67" y="111"/>
                </a:cubicBezTo>
                <a:cubicBezTo>
                  <a:pt x="67" y="97"/>
                  <a:pt x="67" y="97"/>
                  <a:pt x="67" y="97"/>
                </a:cubicBezTo>
                <a:cubicBezTo>
                  <a:pt x="67" y="95"/>
                  <a:pt x="68" y="93"/>
                  <a:pt x="70" y="92"/>
                </a:cubicBezTo>
                <a:cubicBezTo>
                  <a:pt x="74" y="91"/>
                  <a:pt x="74" y="91"/>
                  <a:pt x="74" y="91"/>
                </a:cubicBezTo>
                <a:cubicBezTo>
                  <a:pt x="75" y="90"/>
                  <a:pt x="78" y="90"/>
                  <a:pt x="79" y="92"/>
                </a:cubicBezTo>
                <a:cubicBezTo>
                  <a:pt x="89" y="102"/>
                  <a:pt x="89" y="102"/>
                  <a:pt x="89" y="102"/>
                </a:cubicBezTo>
                <a:cubicBezTo>
                  <a:pt x="91" y="103"/>
                  <a:pt x="93" y="103"/>
                  <a:pt x="94" y="102"/>
                </a:cubicBezTo>
                <a:cubicBezTo>
                  <a:pt x="102" y="94"/>
                  <a:pt x="102" y="94"/>
                  <a:pt x="102" y="94"/>
                </a:cubicBezTo>
                <a:cubicBezTo>
                  <a:pt x="104" y="93"/>
                  <a:pt x="104" y="90"/>
                  <a:pt x="102" y="89"/>
                </a:cubicBezTo>
                <a:cubicBezTo>
                  <a:pt x="92" y="79"/>
                  <a:pt x="92" y="79"/>
                  <a:pt x="92" y="79"/>
                </a:cubicBezTo>
                <a:cubicBezTo>
                  <a:pt x="91" y="78"/>
                  <a:pt x="90" y="75"/>
                  <a:pt x="91" y="73"/>
                </a:cubicBezTo>
                <a:cubicBezTo>
                  <a:pt x="93" y="70"/>
                  <a:pt x="93" y="70"/>
                  <a:pt x="93" y="70"/>
                </a:cubicBezTo>
                <a:cubicBezTo>
                  <a:pt x="93" y="68"/>
                  <a:pt x="95" y="66"/>
                  <a:pt x="97" y="66"/>
                </a:cubicBezTo>
                <a:cubicBezTo>
                  <a:pt x="112" y="66"/>
                  <a:pt x="112" y="66"/>
                  <a:pt x="112" y="66"/>
                </a:cubicBezTo>
                <a:cubicBezTo>
                  <a:pt x="113" y="66"/>
                  <a:pt x="115" y="65"/>
                  <a:pt x="115" y="63"/>
                </a:cubicBezTo>
                <a:cubicBezTo>
                  <a:pt x="115" y="52"/>
                  <a:pt x="115" y="52"/>
                  <a:pt x="115" y="52"/>
                </a:cubicBezTo>
                <a:cubicBezTo>
                  <a:pt x="115" y="50"/>
                  <a:pt x="113" y="48"/>
                  <a:pt x="112" y="48"/>
                </a:cubicBezTo>
                <a:close/>
                <a:moveTo>
                  <a:pt x="58" y="79"/>
                </a:moveTo>
                <a:cubicBezTo>
                  <a:pt x="46" y="79"/>
                  <a:pt x="36" y="69"/>
                  <a:pt x="36" y="57"/>
                </a:cubicBezTo>
                <a:cubicBezTo>
                  <a:pt x="36" y="46"/>
                  <a:pt x="46" y="36"/>
                  <a:pt x="58" y="36"/>
                </a:cubicBezTo>
                <a:cubicBezTo>
                  <a:pt x="69" y="36"/>
                  <a:pt x="79" y="46"/>
                  <a:pt x="79" y="57"/>
                </a:cubicBezTo>
                <a:cubicBezTo>
                  <a:pt x="79" y="69"/>
                  <a:pt x="69" y="79"/>
                  <a:pt x="58" y="79"/>
                </a:cubicBezTo>
                <a:close/>
                <a:moveTo>
                  <a:pt x="58" y="48"/>
                </a:moveTo>
                <a:cubicBezTo>
                  <a:pt x="53" y="48"/>
                  <a:pt x="49" y="52"/>
                  <a:pt x="49" y="57"/>
                </a:cubicBezTo>
                <a:cubicBezTo>
                  <a:pt x="49" y="62"/>
                  <a:pt x="53" y="66"/>
                  <a:pt x="58" y="66"/>
                </a:cubicBezTo>
                <a:cubicBezTo>
                  <a:pt x="63" y="66"/>
                  <a:pt x="67" y="62"/>
                  <a:pt x="67" y="57"/>
                </a:cubicBezTo>
                <a:cubicBezTo>
                  <a:pt x="67" y="52"/>
                  <a:pt x="63" y="48"/>
                  <a:pt x="58" y="48"/>
                </a:cubicBezTo>
                <a:close/>
              </a:path>
            </a:pathLst>
          </a:custGeom>
          <a:solidFill>
            <a:srgbClr val="005A9E"/>
          </a:solidFill>
          <a:ln>
            <a:noFill/>
          </a:ln>
        </p:spPr>
        <p:txBody>
          <a:bodyPr vert="horz" wrap="square" lIns="91439" tIns="45719" rIns="91439" bIns="45719" numCol="1" anchor="t" anchorCtr="0" compatLnSpc="1"/>
          <a:lstStyle/>
          <a:p>
            <a:pPr defTabSz="1219200">
              <a:defRPr/>
            </a:pPr>
            <a:endParaRPr lang="zh-CN" altLang="en-US" sz="2400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8" grpId="0" animBg="1"/>
      <p:bldP spid="18" grpId="1" animBg="1"/>
      <p:bldP spid="26" grpId="0"/>
      <p:bldP spid="27" grpId="0" animBg="1"/>
      <p:bldP spid="27" grpId="1" animBg="1"/>
      <p:bldP spid="31" grpId="0"/>
      <p:bldP spid="50" grpId="0" animBg="1"/>
      <p:bldP spid="51" grpId="0" animBg="1"/>
      <p:bldP spid="52" grpId="0" animBg="1"/>
      <p:bldP spid="53" grpId="0" animBg="1"/>
      <p:bldP spid="54" grpId="0"/>
      <p:bldP spid="55" grpId="0"/>
      <p:bldP spid="56" grpId="0"/>
      <p:bldP spid="57" grpId="0"/>
      <p:bldP spid="8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CBC1A6-D8E3-49F7-E399-3497033B59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 52">
            <a:extLst>
              <a:ext uri="{FF2B5EF4-FFF2-40B4-BE49-F238E27FC236}">
                <a16:creationId xmlns:a16="http://schemas.microsoft.com/office/drawing/2014/main" id="{B7EC81E5-8F64-D43B-5534-371EFE4BDABA}"/>
              </a:ext>
            </a:extLst>
          </p:cNvPr>
          <p:cNvSpPr/>
          <p:nvPr/>
        </p:nvSpPr>
        <p:spPr>
          <a:xfrm rot="13500000">
            <a:off x="1338014" y="553189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D7A42ED8-1B04-3F6F-7162-C3AD7576A2DC}"/>
              </a:ext>
            </a:extLst>
          </p:cNvPr>
          <p:cNvSpPr/>
          <p:nvPr/>
        </p:nvSpPr>
        <p:spPr>
          <a:xfrm rot="13500000">
            <a:off x="1591471" y="587059"/>
            <a:ext cx="223681" cy="223682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CBDD4729-858F-F5E0-28D1-2C76B15BC6D9}"/>
              </a:ext>
            </a:extLst>
          </p:cNvPr>
          <p:cNvSpPr/>
          <p:nvPr/>
        </p:nvSpPr>
        <p:spPr>
          <a:xfrm>
            <a:off x="1882154" y="468067"/>
            <a:ext cx="59415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zh-CN" altLang="en-US" sz="28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系统修改与完善</a:t>
            </a:r>
            <a:r>
              <a:rPr lang="en-US" altLang="zh-CN" sz="28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——</a:t>
            </a:r>
            <a:r>
              <a:rPr lang="zh-CN" altLang="en-US" sz="28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错误查找与解决</a:t>
            </a:r>
            <a:endParaRPr lang="en-US" altLang="zh-CN" sz="2800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8" name="圆角矩形 57">
            <a:extLst>
              <a:ext uri="{FF2B5EF4-FFF2-40B4-BE49-F238E27FC236}">
                <a16:creationId xmlns:a16="http://schemas.microsoft.com/office/drawing/2014/main" id="{BA0149BF-382A-38B4-59E1-F41CD9081145}"/>
              </a:ext>
            </a:extLst>
          </p:cNvPr>
          <p:cNvSpPr/>
          <p:nvPr/>
        </p:nvSpPr>
        <p:spPr>
          <a:xfrm rot="2700000">
            <a:off x="451479" y="347642"/>
            <a:ext cx="702516" cy="702516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AF42D2BC-171F-1D5C-99B6-9C5820D37A32}"/>
              </a:ext>
            </a:extLst>
          </p:cNvPr>
          <p:cNvSpPr/>
          <p:nvPr/>
        </p:nvSpPr>
        <p:spPr>
          <a:xfrm>
            <a:off x="486854" y="399268"/>
            <a:ext cx="6655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02</a:t>
            </a:r>
            <a:endParaRPr lang="zh-CN" altLang="en-US" sz="3200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A9A838DD-2E43-040A-57BE-C01814C24E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905011"/>
              </p:ext>
            </p:extLst>
          </p:nvPr>
        </p:nvGraphicFramePr>
        <p:xfrm>
          <a:off x="486854" y="1010172"/>
          <a:ext cx="11257280" cy="5157560"/>
        </p:xfrm>
        <a:graphic>
          <a:graphicData uri="http://schemas.openxmlformats.org/drawingml/2006/table">
            <a:tbl>
              <a:tblPr firstRow="1" firstCol="1" bandRow="1">
                <a:tableStyleId>{0505E3EF-67EA-436B-97B2-0124C06EBD24}</a:tableStyleId>
              </a:tblPr>
              <a:tblGrid>
                <a:gridCol w="5556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01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482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功能</a:t>
                      </a:r>
                      <a:endParaRPr lang="zh-CN" sz="18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完善</a:t>
                      </a:r>
                      <a:endParaRPr lang="zh-CN" sz="18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25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Chk</a:t>
                      </a:r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变量未定义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effectLst/>
                        </a:rPr>
                        <a:t>在</a:t>
                      </a:r>
                      <a:r>
                        <a:rPr lang="en-US" altLang="zh-CN" sz="1600" kern="100" dirty="0" err="1">
                          <a:effectLst/>
                        </a:rPr>
                        <a:t>rd</a:t>
                      </a:r>
                      <a:r>
                        <a:rPr lang="zh-CN" altLang="en-US" sz="1600" kern="100" dirty="0">
                          <a:effectLst/>
                        </a:rPr>
                        <a:t>函数里面声明整型变量</a:t>
                      </a:r>
                      <a:r>
                        <a:rPr lang="en-US" altLang="zh-CN" sz="1600" kern="100" dirty="0" err="1">
                          <a:effectLst/>
                        </a:rPr>
                        <a:t>chk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57573356"/>
                  </a:ext>
                </a:extLst>
              </a:tr>
              <a:tr h="76034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login</a:t>
                      </a:r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函数修改的错误：删除被当错</a:t>
                      </a: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ASCII</a:t>
                      </a:r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码；未输入，直接回车也能创建账号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通过键盘绑定实现回退操作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001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</a:t>
                      </a:r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函数：</a:t>
                      </a:r>
                      <a:r>
                        <a:rPr lang="zh-CN" altLang="en-US" sz="1600" b="1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没有正确处理文件路径，进入二级目录之后仍然可以打开一级目录的文件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在 </a:t>
                      </a:r>
                      <a:r>
                        <a:rPr lang="en-US" altLang="zh-CN" sz="1600" dirty="0"/>
                        <a:t>open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函数中实现路径解析，确保只能打开当前工作目录下的文件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79468599"/>
                  </a:ext>
                </a:extLst>
              </a:tr>
              <a:tr h="73001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mkdir</a:t>
                      </a:r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函数：同一文件目录下可以重名 默认以第一个进行</a:t>
                      </a: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cd</a:t>
                      </a:r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，若</a:t>
                      </a:r>
                      <a:r>
                        <a:rPr lang="en-US" sz="16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rd</a:t>
                      </a:r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时同时删除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在 </a:t>
                      </a:r>
                      <a:r>
                        <a:rPr lang="en-US" altLang="zh-C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mkdir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函数中添加检查重名的逻辑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754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</a:t>
                      </a:r>
                      <a:r>
                        <a:rPr lang="zh-CN" altLang="en-US" sz="1600" b="1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函数</a:t>
                      </a:r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：写文件时写出长度大于最大可写长度不报错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写文件时写出长度大于最大可写长度报错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11201226"/>
                  </a:ext>
                </a:extLst>
              </a:tr>
              <a:tr h="4245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1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</a:t>
                      </a:r>
                      <a:r>
                        <a:rPr lang="zh-CN" altLang="en-US" sz="1600" b="1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函数</a:t>
                      </a:r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：文件不可重复写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effectLst/>
                        </a:rPr>
                        <a:t>文件关闭后可以重新写</a:t>
                      </a: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41275096"/>
                  </a:ext>
                </a:extLst>
              </a:tr>
              <a:tr h="35983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210310" algn="ctr"/>
                        </a:tabLst>
                      </a:pP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</a:t>
                      </a:r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函数：</a:t>
                      </a: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打开的文件不关闭即可删除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删除文件之前会检查文件是否被打开，</a:t>
                      </a:r>
                      <a:r>
                        <a:rPr lang="zh-CN" sz="1600" kern="100" dirty="0">
                          <a:effectLst/>
                        </a:rPr>
                        <a:t>需关闭文件才能删除文件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021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analyse</a:t>
                      </a:r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函数：</a:t>
                      </a: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quit </a:t>
                      </a:r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后面加字符，不报错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quit</a:t>
                      </a:r>
                      <a:r>
                        <a:rPr lang="zh-CN" sz="1600" kern="100" dirty="0">
                          <a:effectLst/>
                        </a:rPr>
                        <a:t>后面加字符报错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4125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3" grpId="1" animBg="1"/>
      <p:bldP spid="54" grpId="0" animBg="1"/>
      <p:bldP spid="54" grpId="1" animBg="1"/>
      <p:bldP spid="57" grpId="0"/>
      <p:bldP spid="58" grpId="0" animBg="1"/>
      <p:bldP spid="58" grpId="1" animBg="1"/>
      <p:bldP spid="5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矩形 49"/>
          <p:cNvSpPr/>
          <p:nvPr/>
        </p:nvSpPr>
        <p:spPr>
          <a:xfrm rot="13500000">
            <a:off x="1338014" y="553189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1" name="矩形 50"/>
          <p:cNvSpPr/>
          <p:nvPr/>
        </p:nvSpPr>
        <p:spPr>
          <a:xfrm rot="13500000">
            <a:off x="1591471" y="587059"/>
            <a:ext cx="223681" cy="223682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5" name="圆角矩形 54"/>
          <p:cNvSpPr/>
          <p:nvPr/>
        </p:nvSpPr>
        <p:spPr>
          <a:xfrm rot="2700000">
            <a:off x="451479" y="347642"/>
            <a:ext cx="702516" cy="702516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486854" y="399268"/>
            <a:ext cx="6655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02</a:t>
            </a:r>
            <a:endParaRPr lang="zh-CN" altLang="en-US" sz="3200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42257" y="958205"/>
            <a:ext cx="11549743" cy="968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kern="100" dirty="0" err="1">
                <a:solidFill>
                  <a:schemeClr val="dk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Chk</a:t>
            </a:r>
            <a:r>
              <a:rPr lang="zh-CN" altLang="en-US" sz="2000" b="1" kern="100" dirty="0">
                <a:solidFill>
                  <a:schemeClr val="dk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变量未声明：</a:t>
            </a:r>
            <a:r>
              <a:rPr lang="zh-CN" altLang="en-US" sz="2000" kern="100" dirty="0">
                <a:solidFill>
                  <a:schemeClr val="dk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尝试调用 </a:t>
            </a:r>
            <a:r>
              <a:rPr lang="en-US" altLang="zh-CN" sz="2000" kern="100" dirty="0">
                <a:solidFill>
                  <a:schemeClr val="dk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check(</a:t>
            </a:r>
            <a:r>
              <a:rPr lang="en-US" altLang="zh-CN" sz="2000" kern="100" dirty="0" err="1">
                <a:solidFill>
                  <a:schemeClr val="dk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</a:t>
            </a:r>
            <a:r>
              <a:rPr lang="en-US" altLang="zh-CN" sz="2000" kern="100" dirty="0">
                <a:solidFill>
                  <a:schemeClr val="dk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) </a:t>
            </a:r>
            <a:r>
              <a:rPr lang="zh-CN" altLang="en-US" sz="2000" kern="100" dirty="0">
                <a:solidFill>
                  <a:schemeClr val="dk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并将返回值赋给 </a:t>
            </a:r>
            <a:r>
              <a:rPr lang="en-US" altLang="zh-CN" sz="2000" kern="100" dirty="0" err="1">
                <a:solidFill>
                  <a:schemeClr val="dk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chk</a:t>
            </a:r>
            <a:r>
              <a:rPr lang="en-US" altLang="zh-CN" sz="2000" kern="100" dirty="0">
                <a:solidFill>
                  <a:schemeClr val="dk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sz="2000" kern="100" dirty="0">
                <a:solidFill>
                  <a:schemeClr val="dk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时，但在使用 </a:t>
            </a:r>
            <a:r>
              <a:rPr lang="en-US" altLang="zh-CN" sz="2000" kern="100" dirty="0" err="1">
                <a:solidFill>
                  <a:schemeClr val="dk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chk</a:t>
            </a:r>
            <a:r>
              <a:rPr lang="en-US" altLang="zh-CN" sz="2000" kern="100" dirty="0">
                <a:solidFill>
                  <a:schemeClr val="dk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sz="2000" kern="100" dirty="0">
                <a:solidFill>
                  <a:schemeClr val="dk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之前，并没有声明这个变量</a:t>
            </a:r>
          </a:p>
          <a:p>
            <a:pPr>
              <a:lnSpc>
                <a:spcPct val="150000"/>
              </a:lnSpc>
            </a:pPr>
            <a:r>
              <a:rPr lang="zh-CN" altLang="en-US" sz="2000" b="1" kern="100" dirty="0">
                <a:latin typeface="等线" panose="02010600030101010101" pitchFamily="2" charset="-122"/>
                <a:ea typeface="等线" panose="02010600030101010101" pitchFamily="2" charset="-122"/>
              </a:rPr>
              <a:t>解决方法：</a:t>
            </a:r>
            <a:r>
              <a:rPr lang="zh-CN" altLang="en-US" sz="2000" kern="100" dirty="0">
                <a:solidFill>
                  <a:schemeClr val="dk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在</a:t>
            </a:r>
            <a:r>
              <a:rPr lang="en-US" altLang="zh-CN" sz="2000" kern="100" dirty="0" err="1">
                <a:solidFill>
                  <a:schemeClr val="dk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rd</a:t>
            </a:r>
            <a:r>
              <a:rPr lang="zh-CN" altLang="en-US" sz="2000" kern="100" dirty="0">
                <a:solidFill>
                  <a:schemeClr val="dk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函数里面声明整型变量</a:t>
            </a:r>
            <a:r>
              <a:rPr lang="en-US" altLang="zh-CN" sz="2000" kern="100" dirty="0" err="1">
                <a:solidFill>
                  <a:schemeClr val="dk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chk</a:t>
            </a:r>
            <a:endParaRPr lang="zh-CN" altLang="zh-CN" sz="2000" kern="100" dirty="0">
              <a:solidFill>
                <a:schemeClr val="dk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77658" y="2028134"/>
            <a:ext cx="6039773" cy="45846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91" b="7491"/>
          <a:stretch/>
        </p:blipFill>
        <p:spPr>
          <a:xfrm>
            <a:off x="4005942" y="2028134"/>
            <a:ext cx="7152329" cy="45841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矩形 11"/>
          <p:cNvSpPr/>
          <p:nvPr/>
        </p:nvSpPr>
        <p:spPr>
          <a:xfrm>
            <a:off x="1882154" y="468067"/>
            <a:ext cx="59415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zh-CN" altLang="en-US" sz="28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系统修改与完善</a:t>
            </a:r>
            <a:r>
              <a:rPr lang="en-US" altLang="zh-CN" sz="28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——</a:t>
            </a:r>
            <a:r>
              <a:rPr lang="zh-CN" altLang="en-US" sz="28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错误查找与解决</a:t>
            </a:r>
            <a:endParaRPr lang="en-US" altLang="zh-CN" sz="2800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0" grpId="1" animBg="1"/>
      <p:bldP spid="51" grpId="0" animBg="1"/>
      <p:bldP spid="51" grpId="1" animBg="1"/>
      <p:bldP spid="55" grpId="0" animBg="1"/>
      <p:bldP spid="55" grpId="1" animBg="1"/>
      <p:bldP spid="56" grpId="0"/>
      <p:bldP spid="2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F0F0B0-3BA9-D5C7-EF9E-65ABD9EECD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矩形 49">
            <a:extLst>
              <a:ext uri="{FF2B5EF4-FFF2-40B4-BE49-F238E27FC236}">
                <a16:creationId xmlns:a16="http://schemas.microsoft.com/office/drawing/2014/main" id="{B7FE47AD-D85C-9C55-347E-277ADEB8282F}"/>
              </a:ext>
            </a:extLst>
          </p:cNvPr>
          <p:cNvSpPr/>
          <p:nvPr/>
        </p:nvSpPr>
        <p:spPr>
          <a:xfrm rot="13500000">
            <a:off x="1338014" y="553189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0DEAE798-74C8-4D33-6AD5-556B81E811FF}"/>
              </a:ext>
            </a:extLst>
          </p:cNvPr>
          <p:cNvSpPr/>
          <p:nvPr/>
        </p:nvSpPr>
        <p:spPr>
          <a:xfrm rot="13500000">
            <a:off x="1591471" y="587059"/>
            <a:ext cx="223681" cy="223682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5" name="圆角矩形 54">
            <a:extLst>
              <a:ext uri="{FF2B5EF4-FFF2-40B4-BE49-F238E27FC236}">
                <a16:creationId xmlns:a16="http://schemas.microsoft.com/office/drawing/2014/main" id="{4B43FE02-CC7F-9C14-A777-6DEE49DD2E5C}"/>
              </a:ext>
            </a:extLst>
          </p:cNvPr>
          <p:cNvSpPr/>
          <p:nvPr/>
        </p:nvSpPr>
        <p:spPr>
          <a:xfrm rot="2700000">
            <a:off x="451479" y="347642"/>
            <a:ext cx="702516" cy="702516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C4A30AEA-D211-09EA-CC23-D8070C17DAB5}"/>
              </a:ext>
            </a:extLst>
          </p:cNvPr>
          <p:cNvSpPr/>
          <p:nvPr/>
        </p:nvSpPr>
        <p:spPr>
          <a:xfrm>
            <a:off x="486854" y="399268"/>
            <a:ext cx="6655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02</a:t>
            </a:r>
            <a:endParaRPr lang="zh-CN" altLang="en-US" sz="3200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4744EF6-F647-893F-845A-B4A6A9D4839B}"/>
              </a:ext>
            </a:extLst>
          </p:cNvPr>
          <p:cNvSpPr/>
          <p:nvPr/>
        </p:nvSpPr>
        <p:spPr>
          <a:xfrm>
            <a:off x="971663" y="958205"/>
            <a:ext cx="10187404" cy="9687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kern="100" dirty="0">
                <a:solidFill>
                  <a:schemeClr val="dk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login</a:t>
            </a:r>
            <a:r>
              <a:rPr lang="zh-CN" altLang="en-US" sz="2000" b="1" kern="100" dirty="0">
                <a:solidFill>
                  <a:schemeClr val="dk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函数错误：</a:t>
            </a:r>
            <a:r>
              <a:rPr lang="zh-CN" altLang="en-US" sz="2000" kern="100" dirty="0">
                <a:solidFill>
                  <a:schemeClr val="dk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未输入，直接回车也能创建账号，删除键也被错当成编码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zh-CN" altLang="en-US" sz="2000" b="1" kern="100" dirty="0">
                <a:latin typeface="等线" panose="02010600030101010101" pitchFamily="2" charset="-122"/>
                <a:ea typeface="等线" panose="02010600030101010101" pitchFamily="2" charset="-122"/>
              </a:rPr>
              <a:t>解决方法：</a:t>
            </a:r>
            <a:r>
              <a:rPr lang="zh-CN" altLang="zh-CN" sz="2000" kern="100" dirty="0">
                <a:latin typeface="等线" panose="02010600030101010101" pitchFamily="2" charset="-122"/>
                <a:ea typeface="等线" panose="02010600030101010101" pitchFamily="2" charset="-122"/>
              </a:rPr>
              <a:t>通过键盘绑定实现回退操作</a:t>
            </a:r>
            <a:r>
              <a:rPr lang="zh-CN" altLang="en-US" sz="2000" kern="100" dirty="0">
                <a:latin typeface="等线" panose="02010600030101010101" pitchFamily="2" charset="-122"/>
                <a:ea typeface="等线" panose="02010600030101010101" pitchFamily="2" charset="-122"/>
              </a:rPr>
              <a:t>，回车不能创建账号密码，同时要注意检查删除键</a:t>
            </a:r>
            <a:endParaRPr lang="zh-CN" altLang="zh-CN" sz="2000" kern="10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0EDA832-D25D-C52F-3D00-F6EED9EBE2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1663" y="2411625"/>
            <a:ext cx="8374978" cy="34475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94EF0D5-CA86-8AF5-D382-9C2AD7245F3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9" b="319"/>
          <a:stretch/>
        </p:blipFill>
        <p:spPr>
          <a:xfrm>
            <a:off x="3830487" y="1980233"/>
            <a:ext cx="7986482" cy="45841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B1778E04-B339-23A3-19B9-9FADFBC343F1}"/>
              </a:ext>
            </a:extLst>
          </p:cNvPr>
          <p:cNvSpPr/>
          <p:nvPr/>
        </p:nvSpPr>
        <p:spPr>
          <a:xfrm>
            <a:off x="1882154" y="468067"/>
            <a:ext cx="59415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zh-CN" altLang="en-US" sz="28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系统修改与完善</a:t>
            </a:r>
            <a:r>
              <a:rPr lang="en-US" altLang="zh-CN" sz="28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——</a:t>
            </a:r>
            <a:r>
              <a:rPr lang="zh-CN" altLang="en-US" sz="28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错误查找与解决</a:t>
            </a:r>
            <a:endParaRPr lang="en-US" altLang="zh-CN" sz="2800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44353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0" grpId="1" animBg="1"/>
      <p:bldP spid="51" grpId="0" animBg="1"/>
      <p:bldP spid="51" grpId="1" animBg="1"/>
      <p:bldP spid="55" grpId="0" animBg="1"/>
      <p:bldP spid="55" grpId="1" animBg="1"/>
      <p:bldP spid="56" grpId="0"/>
      <p:bldP spid="2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CD0CB9-F6B0-7DFE-EB66-BE234E25C3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矩形 49">
            <a:extLst>
              <a:ext uri="{FF2B5EF4-FFF2-40B4-BE49-F238E27FC236}">
                <a16:creationId xmlns:a16="http://schemas.microsoft.com/office/drawing/2014/main" id="{C5908035-D7A3-A2F4-421E-6A0A831091F8}"/>
              </a:ext>
            </a:extLst>
          </p:cNvPr>
          <p:cNvSpPr/>
          <p:nvPr/>
        </p:nvSpPr>
        <p:spPr>
          <a:xfrm rot="13500000">
            <a:off x="1338014" y="553189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2809C396-C498-FA43-741A-DA498A3D6077}"/>
              </a:ext>
            </a:extLst>
          </p:cNvPr>
          <p:cNvSpPr/>
          <p:nvPr/>
        </p:nvSpPr>
        <p:spPr>
          <a:xfrm rot="13500000">
            <a:off x="1591471" y="587059"/>
            <a:ext cx="223681" cy="223682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5" name="圆角矩形 54">
            <a:extLst>
              <a:ext uri="{FF2B5EF4-FFF2-40B4-BE49-F238E27FC236}">
                <a16:creationId xmlns:a16="http://schemas.microsoft.com/office/drawing/2014/main" id="{AF778CFA-F5C8-3615-49FB-DE16660BDF03}"/>
              </a:ext>
            </a:extLst>
          </p:cNvPr>
          <p:cNvSpPr/>
          <p:nvPr/>
        </p:nvSpPr>
        <p:spPr>
          <a:xfrm rot="2700000">
            <a:off x="451479" y="347642"/>
            <a:ext cx="702516" cy="702516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0B280674-963B-37DB-4471-6516D92D99CF}"/>
              </a:ext>
            </a:extLst>
          </p:cNvPr>
          <p:cNvSpPr/>
          <p:nvPr/>
        </p:nvSpPr>
        <p:spPr>
          <a:xfrm>
            <a:off x="486854" y="399268"/>
            <a:ext cx="6655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02</a:t>
            </a:r>
            <a:endParaRPr lang="zh-CN" altLang="en-US" sz="3200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02B5244-D7AC-C654-BF9C-10850A5DC4D4}"/>
              </a:ext>
            </a:extLst>
          </p:cNvPr>
          <p:cNvSpPr/>
          <p:nvPr/>
        </p:nvSpPr>
        <p:spPr>
          <a:xfrm>
            <a:off x="971663" y="958205"/>
            <a:ext cx="10267554" cy="9671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kern="100" dirty="0">
                <a:solidFill>
                  <a:schemeClr val="dk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open</a:t>
            </a:r>
            <a:r>
              <a:rPr lang="zh-CN" altLang="en-US" sz="2000" b="1" kern="100" dirty="0">
                <a:solidFill>
                  <a:schemeClr val="dk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函数错误：</a:t>
            </a:r>
            <a:r>
              <a:rPr lang="zh-CN" altLang="en-US" sz="2000" kern="100" dirty="0">
                <a:solidFill>
                  <a:schemeClr val="dk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没有正确处理文件路径，进入二级目录之后仍然可以打开一级目录的文件</a:t>
            </a:r>
            <a:endParaRPr lang="en-US" altLang="zh-CN" sz="2000" kern="100" dirty="0">
              <a:solidFill>
                <a:schemeClr val="dk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kern="100" dirty="0">
                <a:latin typeface="等线" panose="02010600030101010101" pitchFamily="2" charset="-122"/>
                <a:ea typeface="等线" panose="02010600030101010101" pitchFamily="2" charset="-122"/>
              </a:rPr>
              <a:t>解决方法：</a:t>
            </a:r>
            <a:r>
              <a:rPr lang="zh-CN" altLang="en-US" sz="2000" kern="100" dirty="0">
                <a:solidFill>
                  <a:schemeClr val="dk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在 </a:t>
            </a:r>
            <a:r>
              <a:rPr lang="en-US" altLang="zh-CN" sz="2000" kern="100" dirty="0">
                <a:solidFill>
                  <a:schemeClr val="dk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open</a:t>
            </a:r>
            <a:r>
              <a:rPr lang="zh-CN" altLang="en-US" sz="2000" kern="100" dirty="0">
                <a:solidFill>
                  <a:schemeClr val="dk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函数中实现路径解析，确保只能打开当前工作目录下的文件</a:t>
            </a:r>
            <a:endParaRPr lang="zh-CN" altLang="zh-CN" sz="2000" kern="100" dirty="0">
              <a:solidFill>
                <a:schemeClr val="dk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8EEA3AF-15E0-50D2-0C22-E1CD968AF0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6854" y="2471627"/>
            <a:ext cx="5812828" cy="25818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0AB4AB0-5051-3817-0469-FDBA6768FFB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31" r="12431"/>
          <a:stretch/>
        </p:blipFill>
        <p:spPr>
          <a:xfrm>
            <a:off x="3830487" y="1980233"/>
            <a:ext cx="7986482" cy="45841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4925D3D0-D5E3-2E21-307E-820CFC92A998}"/>
              </a:ext>
            </a:extLst>
          </p:cNvPr>
          <p:cNvSpPr/>
          <p:nvPr/>
        </p:nvSpPr>
        <p:spPr>
          <a:xfrm>
            <a:off x="1882154" y="468067"/>
            <a:ext cx="59415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zh-CN" altLang="en-US" sz="28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系统修改与完善</a:t>
            </a:r>
            <a:r>
              <a:rPr lang="en-US" altLang="zh-CN" sz="28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——</a:t>
            </a:r>
            <a:r>
              <a:rPr lang="zh-CN" altLang="en-US" sz="2800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错误查找与解决</a:t>
            </a:r>
            <a:endParaRPr lang="en-US" altLang="zh-CN" sz="2800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195641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0" grpId="1" animBg="1"/>
      <p:bldP spid="51" grpId="0" animBg="1"/>
      <p:bldP spid="51" grpId="1" animBg="1"/>
      <p:bldP spid="55" grpId="0" animBg="1"/>
      <p:bldP spid="55" grpId="1" animBg="1"/>
      <p:bldP spid="56" grpId="0"/>
      <p:bldP spid="2" grpId="0"/>
      <p:bldP spid="1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97CAC44C-9ABD-46A2-8E88-645DEC627BD9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PRESENTATION_TITLE" val="蓝色扁平化报告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COMMONDATA" val="eyJoZGlkIjoiZDAxMGMyOTNhMDk0NzFlMzlmMmE5ZWJhYWNlNGJiNzE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803*504"/>
  <p:tag name="TABLE_ENDDRAG_RECT" val="16*90*803*504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0rv3fj2s">
      <a:majorFont>
        <a:latin typeface="FZZhengHeiS-R-GB"/>
        <a:ea typeface="FZHei-B01S"/>
        <a:cs typeface=""/>
      </a:majorFont>
      <a:minorFont>
        <a:latin typeface="FZZhengHeiS-R-GB"/>
        <a:ea typeface="FZHei-B01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0rv3fj2s">
      <a:majorFont>
        <a:latin typeface="FZZhengHeiS-R-GB"/>
        <a:ea typeface="FZHei-B01S"/>
        <a:cs typeface=""/>
      </a:majorFont>
      <a:minorFont>
        <a:latin typeface="FZZhengHeiS-R-GB"/>
        <a:ea typeface="FZHei-B01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0">
              <a:srgbClr val="FFFFFF"/>
            </a:gs>
            <a:gs pos="100000">
              <a:schemeClr val="bg1">
                <a:lumMod val="95000"/>
              </a:schemeClr>
            </a:gs>
          </a:gsLst>
          <a:lin ang="15000000" scaled="0"/>
        </a:gradFill>
        <a:ln w="25400"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1"/>
          </a:gradFill>
        </a:ln>
        <a:effectLst>
          <a:outerShdw blurRad="63500" sx="103000" sy="103000" algn="ctr" rotWithShape="0">
            <a:prstClr val="black">
              <a:alpha val="11000"/>
            </a:prstClr>
          </a:outerShdw>
        </a:effectLst>
      </a:spPr>
      <a:bodyPr rtlCol="0" anchor="ctr"/>
      <a:lstStyle>
        <a:defPPr algn="ctr">
          <a:defRPr dirty="0">
            <a:solidFill>
              <a:prstClr val="white"/>
            </a:solidFill>
            <a:latin typeface="方正黑体简体" panose="02010601030101010101" pitchFamily="2" charset="-122"/>
            <a:ea typeface="方正黑体简体" panose="02010601030101010101" pitchFamily="2" charset="-122"/>
            <a:cs typeface="+mn-ea"/>
            <a:sym typeface="+mn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856</TotalTime>
  <Words>860</Words>
  <Application>Microsoft Office PowerPoint</Application>
  <PresentationFormat>宽屏</PresentationFormat>
  <Paragraphs>135</Paragraphs>
  <Slides>17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等线</vt:lpstr>
      <vt:lpstr>方正黑体简体</vt:lpstr>
      <vt:lpstr>宋体</vt:lpstr>
      <vt:lpstr>微软雅黑</vt:lpstr>
      <vt:lpstr>Arial</vt:lpstr>
      <vt:lpstr>Calibri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猛 杨</cp:lastModifiedBy>
  <cp:revision>260</cp:revision>
  <dcterms:created xsi:type="dcterms:W3CDTF">2016-06-30T07:01:00Z</dcterms:created>
  <dcterms:modified xsi:type="dcterms:W3CDTF">2024-11-28T15:17:53Z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1E8AF4AD4C1D4DDF8BA9E18B0752AC17_12</vt:lpwstr>
  </property>
  <property fmtid="{D5CDD505-2E9C-101B-9397-08002B2CF9AE}" pid="3" name="KSOProductBuildVer">
    <vt:lpwstr>2052-12.1.0.15712</vt:lpwstr>
  </property>
</Properties>
</file>