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  <p:sldMasterId id="2147483660" r:id="rId6"/>
    <p:sldMasterId id="2147483673" r:id="rId7"/>
    <p:sldMasterId id="2147483685" r:id="rId8"/>
    <p:sldMasterId id="2147483698" r:id="rId9"/>
  </p:sldMasterIdLst>
  <p:notesMasterIdLst>
    <p:notesMasterId r:id="rId16"/>
  </p:notesMasterIdLst>
  <p:handoutMasterIdLst>
    <p:handoutMasterId r:id="rId17"/>
  </p:handoutMasterIdLst>
  <p:sldIdLst>
    <p:sldId id="393" r:id="rId10"/>
    <p:sldId id="503" r:id="rId11"/>
    <p:sldId id="504" r:id="rId12"/>
    <p:sldId id="595" r:id="rId13"/>
    <p:sldId id="597" r:id="rId14"/>
    <p:sldId id="599" r:id="rId15"/>
  </p:sldIdLst>
  <p:sldSz cx="9144000" cy="6858000" type="screen4x3"/>
  <p:notesSz cx="6742113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GG" id="{6917CC3B-FB06-48FC-9452-FF9AADF2A022}">
          <p14:sldIdLst>
            <p14:sldId id="393"/>
            <p14:sldId id="503"/>
            <p14:sldId id="504"/>
            <p14:sldId id="595"/>
            <p14:sldId id="597"/>
            <p14:sldId id="5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56" userDrawn="1">
          <p15:clr>
            <a:srgbClr val="A4A3A4"/>
          </p15:clr>
        </p15:guide>
        <p15:guide id="2" pos="4880" userDrawn="1">
          <p15:clr>
            <a:srgbClr val="A4A3A4"/>
          </p15:clr>
        </p15:guide>
        <p15:guide id="3" pos="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5">
          <p15:clr>
            <a:srgbClr val="A4A3A4"/>
          </p15:clr>
        </p15:guide>
        <p15:guide id="2" pos="217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ery Wong Poh Siong" initials="" lastIdx="3" clrIdx="0"/>
  <p:cmAuthor id="2" name="Unknown User1" initials="Unknown User1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00"/>
    <a:srgbClr val="E5E5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CBE14-5C06-8941-A3BE-546904774DCE}" v="9" dt="2024-05-26T05:55:31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2104" autoAdjust="0"/>
  </p:normalViewPr>
  <p:slideViewPr>
    <p:cSldViewPr snapToGrid="0" showGuides="1">
      <p:cViewPr varScale="1">
        <p:scale>
          <a:sx n="89" d="100"/>
          <a:sy n="89" d="100"/>
        </p:scale>
        <p:origin x="2184" y="168"/>
      </p:cViewPr>
      <p:guideLst>
        <p:guide orient="horz" pos="4256"/>
        <p:guide pos="4880"/>
        <p:guide pos="4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166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65"/>
        <p:guide pos="21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Mengjie" userId="0d00356d-a2fa-48e1-b789-f4dd403c9b9e" providerId="ADAL" clId="{2434AB02-7225-4A9A-AA27-2D0FFBB2DF83}"/>
    <pc:docChg chg="undo redo custSel addSld delSld modSld modMainMaster addSection modSection">
      <pc:chgData name="Yang Mengjie" userId="0d00356d-a2fa-48e1-b789-f4dd403c9b9e" providerId="ADAL" clId="{2434AB02-7225-4A9A-AA27-2D0FFBB2DF83}" dt="2024-05-05T13:44:52.463" v="18202" actId="20577"/>
      <pc:docMkLst>
        <pc:docMk/>
      </pc:docMkLst>
      <pc:sldChg chg="addSp delSp modSp add mod">
        <pc:chgData name="Yang Mengjie" userId="0d00356d-a2fa-48e1-b789-f4dd403c9b9e" providerId="ADAL" clId="{2434AB02-7225-4A9A-AA27-2D0FFBB2DF83}" dt="2024-04-23T06:53:53.328" v="188" actId="20577"/>
        <pc:sldMkLst>
          <pc:docMk/>
          <pc:sldMk cId="0" sldId="286"/>
        </pc:sldMkLst>
        <pc:spChg chg="mod">
          <ac:chgData name="Yang Mengjie" userId="0d00356d-a2fa-48e1-b789-f4dd403c9b9e" providerId="ADAL" clId="{2434AB02-7225-4A9A-AA27-2D0FFBB2DF83}" dt="2024-04-23T06:50:12.429" v="166" actId="27636"/>
          <ac:spMkLst>
            <pc:docMk/>
            <pc:sldMk cId="0" sldId="286"/>
            <ac:spMk id="2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4-23T06:53:53.328" v="188" actId="20577"/>
          <ac:spMkLst>
            <pc:docMk/>
            <pc:sldMk cId="0" sldId="286"/>
            <ac:spMk id="3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4-23T06:50:12.389" v="165"/>
          <ac:spMkLst>
            <pc:docMk/>
            <pc:sldMk cId="0" sldId="286"/>
            <ac:spMk id="7" creationId="{00000000-0000-0000-0000-000000000000}"/>
          </ac:spMkLst>
        </pc:spChg>
        <pc:spChg chg="add del">
          <ac:chgData name="Yang Mengjie" userId="0d00356d-a2fa-48e1-b789-f4dd403c9b9e" providerId="ADAL" clId="{2434AB02-7225-4A9A-AA27-2D0FFBB2DF83}" dt="2024-04-23T06:50:35.350" v="173" actId="22"/>
          <ac:spMkLst>
            <pc:docMk/>
            <pc:sldMk cId="0" sldId="286"/>
            <ac:spMk id="8" creationId="{9D582EBF-6E25-9D5C-1757-D26741C90D6E}"/>
          </ac:spMkLst>
        </pc:spChg>
        <pc:picChg chg="mod">
          <ac:chgData name="Yang Mengjie" userId="0d00356d-a2fa-48e1-b789-f4dd403c9b9e" providerId="ADAL" clId="{2434AB02-7225-4A9A-AA27-2D0FFBB2DF83}" dt="2024-04-23T06:50:41.435" v="175" actId="1076"/>
          <ac:picMkLst>
            <pc:docMk/>
            <pc:sldMk cId="0" sldId="286"/>
            <ac:picMk id="5" creationId="{00000000-0000-0000-0000-000000000000}"/>
          </ac:picMkLst>
        </pc:picChg>
        <pc:picChg chg="mod">
          <ac:chgData name="Yang Mengjie" userId="0d00356d-a2fa-48e1-b789-f4dd403c9b9e" providerId="ADAL" clId="{2434AB02-7225-4A9A-AA27-2D0FFBB2DF83}" dt="2024-04-23T06:50:53.353" v="178" actId="1076"/>
          <ac:picMkLst>
            <pc:docMk/>
            <pc:sldMk cId="0" sldId="286"/>
            <ac:picMk id="6" creationId="{00000000-0000-0000-0000-000000000000}"/>
          </ac:picMkLst>
        </pc:picChg>
      </pc:sldChg>
      <pc:sldChg chg="modSp add mod">
        <pc:chgData name="Yang Mengjie" userId="0d00356d-a2fa-48e1-b789-f4dd403c9b9e" providerId="ADAL" clId="{2434AB02-7225-4A9A-AA27-2D0FFBB2DF83}" dt="2024-04-23T06:54:44.251" v="225" actId="14100"/>
        <pc:sldMkLst>
          <pc:docMk/>
          <pc:sldMk cId="0" sldId="289"/>
        </pc:sldMkLst>
        <pc:spChg chg="mod">
          <ac:chgData name="Yang Mengjie" userId="0d00356d-a2fa-48e1-b789-f4dd403c9b9e" providerId="ADAL" clId="{2434AB02-7225-4A9A-AA27-2D0FFBB2DF83}" dt="2024-04-23T06:50:12.389" v="165"/>
          <ac:spMkLst>
            <pc:docMk/>
            <pc:sldMk cId="0" sldId="289"/>
            <ac:spMk id="3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4-23T06:54:33.425" v="221" actId="20577"/>
          <ac:spMkLst>
            <pc:docMk/>
            <pc:sldMk cId="0" sldId="289"/>
            <ac:spMk id="5" creationId="{00000000-0000-0000-0000-000000000000}"/>
          </ac:spMkLst>
        </pc:spChg>
        <pc:picChg chg="mod">
          <ac:chgData name="Yang Mengjie" userId="0d00356d-a2fa-48e1-b789-f4dd403c9b9e" providerId="ADAL" clId="{2434AB02-7225-4A9A-AA27-2D0FFBB2DF83}" dt="2024-04-23T06:54:44.251" v="225" actId="14100"/>
          <ac:picMkLst>
            <pc:docMk/>
            <pc:sldMk cId="0" sldId="289"/>
            <ac:picMk id="7" creationId="{00000000-0000-0000-0000-000000000000}"/>
          </ac:picMkLst>
        </pc:picChg>
        <pc:picChg chg="mod">
          <ac:chgData name="Yang Mengjie" userId="0d00356d-a2fa-48e1-b789-f4dd403c9b9e" providerId="ADAL" clId="{2434AB02-7225-4A9A-AA27-2D0FFBB2DF83}" dt="2024-04-23T06:54:12.178" v="196" actId="1076"/>
          <ac:picMkLst>
            <pc:docMk/>
            <pc:sldMk cId="0" sldId="289"/>
            <ac:picMk id="8" creationId="{00000000-0000-0000-0000-000000000000}"/>
          </ac:picMkLst>
        </pc:picChg>
      </pc:sldChg>
      <pc:sldChg chg="addSp delSp modSp mod">
        <pc:chgData name="Yang Mengjie" userId="0d00356d-a2fa-48e1-b789-f4dd403c9b9e" providerId="ADAL" clId="{2434AB02-7225-4A9A-AA27-2D0FFBB2DF83}" dt="2024-05-05T11:42:18.364" v="17700" actId="1076"/>
        <pc:sldMkLst>
          <pc:docMk/>
          <pc:sldMk cId="0" sldId="375"/>
        </pc:sldMkLst>
        <pc:spChg chg="add del">
          <ac:chgData name="Yang Mengjie" userId="0d00356d-a2fa-48e1-b789-f4dd403c9b9e" providerId="ADAL" clId="{2434AB02-7225-4A9A-AA27-2D0FFBB2DF83}" dt="2024-04-28T09:11:48.732" v="8852" actId="22"/>
          <ac:spMkLst>
            <pc:docMk/>
            <pc:sldMk cId="0" sldId="375"/>
            <ac:spMk id="4" creationId="{CA2B29B5-DC6C-7129-4965-7BA3BDD11963}"/>
          </ac:spMkLst>
        </pc:spChg>
        <pc:spChg chg="add del mod">
          <ac:chgData name="Yang Mengjie" userId="0d00356d-a2fa-48e1-b789-f4dd403c9b9e" providerId="ADAL" clId="{2434AB02-7225-4A9A-AA27-2D0FFBB2DF83}" dt="2024-04-28T09:14:40.220" v="8922" actId="478"/>
          <ac:spMkLst>
            <pc:docMk/>
            <pc:sldMk cId="0" sldId="375"/>
            <ac:spMk id="6" creationId="{194CBA4E-BC72-B1A0-BDB5-56C45F33F278}"/>
          </ac:spMkLst>
        </pc:spChg>
        <pc:spChg chg="mod">
          <ac:chgData name="Yang Mengjie" userId="0d00356d-a2fa-48e1-b789-f4dd403c9b9e" providerId="ADAL" clId="{2434AB02-7225-4A9A-AA27-2D0FFBB2DF83}" dt="2024-05-05T11:42:18.364" v="17700" actId="1076"/>
          <ac:spMkLst>
            <pc:docMk/>
            <pc:sldMk cId="0" sldId="375"/>
            <ac:spMk id="65537" creationId="{00000000-0000-0000-0000-000000000000}"/>
          </ac:spMkLst>
        </pc:spChg>
      </pc:sldChg>
      <pc:sldChg chg="addSp modSp modNotesTx">
        <pc:chgData name="Yang Mengjie" userId="0d00356d-a2fa-48e1-b789-f4dd403c9b9e" providerId="ADAL" clId="{2434AB02-7225-4A9A-AA27-2D0FFBB2DF83}" dt="2024-04-28T09:13:31.894" v="8906"/>
        <pc:sldMkLst>
          <pc:docMk/>
          <pc:sldMk cId="0" sldId="379"/>
        </pc:sldMkLst>
        <pc:spChg chg="add mod">
          <ac:chgData name="Yang Mengjie" userId="0d00356d-a2fa-48e1-b789-f4dd403c9b9e" providerId="ADAL" clId="{2434AB02-7225-4A9A-AA27-2D0FFBB2DF83}" dt="2024-04-28T09:13:31.894" v="8906"/>
          <ac:spMkLst>
            <pc:docMk/>
            <pc:sldMk cId="0" sldId="379"/>
            <ac:spMk id="3" creationId="{7A0C0D38-8DBB-EEB9-3EF9-6AB035E8433B}"/>
          </ac:spMkLst>
        </pc:spChg>
      </pc:sldChg>
      <pc:sldChg chg="addSp delSp modSp mod">
        <pc:chgData name="Yang Mengjie" userId="0d00356d-a2fa-48e1-b789-f4dd403c9b9e" providerId="ADAL" clId="{2434AB02-7225-4A9A-AA27-2D0FFBB2DF83}" dt="2024-05-05T12:10:21.638" v="17810"/>
        <pc:sldMkLst>
          <pc:docMk/>
          <pc:sldMk cId="0" sldId="385"/>
        </pc:sldMkLst>
        <pc:spChg chg="add del mod">
          <ac:chgData name="Yang Mengjie" userId="0d00356d-a2fa-48e1-b789-f4dd403c9b9e" providerId="ADAL" clId="{2434AB02-7225-4A9A-AA27-2D0FFBB2DF83}" dt="2024-04-28T09:13:20.847" v="8897" actId="478"/>
          <ac:spMkLst>
            <pc:docMk/>
            <pc:sldMk cId="0" sldId="385"/>
            <ac:spMk id="2" creationId="{1233599E-00DC-C407-772B-A4BCB7B6972D}"/>
          </ac:spMkLst>
        </pc:spChg>
        <pc:spChg chg="mod">
          <ac:chgData name="Yang Mengjie" userId="0d00356d-a2fa-48e1-b789-f4dd403c9b9e" providerId="ADAL" clId="{2434AB02-7225-4A9A-AA27-2D0FFBB2DF83}" dt="2024-05-05T12:10:21.638" v="17810"/>
          <ac:spMkLst>
            <pc:docMk/>
            <pc:sldMk cId="0" sldId="385"/>
            <ac:spMk id="3" creationId="{00000000-0000-0000-0000-000000000000}"/>
          </ac:spMkLst>
        </pc:spChg>
        <pc:spChg chg="add del mod">
          <ac:chgData name="Yang Mengjie" userId="0d00356d-a2fa-48e1-b789-f4dd403c9b9e" providerId="ADAL" clId="{2434AB02-7225-4A9A-AA27-2D0FFBB2DF83}" dt="2024-04-28T09:14:36.670" v="8921" actId="478"/>
          <ac:spMkLst>
            <pc:docMk/>
            <pc:sldMk cId="0" sldId="385"/>
            <ac:spMk id="4" creationId="{6B86FBB3-934C-6AFC-6DD1-F5BE28AB5F0B}"/>
          </ac:spMkLst>
        </pc:spChg>
      </pc:sldChg>
      <pc:sldChg chg="addSp delSp modSp mod delAnim modAnim modNotesTx">
        <pc:chgData name="Yang Mengjie" userId="0d00356d-a2fa-48e1-b789-f4dd403c9b9e" providerId="ADAL" clId="{2434AB02-7225-4A9A-AA27-2D0FFBB2DF83}" dt="2024-05-05T12:16:09.919" v="17901"/>
        <pc:sldMkLst>
          <pc:docMk/>
          <pc:sldMk cId="0" sldId="391"/>
        </pc:sldMkLst>
        <pc:spChg chg="del mod">
          <ac:chgData name="Yang Mengjie" userId="0d00356d-a2fa-48e1-b789-f4dd403c9b9e" providerId="ADAL" clId="{2434AB02-7225-4A9A-AA27-2D0FFBB2DF83}" dt="2024-05-05T12:02:58.346" v="17707" actId="478"/>
          <ac:spMkLst>
            <pc:docMk/>
            <pc:sldMk cId="0" sldId="391"/>
            <ac:spMk id="3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5-05T12:06:11.509" v="17801" actId="20577"/>
          <ac:spMkLst>
            <pc:docMk/>
            <pc:sldMk cId="0" sldId="391"/>
            <ac:spMk id="5" creationId="{00000000-0000-0000-0000-000000000000}"/>
          </ac:spMkLst>
        </pc:spChg>
        <pc:spChg chg="add mod">
          <ac:chgData name="Yang Mengjie" userId="0d00356d-a2fa-48e1-b789-f4dd403c9b9e" providerId="ADAL" clId="{2434AB02-7225-4A9A-AA27-2D0FFBB2DF83}" dt="2024-04-28T09:13:34.507" v="8908"/>
          <ac:spMkLst>
            <pc:docMk/>
            <pc:sldMk cId="0" sldId="391"/>
            <ac:spMk id="6" creationId="{D435CD78-DB1F-9CC0-A469-53A366C84119}"/>
          </ac:spMkLst>
        </pc:spChg>
        <pc:spChg chg="del mod">
          <ac:chgData name="Yang Mengjie" userId="0d00356d-a2fa-48e1-b789-f4dd403c9b9e" providerId="ADAL" clId="{2434AB02-7225-4A9A-AA27-2D0FFBB2DF83}" dt="2024-05-05T12:03:27.594" v="17726" actId="478"/>
          <ac:spMkLst>
            <pc:docMk/>
            <pc:sldMk cId="0" sldId="391"/>
            <ac:spMk id="7" creationId="{00000000-0000-0000-0000-000000000000}"/>
          </ac:spMkLst>
        </pc:spChg>
        <pc:grpChg chg="add mod">
          <ac:chgData name="Yang Mengjie" userId="0d00356d-a2fa-48e1-b789-f4dd403c9b9e" providerId="ADAL" clId="{2434AB02-7225-4A9A-AA27-2D0FFBB2DF83}" dt="2024-05-05T12:06:16.569" v="17802" actId="1076"/>
          <ac:grpSpMkLst>
            <pc:docMk/>
            <pc:sldMk cId="0" sldId="391"/>
            <ac:grpSpMk id="11" creationId="{5F5C05F3-45DE-64E3-DAC6-D388B8B853A4}"/>
          </ac:grpSpMkLst>
        </pc:grpChg>
        <pc:picChg chg="add mod">
          <ac:chgData name="Yang Mengjie" userId="0d00356d-a2fa-48e1-b789-f4dd403c9b9e" providerId="ADAL" clId="{2434AB02-7225-4A9A-AA27-2D0FFBB2DF83}" dt="2024-05-05T12:05:19.324" v="17773" actId="164"/>
          <ac:picMkLst>
            <pc:docMk/>
            <pc:sldMk cId="0" sldId="391"/>
            <ac:picMk id="8" creationId="{32979C7F-BAC9-0266-A005-A92AF7D68FF0}"/>
          </ac:picMkLst>
        </pc:picChg>
        <pc:picChg chg="add mod">
          <ac:chgData name="Yang Mengjie" userId="0d00356d-a2fa-48e1-b789-f4dd403c9b9e" providerId="ADAL" clId="{2434AB02-7225-4A9A-AA27-2D0FFBB2DF83}" dt="2024-05-05T12:05:19.324" v="17773" actId="164"/>
          <ac:picMkLst>
            <pc:docMk/>
            <pc:sldMk cId="0" sldId="391"/>
            <ac:picMk id="10" creationId="{EE5A8C29-D0B9-F2E4-8F97-D1426932CBE6}"/>
          </ac:picMkLst>
        </pc:picChg>
      </pc:sldChg>
      <pc:sldChg chg="addSp modSp mod modNotesTx">
        <pc:chgData name="Yang Mengjie" userId="0d00356d-a2fa-48e1-b789-f4dd403c9b9e" providerId="ADAL" clId="{2434AB02-7225-4A9A-AA27-2D0FFBB2DF83}" dt="2024-04-28T09:13:35.286" v="8909"/>
        <pc:sldMkLst>
          <pc:docMk/>
          <pc:sldMk cId="0" sldId="392"/>
        </pc:sldMkLst>
        <pc:spChg chg="add mod">
          <ac:chgData name="Yang Mengjie" userId="0d00356d-a2fa-48e1-b789-f4dd403c9b9e" providerId="ADAL" clId="{2434AB02-7225-4A9A-AA27-2D0FFBB2DF83}" dt="2024-04-28T09:13:35.286" v="8909"/>
          <ac:spMkLst>
            <pc:docMk/>
            <pc:sldMk cId="0" sldId="392"/>
            <ac:spMk id="3" creationId="{8B6AE146-3DD9-8F34-FEE2-9B1BEE965D38}"/>
          </ac:spMkLst>
        </pc:spChg>
        <pc:spChg chg="mod">
          <ac:chgData name="Yang Mengjie" userId="0d00356d-a2fa-48e1-b789-f4dd403c9b9e" providerId="ADAL" clId="{2434AB02-7225-4A9A-AA27-2D0FFBB2DF83}" dt="2024-04-28T07:51:03.962" v="4824" actId="20577"/>
          <ac:spMkLst>
            <pc:docMk/>
            <pc:sldMk cId="0" sldId="392"/>
            <ac:spMk id="4" creationId="{00000000-0000-0000-0000-000000000000}"/>
          </ac:spMkLst>
        </pc:spChg>
      </pc:sldChg>
      <pc:sldChg chg="addSp modSp mod modNotesTx">
        <pc:chgData name="Yang Mengjie" userId="0d00356d-a2fa-48e1-b789-f4dd403c9b9e" providerId="ADAL" clId="{2434AB02-7225-4A9A-AA27-2D0FFBB2DF83}" dt="2024-04-28T09:13:36.659" v="8910"/>
        <pc:sldMkLst>
          <pc:docMk/>
          <pc:sldMk cId="0" sldId="393"/>
        </pc:sldMkLst>
        <pc:spChg chg="add mod">
          <ac:chgData name="Yang Mengjie" userId="0d00356d-a2fa-48e1-b789-f4dd403c9b9e" providerId="ADAL" clId="{2434AB02-7225-4A9A-AA27-2D0FFBB2DF83}" dt="2024-04-28T09:13:36.659" v="8910"/>
          <ac:spMkLst>
            <pc:docMk/>
            <pc:sldMk cId="0" sldId="393"/>
            <ac:spMk id="5" creationId="{05F1523C-0D3B-0372-FE03-249A93C2EA8D}"/>
          </ac:spMkLst>
        </pc:spChg>
        <pc:spChg chg="mod">
          <ac:chgData name="Yang Mengjie" userId="0d00356d-a2fa-48e1-b789-f4dd403c9b9e" providerId="ADAL" clId="{2434AB02-7225-4A9A-AA27-2D0FFBB2DF83}" dt="2024-04-28T08:27:56.827" v="5423" actId="14100"/>
          <ac:spMkLst>
            <pc:docMk/>
            <pc:sldMk cId="0" sldId="393"/>
            <ac:spMk id="18" creationId="{00000000-0000-0000-0000-000000000000}"/>
          </ac:spMkLst>
        </pc:spChg>
      </pc:sldChg>
      <pc:sldChg chg="addSp delSp modSp mod delAnim modAnim modNotesTx">
        <pc:chgData name="Yang Mengjie" userId="0d00356d-a2fa-48e1-b789-f4dd403c9b9e" providerId="ADAL" clId="{2434AB02-7225-4A9A-AA27-2D0FFBB2DF83}" dt="2024-05-05T13:22:50.436" v="18034" actId="207"/>
        <pc:sldMkLst>
          <pc:docMk/>
          <pc:sldMk cId="0" sldId="394"/>
        </pc:sldMkLst>
        <pc:spChg chg="mod">
          <ac:chgData name="Yang Mengjie" userId="0d00356d-a2fa-48e1-b789-f4dd403c9b9e" providerId="ADAL" clId="{2434AB02-7225-4A9A-AA27-2D0FFBB2DF83}" dt="2024-05-05T13:22:50.436" v="18034" actId="207"/>
          <ac:spMkLst>
            <pc:docMk/>
            <pc:sldMk cId="0" sldId="394"/>
            <ac:spMk id="3" creationId="{00000000-0000-0000-0000-000000000000}"/>
          </ac:spMkLst>
        </pc:spChg>
        <pc:spChg chg="add mod">
          <ac:chgData name="Yang Mengjie" userId="0d00356d-a2fa-48e1-b789-f4dd403c9b9e" providerId="ADAL" clId="{2434AB02-7225-4A9A-AA27-2D0FFBB2DF83}" dt="2024-04-28T09:13:37.948" v="8911"/>
          <ac:spMkLst>
            <pc:docMk/>
            <pc:sldMk cId="0" sldId="394"/>
            <ac:spMk id="6" creationId="{09E2EF84-1D85-9D60-7FC1-6CB7BC629050}"/>
          </ac:spMkLst>
        </pc:spChg>
        <pc:spChg chg="add mod">
          <ac:chgData name="Yang Mengjie" userId="0d00356d-a2fa-48e1-b789-f4dd403c9b9e" providerId="ADAL" clId="{2434AB02-7225-4A9A-AA27-2D0FFBB2DF83}" dt="2024-05-05T13:22:10.801" v="18033" actId="1076"/>
          <ac:spMkLst>
            <pc:docMk/>
            <pc:sldMk cId="0" sldId="394"/>
            <ac:spMk id="6" creationId="{3120ED8B-3966-E35F-482E-77DB95B9FA75}"/>
          </ac:spMkLst>
        </pc:spChg>
        <pc:spChg chg="mod">
          <ac:chgData name="Yang Mengjie" userId="0d00356d-a2fa-48e1-b789-f4dd403c9b9e" providerId="ADAL" clId="{2434AB02-7225-4A9A-AA27-2D0FFBB2DF83}" dt="2024-05-05T13:13:49.575" v="18001" actId="1076"/>
          <ac:spMkLst>
            <pc:docMk/>
            <pc:sldMk cId="0" sldId="394"/>
            <ac:spMk id="12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5-05T13:12:20.507" v="17924" actId="1076"/>
          <ac:spMkLst>
            <pc:docMk/>
            <pc:sldMk cId="0" sldId="394"/>
            <ac:spMk id="21" creationId="{00000000-0000-0000-0000-000000000000}"/>
          </ac:spMkLst>
        </pc:spChg>
        <pc:picChg chg="del">
          <ac:chgData name="Yang Mengjie" userId="0d00356d-a2fa-48e1-b789-f4dd403c9b9e" providerId="ADAL" clId="{2434AB02-7225-4A9A-AA27-2D0FFBB2DF83}" dt="2024-05-05T12:40:02.201" v="17906" actId="478"/>
          <ac:picMkLst>
            <pc:docMk/>
            <pc:sldMk cId="0" sldId="394"/>
            <ac:picMk id="13" creationId="{00000000-0000-0000-0000-000000000000}"/>
          </ac:picMkLst>
        </pc:picChg>
        <pc:picChg chg="del">
          <ac:chgData name="Yang Mengjie" userId="0d00356d-a2fa-48e1-b789-f4dd403c9b9e" providerId="ADAL" clId="{2434AB02-7225-4A9A-AA27-2D0FFBB2DF83}" dt="2024-05-05T12:40:02.201" v="17906" actId="478"/>
          <ac:picMkLst>
            <pc:docMk/>
            <pc:sldMk cId="0" sldId="394"/>
            <ac:picMk id="14" creationId="{00000000-0000-0000-0000-000000000000}"/>
          </ac:picMkLst>
        </pc:picChg>
        <pc:cxnChg chg="mod">
          <ac:chgData name="Yang Mengjie" userId="0d00356d-a2fa-48e1-b789-f4dd403c9b9e" providerId="ADAL" clId="{2434AB02-7225-4A9A-AA27-2D0FFBB2DF83}" dt="2024-05-05T13:13:49.575" v="18001" actId="1076"/>
          <ac:cxnSpMkLst>
            <pc:docMk/>
            <pc:sldMk cId="0" sldId="394"/>
            <ac:cxnSpMk id="11" creationId="{00000000-0000-0000-0000-000000000000}"/>
          </ac:cxnSpMkLst>
        </pc:cxnChg>
      </pc:sldChg>
      <pc:sldChg chg="addSp modSp mod">
        <pc:chgData name="Yang Mengjie" userId="0d00356d-a2fa-48e1-b789-f4dd403c9b9e" providerId="ADAL" clId="{2434AB02-7225-4A9A-AA27-2D0FFBB2DF83}" dt="2024-05-05T13:32:20.475" v="18115" actId="20577"/>
        <pc:sldMkLst>
          <pc:docMk/>
          <pc:sldMk cId="0" sldId="396"/>
        </pc:sldMkLst>
        <pc:spChg chg="add mod">
          <ac:chgData name="Yang Mengjie" userId="0d00356d-a2fa-48e1-b789-f4dd403c9b9e" providerId="ADAL" clId="{2434AB02-7225-4A9A-AA27-2D0FFBB2DF83}" dt="2024-04-28T09:13:42.673" v="8916"/>
          <ac:spMkLst>
            <pc:docMk/>
            <pc:sldMk cId="0" sldId="396"/>
            <ac:spMk id="3" creationId="{B61EBBF2-8AE6-850F-A968-AC7583B5DB22}"/>
          </ac:spMkLst>
        </pc:spChg>
        <pc:spChg chg="mod">
          <ac:chgData name="Yang Mengjie" userId="0d00356d-a2fa-48e1-b789-f4dd403c9b9e" providerId="ADAL" clId="{2434AB02-7225-4A9A-AA27-2D0FFBB2DF83}" dt="2024-05-05T13:32:20.475" v="18115" actId="20577"/>
          <ac:spMkLst>
            <pc:docMk/>
            <pc:sldMk cId="0" sldId="396"/>
            <ac:spMk id="4" creationId="{00000000-0000-0000-0000-000000000000}"/>
          </ac:spMkLst>
        </pc:spChg>
      </pc:sldChg>
      <pc:sldChg chg="addSp modSp modNotesTx">
        <pc:chgData name="Yang Mengjie" userId="0d00356d-a2fa-48e1-b789-f4dd403c9b9e" providerId="ADAL" clId="{2434AB02-7225-4A9A-AA27-2D0FFBB2DF83}" dt="2024-04-28T09:13:30.596" v="8905"/>
        <pc:sldMkLst>
          <pc:docMk/>
          <pc:sldMk cId="0" sldId="397"/>
        </pc:sldMkLst>
        <pc:spChg chg="add mod">
          <ac:chgData name="Yang Mengjie" userId="0d00356d-a2fa-48e1-b789-f4dd403c9b9e" providerId="ADAL" clId="{2434AB02-7225-4A9A-AA27-2D0FFBB2DF83}" dt="2024-04-28T09:13:30.596" v="8905"/>
          <ac:spMkLst>
            <pc:docMk/>
            <pc:sldMk cId="0" sldId="397"/>
            <ac:spMk id="11" creationId="{29B2521B-4C35-7B4F-A7C2-F21F46DDF7FA}"/>
          </ac:spMkLst>
        </pc:spChg>
      </pc:sldChg>
      <pc:sldChg chg="addSp modSp mod modNotesTx">
        <pc:chgData name="Yang Mengjie" userId="0d00356d-a2fa-48e1-b789-f4dd403c9b9e" providerId="ADAL" clId="{2434AB02-7225-4A9A-AA27-2D0FFBB2DF83}" dt="2024-04-28T11:39:21.531" v="10862" actId="20577"/>
        <pc:sldMkLst>
          <pc:docMk/>
          <pc:sldMk cId="0" sldId="399"/>
        </pc:sldMkLst>
        <pc:spChg chg="add mod">
          <ac:chgData name="Yang Mengjie" userId="0d00356d-a2fa-48e1-b789-f4dd403c9b9e" providerId="ADAL" clId="{2434AB02-7225-4A9A-AA27-2D0FFBB2DF83}" dt="2024-04-28T09:13:46.673" v="8919"/>
          <ac:spMkLst>
            <pc:docMk/>
            <pc:sldMk cId="0" sldId="399"/>
            <ac:spMk id="3" creationId="{D87D1D18-F64A-A58D-A76D-718A0617CBC7}"/>
          </ac:spMkLst>
        </pc:spChg>
        <pc:spChg chg="mod">
          <ac:chgData name="Yang Mengjie" userId="0d00356d-a2fa-48e1-b789-f4dd403c9b9e" providerId="ADAL" clId="{2434AB02-7225-4A9A-AA27-2D0FFBB2DF83}" dt="2024-04-28T11:38:48.855" v="10800" actId="1076"/>
          <ac:spMkLst>
            <pc:docMk/>
            <pc:sldMk cId="0" sldId="399"/>
            <ac:spMk id="4" creationId="{00000000-0000-0000-0000-000000000000}"/>
          </ac:spMkLst>
        </pc:spChg>
      </pc:sldChg>
      <pc:sldChg chg="modSp mod modAnim modNotesTx">
        <pc:chgData name="Yang Mengjie" userId="0d00356d-a2fa-48e1-b789-f4dd403c9b9e" providerId="ADAL" clId="{2434AB02-7225-4A9A-AA27-2D0FFBB2DF83}" dt="2024-04-29T11:09:44.469" v="14221" actId="20577"/>
        <pc:sldMkLst>
          <pc:docMk/>
          <pc:sldMk cId="0" sldId="402"/>
        </pc:sldMkLst>
        <pc:spChg chg="mod">
          <ac:chgData name="Yang Mengjie" userId="0d00356d-a2fa-48e1-b789-f4dd403c9b9e" providerId="ADAL" clId="{2434AB02-7225-4A9A-AA27-2D0FFBB2DF83}" dt="2024-04-28T12:38:07.224" v="13248" actId="5793"/>
          <ac:spMkLst>
            <pc:docMk/>
            <pc:sldMk cId="0" sldId="402"/>
            <ac:spMk id="3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4-28T12:20:21.867" v="13068" actId="20577"/>
          <ac:spMkLst>
            <pc:docMk/>
            <pc:sldMk cId="0" sldId="402"/>
            <ac:spMk id="33" creationId="{00000000-0000-0000-0000-000000000000}"/>
          </ac:spMkLst>
        </pc:spChg>
      </pc:sldChg>
      <pc:sldChg chg="modSp modAnim modNotesTx">
        <pc:chgData name="Yang Mengjie" userId="0d00356d-a2fa-48e1-b789-f4dd403c9b9e" providerId="ADAL" clId="{2434AB02-7225-4A9A-AA27-2D0FFBB2DF83}" dt="2024-05-05T13:42:53.621" v="18178" actId="20577"/>
        <pc:sldMkLst>
          <pc:docMk/>
          <pc:sldMk cId="0" sldId="403"/>
        </pc:sldMkLst>
        <pc:spChg chg="mod">
          <ac:chgData name="Yang Mengjie" userId="0d00356d-a2fa-48e1-b789-f4dd403c9b9e" providerId="ADAL" clId="{2434AB02-7225-4A9A-AA27-2D0FFBB2DF83}" dt="2024-05-05T13:42:53.621" v="18178" actId="20577"/>
          <ac:spMkLst>
            <pc:docMk/>
            <pc:sldMk cId="0" sldId="403"/>
            <ac:spMk id="76" creationId="{00000000-0000-0000-0000-000000000000}"/>
          </ac:spMkLst>
        </pc:spChg>
      </pc:sldChg>
      <pc:sldChg chg="modSp mod modNotesTx">
        <pc:chgData name="Yang Mengjie" userId="0d00356d-a2fa-48e1-b789-f4dd403c9b9e" providerId="ADAL" clId="{2434AB02-7225-4A9A-AA27-2D0FFBB2DF83}" dt="2024-05-05T13:43:31.421" v="18189" actId="14100"/>
        <pc:sldMkLst>
          <pc:docMk/>
          <pc:sldMk cId="0" sldId="404"/>
        </pc:sldMkLst>
        <pc:spChg chg="mod">
          <ac:chgData name="Yang Mengjie" userId="0d00356d-a2fa-48e1-b789-f4dd403c9b9e" providerId="ADAL" clId="{2434AB02-7225-4A9A-AA27-2D0FFBB2DF83}" dt="2024-04-29T12:27:45.065" v="17006" actId="20577"/>
          <ac:spMkLst>
            <pc:docMk/>
            <pc:sldMk cId="0" sldId="404"/>
            <ac:spMk id="2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5-05T13:43:20.295" v="18186" actId="20577"/>
          <ac:spMkLst>
            <pc:docMk/>
            <pc:sldMk cId="0" sldId="404"/>
            <ac:spMk id="10" creationId="{00000000-0000-0000-0000-000000000000}"/>
          </ac:spMkLst>
        </pc:spChg>
        <pc:cxnChg chg="mod">
          <ac:chgData name="Yang Mengjie" userId="0d00356d-a2fa-48e1-b789-f4dd403c9b9e" providerId="ADAL" clId="{2434AB02-7225-4A9A-AA27-2D0FFBB2DF83}" dt="2024-05-05T13:43:24.645" v="18187" actId="14100"/>
          <ac:cxnSpMkLst>
            <pc:docMk/>
            <pc:sldMk cId="0" sldId="404"/>
            <ac:cxnSpMk id="12" creationId="{E0228684-3C9B-19CF-5D12-D29E823DAC43}"/>
          </ac:cxnSpMkLst>
        </pc:cxnChg>
        <pc:cxnChg chg="mod">
          <ac:chgData name="Yang Mengjie" userId="0d00356d-a2fa-48e1-b789-f4dd403c9b9e" providerId="ADAL" clId="{2434AB02-7225-4A9A-AA27-2D0FFBB2DF83}" dt="2024-05-05T13:43:31.421" v="18189" actId="14100"/>
          <ac:cxnSpMkLst>
            <pc:docMk/>
            <pc:sldMk cId="0" sldId="404"/>
            <ac:cxnSpMk id="14" creationId="{71050AE4-CB49-A55A-6166-734E08D3654C}"/>
          </ac:cxnSpMkLst>
        </pc:cxnChg>
      </pc:sldChg>
      <pc:sldChg chg="modSp mod">
        <pc:chgData name="Yang Mengjie" userId="0d00356d-a2fa-48e1-b789-f4dd403c9b9e" providerId="ADAL" clId="{2434AB02-7225-4A9A-AA27-2D0FFBB2DF83}" dt="2024-04-23T06:24:25.001" v="2" actId="20577"/>
        <pc:sldMkLst>
          <pc:docMk/>
          <pc:sldMk cId="0" sldId="407"/>
        </pc:sldMkLst>
        <pc:spChg chg="mod">
          <ac:chgData name="Yang Mengjie" userId="0d00356d-a2fa-48e1-b789-f4dd403c9b9e" providerId="ADAL" clId="{2434AB02-7225-4A9A-AA27-2D0FFBB2DF83}" dt="2024-04-23T06:24:25.001" v="2" actId="20577"/>
          <ac:spMkLst>
            <pc:docMk/>
            <pc:sldMk cId="0" sldId="407"/>
            <ac:spMk id="4" creationId="{00000000-0000-0000-0000-000000000000}"/>
          </ac:spMkLst>
        </pc:spChg>
      </pc:sldChg>
      <pc:sldChg chg="delSp modSp mod modNotesTx">
        <pc:chgData name="Yang Mengjie" userId="0d00356d-a2fa-48e1-b789-f4dd403c9b9e" providerId="ADAL" clId="{2434AB02-7225-4A9A-AA27-2D0FFBB2DF83}" dt="2024-05-05T12:11:14.798" v="17830" actId="478"/>
        <pc:sldMkLst>
          <pc:docMk/>
          <pc:sldMk cId="0" sldId="408"/>
        </pc:sldMkLst>
        <pc:spChg chg="del">
          <ac:chgData name="Yang Mengjie" userId="0d00356d-a2fa-48e1-b789-f4dd403c9b9e" providerId="ADAL" clId="{2434AB02-7225-4A9A-AA27-2D0FFBB2DF83}" dt="2024-05-05T12:11:14.798" v="17830" actId="478"/>
          <ac:spMkLst>
            <pc:docMk/>
            <pc:sldMk cId="0" sldId="408"/>
            <ac:spMk id="3" creationId="{574BACD0-9581-B5FA-1904-DD99872E2358}"/>
          </ac:spMkLst>
        </pc:spChg>
        <pc:grpChg chg="mod">
          <ac:chgData name="Yang Mengjie" userId="0d00356d-a2fa-48e1-b789-f4dd403c9b9e" providerId="ADAL" clId="{2434AB02-7225-4A9A-AA27-2D0FFBB2DF83}" dt="2024-05-01T06:26:23.853" v="17578" actId="1076"/>
          <ac:grpSpMkLst>
            <pc:docMk/>
            <pc:sldMk cId="0" sldId="408"/>
            <ac:grpSpMk id="9" creationId="{00000000-0000-0000-0000-000000000000}"/>
          </ac:grpSpMkLst>
        </pc:grpChg>
      </pc:sldChg>
      <pc:sldChg chg="modSp mod">
        <pc:chgData name="Yang Mengjie" userId="0d00356d-a2fa-48e1-b789-f4dd403c9b9e" providerId="ADAL" clId="{2434AB02-7225-4A9A-AA27-2D0FFBB2DF83}" dt="2024-05-01T06:47:28.204" v="17602" actId="20577"/>
        <pc:sldMkLst>
          <pc:docMk/>
          <pc:sldMk cId="0" sldId="409"/>
        </pc:sldMkLst>
        <pc:spChg chg="mod">
          <ac:chgData name="Yang Mengjie" userId="0d00356d-a2fa-48e1-b789-f4dd403c9b9e" providerId="ADAL" clId="{2434AB02-7225-4A9A-AA27-2D0FFBB2DF83}" dt="2024-05-01T06:47:28.204" v="17602" actId="20577"/>
          <ac:spMkLst>
            <pc:docMk/>
            <pc:sldMk cId="0" sldId="409"/>
            <ac:spMk id="2" creationId="{00000000-0000-0000-0000-000000000000}"/>
          </ac:spMkLst>
        </pc:spChg>
      </pc:sldChg>
      <pc:sldChg chg="modSp mod">
        <pc:chgData name="Yang Mengjie" userId="0d00356d-a2fa-48e1-b789-f4dd403c9b9e" providerId="ADAL" clId="{2434AB02-7225-4A9A-AA27-2D0FFBB2DF83}" dt="2024-05-01T06:48:59.440" v="17668" actId="113"/>
        <pc:sldMkLst>
          <pc:docMk/>
          <pc:sldMk cId="0" sldId="412"/>
        </pc:sldMkLst>
        <pc:spChg chg="mod">
          <ac:chgData name="Yang Mengjie" userId="0d00356d-a2fa-48e1-b789-f4dd403c9b9e" providerId="ADAL" clId="{2434AB02-7225-4A9A-AA27-2D0FFBB2DF83}" dt="2024-05-01T06:48:59.440" v="17668" actId="113"/>
          <ac:spMkLst>
            <pc:docMk/>
            <pc:sldMk cId="0" sldId="412"/>
            <ac:spMk id="3" creationId="{00000000-0000-0000-0000-000000000000}"/>
          </ac:spMkLst>
        </pc:spChg>
      </pc:sldChg>
      <pc:sldChg chg="del">
        <pc:chgData name="Yang Mengjie" userId="0d00356d-a2fa-48e1-b789-f4dd403c9b9e" providerId="ADAL" clId="{2434AB02-7225-4A9A-AA27-2D0FFBB2DF83}" dt="2024-04-23T06:27:17.931" v="5" actId="47"/>
        <pc:sldMkLst>
          <pc:docMk/>
          <pc:sldMk cId="0" sldId="413"/>
        </pc:sldMkLst>
      </pc:sldChg>
      <pc:sldChg chg="modSp mod">
        <pc:chgData name="Yang Mengjie" userId="0d00356d-a2fa-48e1-b789-f4dd403c9b9e" providerId="ADAL" clId="{2434AB02-7225-4A9A-AA27-2D0FFBB2DF83}" dt="2024-04-23T06:57:56.758" v="226" actId="1076"/>
        <pc:sldMkLst>
          <pc:docMk/>
          <pc:sldMk cId="0" sldId="414"/>
        </pc:sldMkLst>
        <pc:spChg chg="mod">
          <ac:chgData name="Yang Mengjie" userId="0d00356d-a2fa-48e1-b789-f4dd403c9b9e" providerId="ADAL" clId="{2434AB02-7225-4A9A-AA27-2D0FFBB2DF83}" dt="2024-04-23T06:25:13.568" v="3" actId="14100"/>
          <ac:spMkLst>
            <pc:docMk/>
            <pc:sldMk cId="0" sldId="414"/>
            <ac:spMk id="2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4-23T06:57:56.758" v="226" actId="1076"/>
          <ac:spMkLst>
            <pc:docMk/>
            <pc:sldMk cId="0" sldId="414"/>
            <ac:spMk id="3" creationId="{00000000-0000-0000-0000-000000000000}"/>
          </ac:spMkLst>
        </pc:spChg>
      </pc:sldChg>
      <pc:sldChg chg="delSp modSp del mod">
        <pc:chgData name="Yang Mengjie" userId="0d00356d-a2fa-48e1-b789-f4dd403c9b9e" providerId="ADAL" clId="{2434AB02-7225-4A9A-AA27-2D0FFBB2DF83}" dt="2024-04-23T06:50:14.353" v="167" actId="47"/>
        <pc:sldMkLst>
          <pc:docMk/>
          <pc:sldMk cId="0" sldId="415"/>
        </pc:sldMkLst>
        <pc:spChg chg="mod">
          <ac:chgData name="Yang Mengjie" userId="0d00356d-a2fa-48e1-b789-f4dd403c9b9e" providerId="ADAL" clId="{2434AB02-7225-4A9A-AA27-2D0FFBB2DF83}" dt="2024-04-23T06:27:26.915" v="10" actId="20577"/>
          <ac:spMkLst>
            <pc:docMk/>
            <pc:sldMk cId="0" sldId="415"/>
            <ac:spMk id="2" creationId="{00000000-0000-0000-0000-000000000000}"/>
          </ac:spMkLst>
        </pc:spChg>
        <pc:spChg chg="del">
          <ac:chgData name="Yang Mengjie" userId="0d00356d-a2fa-48e1-b789-f4dd403c9b9e" providerId="ADAL" clId="{2434AB02-7225-4A9A-AA27-2D0FFBB2DF83}" dt="2024-04-23T06:49:44.989" v="164" actId="478"/>
          <ac:spMkLst>
            <pc:docMk/>
            <pc:sldMk cId="0" sldId="415"/>
            <ac:spMk id="3" creationId="{00000000-0000-0000-0000-000000000000}"/>
          </ac:spMkLst>
        </pc:spChg>
      </pc:sldChg>
      <pc:sldChg chg="addSp modSp modNotesTx">
        <pc:chgData name="Yang Mengjie" userId="0d00356d-a2fa-48e1-b789-f4dd403c9b9e" providerId="ADAL" clId="{2434AB02-7225-4A9A-AA27-2D0FFBB2DF83}" dt="2024-04-28T09:13:25.673" v="8901"/>
        <pc:sldMkLst>
          <pc:docMk/>
          <pc:sldMk cId="0" sldId="493"/>
        </pc:sldMkLst>
        <pc:spChg chg="add mod">
          <ac:chgData name="Yang Mengjie" userId="0d00356d-a2fa-48e1-b789-f4dd403c9b9e" providerId="ADAL" clId="{2434AB02-7225-4A9A-AA27-2D0FFBB2DF83}" dt="2024-04-28T09:13:25.673" v="8901"/>
          <ac:spMkLst>
            <pc:docMk/>
            <pc:sldMk cId="0" sldId="493"/>
            <ac:spMk id="11" creationId="{47E4F363-4852-65D3-FA3C-E3E025422737}"/>
          </ac:spMkLst>
        </pc:spChg>
      </pc:sldChg>
      <pc:sldChg chg="modSp mod">
        <pc:chgData name="Yang Mengjie" userId="0d00356d-a2fa-48e1-b789-f4dd403c9b9e" providerId="ADAL" clId="{2434AB02-7225-4A9A-AA27-2D0FFBB2DF83}" dt="2024-04-23T07:03:26.401" v="227" actId="20577"/>
        <pc:sldMkLst>
          <pc:docMk/>
          <pc:sldMk cId="0" sldId="494"/>
        </pc:sldMkLst>
        <pc:spChg chg="mod">
          <ac:chgData name="Yang Mengjie" userId="0d00356d-a2fa-48e1-b789-f4dd403c9b9e" providerId="ADAL" clId="{2434AB02-7225-4A9A-AA27-2D0FFBB2DF83}" dt="2024-04-23T07:03:26.401" v="227" actId="20577"/>
          <ac:spMkLst>
            <pc:docMk/>
            <pc:sldMk cId="0" sldId="494"/>
            <ac:spMk id="126977" creationId="{00000000-0000-0000-0000-000000000000}"/>
          </ac:spMkLst>
        </pc:spChg>
      </pc:sldChg>
      <pc:sldChg chg="addSp delSp modSp mod modNotesTx">
        <pc:chgData name="Yang Mengjie" userId="0d00356d-a2fa-48e1-b789-f4dd403c9b9e" providerId="ADAL" clId="{2434AB02-7225-4A9A-AA27-2D0FFBB2DF83}" dt="2024-05-05T12:17:47.376" v="17905" actId="478"/>
        <pc:sldMkLst>
          <pc:docMk/>
          <pc:sldMk cId="0" sldId="496"/>
        </pc:sldMkLst>
        <pc:spChg chg="add mod">
          <ac:chgData name="Yang Mengjie" userId="0d00356d-a2fa-48e1-b789-f4dd403c9b9e" providerId="ADAL" clId="{2434AB02-7225-4A9A-AA27-2D0FFBB2DF83}" dt="2024-04-28T09:13:27.001" v="8902"/>
          <ac:spMkLst>
            <pc:docMk/>
            <pc:sldMk cId="0" sldId="496"/>
            <ac:spMk id="2" creationId="{5180EAB7-2C1E-425B-BF8E-E9B55695B43B}"/>
          </ac:spMkLst>
        </pc:spChg>
        <pc:spChg chg="del">
          <ac:chgData name="Yang Mengjie" userId="0d00356d-a2fa-48e1-b789-f4dd403c9b9e" providerId="ADAL" clId="{2434AB02-7225-4A9A-AA27-2D0FFBB2DF83}" dt="2024-05-05T12:17:47.376" v="17905" actId="478"/>
          <ac:spMkLst>
            <pc:docMk/>
            <pc:sldMk cId="0" sldId="496"/>
            <ac:spMk id="2" creationId="{5B8E59F1-4C38-124A-582A-D912C6722CD0}"/>
          </ac:spMkLst>
        </pc:spChg>
        <pc:spChg chg="mod">
          <ac:chgData name="Yang Mengjie" userId="0d00356d-a2fa-48e1-b789-f4dd403c9b9e" providerId="ADAL" clId="{2434AB02-7225-4A9A-AA27-2D0FFBB2DF83}" dt="2024-04-28T06:17:23.873" v="1700" actId="1076"/>
          <ac:spMkLst>
            <pc:docMk/>
            <pc:sldMk cId="0" sldId="496"/>
            <ac:spMk id="22" creationId="{00000000-0000-0000-0000-000000000000}"/>
          </ac:spMkLst>
        </pc:spChg>
      </pc:sldChg>
      <pc:sldChg chg="addSp modSp modAnim modNotesTx">
        <pc:chgData name="Yang Mengjie" userId="0d00356d-a2fa-48e1-b789-f4dd403c9b9e" providerId="ADAL" clId="{2434AB02-7225-4A9A-AA27-2D0FFBB2DF83}" dt="2024-05-05T12:17:21.730" v="17904" actId="20577"/>
        <pc:sldMkLst>
          <pc:docMk/>
          <pc:sldMk cId="0" sldId="497"/>
        </pc:sldMkLst>
        <pc:spChg chg="mod">
          <ac:chgData name="Yang Mengjie" userId="0d00356d-a2fa-48e1-b789-f4dd403c9b9e" providerId="ADAL" clId="{2434AB02-7225-4A9A-AA27-2D0FFBB2DF83}" dt="2024-05-05T12:17:21.730" v="17904" actId="20577"/>
          <ac:spMkLst>
            <pc:docMk/>
            <pc:sldMk cId="0" sldId="497"/>
            <ac:spMk id="6" creationId="{00000000-0000-0000-0000-000000000000}"/>
          </ac:spMkLst>
        </pc:spChg>
        <pc:spChg chg="add mod">
          <ac:chgData name="Yang Mengjie" userId="0d00356d-a2fa-48e1-b789-f4dd403c9b9e" providerId="ADAL" clId="{2434AB02-7225-4A9A-AA27-2D0FFBB2DF83}" dt="2024-04-28T09:13:24.488" v="8900"/>
          <ac:spMkLst>
            <pc:docMk/>
            <pc:sldMk cId="0" sldId="497"/>
            <ac:spMk id="8" creationId="{AD031AE5-CDFC-77D0-418F-5C8314CF8FA6}"/>
          </ac:spMkLst>
        </pc:spChg>
      </pc:sldChg>
      <pc:sldChg chg="addSp modSp modNotesTx">
        <pc:chgData name="Yang Mengjie" userId="0d00356d-a2fa-48e1-b789-f4dd403c9b9e" providerId="ADAL" clId="{2434AB02-7225-4A9A-AA27-2D0FFBB2DF83}" dt="2024-04-28T09:13:28.202" v="8903"/>
        <pc:sldMkLst>
          <pc:docMk/>
          <pc:sldMk cId="0" sldId="500"/>
        </pc:sldMkLst>
        <pc:spChg chg="add mod">
          <ac:chgData name="Yang Mengjie" userId="0d00356d-a2fa-48e1-b789-f4dd403c9b9e" providerId="ADAL" clId="{2434AB02-7225-4A9A-AA27-2D0FFBB2DF83}" dt="2024-04-28T09:13:28.202" v="8903"/>
          <ac:spMkLst>
            <pc:docMk/>
            <pc:sldMk cId="0" sldId="500"/>
            <ac:spMk id="20" creationId="{2A44D6AF-30C8-BF50-7D32-07F4A7406F94}"/>
          </ac:spMkLst>
        </pc:spChg>
      </pc:sldChg>
      <pc:sldChg chg="addSp modSp mod modNotesTx">
        <pc:chgData name="Yang Mengjie" userId="0d00356d-a2fa-48e1-b789-f4dd403c9b9e" providerId="ADAL" clId="{2434AB02-7225-4A9A-AA27-2D0FFBB2DF83}" dt="2024-05-05T13:24:08.373" v="18036" actId="20577"/>
        <pc:sldMkLst>
          <pc:docMk/>
          <pc:sldMk cId="0" sldId="502"/>
        </pc:sldMkLst>
        <pc:spChg chg="mod">
          <ac:chgData name="Yang Mengjie" userId="0d00356d-a2fa-48e1-b789-f4dd403c9b9e" providerId="ADAL" clId="{2434AB02-7225-4A9A-AA27-2D0FFBB2DF83}" dt="2024-05-05T13:24:08.373" v="18036" actId="20577"/>
          <ac:spMkLst>
            <pc:docMk/>
            <pc:sldMk cId="0" sldId="502"/>
            <ac:spMk id="2" creationId="{00000000-0000-0000-0000-000000000000}"/>
          </ac:spMkLst>
        </pc:spChg>
        <pc:spChg chg="add mod">
          <ac:chgData name="Yang Mengjie" userId="0d00356d-a2fa-48e1-b789-f4dd403c9b9e" providerId="ADAL" clId="{2434AB02-7225-4A9A-AA27-2D0FFBB2DF83}" dt="2024-04-28T09:13:38.643" v="8912"/>
          <ac:spMkLst>
            <pc:docMk/>
            <pc:sldMk cId="0" sldId="502"/>
            <ac:spMk id="8" creationId="{BB6F8378-53B5-DCCE-7F7B-1F12DD89712F}"/>
          </ac:spMkLst>
        </pc:spChg>
        <pc:spChg chg="mod">
          <ac:chgData name="Yang Mengjie" userId="0d00356d-a2fa-48e1-b789-f4dd403c9b9e" providerId="ADAL" clId="{2434AB02-7225-4A9A-AA27-2D0FFBB2DF83}" dt="2024-04-28T08:39:43.057" v="6973" actId="14100"/>
          <ac:spMkLst>
            <pc:docMk/>
            <pc:sldMk cId="0" sldId="502"/>
            <ac:spMk id="43" creationId="{00000000-0000-0000-0000-000000000000}"/>
          </ac:spMkLst>
        </pc:spChg>
      </pc:sldChg>
      <pc:sldChg chg="addSp modSp modNotesTx">
        <pc:chgData name="Yang Mengjie" userId="0d00356d-a2fa-48e1-b789-f4dd403c9b9e" providerId="ADAL" clId="{2434AB02-7225-4A9A-AA27-2D0FFBB2DF83}" dt="2024-05-05T13:26:00.063" v="18037" actId="20577"/>
        <pc:sldMkLst>
          <pc:docMk/>
          <pc:sldMk cId="0" sldId="503"/>
        </pc:sldMkLst>
        <pc:spChg chg="mod">
          <ac:chgData name="Yang Mengjie" userId="0d00356d-a2fa-48e1-b789-f4dd403c9b9e" providerId="ADAL" clId="{2434AB02-7225-4A9A-AA27-2D0FFBB2DF83}" dt="2024-05-05T13:26:00.063" v="18037" actId="20577"/>
          <ac:spMkLst>
            <pc:docMk/>
            <pc:sldMk cId="0" sldId="503"/>
            <ac:spMk id="3" creationId="{00000000-0000-0000-0000-000000000000}"/>
          </ac:spMkLst>
        </pc:spChg>
        <pc:spChg chg="add mod">
          <ac:chgData name="Yang Mengjie" userId="0d00356d-a2fa-48e1-b789-f4dd403c9b9e" providerId="ADAL" clId="{2434AB02-7225-4A9A-AA27-2D0FFBB2DF83}" dt="2024-04-28T09:13:39.632" v="8913"/>
          <ac:spMkLst>
            <pc:docMk/>
            <pc:sldMk cId="0" sldId="503"/>
            <ac:spMk id="9" creationId="{618EDD00-7743-E73A-C1CA-6FF6F2A3DDD6}"/>
          </ac:spMkLst>
        </pc:spChg>
      </pc:sldChg>
      <pc:sldChg chg="addSp modSp mod modNotesTx">
        <pc:chgData name="Yang Mengjie" userId="0d00356d-a2fa-48e1-b789-f4dd403c9b9e" providerId="ADAL" clId="{2434AB02-7225-4A9A-AA27-2D0FFBB2DF83}" dt="2024-05-05T13:29:43.068" v="18066" actId="20577"/>
        <pc:sldMkLst>
          <pc:docMk/>
          <pc:sldMk cId="0" sldId="504"/>
        </pc:sldMkLst>
        <pc:spChg chg="mod">
          <ac:chgData name="Yang Mengjie" userId="0d00356d-a2fa-48e1-b789-f4dd403c9b9e" providerId="ADAL" clId="{2434AB02-7225-4A9A-AA27-2D0FFBB2DF83}" dt="2024-05-05T13:26:21.309" v="18043" actId="14100"/>
          <ac:spMkLst>
            <pc:docMk/>
            <pc:sldMk cId="0" sldId="504"/>
            <ac:spMk id="2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5-05T13:29:43.068" v="18066" actId="20577"/>
          <ac:spMkLst>
            <pc:docMk/>
            <pc:sldMk cId="0" sldId="504"/>
            <ac:spMk id="5" creationId="{00000000-0000-0000-0000-000000000000}"/>
          </ac:spMkLst>
        </pc:spChg>
        <pc:spChg chg="add mod">
          <ac:chgData name="Yang Mengjie" userId="0d00356d-a2fa-48e1-b789-f4dd403c9b9e" providerId="ADAL" clId="{2434AB02-7225-4A9A-AA27-2D0FFBB2DF83}" dt="2024-04-28T09:13:40.359" v="8914"/>
          <ac:spMkLst>
            <pc:docMk/>
            <pc:sldMk cId="0" sldId="504"/>
            <ac:spMk id="9" creationId="{C25DE06A-EC5B-5E63-A1EF-A232B7CA97E0}"/>
          </ac:spMkLst>
        </pc:spChg>
        <pc:spChg chg="mod">
          <ac:chgData name="Yang Mengjie" userId="0d00356d-a2fa-48e1-b789-f4dd403c9b9e" providerId="ADAL" clId="{2434AB02-7225-4A9A-AA27-2D0FFBB2DF83}" dt="2024-05-05T13:29:37.924" v="18064" actId="20577"/>
          <ac:spMkLst>
            <pc:docMk/>
            <pc:sldMk cId="0" sldId="504"/>
            <ac:spMk id="62" creationId="{00000000-0000-0000-0000-000000000000}"/>
          </ac:spMkLst>
        </pc:spChg>
      </pc:sldChg>
      <pc:sldChg chg="del">
        <pc:chgData name="Yang Mengjie" userId="0d00356d-a2fa-48e1-b789-f4dd403c9b9e" providerId="ADAL" clId="{2434AB02-7225-4A9A-AA27-2D0FFBB2DF83}" dt="2024-04-23T06:25:22.800" v="4" actId="47"/>
        <pc:sldMkLst>
          <pc:docMk/>
          <pc:sldMk cId="0" sldId="542"/>
        </pc:sldMkLst>
      </pc:sldChg>
      <pc:sldChg chg="addSp modSp mod modNotesTx">
        <pc:chgData name="Yang Mengjie" userId="0d00356d-a2fa-48e1-b789-f4dd403c9b9e" providerId="ADAL" clId="{2434AB02-7225-4A9A-AA27-2D0FFBB2DF83}" dt="2024-05-05T13:31:35.005" v="18102" actId="14100"/>
        <pc:sldMkLst>
          <pc:docMk/>
          <pc:sldMk cId="0" sldId="567"/>
        </pc:sldMkLst>
        <pc:spChg chg="add mod">
          <ac:chgData name="Yang Mengjie" userId="0d00356d-a2fa-48e1-b789-f4dd403c9b9e" providerId="ADAL" clId="{2434AB02-7225-4A9A-AA27-2D0FFBB2DF83}" dt="2024-04-28T09:05:19.968" v="8736" actId="1036"/>
          <ac:spMkLst>
            <pc:docMk/>
            <pc:sldMk cId="0" sldId="567"/>
            <ac:spMk id="2" creationId="{80347EB1-C06E-A30D-DA50-6A47F5877E59}"/>
          </ac:spMkLst>
        </pc:spChg>
        <pc:spChg chg="mod">
          <ac:chgData name="Yang Mengjie" userId="0d00356d-a2fa-48e1-b789-f4dd403c9b9e" providerId="ADAL" clId="{2434AB02-7225-4A9A-AA27-2D0FFBB2DF83}" dt="2024-05-05T13:30:35.620" v="18080" actId="20577"/>
          <ac:spMkLst>
            <pc:docMk/>
            <pc:sldMk cId="0" sldId="567"/>
            <ac:spMk id="3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5-05T13:31:35.005" v="18102" actId="14100"/>
          <ac:spMkLst>
            <pc:docMk/>
            <pc:sldMk cId="0" sldId="567"/>
            <ac:spMk id="5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5-05T13:30:56.935" v="18088" actId="20577"/>
          <ac:spMkLst>
            <pc:docMk/>
            <pc:sldMk cId="0" sldId="567"/>
            <ac:spMk id="22" creationId="{00000000-0000-0000-0000-000000000000}"/>
          </ac:spMkLst>
        </pc:spChg>
        <pc:spChg chg="add mod">
          <ac:chgData name="Yang Mengjie" userId="0d00356d-a2fa-48e1-b789-f4dd403c9b9e" providerId="ADAL" clId="{2434AB02-7225-4A9A-AA27-2D0FFBB2DF83}" dt="2024-04-28T09:05:29.266" v="8737" actId="14100"/>
          <ac:spMkLst>
            <pc:docMk/>
            <pc:sldMk cId="0" sldId="567"/>
            <ac:spMk id="35" creationId="{499D7BA0-647E-8C25-FD66-6FEC8DCBCC51}"/>
          </ac:spMkLst>
        </pc:spChg>
        <pc:spChg chg="add mod">
          <ac:chgData name="Yang Mengjie" userId="0d00356d-a2fa-48e1-b789-f4dd403c9b9e" providerId="ADAL" clId="{2434AB02-7225-4A9A-AA27-2D0FFBB2DF83}" dt="2024-04-28T09:13:41.494" v="8915"/>
          <ac:spMkLst>
            <pc:docMk/>
            <pc:sldMk cId="0" sldId="567"/>
            <ac:spMk id="36" creationId="{E501F951-07D0-8FF9-4047-D227F9D5D99B}"/>
          </ac:spMkLst>
        </pc:spChg>
        <pc:grpChg chg="mod">
          <ac:chgData name="Yang Mengjie" userId="0d00356d-a2fa-48e1-b789-f4dd403c9b9e" providerId="ADAL" clId="{2434AB02-7225-4A9A-AA27-2D0FFBB2DF83}" dt="2024-04-28T09:04:56.795" v="8727" actId="1076"/>
          <ac:grpSpMkLst>
            <pc:docMk/>
            <pc:sldMk cId="0" sldId="567"/>
            <ac:grpSpMk id="32" creationId="{AF28C035-BEAF-D002-F15D-B196F5B1509A}"/>
          </ac:grpSpMkLst>
        </pc:grpChg>
      </pc:sldChg>
      <pc:sldChg chg="addSp delSp modSp mod modAnim modNotesTx">
        <pc:chgData name="Yang Mengjie" userId="0d00356d-a2fa-48e1-b789-f4dd403c9b9e" providerId="ADAL" clId="{2434AB02-7225-4A9A-AA27-2D0FFBB2DF83}" dt="2024-05-05T13:35:34.602" v="18127" actId="478"/>
        <pc:sldMkLst>
          <pc:docMk/>
          <pc:sldMk cId="0" sldId="595"/>
        </pc:sldMkLst>
        <pc:spChg chg="add mod">
          <ac:chgData name="Yang Mengjie" userId="0d00356d-a2fa-48e1-b789-f4dd403c9b9e" providerId="ADAL" clId="{2434AB02-7225-4A9A-AA27-2D0FFBB2DF83}" dt="2024-04-28T09:13:43.477" v="8917"/>
          <ac:spMkLst>
            <pc:docMk/>
            <pc:sldMk cId="0" sldId="595"/>
            <ac:spMk id="2" creationId="{49EDE217-BFC4-AC9B-E476-2FF759CDD8F5}"/>
          </ac:spMkLst>
        </pc:spChg>
        <pc:spChg chg="add del mod">
          <ac:chgData name="Yang Mengjie" userId="0d00356d-a2fa-48e1-b789-f4dd403c9b9e" providerId="ADAL" clId="{2434AB02-7225-4A9A-AA27-2D0FFBB2DF83}" dt="2024-05-05T13:35:34.602" v="18127" actId="478"/>
          <ac:spMkLst>
            <pc:docMk/>
            <pc:sldMk cId="0" sldId="595"/>
            <ac:spMk id="2" creationId="{5998384E-0031-DF67-4998-AA7A6E9B7703}"/>
          </ac:spMkLst>
        </pc:spChg>
        <pc:spChg chg="add mod">
          <ac:chgData name="Yang Mengjie" userId="0d00356d-a2fa-48e1-b789-f4dd403c9b9e" providerId="ADAL" clId="{2434AB02-7225-4A9A-AA27-2D0FFBB2DF83}" dt="2024-04-28T11:24:59.653" v="9636" actId="1076"/>
          <ac:spMkLst>
            <pc:docMk/>
            <pc:sldMk cId="0" sldId="595"/>
            <ac:spMk id="6" creationId="{D019B179-8F99-8268-C114-B8C5CD5AAEF8}"/>
          </ac:spMkLst>
        </pc:spChg>
        <pc:spChg chg="add mod">
          <ac:chgData name="Yang Mengjie" userId="0d00356d-a2fa-48e1-b789-f4dd403c9b9e" providerId="ADAL" clId="{2434AB02-7225-4A9A-AA27-2D0FFBB2DF83}" dt="2024-04-28T11:25:05.580" v="9638" actId="1076"/>
          <ac:spMkLst>
            <pc:docMk/>
            <pc:sldMk cId="0" sldId="595"/>
            <ac:spMk id="13" creationId="{4B14E699-7086-5C9B-BBB9-4A1EB484AD60}"/>
          </ac:spMkLst>
        </pc:spChg>
        <pc:spChg chg="add mod">
          <ac:chgData name="Yang Mengjie" userId="0d00356d-a2fa-48e1-b789-f4dd403c9b9e" providerId="ADAL" clId="{2434AB02-7225-4A9A-AA27-2D0FFBB2DF83}" dt="2024-04-28T11:29:35.516" v="9841" actId="2711"/>
          <ac:spMkLst>
            <pc:docMk/>
            <pc:sldMk cId="0" sldId="595"/>
            <ac:spMk id="14" creationId="{D4EE112D-A58F-F038-BE97-F3D94BC76306}"/>
          </ac:spMkLst>
        </pc:spChg>
        <pc:spChg chg="add mod">
          <ac:chgData name="Yang Mengjie" userId="0d00356d-a2fa-48e1-b789-f4dd403c9b9e" providerId="ADAL" clId="{2434AB02-7225-4A9A-AA27-2D0FFBB2DF83}" dt="2024-04-28T11:29:11.871" v="9805" actId="1076"/>
          <ac:spMkLst>
            <pc:docMk/>
            <pc:sldMk cId="0" sldId="595"/>
            <ac:spMk id="15" creationId="{DFE2FB09-734C-C37F-75AA-7AC304C66D50}"/>
          </ac:spMkLst>
        </pc:spChg>
      </pc:sldChg>
      <pc:sldChg chg="addSp modSp modNotesTx">
        <pc:chgData name="Yang Mengjie" userId="0d00356d-a2fa-48e1-b789-f4dd403c9b9e" providerId="ADAL" clId="{2434AB02-7225-4A9A-AA27-2D0FFBB2DF83}" dt="2024-04-28T11:38:29.530" v="10797" actId="20577"/>
        <pc:sldMkLst>
          <pc:docMk/>
          <pc:sldMk cId="0" sldId="596"/>
        </pc:sldMkLst>
        <pc:spChg chg="add mod">
          <ac:chgData name="Yang Mengjie" userId="0d00356d-a2fa-48e1-b789-f4dd403c9b9e" providerId="ADAL" clId="{2434AB02-7225-4A9A-AA27-2D0FFBB2DF83}" dt="2024-04-28T09:13:45.923" v="8918"/>
          <ac:spMkLst>
            <pc:docMk/>
            <pc:sldMk cId="0" sldId="596"/>
            <ac:spMk id="3" creationId="{F010063E-8DFE-2023-00A1-0D34FBD37B6C}"/>
          </ac:spMkLst>
        </pc:spChg>
      </pc:sldChg>
      <pc:sldChg chg="addSp modSp mod modNotesTx">
        <pc:chgData name="Yang Mengjie" userId="0d00356d-a2fa-48e1-b789-f4dd403c9b9e" providerId="ADAL" clId="{2434AB02-7225-4A9A-AA27-2D0FFBB2DF83}" dt="2024-05-05T13:40:13.919" v="18138" actId="20577"/>
        <pc:sldMkLst>
          <pc:docMk/>
          <pc:sldMk cId="0" sldId="597"/>
        </pc:sldMkLst>
        <pc:spChg chg="add mod">
          <ac:chgData name="Yang Mengjie" userId="0d00356d-a2fa-48e1-b789-f4dd403c9b9e" providerId="ADAL" clId="{2434AB02-7225-4A9A-AA27-2D0FFBB2DF83}" dt="2024-04-23T06:29:20.499" v="21" actId="1076"/>
          <ac:spMkLst>
            <pc:docMk/>
            <pc:sldMk cId="0" sldId="597"/>
            <ac:spMk id="3" creationId="{4639B7E9-3C0D-44D6-F58A-418FC41C15A9}"/>
          </ac:spMkLst>
        </pc:spChg>
        <pc:spChg chg="mod">
          <ac:chgData name="Yang Mengjie" userId="0d00356d-a2fa-48e1-b789-f4dd403c9b9e" providerId="ADAL" clId="{2434AB02-7225-4A9A-AA27-2D0FFBB2DF83}" dt="2024-05-05T13:40:13.919" v="18138" actId="20577"/>
          <ac:spMkLst>
            <pc:docMk/>
            <pc:sldMk cId="0" sldId="597"/>
            <ac:spMk id="5" creationId="{00000000-0000-0000-0000-000000000000}"/>
          </ac:spMkLst>
        </pc:spChg>
        <pc:picChg chg="mod">
          <ac:chgData name="Yang Mengjie" userId="0d00356d-a2fa-48e1-b789-f4dd403c9b9e" providerId="ADAL" clId="{2434AB02-7225-4A9A-AA27-2D0FFBB2DF83}" dt="2024-04-23T06:29:20.499" v="21" actId="1076"/>
          <ac:picMkLst>
            <pc:docMk/>
            <pc:sldMk cId="0" sldId="597"/>
            <ac:picMk id="7" creationId="{00000000-0000-0000-0000-000000000000}"/>
          </ac:picMkLst>
        </pc:picChg>
      </pc:sldChg>
      <pc:sldChg chg="modSp mod modNotesTx">
        <pc:chgData name="Yang Mengjie" userId="0d00356d-a2fa-48e1-b789-f4dd403c9b9e" providerId="ADAL" clId="{2434AB02-7225-4A9A-AA27-2D0FFBB2DF83}" dt="2024-05-05T13:40:38.655" v="18156" actId="20577"/>
        <pc:sldMkLst>
          <pc:docMk/>
          <pc:sldMk cId="0" sldId="599"/>
        </pc:sldMkLst>
        <pc:spChg chg="mod">
          <ac:chgData name="Yang Mengjie" userId="0d00356d-a2fa-48e1-b789-f4dd403c9b9e" providerId="ADAL" clId="{2434AB02-7225-4A9A-AA27-2D0FFBB2DF83}" dt="2024-05-05T13:40:38.655" v="18156" actId="20577"/>
          <ac:spMkLst>
            <pc:docMk/>
            <pc:sldMk cId="0" sldId="599"/>
            <ac:spMk id="8" creationId="{00000000-0000-0000-0000-000000000000}"/>
          </ac:spMkLst>
        </pc:spChg>
      </pc:sldChg>
      <pc:sldChg chg="modSp mod">
        <pc:chgData name="Yang Mengjie" userId="0d00356d-a2fa-48e1-b789-f4dd403c9b9e" providerId="ADAL" clId="{2434AB02-7225-4A9A-AA27-2D0FFBB2DF83}" dt="2024-04-28T11:53:50.784" v="11256" actId="20577"/>
        <pc:sldMkLst>
          <pc:docMk/>
          <pc:sldMk cId="0" sldId="600"/>
        </pc:sldMkLst>
        <pc:spChg chg="mod">
          <ac:chgData name="Yang Mengjie" userId="0d00356d-a2fa-48e1-b789-f4dd403c9b9e" providerId="ADAL" clId="{2434AB02-7225-4A9A-AA27-2D0FFBB2DF83}" dt="2024-04-28T11:53:50.784" v="11256" actId="20577"/>
          <ac:spMkLst>
            <pc:docMk/>
            <pc:sldMk cId="0" sldId="600"/>
            <ac:spMk id="8" creationId="{00000000-0000-0000-0000-000000000000}"/>
          </ac:spMkLst>
        </pc:spChg>
      </pc:sldChg>
      <pc:sldChg chg="modSp mod modAnim modNotesTx">
        <pc:chgData name="Yang Mengjie" userId="0d00356d-a2fa-48e1-b789-f4dd403c9b9e" providerId="ADAL" clId="{2434AB02-7225-4A9A-AA27-2D0FFBB2DF83}" dt="2024-04-28T12:05:50.553" v="12184" actId="20577"/>
        <pc:sldMkLst>
          <pc:docMk/>
          <pc:sldMk cId="0" sldId="601"/>
        </pc:sldMkLst>
        <pc:spChg chg="mod">
          <ac:chgData name="Yang Mengjie" userId="0d00356d-a2fa-48e1-b789-f4dd403c9b9e" providerId="ADAL" clId="{2434AB02-7225-4A9A-AA27-2D0FFBB2DF83}" dt="2024-04-28T11:51:41.574" v="11221" actId="20577"/>
          <ac:spMkLst>
            <pc:docMk/>
            <pc:sldMk cId="0" sldId="601"/>
            <ac:spMk id="6" creationId="{00000000-0000-0000-0000-000000000000}"/>
          </ac:spMkLst>
        </pc:spChg>
        <pc:grpChg chg="mod">
          <ac:chgData name="Yang Mengjie" userId="0d00356d-a2fa-48e1-b789-f4dd403c9b9e" providerId="ADAL" clId="{2434AB02-7225-4A9A-AA27-2D0FFBB2DF83}" dt="2024-04-28T11:46:45.475" v="11176" actId="1076"/>
          <ac:grpSpMkLst>
            <pc:docMk/>
            <pc:sldMk cId="0" sldId="601"/>
            <ac:grpSpMk id="15" creationId="{451A216B-C689-2971-01C7-6493F9D0C897}"/>
          </ac:grpSpMkLst>
        </pc:grpChg>
        <pc:grpChg chg="mod">
          <ac:chgData name="Yang Mengjie" userId="0d00356d-a2fa-48e1-b789-f4dd403c9b9e" providerId="ADAL" clId="{2434AB02-7225-4A9A-AA27-2D0FFBB2DF83}" dt="2024-04-28T11:46:45.475" v="11176" actId="1076"/>
          <ac:grpSpMkLst>
            <pc:docMk/>
            <pc:sldMk cId="0" sldId="601"/>
            <ac:grpSpMk id="16" creationId="{1ABC04DE-03F9-C858-31B8-BAF715D65426}"/>
          </ac:grpSpMkLst>
        </pc:grpChg>
        <pc:grpChg chg="mod">
          <ac:chgData name="Yang Mengjie" userId="0d00356d-a2fa-48e1-b789-f4dd403c9b9e" providerId="ADAL" clId="{2434AB02-7225-4A9A-AA27-2D0FFBB2DF83}" dt="2024-04-28T11:46:45.475" v="11176" actId="1076"/>
          <ac:grpSpMkLst>
            <pc:docMk/>
            <pc:sldMk cId="0" sldId="601"/>
            <ac:grpSpMk id="17" creationId="{FB25F8B1-3413-F555-B976-38BB6AB1F9DA}"/>
          </ac:grpSpMkLst>
        </pc:grpChg>
        <pc:picChg chg="mod">
          <ac:chgData name="Yang Mengjie" userId="0d00356d-a2fa-48e1-b789-f4dd403c9b9e" providerId="ADAL" clId="{2434AB02-7225-4A9A-AA27-2D0FFBB2DF83}" dt="2024-04-28T11:46:45.475" v="11176" actId="1076"/>
          <ac:picMkLst>
            <pc:docMk/>
            <pc:sldMk cId="0" sldId="601"/>
            <ac:picMk id="2" creationId="{00000000-0000-0000-0000-000000000000}"/>
          </ac:picMkLst>
        </pc:picChg>
      </pc:sldChg>
      <pc:sldChg chg="modSp mod modNotesTx">
        <pc:chgData name="Yang Mengjie" userId="0d00356d-a2fa-48e1-b789-f4dd403c9b9e" providerId="ADAL" clId="{2434AB02-7225-4A9A-AA27-2D0FFBB2DF83}" dt="2024-05-05T13:41:37.908" v="18174" actId="1035"/>
        <pc:sldMkLst>
          <pc:docMk/>
          <pc:sldMk cId="0" sldId="602"/>
        </pc:sldMkLst>
        <pc:spChg chg="mod">
          <ac:chgData name="Yang Mengjie" userId="0d00356d-a2fa-48e1-b789-f4dd403c9b9e" providerId="ADAL" clId="{2434AB02-7225-4A9A-AA27-2D0FFBB2DF83}" dt="2024-05-05T13:41:37.908" v="18174" actId="1035"/>
          <ac:spMkLst>
            <pc:docMk/>
            <pc:sldMk cId="0" sldId="602"/>
            <ac:spMk id="8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5-05T13:41:37.908" v="18174" actId="1035"/>
          <ac:spMkLst>
            <pc:docMk/>
            <pc:sldMk cId="0" sldId="602"/>
            <ac:spMk id="9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5-05T13:41:37.908" v="18174" actId="1035"/>
          <ac:spMkLst>
            <pc:docMk/>
            <pc:sldMk cId="0" sldId="602"/>
            <ac:spMk id="11" creationId="{00000000-0000-0000-0000-000000000000}"/>
          </ac:spMkLst>
        </pc:spChg>
      </pc:sldChg>
      <pc:sldChg chg="modSp mod">
        <pc:chgData name="Yang Mengjie" userId="0d00356d-a2fa-48e1-b789-f4dd403c9b9e" providerId="ADAL" clId="{2434AB02-7225-4A9A-AA27-2D0FFBB2DF83}" dt="2024-04-28T12:18:30.535" v="13064" actId="114"/>
        <pc:sldMkLst>
          <pc:docMk/>
          <pc:sldMk cId="0" sldId="603"/>
        </pc:sldMkLst>
        <pc:spChg chg="mod">
          <ac:chgData name="Yang Mengjie" userId="0d00356d-a2fa-48e1-b789-f4dd403c9b9e" providerId="ADAL" clId="{2434AB02-7225-4A9A-AA27-2D0FFBB2DF83}" dt="2024-04-28T12:18:30.535" v="13064" actId="114"/>
          <ac:spMkLst>
            <pc:docMk/>
            <pc:sldMk cId="0" sldId="603"/>
            <ac:spMk id="3" creationId="{00000000-0000-0000-0000-000000000000}"/>
          </ac:spMkLst>
        </pc:spChg>
      </pc:sldChg>
      <pc:sldChg chg="modSp">
        <pc:chgData name="Yang Mengjie" userId="0d00356d-a2fa-48e1-b789-f4dd403c9b9e" providerId="ADAL" clId="{2434AB02-7225-4A9A-AA27-2D0FFBB2DF83}" dt="2024-05-05T13:44:52.463" v="18202" actId="20577"/>
        <pc:sldMkLst>
          <pc:docMk/>
          <pc:sldMk cId="0" sldId="606"/>
        </pc:sldMkLst>
        <pc:spChg chg="mod">
          <ac:chgData name="Yang Mengjie" userId="0d00356d-a2fa-48e1-b789-f4dd403c9b9e" providerId="ADAL" clId="{2434AB02-7225-4A9A-AA27-2D0FFBB2DF83}" dt="2024-05-05T13:44:52.463" v="18202" actId="20577"/>
          <ac:spMkLst>
            <pc:docMk/>
            <pc:sldMk cId="0" sldId="606"/>
            <ac:spMk id="3" creationId="{00000000-0000-0000-0000-000000000000}"/>
          </ac:spMkLst>
        </pc:spChg>
      </pc:sldChg>
      <pc:sldChg chg="modSp mod modNotesTx">
        <pc:chgData name="Yang Mengjie" userId="0d00356d-a2fa-48e1-b789-f4dd403c9b9e" providerId="ADAL" clId="{2434AB02-7225-4A9A-AA27-2D0FFBB2DF83}" dt="2024-05-05T13:44:04.889" v="18197" actId="20577"/>
        <pc:sldMkLst>
          <pc:docMk/>
          <pc:sldMk cId="0" sldId="607"/>
        </pc:sldMkLst>
        <pc:spChg chg="mod">
          <ac:chgData name="Yang Mengjie" userId="0d00356d-a2fa-48e1-b789-f4dd403c9b9e" providerId="ADAL" clId="{2434AB02-7225-4A9A-AA27-2D0FFBB2DF83}" dt="2024-05-05T13:44:04.889" v="18197" actId="20577"/>
          <ac:spMkLst>
            <pc:docMk/>
            <pc:sldMk cId="0" sldId="607"/>
            <ac:spMk id="7" creationId="{00000000-0000-0000-0000-000000000000}"/>
          </ac:spMkLst>
        </pc:spChg>
        <pc:spChg chg="mod">
          <ac:chgData name="Yang Mengjie" userId="0d00356d-a2fa-48e1-b789-f4dd403c9b9e" providerId="ADAL" clId="{2434AB02-7225-4A9A-AA27-2D0FFBB2DF83}" dt="2024-04-29T12:14:09.208" v="16195" actId="1076"/>
          <ac:spMkLst>
            <pc:docMk/>
            <pc:sldMk cId="0" sldId="607"/>
            <ac:spMk id="8" creationId="{00000000-0000-0000-0000-000000000000}"/>
          </ac:spMkLst>
        </pc:spChg>
        <pc:picChg chg="mod">
          <ac:chgData name="Yang Mengjie" userId="0d00356d-a2fa-48e1-b789-f4dd403c9b9e" providerId="ADAL" clId="{2434AB02-7225-4A9A-AA27-2D0FFBB2DF83}" dt="2024-04-29T12:13:44.040" v="16186" actId="1076"/>
          <ac:picMkLst>
            <pc:docMk/>
            <pc:sldMk cId="0" sldId="607"/>
            <ac:picMk id="5" creationId="{00000000-0000-0000-0000-000000000000}"/>
          </ac:picMkLst>
        </pc:picChg>
      </pc:sldChg>
      <pc:sldChg chg="modAnim">
        <pc:chgData name="Yang Mengjie" userId="0d00356d-a2fa-48e1-b789-f4dd403c9b9e" providerId="ADAL" clId="{2434AB02-7225-4A9A-AA27-2D0FFBB2DF83}" dt="2024-04-23T06:30:40.669" v="50"/>
        <pc:sldMkLst>
          <pc:docMk/>
          <pc:sldMk cId="0" sldId="633"/>
        </pc:sldMkLst>
      </pc:sldChg>
      <pc:sldChg chg="addSp modSp mod">
        <pc:chgData name="Yang Mengjie" userId="0d00356d-a2fa-48e1-b789-f4dd403c9b9e" providerId="ADAL" clId="{2434AB02-7225-4A9A-AA27-2D0FFBB2DF83}" dt="2024-05-05T12:14:56.868" v="17898" actId="1076"/>
        <pc:sldMkLst>
          <pc:docMk/>
          <pc:sldMk cId="0" sldId="635"/>
        </pc:sldMkLst>
        <pc:spChg chg="mod">
          <ac:chgData name="Yang Mengjie" userId="0d00356d-a2fa-48e1-b789-f4dd403c9b9e" providerId="ADAL" clId="{2434AB02-7225-4A9A-AA27-2D0FFBB2DF83}" dt="2024-05-01T06:47:53.115" v="17642" actId="5793"/>
          <ac:spMkLst>
            <pc:docMk/>
            <pc:sldMk cId="0" sldId="635"/>
            <ac:spMk id="5" creationId="{00000000-0000-0000-0000-000000000000}"/>
          </ac:spMkLst>
        </pc:spChg>
        <pc:spChg chg="add mod">
          <ac:chgData name="Yang Mengjie" userId="0d00356d-a2fa-48e1-b789-f4dd403c9b9e" providerId="ADAL" clId="{2434AB02-7225-4A9A-AA27-2D0FFBB2DF83}" dt="2024-05-05T12:14:56.868" v="17898" actId="1076"/>
          <ac:spMkLst>
            <pc:docMk/>
            <pc:sldMk cId="0" sldId="635"/>
            <ac:spMk id="6" creationId="{EECDE0C7-E4C6-9AAD-C3AA-CAB583896021}"/>
          </ac:spMkLst>
        </pc:spChg>
        <pc:picChg chg="mod">
          <ac:chgData name="Yang Mengjie" userId="0d00356d-a2fa-48e1-b789-f4dd403c9b9e" providerId="ADAL" clId="{2434AB02-7225-4A9A-AA27-2D0FFBB2DF83}" dt="2024-05-05T12:14:53.532" v="17897" actId="1076"/>
          <ac:picMkLst>
            <pc:docMk/>
            <pc:sldMk cId="0" sldId="635"/>
            <ac:picMk id="33" creationId="{00000000-0000-0000-0000-000000000000}"/>
          </ac:picMkLst>
        </pc:picChg>
      </pc:sldChg>
      <pc:sldChg chg="modSp mod">
        <pc:chgData name="Yang Mengjie" userId="0d00356d-a2fa-48e1-b789-f4dd403c9b9e" providerId="ADAL" clId="{2434AB02-7225-4A9A-AA27-2D0FFBB2DF83}" dt="2024-05-01T06:48:10.943" v="17667" actId="20577"/>
        <pc:sldMkLst>
          <pc:docMk/>
          <pc:sldMk cId="0" sldId="636"/>
        </pc:sldMkLst>
        <pc:spChg chg="mod">
          <ac:chgData name="Yang Mengjie" userId="0d00356d-a2fa-48e1-b789-f4dd403c9b9e" providerId="ADAL" clId="{2434AB02-7225-4A9A-AA27-2D0FFBB2DF83}" dt="2024-05-01T06:48:10.943" v="17667" actId="20577"/>
          <ac:spMkLst>
            <pc:docMk/>
            <pc:sldMk cId="0" sldId="636"/>
            <ac:spMk id="5" creationId="{00000000-0000-0000-0000-000000000000}"/>
          </ac:spMkLst>
        </pc:spChg>
      </pc:sldChg>
      <pc:sldChg chg="modNotesTx">
        <pc:chgData name="Yang Mengjie" userId="0d00356d-a2fa-48e1-b789-f4dd403c9b9e" providerId="ADAL" clId="{2434AB02-7225-4A9A-AA27-2D0FFBB2DF83}" dt="2024-05-01T06:22:27.113" v="17577" actId="20577"/>
        <pc:sldMkLst>
          <pc:docMk/>
          <pc:sldMk cId="0" sldId="637"/>
        </pc:sldMkLst>
      </pc:sldChg>
      <pc:sldChg chg="addSp delSp modSp mod">
        <pc:chgData name="Yang Mengjie" userId="0d00356d-a2fa-48e1-b789-f4dd403c9b9e" providerId="ADAL" clId="{2434AB02-7225-4A9A-AA27-2D0FFBB2DF83}" dt="2024-04-28T09:14:44.699" v="8923" actId="478"/>
        <pc:sldMkLst>
          <pc:docMk/>
          <pc:sldMk cId="0" sldId="689"/>
        </pc:sldMkLst>
        <pc:spChg chg="add del mod">
          <ac:chgData name="Yang Mengjie" userId="0d00356d-a2fa-48e1-b789-f4dd403c9b9e" providerId="ADAL" clId="{2434AB02-7225-4A9A-AA27-2D0FFBB2DF83}" dt="2024-04-28T09:14:44.699" v="8923" actId="478"/>
          <ac:spMkLst>
            <pc:docMk/>
            <pc:sldMk cId="0" sldId="689"/>
            <ac:spMk id="2" creationId="{A33F6DEF-F524-45B9-9528-F0BE4F94400D}"/>
          </ac:spMkLst>
        </pc:spChg>
      </pc:sldChg>
      <pc:sldChg chg="modSp mod">
        <pc:chgData name="Yang Mengjie" userId="0d00356d-a2fa-48e1-b789-f4dd403c9b9e" providerId="ADAL" clId="{2434AB02-7225-4A9A-AA27-2D0FFBB2DF83}" dt="2024-05-05T12:11:02.394" v="17828" actId="20577"/>
        <pc:sldMkLst>
          <pc:docMk/>
          <pc:sldMk cId="0" sldId="690"/>
        </pc:sldMkLst>
        <pc:spChg chg="mod">
          <ac:chgData name="Yang Mengjie" userId="0d00356d-a2fa-48e1-b789-f4dd403c9b9e" providerId="ADAL" clId="{2434AB02-7225-4A9A-AA27-2D0FFBB2DF83}" dt="2024-05-05T12:11:02.394" v="17828" actId="20577"/>
          <ac:spMkLst>
            <pc:docMk/>
            <pc:sldMk cId="0" sldId="690"/>
            <ac:spMk id="123906" creationId="{00000000-0000-0000-0000-000000000000}"/>
          </ac:spMkLst>
        </pc:spChg>
      </pc:sldChg>
      <pc:sldChg chg="addSp modSp modNotesTx">
        <pc:chgData name="Yang Mengjie" userId="0d00356d-a2fa-48e1-b789-f4dd403c9b9e" providerId="ADAL" clId="{2434AB02-7225-4A9A-AA27-2D0FFBB2DF83}" dt="2024-04-28T09:13:29.178" v="8904"/>
        <pc:sldMkLst>
          <pc:docMk/>
          <pc:sldMk cId="0" sldId="693"/>
        </pc:sldMkLst>
        <pc:spChg chg="add mod">
          <ac:chgData name="Yang Mengjie" userId="0d00356d-a2fa-48e1-b789-f4dd403c9b9e" providerId="ADAL" clId="{2434AB02-7225-4A9A-AA27-2D0FFBB2DF83}" dt="2024-04-28T09:13:29.178" v="8904"/>
          <ac:spMkLst>
            <pc:docMk/>
            <pc:sldMk cId="0" sldId="693"/>
            <ac:spMk id="16" creationId="{329E8FA2-BAF6-D014-710C-C64FD06B1F80}"/>
          </ac:spMkLst>
        </pc:spChg>
      </pc:sldChg>
      <pc:sldChg chg="modSp mod">
        <pc:chgData name="Yang Mengjie" userId="0d00356d-a2fa-48e1-b789-f4dd403c9b9e" providerId="ADAL" clId="{2434AB02-7225-4A9A-AA27-2D0FFBB2DF83}" dt="2024-05-05T12:11:59.064" v="17840" actId="20577"/>
        <pc:sldMkLst>
          <pc:docMk/>
          <pc:sldMk cId="0" sldId="694"/>
        </pc:sldMkLst>
        <pc:spChg chg="mod">
          <ac:chgData name="Yang Mengjie" userId="0d00356d-a2fa-48e1-b789-f4dd403c9b9e" providerId="ADAL" clId="{2434AB02-7225-4A9A-AA27-2D0FFBB2DF83}" dt="2024-05-05T12:11:59.064" v="17840" actId="20577"/>
          <ac:spMkLst>
            <pc:docMk/>
            <pc:sldMk cId="0" sldId="694"/>
            <ac:spMk id="123906" creationId="{00000000-0000-0000-0000-000000000000}"/>
          </ac:spMkLst>
        </pc:spChg>
      </pc:sldChg>
      <pc:sldChg chg="addSp modSp mod modNotesTx">
        <pc:chgData name="Yang Mengjie" userId="0d00356d-a2fa-48e1-b789-f4dd403c9b9e" providerId="ADAL" clId="{2434AB02-7225-4A9A-AA27-2D0FFBB2DF83}" dt="2024-05-05T12:10:35.744" v="17819" actId="20577"/>
        <pc:sldMkLst>
          <pc:docMk/>
          <pc:sldMk cId="0" sldId="695"/>
        </pc:sldMkLst>
        <pc:spChg chg="add mod">
          <ac:chgData name="Yang Mengjie" userId="0d00356d-a2fa-48e1-b789-f4dd403c9b9e" providerId="ADAL" clId="{2434AB02-7225-4A9A-AA27-2D0FFBB2DF83}" dt="2024-04-28T09:13:33.218" v="8907"/>
          <ac:spMkLst>
            <pc:docMk/>
            <pc:sldMk cId="0" sldId="695"/>
            <ac:spMk id="2" creationId="{3D5B284A-E337-C09F-E3F5-F0F853CB9384}"/>
          </ac:spMkLst>
        </pc:spChg>
        <pc:spChg chg="mod">
          <ac:chgData name="Yang Mengjie" userId="0d00356d-a2fa-48e1-b789-f4dd403c9b9e" providerId="ADAL" clId="{2434AB02-7225-4A9A-AA27-2D0FFBB2DF83}" dt="2024-05-05T12:10:35.744" v="17819" actId="20577"/>
          <ac:spMkLst>
            <pc:docMk/>
            <pc:sldMk cId="0" sldId="695"/>
            <ac:spMk id="3" creationId="{00000000-0000-0000-0000-000000000000}"/>
          </ac:spMkLst>
        </pc:spChg>
      </pc:sldChg>
      <pc:sldChg chg="addSp delSp modSp mod modNotesTx">
        <pc:chgData name="Yang Mengjie" userId="0d00356d-a2fa-48e1-b789-f4dd403c9b9e" providerId="ADAL" clId="{2434AB02-7225-4A9A-AA27-2D0FFBB2DF83}" dt="2024-04-28T09:14:33.462" v="8920" actId="478"/>
        <pc:sldMkLst>
          <pc:docMk/>
          <pc:sldMk cId="0" sldId="766"/>
        </pc:sldMkLst>
        <pc:spChg chg="mod">
          <ac:chgData name="Yang Mengjie" userId="0d00356d-a2fa-48e1-b789-f4dd403c9b9e" providerId="ADAL" clId="{2434AB02-7225-4A9A-AA27-2D0FFBB2DF83}" dt="2024-04-28T05:51:46.182" v="382" actId="404"/>
          <ac:spMkLst>
            <pc:docMk/>
            <pc:sldMk cId="0" sldId="766"/>
            <ac:spMk id="3" creationId="{00000000-0000-0000-0000-000000000000}"/>
          </ac:spMkLst>
        </pc:spChg>
        <pc:spChg chg="add del mod">
          <ac:chgData name="Yang Mengjie" userId="0d00356d-a2fa-48e1-b789-f4dd403c9b9e" providerId="ADAL" clId="{2434AB02-7225-4A9A-AA27-2D0FFBB2DF83}" dt="2024-04-28T09:14:33.462" v="8920" actId="478"/>
          <ac:spMkLst>
            <pc:docMk/>
            <pc:sldMk cId="0" sldId="766"/>
            <ac:spMk id="5" creationId="{3F87E835-74BC-94D1-5529-5A37E6CBD3FB}"/>
          </ac:spMkLst>
        </pc:spChg>
      </pc:sldChg>
      <pc:sldChg chg="addSp delSp modSp mod">
        <pc:chgData name="Yang Mengjie" userId="0d00356d-a2fa-48e1-b789-f4dd403c9b9e" providerId="ADAL" clId="{2434AB02-7225-4A9A-AA27-2D0FFBB2DF83}" dt="2024-05-01T06:51:25.912" v="17678" actId="164"/>
        <pc:sldMkLst>
          <pc:docMk/>
          <pc:sldMk cId="1186826862" sldId="769"/>
        </pc:sldMkLst>
        <pc:spChg chg="mod">
          <ac:chgData name="Yang Mengjie" userId="0d00356d-a2fa-48e1-b789-f4dd403c9b9e" providerId="ADAL" clId="{2434AB02-7225-4A9A-AA27-2D0FFBB2DF83}" dt="2024-04-23T06:33:13.979" v="163" actId="20577"/>
          <ac:spMkLst>
            <pc:docMk/>
            <pc:sldMk cId="1186826862" sldId="769"/>
            <ac:spMk id="8" creationId="{AA83D645-BD74-9E29-53B5-C6A2518E623D}"/>
          </ac:spMkLst>
        </pc:spChg>
        <pc:spChg chg="mod">
          <ac:chgData name="Yang Mengjie" userId="0d00356d-a2fa-48e1-b789-f4dd403c9b9e" providerId="ADAL" clId="{2434AB02-7225-4A9A-AA27-2D0FFBB2DF83}" dt="2024-04-23T06:33:10.275" v="159" actId="20577"/>
          <ac:spMkLst>
            <pc:docMk/>
            <pc:sldMk cId="1186826862" sldId="769"/>
            <ac:spMk id="24" creationId="{32841C62-3F73-990C-3CC8-16226CD5EBE7}"/>
          </ac:spMkLst>
        </pc:spChg>
        <pc:grpChg chg="add mod">
          <ac:chgData name="Yang Mengjie" userId="0d00356d-a2fa-48e1-b789-f4dd403c9b9e" providerId="ADAL" clId="{2434AB02-7225-4A9A-AA27-2D0FFBB2DF83}" dt="2024-05-01T06:51:25.912" v="17678" actId="164"/>
          <ac:grpSpMkLst>
            <pc:docMk/>
            <pc:sldMk cId="1186826862" sldId="769"/>
            <ac:grpSpMk id="15" creationId="{0D9B3CAB-AB4D-03EC-0E15-B2582DF8ECF1}"/>
          </ac:grpSpMkLst>
        </pc:grpChg>
        <pc:grpChg chg="del">
          <ac:chgData name="Yang Mengjie" userId="0d00356d-a2fa-48e1-b789-f4dd403c9b9e" providerId="ADAL" clId="{2434AB02-7225-4A9A-AA27-2D0FFBB2DF83}" dt="2024-05-01T06:50:40.520" v="17669" actId="478"/>
          <ac:grpSpMkLst>
            <pc:docMk/>
            <pc:sldMk cId="1186826862" sldId="769"/>
            <ac:grpSpMk id="21" creationId="{F78545CC-4669-7347-28BE-18410EDA0172}"/>
          </ac:grpSpMkLst>
        </pc:grpChg>
        <pc:grpChg chg="mod">
          <ac:chgData name="Yang Mengjie" userId="0d00356d-a2fa-48e1-b789-f4dd403c9b9e" providerId="ADAL" clId="{2434AB02-7225-4A9A-AA27-2D0FFBB2DF83}" dt="2024-05-01T06:51:25.912" v="17678" actId="164"/>
          <ac:grpSpMkLst>
            <pc:docMk/>
            <pc:sldMk cId="1186826862" sldId="769"/>
            <ac:grpSpMk id="25" creationId="{BBA00E42-EF78-1E2B-5F7D-3CB0F1CBCA06}"/>
          </ac:grpSpMkLst>
        </pc:grpChg>
        <pc:picChg chg="add mod ord">
          <ac:chgData name="Yang Mengjie" userId="0d00356d-a2fa-48e1-b789-f4dd403c9b9e" providerId="ADAL" clId="{2434AB02-7225-4A9A-AA27-2D0FFBB2DF83}" dt="2024-05-01T06:51:25.912" v="17678" actId="164"/>
          <ac:picMkLst>
            <pc:docMk/>
            <pc:sldMk cId="1186826862" sldId="769"/>
            <ac:picMk id="7" creationId="{85A29F63-4C75-74A5-A575-D6B940AE4D8F}"/>
          </ac:picMkLst>
        </pc:picChg>
        <pc:picChg chg="del">
          <ac:chgData name="Yang Mengjie" userId="0d00356d-a2fa-48e1-b789-f4dd403c9b9e" providerId="ADAL" clId="{2434AB02-7225-4A9A-AA27-2D0FFBB2DF83}" dt="2024-05-01T06:50:40.520" v="17669" actId="478"/>
          <ac:picMkLst>
            <pc:docMk/>
            <pc:sldMk cId="1186826862" sldId="769"/>
            <ac:picMk id="16" creationId="{15EB383F-BF11-571C-10AC-CBBB41CD3732}"/>
          </ac:picMkLst>
        </pc:picChg>
      </pc:sldChg>
      <pc:sldChg chg="modSp new mod">
        <pc:chgData name="Yang Mengjie" userId="0d00356d-a2fa-48e1-b789-f4dd403c9b9e" providerId="ADAL" clId="{2434AB02-7225-4A9A-AA27-2D0FFBB2DF83}" dt="2024-04-23T07:12:19.430" v="328" actId="1076"/>
        <pc:sldMkLst>
          <pc:docMk/>
          <pc:sldMk cId="3843931772" sldId="771"/>
        </pc:sldMkLst>
        <pc:spChg chg="mod">
          <ac:chgData name="Yang Mengjie" userId="0d00356d-a2fa-48e1-b789-f4dd403c9b9e" providerId="ADAL" clId="{2434AB02-7225-4A9A-AA27-2D0FFBB2DF83}" dt="2024-04-23T06:31:28.838" v="158" actId="20577"/>
          <ac:spMkLst>
            <pc:docMk/>
            <pc:sldMk cId="3843931772" sldId="771"/>
            <ac:spMk id="2" creationId="{295FF926-F313-12A0-631B-18D9B9CA0EFB}"/>
          </ac:spMkLst>
        </pc:spChg>
        <pc:spChg chg="mod">
          <ac:chgData name="Yang Mengjie" userId="0d00356d-a2fa-48e1-b789-f4dd403c9b9e" providerId="ADAL" clId="{2434AB02-7225-4A9A-AA27-2D0FFBB2DF83}" dt="2024-04-23T07:12:19.430" v="328" actId="1076"/>
          <ac:spMkLst>
            <pc:docMk/>
            <pc:sldMk cId="3843931772" sldId="771"/>
            <ac:spMk id="3" creationId="{16290D5A-528C-6546-4197-274D3F0448E3}"/>
          </ac:spMkLst>
        </pc:spChg>
      </pc:sldChg>
      <pc:sldChg chg="addSp delSp modSp new mod">
        <pc:chgData name="Yang Mengjie" userId="0d00356d-a2fa-48e1-b789-f4dd403c9b9e" providerId="ADAL" clId="{2434AB02-7225-4A9A-AA27-2D0FFBB2DF83}" dt="2024-04-23T07:12:41.940" v="331" actId="1076"/>
        <pc:sldMkLst>
          <pc:docMk/>
          <pc:sldMk cId="1967113473" sldId="772"/>
        </pc:sldMkLst>
        <pc:spChg chg="mod">
          <ac:chgData name="Yang Mengjie" userId="0d00356d-a2fa-48e1-b789-f4dd403c9b9e" providerId="ADAL" clId="{2434AB02-7225-4A9A-AA27-2D0FFBB2DF83}" dt="2024-04-23T07:07:30.758" v="256" actId="20577"/>
          <ac:spMkLst>
            <pc:docMk/>
            <pc:sldMk cId="1967113473" sldId="772"/>
            <ac:spMk id="2" creationId="{F8B31593-EFDD-C33C-2097-0886B382C404}"/>
          </ac:spMkLst>
        </pc:spChg>
        <pc:spChg chg="del">
          <ac:chgData name="Yang Mengjie" userId="0d00356d-a2fa-48e1-b789-f4dd403c9b9e" providerId="ADAL" clId="{2434AB02-7225-4A9A-AA27-2D0FFBB2DF83}" dt="2024-04-23T07:08:51.698" v="324" actId="478"/>
          <ac:spMkLst>
            <pc:docMk/>
            <pc:sldMk cId="1967113473" sldId="772"/>
            <ac:spMk id="3" creationId="{929E87E2-D6F2-D54B-9EDF-23EBE3C97E71}"/>
          </ac:spMkLst>
        </pc:spChg>
        <pc:picChg chg="add mod">
          <ac:chgData name="Yang Mengjie" userId="0d00356d-a2fa-48e1-b789-f4dd403c9b9e" providerId="ADAL" clId="{2434AB02-7225-4A9A-AA27-2D0FFBB2DF83}" dt="2024-04-23T07:12:41.940" v="331" actId="1076"/>
          <ac:picMkLst>
            <pc:docMk/>
            <pc:sldMk cId="1967113473" sldId="772"/>
            <ac:picMk id="6" creationId="{BAE8DD13-5690-B048-F70B-DDB66830AEE9}"/>
          </ac:picMkLst>
        </pc:picChg>
      </pc:sldChg>
      <pc:sldChg chg="addSp delSp modSp new mod">
        <pc:chgData name="Yang Mengjie" userId="0d00356d-a2fa-48e1-b789-f4dd403c9b9e" providerId="ADAL" clId="{2434AB02-7225-4A9A-AA27-2D0FFBB2DF83}" dt="2024-05-01T06:53:19.578" v="17698" actId="2711"/>
        <pc:sldMkLst>
          <pc:docMk/>
          <pc:sldMk cId="1985464772" sldId="773"/>
        </pc:sldMkLst>
        <pc:spChg chg="mod">
          <ac:chgData name="Yang Mengjie" userId="0d00356d-a2fa-48e1-b789-f4dd403c9b9e" providerId="ADAL" clId="{2434AB02-7225-4A9A-AA27-2D0FFBB2DF83}" dt="2024-04-23T08:15:55.963" v="339" actId="20577"/>
          <ac:spMkLst>
            <pc:docMk/>
            <pc:sldMk cId="1985464772" sldId="773"/>
            <ac:spMk id="2" creationId="{3FC05846-FF05-92B9-8862-80597C9AA4C9}"/>
          </ac:spMkLst>
        </pc:spChg>
        <pc:spChg chg="del mod">
          <ac:chgData name="Yang Mengjie" userId="0d00356d-a2fa-48e1-b789-f4dd403c9b9e" providerId="ADAL" clId="{2434AB02-7225-4A9A-AA27-2D0FFBB2DF83}" dt="2024-05-01T06:51:41.761" v="17679" actId="478"/>
          <ac:spMkLst>
            <pc:docMk/>
            <pc:sldMk cId="1985464772" sldId="773"/>
            <ac:spMk id="3" creationId="{8100DB19-0594-9A05-04B3-E234C8746D64}"/>
          </ac:spMkLst>
        </pc:spChg>
        <pc:spChg chg="add mod">
          <ac:chgData name="Yang Mengjie" userId="0d00356d-a2fa-48e1-b789-f4dd403c9b9e" providerId="ADAL" clId="{2434AB02-7225-4A9A-AA27-2D0FFBB2DF83}" dt="2024-05-01T06:53:19.578" v="17698" actId="2711"/>
          <ac:spMkLst>
            <pc:docMk/>
            <pc:sldMk cId="1985464772" sldId="773"/>
            <ac:spMk id="7" creationId="{5C4D349B-7F19-A585-52B3-C81E37F00059}"/>
          </ac:spMkLst>
        </pc:spChg>
        <pc:picChg chg="add del mod">
          <ac:chgData name="Yang Mengjie" userId="0d00356d-a2fa-48e1-b789-f4dd403c9b9e" providerId="ADAL" clId="{2434AB02-7225-4A9A-AA27-2D0FFBB2DF83}" dt="2024-05-01T06:53:03.656" v="17682" actId="478"/>
          <ac:picMkLst>
            <pc:docMk/>
            <pc:sldMk cId="1985464772" sldId="773"/>
            <ac:picMk id="6" creationId="{D9F1797A-517F-0C6D-0D50-AD7D310D282B}"/>
          </ac:picMkLst>
        </pc:picChg>
      </pc:sldChg>
      <pc:sldChg chg="addSp delSp modSp new mod modAnim">
        <pc:chgData name="Yang Mengjie" userId="0d00356d-a2fa-48e1-b789-f4dd403c9b9e" providerId="ADAL" clId="{2434AB02-7225-4A9A-AA27-2D0FFBB2DF83}" dt="2024-05-05T12:40:22.480" v="17911" actId="1076"/>
        <pc:sldMkLst>
          <pc:docMk/>
          <pc:sldMk cId="2062158608" sldId="774"/>
        </pc:sldMkLst>
        <pc:spChg chg="del">
          <ac:chgData name="Yang Mengjie" userId="0d00356d-a2fa-48e1-b789-f4dd403c9b9e" providerId="ADAL" clId="{2434AB02-7225-4A9A-AA27-2D0FFBB2DF83}" dt="2024-05-05T12:40:19.653" v="17909" actId="478"/>
          <ac:spMkLst>
            <pc:docMk/>
            <pc:sldMk cId="2062158608" sldId="774"/>
            <ac:spMk id="2" creationId="{338332FB-2268-774C-4D61-F7D2B1D931A2}"/>
          </ac:spMkLst>
        </pc:spChg>
        <pc:spChg chg="del">
          <ac:chgData name="Yang Mengjie" userId="0d00356d-a2fa-48e1-b789-f4dd403c9b9e" providerId="ADAL" clId="{2434AB02-7225-4A9A-AA27-2D0FFBB2DF83}" dt="2024-05-05T12:40:20.487" v="17910" actId="478"/>
          <ac:spMkLst>
            <pc:docMk/>
            <pc:sldMk cId="2062158608" sldId="774"/>
            <ac:spMk id="3" creationId="{669B81D7-4989-8002-D040-E1E9CF3322B1}"/>
          </ac:spMkLst>
        </pc:spChg>
        <pc:picChg chg="add mod">
          <ac:chgData name="Yang Mengjie" userId="0d00356d-a2fa-48e1-b789-f4dd403c9b9e" providerId="ADAL" clId="{2434AB02-7225-4A9A-AA27-2D0FFBB2DF83}" dt="2024-05-05T12:40:22.480" v="17911" actId="1076"/>
          <ac:picMkLst>
            <pc:docMk/>
            <pc:sldMk cId="2062158608" sldId="774"/>
            <ac:picMk id="5" creationId="{C10B68ED-7FAB-EB3A-30A2-B17AC1C5CD77}"/>
          </ac:picMkLst>
        </pc:picChg>
        <pc:picChg chg="add mod">
          <ac:chgData name="Yang Mengjie" userId="0d00356d-a2fa-48e1-b789-f4dd403c9b9e" providerId="ADAL" clId="{2434AB02-7225-4A9A-AA27-2D0FFBB2DF83}" dt="2024-05-05T12:40:22.480" v="17911" actId="1076"/>
          <ac:picMkLst>
            <pc:docMk/>
            <pc:sldMk cId="2062158608" sldId="774"/>
            <ac:picMk id="6" creationId="{02B14F66-B835-9C5B-972C-BED736DC30B0}"/>
          </ac:picMkLst>
        </pc:picChg>
      </pc:sldChg>
      <pc:sldChg chg="addSp delSp modSp new mod">
        <pc:chgData name="Yang Mengjie" userId="0d00356d-a2fa-48e1-b789-f4dd403c9b9e" providerId="ADAL" clId="{2434AB02-7225-4A9A-AA27-2D0FFBB2DF83}" dt="2024-05-05T13:43:09.789" v="18185" actId="1076"/>
        <pc:sldMkLst>
          <pc:docMk/>
          <pc:sldMk cId="825288778" sldId="775"/>
        </pc:sldMkLst>
        <pc:spChg chg="del">
          <ac:chgData name="Yang Mengjie" userId="0d00356d-a2fa-48e1-b789-f4dd403c9b9e" providerId="ADAL" clId="{2434AB02-7225-4A9A-AA27-2D0FFBB2DF83}" dt="2024-05-05T13:43:05.737" v="18183" actId="478"/>
          <ac:spMkLst>
            <pc:docMk/>
            <pc:sldMk cId="825288778" sldId="775"/>
            <ac:spMk id="2" creationId="{A03FBD4F-B3E6-E7ED-D0BD-2F47BC779AF9}"/>
          </ac:spMkLst>
        </pc:spChg>
        <pc:spChg chg="del mod">
          <ac:chgData name="Yang Mengjie" userId="0d00356d-a2fa-48e1-b789-f4dd403c9b9e" providerId="ADAL" clId="{2434AB02-7225-4A9A-AA27-2D0FFBB2DF83}" dt="2024-05-05T13:43:05.113" v="18182" actId="478"/>
          <ac:spMkLst>
            <pc:docMk/>
            <pc:sldMk cId="825288778" sldId="775"/>
            <ac:spMk id="3" creationId="{368524F9-284F-EA8E-7AED-CA9A681A76B0}"/>
          </ac:spMkLst>
        </pc:spChg>
        <pc:spChg chg="add mod">
          <ac:chgData name="Yang Mengjie" userId="0d00356d-a2fa-48e1-b789-f4dd403c9b9e" providerId="ADAL" clId="{2434AB02-7225-4A9A-AA27-2D0FFBB2DF83}" dt="2024-05-05T13:43:09.789" v="18185" actId="1076"/>
          <ac:spMkLst>
            <pc:docMk/>
            <pc:sldMk cId="825288778" sldId="775"/>
            <ac:spMk id="6" creationId="{BCC64F39-22EC-99E2-22C7-C347F9FF74A8}"/>
          </ac:spMkLst>
        </pc:spChg>
      </pc:sldChg>
      <pc:sldChg chg="delSp new del mod">
        <pc:chgData name="Yang Mengjie" userId="0d00356d-a2fa-48e1-b789-f4dd403c9b9e" providerId="ADAL" clId="{2434AB02-7225-4A9A-AA27-2D0FFBB2DF83}" dt="2024-05-05T13:39:23.087" v="18131" actId="47"/>
        <pc:sldMkLst>
          <pc:docMk/>
          <pc:sldMk cId="3790564385" sldId="775"/>
        </pc:sldMkLst>
        <pc:spChg chg="del">
          <ac:chgData name="Yang Mengjie" userId="0d00356d-a2fa-48e1-b789-f4dd403c9b9e" providerId="ADAL" clId="{2434AB02-7225-4A9A-AA27-2D0FFBB2DF83}" dt="2024-05-05T13:36:23.866" v="18129" actId="478"/>
          <ac:spMkLst>
            <pc:docMk/>
            <pc:sldMk cId="3790564385" sldId="775"/>
            <ac:spMk id="2" creationId="{63324BE7-1D43-EE07-54B1-27FB696D92D0}"/>
          </ac:spMkLst>
        </pc:spChg>
        <pc:spChg chg="del">
          <ac:chgData name="Yang Mengjie" userId="0d00356d-a2fa-48e1-b789-f4dd403c9b9e" providerId="ADAL" clId="{2434AB02-7225-4A9A-AA27-2D0FFBB2DF83}" dt="2024-05-05T13:36:24.517" v="18130" actId="478"/>
          <ac:spMkLst>
            <pc:docMk/>
            <pc:sldMk cId="3790564385" sldId="775"/>
            <ac:spMk id="3" creationId="{D90E7DE9-59A0-6E32-93C0-933F5BD3301C}"/>
          </ac:spMkLst>
        </pc:spChg>
      </pc:sldChg>
      <pc:sldMasterChg chg="modSldLayout">
        <pc:chgData name="Yang Mengjie" userId="0d00356d-a2fa-48e1-b789-f4dd403c9b9e" providerId="ADAL" clId="{2434AB02-7225-4A9A-AA27-2D0FFBB2DF83}" dt="2024-04-28T09:11:55.804" v="8864" actId="20577"/>
        <pc:sldMasterMkLst>
          <pc:docMk/>
          <pc:sldMasterMk cId="0" sldId="2147483685"/>
        </pc:sldMasterMkLst>
        <pc:sldLayoutChg chg="modSp mod">
          <pc:chgData name="Yang Mengjie" userId="0d00356d-a2fa-48e1-b789-f4dd403c9b9e" providerId="ADAL" clId="{2434AB02-7225-4A9A-AA27-2D0FFBB2DF83}" dt="2024-04-28T09:11:55.804" v="8864" actId="20577"/>
          <pc:sldLayoutMkLst>
            <pc:docMk/>
            <pc:sldMasterMk cId="0" sldId="2147483685"/>
            <pc:sldLayoutMk cId="0" sldId="2147483686"/>
          </pc:sldLayoutMkLst>
          <pc:spChg chg="mod">
            <ac:chgData name="Yang Mengjie" userId="0d00356d-a2fa-48e1-b789-f4dd403c9b9e" providerId="ADAL" clId="{2434AB02-7225-4A9A-AA27-2D0FFBB2DF83}" dt="2024-04-28T09:11:55.804" v="8864" actId="20577"/>
            <ac:spMkLst>
              <pc:docMk/>
              <pc:sldMasterMk cId="0" sldId="2147483685"/>
              <pc:sldLayoutMk cId="0" sldId="2147483686"/>
              <ac:spMk id="2" creationId="{00000000-0000-0000-0000-000000000000}"/>
            </ac:spMkLst>
          </pc:spChg>
        </pc:sldLayoutChg>
        <pc:sldLayoutChg chg="modSp mod">
          <pc:chgData name="Yang Mengjie" userId="0d00356d-a2fa-48e1-b789-f4dd403c9b9e" providerId="ADAL" clId="{2434AB02-7225-4A9A-AA27-2D0FFBB2DF83}" dt="2024-04-28T09:11:51.810" v="8858" actId="20577"/>
          <pc:sldLayoutMkLst>
            <pc:docMk/>
            <pc:sldMasterMk cId="0" sldId="2147483685"/>
            <pc:sldLayoutMk cId="0" sldId="2147483687"/>
          </pc:sldLayoutMkLst>
          <pc:spChg chg="mod">
            <ac:chgData name="Yang Mengjie" userId="0d00356d-a2fa-48e1-b789-f4dd403c9b9e" providerId="ADAL" clId="{2434AB02-7225-4A9A-AA27-2D0FFBB2DF83}" dt="2024-04-28T09:11:51.810" v="8858" actId="20577"/>
            <ac:spMkLst>
              <pc:docMk/>
              <pc:sldMasterMk cId="0" sldId="2147483685"/>
              <pc:sldLayoutMk cId="0" sldId="2147483687"/>
              <ac:spMk id="2" creationId="{00000000-0000-0000-0000-000000000000}"/>
            </ac:spMkLst>
          </pc:spChg>
        </pc:sldLayoutChg>
        <pc:sldLayoutChg chg="modSp mod">
          <pc:chgData name="Yang Mengjie" userId="0d00356d-a2fa-48e1-b789-f4dd403c9b9e" providerId="ADAL" clId="{2434AB02-7225-4A9A-AA27-2D0FFBB2DF83}" dt="2024-04-28T09:11:50.924" v="8856" actId="20577"/>
          <pc:sldLayoutMkLst>
            <pc:docMk/>
            <pc:sldMasterMk cId="0" sldId="2147483685"/>
            <pc:sldLayoutMk cId="0" sldId="2147483688"/>
          </pc:sldLayoutMkLst>
          <pc:spChg chg="mod">
            <ac:chgData name="Yang Mengjie" userId="0d00356d-a2fa-48e1-b789-f4dd403c9b9e" providerId="ADAL" clId="{2434AB02-7225-4A9A-AA27-2D0FFBB2DF83}" dt="2024-04-28T09:11:50.924" v="8856" actId="20577"/>
            <ac:spMkLst>
              <pc:docMk/>
              <pc:sldMasterMk cId="0" sldId="2147483685"/>
              <pc:sldLayoutMk cId="0" sldId="2147483688"/>
              <ac:spMk id="2" creationId="{00000000-0000-0000-0000-000000000000}"/>
            </ac:spMkLst>
          </pc:spChg>
        </pc:sldLayoutChg>
        <pc:sldLayoutChg chg="modSp mod">
          <pc:chgData name="Yang Mengjie" userId="0d00356d-a2fa-48e1-b789-f4dd403c9b9e" providerId="ADAL" clId="{2434AB02-7225-4A9A-AA27-2D0FFBB2DF83}" dt="2024-04-28T09:11:49.980" v="8854" actId="20577"/>
          <pc:sldLayoutMkLst>
            <pc:docMk/>
            <pc:sldMasterMk cId="0" sldId="2147483685"/>
            <pc:sldLayoutMk cId="0" sldId="2147483692"/>
          </pc:sldLayoutMkLst>
          <pc:spChg chg="mod">
            <ac:chgData name="Yang Mengjie" userId="0d00356d-a2fa-48e1-b789-f4dd403c9b9e" providerId="ADAL" clId="{2434AB02-7225-4A9A-AA27-2D0FFBB2DF83}" dt="2024-04-28T09:11:49.980" v="8854" actId="20577"/>
            <ac:spMkLst>
              <pc:docMk/>
              <pc:sldMasterMk cId="0" sldId="2147483685"/>
              <pc:sldLayoutMk cId="0" sldId="2147483692"/>
              <ac:spMk id="2" creationId="{00000000-0000-0000-0000-000000000000}"/>
            </ac:spMkLst>
          </pc:spChg>
        </pc:sldLayoutChg>
      </pc:sldMasterChg>
    </pc:docChg>
  </pc:docChgLst>
  <pc:docChgLst>
    <pc:chgData name="Yang Mengjie" userId="0d00356d-a2fa-48e1-b789-f4dd403c9b9e" providerId="ADAL" clId="{785CBE14-5C06-8941-A3BE-546904774DCE}"/>
    <pc:docChg chg="undo custSel addSld delSld modSld delSection modSection">
      <pc:chgData name="Yang Mengjie" userId="0d00356d-a2fa-48e1-b789-f4dd403c9b9e" providerId="ADAL" clId="{785CBE14-5C06-8941-A3BE-546904774DCE}" dt="2024-05-26T05:55:31.831" v="168"/>
      <pc:docMkLst>
        <pc:docMk/>
      </pc:docMkLst>
      <pc:sldChg chg="del">
        <pc:chgData name="Yang Mengjie" userId="0d00356d-a2fa-48e1-b789-f4dd403c9b9e" providerId="ADAL" clId="{785CBE14-5C06-8941-A3BE-546904774DCE}" dt="2024-05-26T05:51:42.500" v="63" actId="2696"/>
        <pc:sldMkLst>
          <pc:docMk/>
          <pc:sldMk cId="0" sldId="286"/>
        </pc:sldMkLst>
      </pc:sldChg>
      <pc:sldChg chg="del">
        <pc:chgData name="Yang Mengjie" userId="0d00356d-a2fa-48e1-b789-f4dd403c9b9e" providerId="ADAL" clId="{785CBE14-5C06-8941-A3BE-546904774DCE}" dt="2024-05-26T05:51:42.672" v="64" actId="2696"/>
        <pc:sldMkLst>
          <pc:docMk/>
          <pc:sldMk cId="0" sldId="289"/>
        </pc:sldMkLst>
      </pc:sldChg>
      <pc:sldChg chg="del">
        <pc:chgData name="Yang Mengjie" userId="0d00356d-a2fa-48e1-b789-f4dd403c9b9e" providerId="ADAL" clId="{785CBE14-5C06-8941-A3BE-546904774DCE}" dt="2024-05-26T05:49:37.464" v="0" actId="2696"/>
        <pc:sldMkLst>
          <pc:docMk/>
          <pc:sldMk cId="0" sldId="375"/>
        </pc:sldMkLst>
      </pc:sldChg>
      <pc:sldChg chg="del">
        <pc:chgData name="Yang Mengjie" userId="0d00356d-a2fa-48e1-b789-f4dd403c9b9e" providerId="ADAL" clId="{785CBE14-5C06-8941-A3BE-546904774DCE}" dt="2024-05-26T05:49:40.521" v="6" actId="2696"/>
        <pc:sldMkLst>
          <pc:docMk/>
          <pc:sldMk cId="0" sldId="379"/>
        </pc:sldMkLst>
      </pc:sldChg>
      <pc:sldChg chg="del">
        <pc:chgData name="Yang Mengjie" userId="0d00356d-a2fa-48e1-b789-f4dd403c9b9e" providerId="ADAL" clId="{785CBE14-5C06-8941-A3BE-546904774DCE}" dt="2024-05-26T05:49:38.726" v="2" actId="2696"/>
        <pc:sldMkLst>
          <pc:docMk/>
          <pc:sldMk cId="0" sldId="385"/>
        </pc:sldMkLst>
      </pc:sldChg>
      <pc:sldChg chg="del modNotesTx">
        <pc:chgData name="Yang Mengjie" userId="0d00356d-a2fa-48e1-b789-f4dd403c9b9e" providerId="ADAL" clId="{785CBE14-5C06-8941-A3BE-546904774DCE}" dt="2024-05-26T05:50:24.324" v="18" actId="2696"/>
        <pc:sldMkLst>
          <pc:docMk/>
          <pc:sldMk cId="0" sldId="391"/>
        </pc:sldMkLst>
      </pc:sldChg>
      <pc:sldChg chg="del modNotesTx">
        <pc:chgData name="Yang Mengjie" userId="0d00356d-a2fa-48e1-b789-f4dd403c9b9e" providerId="ADAL" clId="{785CBE14-5C06-8941-A3BE-546904774DCE}" dt="2024-05-26T05:50:22.854" v="17" actId="2696"/>
        <pc:sldMkLst>
          <pc:docMk/>
          <pc:sldMk cId="0" sldId="392"/>
        </pc:sldMkLst>
      </pc:sldChg>
      <pc:sldChg chg="addSp delSp modSp mod modNotesTx">
        <pc:chgData name="Yang Mengjie" userId="0d00356d-a2fa-48e1-b789-f4dd403c9b9e" providerId="ADAL" clId="{785CBE14-5C06-8941-A3BE-546904774DCE}" dt="2024-05-26T05:55:06.222" v="158" actId="1076"/>
        <pc:sldMkLst>
          <pc:docMk/>
          <pc:sldMk cId="0" sldId="393"/>
        </pc:sldMkLst>
        <pc:spChg chg="del">
          <ac:chgData name="Yang Mengjie" userId="0d00356d-a2fa-48e1-b789-f4dd403c9b9e" providerId="ADAL" clId="{785CBE14-5C06-8941-A3BE-546904774DCE}" dt="2024-05-26T05:50:45.616" v="22" actId="478"/>
          <ac:spMkLst>
            <pc:docMk/>
            <pc:sldMk cId="0" sldId="393"/>
            <ac:spMk id="5" creationId="{C62CCA33-2D7A-69BE-FCA9-D6F1E5BF8204}"/>
          </ac:spMkLst>
        </pc:spChg>
        <pc:spChg chg="add mod">
          <ac:chgData name="Yang Mengjie" userId="0d00356d-a2fa-48e1-b789-f4dd403c9b9e" providerId="ADAL" clId="{785CBE14-5C06-8941-A3BE-546904774DCE}" dt="2024-05-26T05:55:06.222" v="158" actId="1076"/>
          <ac:spMkLst>
            <pc:docMk/>
            <pc:sldMk cId="0" sldId="393"/>
            <ac:spMk id="6" creationId="{3068D6F3-F6E1-04CA-F589-057989D58B2F}"/>
          </ac:spMkLst>
        </pc:spChg>
      </pc:sldChg>
      <pc:sldChg chg="del">
        <pc:chgData name="Yang Mengjie" userId="0d00356d-a2fa-48e1-b789-f4dd403c9b9e" providerId="ADAL" clId="{785CBE14-5C06-8941-A3BE-546904774DCE}" dt="2024-05-26T05:50:33.647" v="20" actId="2696"/>
        <pc:sldMkLst>
          <pc:docMk/>
          <pc:sldMk cId="0" sldId="394"/>
        </pc:sldMkLst>
      </pc:sldChg>
      <pc:sldChg chg="del">
        <pc:chgData name="Yang Mengjie" userId="0d00356d-a2fa-48e1-b789-f4dd403c9b9e" providerId="ADAL" clId="{785CBE14-5C06-8941-A3BE-546904774DCE}" dt="2024-05-26T05:51:04.414" v="27" actId="2696"/>
        <pc:sldMkLst>
          <pc:docMk/>
          <pc:sldMk cId="0" sldId="396"/>
        </pc:sldMkLst>
      </pc:sldChg>
      <pc:sldChg chg="del">
        <pc:chgData name="Yang Mengjie" userId="0d00356d-a2fa-48e1-b789-f4dd403c9b9e" providerId="ADAL" clId="{785CBE14-5C06-8941-A3BE-546904774DCE}" dt="2024-05-26T05:49:42.108" v="10" actId="2696"/>
        <pc:sldMkLst>
          <pc:docMk/>
          <pc:sldMk cId="0" sldId="397"/>
        </pc:sldMkLst>
      </pc:sldChg>
      <pc:sldChg chg="del">
        <pc:chgData name="Yang Mengjie" userId="0d00356d-a2fa-48e1-b789-f4dd403c9b9e" providerId="ADAL" clId="{785CBE14-5C06-8941-A3BE-546904774DCE}" dt="2024-05-26T05:51:12.452" v="30" actId="2696"/>
        <pc:sldMkLst>
          <pc:docMk/>
          <pc:sldMk cId="0" sldId="399"/>
        </pc:sldMkLst>
      </pc:sldChg>
      <pc:sldChg chg="del">
        <pc:chgData name="Yang Mengjie" userId="0d00356d-a2fa-48e1-b789-f4dd403c9b9e" providerId="ADAL" clId="{785CBE14-5C06-8941-A3BE-546904774DCE}" dt="2024-05-26T05:51:26.924" v="39" actId="2696"/>
        <pc:sldMkLst>
          <pc:docMk/>
          <pc:sldMk cId="0" sldId="402"/>
        </pc:sldMkLst>
      </pc:sldChg>
      <pc:sldChg chg="del">
        <pc:chgData name="Yang Mengjie" userId="0d00356d-a2fa-48e1-b789-f4dd403c9b9e" providerId="ADAL" clId="{785CBE14-5C06-8941-A3BE-546904774DCE}" dt="2024-05-26T05:51:27.893" v="40" actId="2696"/>
        <pc:sldMkLst>
          <pc:docMk/>
          <pc:sldMk cId="0" sldId="403"/>
        </pc:sldMkLst>
      </pc:sldChg>
      <pc:sldChg chg="del">
        <pc:chgData name="Yang Mengjie" userId="0d00356d-a2fa-48e1-b789-f4dd403c9b9e" providerId="ADAL" clId="{785CBE14-5C06-8941-A3BE-546904774DCE}" dt="2024-05-26T05:51:29.346" v="42" actId="2696"/>
        <pc:sldMkLst>
          <pc:docMk/>
          <pc:sldMk cId="0" sldId="404"/>
        </pc:sldMkLst>
      </pc:sldChg>
      <pc:sldChg chg="del">
        <pc:chgData name="Yang Mengjie" userId="0d00356d-a2fa-48e1-b789-f4dd403c9b9e" providerId="ADAL" clId="{785CBE14-5C06-8941-A3BE-546904774DCE}" dt="2024-05-26T05:51:29.943" v="43" actId="2696"/>
        <pc:sldMkLst>
          <pc:docMk/>
          <pc:sldMk cId="0" sldId="405"/>
        </pc:sldMkLst>
      </pc:sldChg>
      <pc:sldChg chg="del">
        <pc:chgData name="Yang Mengjie" userId="0d00356d-a2fa-48e1-b789-f4dd403c9b9e" providerId="ADAL" clId="{785CBE14-5C06-8941-A3BE-546904774DCE}" dt="2024-05-26T05:51:38.817" v="58" actId="2696"/>
        <pc:sldMkLst>
          <pc:docMk/>
          <pc:sldMk cId="0" sldId="407"/>
        </pc:sldMkLst>
      </pc:sldChg>
      <pc:sldChg chg="del">
        <pc:chgData name="Yang Mengjie" userId="0d00356d-a2fa-48e1-b789-f4dd403c9b9e" providerId="ADAL" clId="{785CBE14-5C06-8941-A3BE-546904774DCE}" dt="2024-05-26T05:51:33.293" v="48" actId="2696"/>
        <pc:sldMkLst>
          <pc:docMk/>
          <pc:sldMk cId="0" sldId="408"/>
        </pc:sldMkLst>
      </pc:sldChg>
      <pc:sldChg chg="del">
        <pc:chgData name="Yang Mengjie" userId="0d00356d-a2fa-48e1-b789-f4dd403c9b9e" providerId="ADAL" clId="{785CBE14-5C06-8941-A3BE-546904774DCE}" dt="2024-05-26T05:51:34.826" v="51" actId="2696"/>
        <pc:sldMkLst>
          <pc:docMk/>
          <pc:sldMk cId="0" sldId="409"/>
        </pc:sldMkLst>
      </pc:sldChg>
      <pc:sldChg chg="del">
        <pc:chgData name="Yang Mengjie" userId="0d00356d-a2fa-48e1-b789-f4dd403c9b9e" providerId="ADAL" clId="{785CBE14-5C06-8941-A3BE-546904774DCE}" dt="2024-05-26T05:51:36.278" v="54" actId="2696"/>
        <pc:sldMkLst>
          <pc:docMk/>
          <pc:sldMk cId="0" sldId="412"/>
        </pc:sldMkLst>
      </pc:sldChg>
      <pc:sldChg chg="del">
        <pc:chgData name="Yang Mengjie" userId="0d00356d-a2fa-48e1-b789-f4dd403c9b9e" providerId="ADAL" clId="{785CBE14-5C06-8941-A3BE-546904774DCE}" dt="2024-05-26T05:51:43.059" v="65" actId="2696"/>
        <pc:sldMkLst>
          <pc:docMk/>
          <pc:sldMk cId="0" sldId="414"/>
        </pc:sldMkLst>
      </pc:sldChg>
      <pc:sldChg chg="del">
        <pc:chgData name="Yang Mengjie" userId="0d00356d-a2fa-48e1-b789-f4dd403c9b9e" providerId="ADAL" clId="{785CBE14-5C06-8941-A3BE-546904774DCE}" dt="2024-05-26T05:49:40.249" v="5" actId="2696"/>
        <pc:sldMkLst>
          <pc:docMk/>
          <pc:sldMk cId="0" sldId="493"/>
        </pc:sldMkLst>
      </pc:sldChg>
      <pc:sldChg chg="del">
        <pc:chgData name="Yang Mengjie" userId="0d00356d-a2fa-48e1-b789-f4dd403c9b9e" providerId="ADAL" clId="{785CBE14-5C06-8941-A3BE-546904774DCE}" dt="2024-05-26T05:51:43.879" v="68" actId="2696"/>
        <pc:sldMkLst>
          <pc:docMk/>
          <pc:sldMk cId="0" sldId="494"/>
        </pc:sldMkLst>
      </pc:sldChg>
      <pc:sldChg chg="del">
        <pc:chgData name="Yang Mengjie" userId="0d00356d-a2fa-48e1-b789-f4dd403c9b9e" providerId="ADAL" clId="{785CBE14-5C06-8941-A3BE-546904774DCE}" dt="2024-05-26T05:49:40.834" v="7" actId="2696"/>
        <pc:sldMkLst>
          <pc:docMk/>
          <pc:sldMk cId="0" sldId="496"/>
        </pc:sldMkLst>
      </pc:sldChg>
      <pc:sldChg chg="del">
        <pc:chgData name="Yang Mengjie" userId="0d00356d-a2fa-48e1-b789-f4dd403c9b9e" providerId="ADAL" clId="{785CBE14-5C06-8941-A3BE-546904774DCE}" dt="2024-05-26T05:49:39.720" v="4" actId="2696"/>
        <pc:sldMkLst>
          <pc:docMk/>
          <pc:sldMk cId="0" sldId="497"/>
        </pc:sldMkLst>
      </pc:sldChg>
      <pc:sldChg chg="del">
        <pc:chgData name="Yang Mengjie" userId="0d00356d-a2fa-48e1-b789-f4dd403c9b9e" providerId="ADAL" clId="{785CBE14-5C06-8941-A3BE-546904774DCE}" dt="2024-05-26T05:51:44.203" v="69" actId="2696"/>
        <pc:sldMkLst>
          <pc:docMk/>
          <pc:sldMk cId="0" sldId="498"/>
        </pc:sldMkLst>
      </pc:sldChg>
      <pc:sldChg chg="del">
        <pc:chgData name="Yang Mengjie" userId="0d00356d-a2fa-48e1-b789-f4dd403c9b9e" providerId="ADAL" clId="{785CBE14-5C06-8941-A3BE-546904774DCE}" dt="2024-05-26T05:49:41.408" v="8" actId="2696"/>
        <pc:sldMkLst>
          <pc:docMk/>
          <pc:sldMk cId="0" sldId="500"/>
        </pc:sldMkLst>
      </pc:sldChg>
      <pc:sldChg chg="delSp del mod modNotesTx">
        <pc:chgData name="Yang Mengjie" userId="0d00356d-a2fa-48e1-b789-f4dd403c9b9e" providerId="ADAL" clId="{785CBE14-5C06-8941-A3BE-546904774DCE}" dt="2024-05-26T05:54:07.448" v="124" actId="2696"/>
        <pc:sldMkLst>
          <pc:docMk/>
          <pc:sldMk cId="0" sldId="502"/>
        </pc:sldMkLst>
        <pc:spChg chg="del">
          <ac:chgData name="Yang Mengjie" userId="0d00356d-a2fa-48e1-b789-f4dd403c9b9e" providerId="ADAL" clId="{785CBE14-5C06-8941-A3BE-546904774DCE}" dt="2024-05-26T05:50:47.671" v="23" actId="478"/>
          <ac:spMkLst>
            <pc:docMk/>
            <pc:sldMk cId="0" sldId="502"/>
            <ac:spMk id="8" creationId="{8071ED82-DC87-B0A8-F24C-CF577BD2D905}"/>
          </ac:spMkLst>
        </pc:spChg>
      </pc:sldChg>
      <pc:sldChg chg="addSp delSp modSp mod modNotesTx">
        <pc:chgData name="Yang Mengjie" userId="0d00356d-a2fa-48e1-b789-f4dd403c9b9e" providerId="ADAL" clId="{785CBE14-5C06-8941-A3BE-546904774DCE}" dt="2024-05-26T05:55:14.699" v="161" actId="478"/>
        <pc:sldMkLst>
          <pc:docMk/>
          <pc:sldMk cId="0" sldId="503"/>
        </pc:sldMkLst>
        <pc:spChg chg="del">
          <ac:chgData name="Yang Mengjie" userId="0d00356d-a2fa-48e1-b789-f4dd403c9b9e" providerId="ADAL" clId="{785CBE14-5C06-8941-A3BE-546904774DCE}" dt="2024-05-26T05:55:14.699" v="161" actId="478"/>
          <ac:spMkLst>
            <pc:docMk/>
            <pc:sldMk cId="0" sldId="503"/>
            <ac:spMk id="9" creationId="{6B0276DD-92C2-E474-7D14-DBD4ED99BC59}"/>
          </ac:spMkLst>
        </pc:spChg>
        <pc:spChg chg="add mod">
          <ac:chgData name="Yang Mengjie" userId="0d00356d-a2fa-48e1-b789-f4dd403c9b9e" providerId="ADAL" clId="{785CBE14-5C06-8941-A3BE-546904774DCE}" dt="2024-05-26T05:55:08.431" v="159"/>
          <ac:spMkLst>
            <pc:docMk/>
            <pc:sldMk cId="0" sldId="503"/>
            <ac:spMk id="12" creationId="{A0B72F95-79CB-180C-7E24-575C0F6D0017}"/>
          </ac:spMkLst>
        </pc:spChg>
      </pc:sldChg>
      <pc:sldChg chg="addSp delSp modSp mod modNotesTx">
        <pc:chgData name="Yang Mengjie" userId="0d00356d-a2fa-48e1-b789-f4dd403c9b9e" providerId="ADAL" clId="{785CBE14-5C06-8941-A3BE-546904774DCE}" dt="2024-05-26T05:55:16.915" v="162" actId="478"/>
        <pc:sldMkLst>
          <pc:docMk/>
          <pc:sldMk cId="0" sldId="504"/>
        </pc:sldMkLst>
        <pc:spChg chg="del">
          <ac:chgData name="Yang Mengjie" userId="0d00356d-a2fa-48e1-b789-f4dd403c9b9e" providerId="ADAL" clId="{785CBE14-5C06-8941-A3BE-546904774DCE}" dt="2024-05-26T05:55:16.915" v="162" actId="478"/>
          <ac:spMkLst>
            <pc:docMk/>
            <pc:sldMk cId="0" sldId="504"/>
            <ac:spMk id="9" creationId="{0AAD9E14-033D-83C9-957E-1E6D1DF9D648}"/>
          </ac:spMkLst>
        </pc:spChg>
        <pc:spChg chg="add mod">
          <ac:chgData name="Yang Mengjie" userId="0d00356d-a2fa-48e1-b789-f4dd403c9b9e" providerId="ADAL" clId="{785CBE14-5C06-8941-A3BE-546904774DCE}" dt="2024-05-26T05:55:09.701" v="160"/>
          <ac:spMkLst>
            <pc:docMk/>
            <pc:sldMk cId="0" sldId="504"/>
            <ac:spMk id="10" creationId="{ACA8A060-A989-EE18-FB40-0F13B3C2985F}"/>
          </ac:spMkLst>
        </pc:spChg>
      </pc:sldChg>
      <pc:sldChg chg="del">
        <pc:chgData name="Yang Mengjie" userId="0d00356d-a2fa-48e1-b789-f4dd403c9b9e" providerId="ADAL" clId="{785CBE14-5C06-8941-A3BE-546904774DCE}" dt="2024-05-26T05:51:03.440" v="26" actId="2696"/>
        <pc:sldMkLst>
          <pc:docMk/>
          <pc:sldMk cId="0" sldId="567"/>
        </pc:sldMkLst>
      </pc:sldChg>
      <pc:sldChg chg="addSp delSp modSp mod modNotesTx">
        <pc:chgData name="Yang Mengjie" userId="0d00356d-a2fa-48e1-b789-f4dd403c9b9e" providerId="ADAL" clId="{785CBE14-5C06-8941-A3BE-546904774DCE}" dt="2024-05-26T05:55:31.831" v="168"/>
        <pc:sldMkLst>
          <pc:docMk/>
          <pc:sldMk cId="0" sldId="595"/>
        </pc:sldMkLst>
        <pc:spChg chg="del">
          <ac:chgData name="Yang Mengjie" userId="0d00356d-a2fa-48e1-b789-f4dd403c9b9e" providerId="ADAL" clId="{785CBE14-5C06-8941-A3BE-546904774DCE}" dt="2024-05-26T05:55:20.155" v="163" actId="478"/>
          <ac:spMkLst>
            <pc:docMk/>
            <pc:sldMk cId="0" sldId="595"/>
            <ac:spMk id="2" creationId="{4D47E3BB-3140-04E0-46B2-473146AF62CF}"/>
          </ac:spMkLst>
        </pc:spChg>
        <pc:spChg chg="add mod">
          <ac:chgData name="Yang Mengjie" userId="0d00356d-a2fa-48e1-b789-f4dd403c9b9e" providerId="ADAL" clId="{785CBE14-5C06-8941-A3BE-546904774DCE}" dt="2024-05-26T05:55:31.831" v="168"/>
          <ac:spMkLst>
            <pc:docMk/>
            <pc:sldMk cId="0" sldId="595"/>
            <ac:spMk id="16" creationId="{D0D619C2-D13D-F96F-6960-9C29013AA8FD}"/>
          </ac:spMkLst>
        </pc:spChg>
      </pc:sldChg>
      <pc:sldChg chg="del">
        <pc:chgData name="Yang Mengjie" userId="0d00356d-a2fa-48e1-b789-f4dd403c9b9e" providerId="ADAL" clId="{785CBE14-5C06-8941-A3BE-546904774DCE}" dt="2024-05-26T05:51:11.514" v="29" actId="2696"/>
        <pc:sldMkLst>
          <pc:docMk/>
          <pc:sldMk cId="0" sldId="596"/>
        </pc:sldMkLst>
      </pc:sldChg>
      <pc:sldChg chg="addSp delSp modSp mod modNotesTx">
        <pc:chgData name="Yang Mengjie" userId="0d00356d-a2fa-48e1-b789-f4dd403c9b9e" providerId="ADAL" clId="{785CBE14-5C06-8941-A3BE-546904774DCE}" dt="2024-05-26T05:55:30.317" v="167"/>
        <pc:sldMkLst>
          <pc:docMk/>
          <pc:sldMk cId="0" sldId="597"/>
        </pc:sldMkLst>
        <pc:spChg chg="del">
          <ac:chgData name="Yang Mengjie" userId="0d00356d-a2fa-48e1-b789-f4dd403c9b9e" providerId="ADAL" clId="{785CBE14-5C06-8941-A3BE-546904774DCE}" dt="2024-05-26T05:55:24.572" v="164" actId="478"/>
          <ac:spMkLst>
            <pc:docMk/>
            <pc:sldMk cId="0" sldId="597"/>
            <ac:spMk id="2" creationId="{ED6C6737-EE7E-FE30-BD40-78348602EBD0}"/>
          </ac:spMkLst>
        </pc:spChg>
        <pc:spChg chg="del">
          <ac:chgData name="Yang Mengjie" userId="0d00356d-a2fa-48e1-b789-f4dd403c9b9e" providerId="ADAL" clId="{785CBE14-5C06-8941-A3BE-546904774DCE}" dt="2024-05-26T05:51:18.257" v="31" actId="478"/>
          <ac:spMkLst>
            <pc:docMk/>
            <pc:sldMk cId="0" sldId="597"/>
            <ac:spMk id="3" creationId="{4639B7E9-3C0D-44D6-F58A-418FC41C15A9}"/>
          </ac:spMkLst>
        </pc:spChg>
        <pc:spChg chg="add mod">
          <ac:chgData name="Yang Mengjie" userId="0d00356d-a2fa-48e1-b789-f4dd403c9b9e" providerId="ADAL" clId="{785CBE14-5C06-8941-A3BE-546904774DCE}" dt="2024-05-26T05:55:30.317" v="167"/>
          <ac:spMkLst>
            <pc:docMk/>
            <pc:sldMk cId="0" sldId="597"/>
            <ac:spMk id="6" creationId="{AE5E00CC-7A14-0636-E6D0-50E1EA8A1C2F}"/>
          </ac:spMkLst>
        </pc:spChg>
      </pc:sldChg>
      <pc:sldChg chg="addSp delSp modSp add del mod modNotesTx">
        <pc:chgData name="Yang Mengjie" userId="0d00356d-a2fa-48e1-b789-f4dd403c9b9e" providerId="ADAL" clId="{785CBE14-5C06-8941-A3BE-546904774DCE}" dt="2024-05-26T05:55:28.974" v="166"/>
        <pc:sldMkLst>
          <pc:docMk/>
          <pc:sldMk cId="0" sldId="599"/>
        </pc:sldMkLst>
        <pc:spChg chg="del">
          <ac:chgData name="Yang Mengjie" userId="0d00356d-a2fa-48e1-b789-f4dd403c9b9e" providerId="ADAL" clId="{785CBE14-5C06-8941-A3BE-546904774DCE}" dt="2024-05-26T05:55:27.353" v="165" actId="478"/>
          <ac:spMkLst>
            <pc:docMk/>
            <pc:sldMk cId="0" sldId="599"/>
            <ac:spMk id="3" creationId="{C4BDF58C-2D79-2E23-23A0-2CD777BCB43F}"/>
          </ac:spMkLst>
        </pc:spChg>
        <pc:spChg chg="add mod">
          <ac:chgData name="Yang Mengjie" userId="0d00356d-a2fa-48e1-b789-f4dd403c9b9e" providerId="ADAL" clId="{785CBE14-5C06-8941-A3BE-546904774DCE}" dt="2024-05-26T05:55:28.974" v="166"/>
          <ac:spMkLst>
            <pc:docMk/>
            <pc:sldMk cId="0" sldId="599"/>
            <ac:spMk id="5" creationId="{1FBE147A-54F2-BE0E-4832-57ADB5B05BA3}"/>
          </ac:spMkLst>
        </pc:spChg>
        <pc:spChg chg="mod">
          <ac:chgData name="Yang Mengjie" userId="0d00356d-a2fa-48e1-b789-f4dd403c9b9e" providerId="ADAL" clId="{785CBE14-5C06-8941-A3BE-546904774DCE}" dt="2024-05-26T05:52:22.676" v="123" actId="20577"/>
          <ac:spMkLst>
            <pc:docMk/>
            <pc:sldMk cId="0" sldId="599"/>
            <ac:spMk id="8" creationId="{00000000-0000-0000-0000-000000000000}"/>
          </ac:spMkLst>
        </pc:spChg>
      </pc:sldChg>
      <pc:sldChg chg="del">
        <pc:chgData name="Yang Mengjie" userId="0d00356d-a2fa-48e1-b789-f4dd403c9b9e" providerId="ADAL" clId="{785CBE14-5C06-8941-A3BE-546904774DCE}" dt="2024-05-26T05:51:25.220" v="34" actId="2696"/>
        <pc:sldMkLst>
          <pc:docMk/>
          <pc:sldMk cId="0" sldId="600"/>
        </pc:sldMkLst>
      </pc:sldChg>
      <pc:sldChg chg="del">
        <pc:chgData name="Yang Mengjie" userId="0d00356d-a2fa-48e1-b789-f4dd403c9b9e" providerId="ADAL" clId="{785CBE14-5C06-8941-A3BE-546904774DCE}" dt="2024-05-26T05:51:25.441" v="35" actId="2696"/>
        <pc:sldMkLst>
          <pc:docMk/>
          <pc:sldMk cId="0" sldId="601"/>
        </pc:sldMkLst>
      </pc:sldChg>
      <pc:sldChg chg="del">
        <pc:chgData name="Yang Mengjie" userId="0d00356d-a2fa-48e1-b789-f4dd403c9b9e" providerId="ADAL" clId="{785CBE14-5C06-8941-A3BE-546904774DCE}" dt="2024-05-26T05:51:25.600" v="36" actId="2696"/>
        <pc:sldMkLst>
          <pc:docMk/>
          <pc:sldMk cId="0" sldId="602"/>
        </pc:sldMkLst>
      </pc:sldChg>
      <pc:sldChg chg="del">
        <pc:chgData name="Yang Mengjie" userId="0d00356d-a2fa-48e1-b789-f4dd403c9b9e" providerId="ADAL" clId="{785CBE14-5C06-8941-A3BE-546904774DCE}" dt="2024-05-26T05:51:26.083" v="37" actId="2696"/>
        <pc:sldMkLst>
          <pc:docMk/>
          <pc:sldMk cId="0" sldId="603"/>
        </pc:sldMkLst>
      </pc:sldChg>
      <pc:sldChg chg="del">
        <pc:chgData name="Yang Mengjie" userId="0d00356d-a2fa-48e1-b789-f4dd403c9b9e" providerId="ADAL" clId="{785CBE14-5C06-8941-A3BE-546904774DCE}" dt="2024-05-26T05:51:26.373" v="38" actId="2696"/>
        <pc:sldMkLst>
          <pc:docMk/>
          <pc:sldMk cId="0" sldId="604"/>
        </pc:sldMkLst>
      </pc:sldChg>
      <pc:sldChg chg="del">
        <pc:chgData name="Yang Mengjie" userId="0d00356d-a2fa-48e1-b789-f4dd403c9b9e" providerId="ADAL" clId="{785CBE14-5C06-8941-A3BE-546904774DCE}" dt="2024-05-26T05:51:30.547" v="44" actId="2696"/>
        <pc:sldMkLst>
          <pc:docMk/>
          <pc:sldMk cId="0" sldId="605"/>
        </pc:sldMkLst>
      </pc:sldChg>
      <pc:sldChg chg="del">
        <pc:chgData name="Yang Mengjie" userId="0d00356d-a2fa-48e1-b789-f4dd403c9b9e" providerId="ADAL" clId="{785CBE14-5C06-8941-A3BE-546904774DCE}" dt="2024-05-26T05:51:31.253" v="45" actId="2696"/>
        <pc:sldMkLst>
          <pc:docMk/>
          <pc:sldMk cId="0" sldId="606"/>
        </pc:sldMkLst>
      </pc:sldChg>
      <pc:sldChg chg="del">
        <pc:chgData name="Yang Mengjie" userId="0d00356d-a2fa-48e1-b789-f4dd403c9b9e" providerId="ADAL" clId="{785CBE14-5C06-8941-A3BE-546904774DCE}" dt="2024-05-26T05:51:28.395" v="41" actId="2696"/>
        <pc:sldMkLst>
          <pc:docMk/>
          <pc:sldMk cId="0" sldId="607"/>
        </pc:sldMkLst>
      </pc:sldChg>
      <pc:sldChg chg="del">
        <pc:chgData name="Yang Mengjie" userId="0d00356d-a2fa-48e1-b789-f4dd403c9b9e" providerId="ADAL" clId="{785CBE14-5C06-8941-A3BE-546904774DCE}" dt="2024-05-26T05:51:33.706" v="49" actId="2696"/>
        <pc:sldMkLst>
          <pc:docMk/>
          <pc:sldMk cId="0" sldId="630"/>
        </pc:sldMkLst>
      </pc:sldChg>
      <pc:sldChg chg="del">
        <pc:chgData name="Yang Mengjie" userId="0d00356d-a2fa-48e1-b789-f4dd403c9b9e" providerId="ADAL" clId="{785CBE14-5C06-8941-A3BE-546904774DCE}" dt="2024-05-26T05:51:34.341" v="50" actId="2696"/>
        <pc:sldMkLst>
          <pc:docMk/>
          <pc:sldMk cId="0" sldId="633"/>
        </pc:sldMkLst>
      </pc:sldChg>
      <pc:sldChg chg="del">
        <pc:chgData name="Yang Mengjie" userId="0d00356d-a2fa-48e1-b789-f4dd403c9b9e" providerId="ADAL" clId="{785CBE14-5C06-8941-A3BE-546904774DCE}" dt="2024-05-26T05:51:35.395" v="52" actId="2696"/>
        <pc:sldMkLst>
          <pc:docMk/>
          <pc:sldMk cId="0" sldId="635"/>
        </pc:sldMkLst>
      </pc:sldChg>
      <pc:sldChg chg="del">
        <pc:chgData name="Yang Mengjie" userId="0d00356d-a2fa-48e1-b789-f4dd403c9b9e" providerId="ADAL" clId="{785CBE14-5C06-8941-A3BE-546904774DCE}" dt="2024-05-26T05:51:35.872" v="53" actId="2696"/>
        <pc:sldMkLst>
          <pc:docMk/>
          <pc:sldMk cId="0" sldId="636"/>
        </pc:sldMkLst>
      </pc:sldChg>
      <pc:sldChg chg="del">
        <pc:chgData name="Yang Mengjie" userId="0d00356d-a2fa-48e1-b789-f4dd403c9b9e" providerId="ADAL" clId="{785CBE14-5C06-8941-A3BE-546904774DCE}" dt="2024-05-26T05:51:32.617" v="47" actId="2696"/>
        <pc:sldMkLst>
          <pc:docMk/>
          <pc:sldMk cId="0" sldId="637"/>
        </pc:sldMkLst>
      </pc:sldChg>
      <pc:sldChg chg="del">
        <pc:chgData name="Yang Mengjie" userId="0d00356d-a2fa-48e1-b789-f4dd403c9b9e" providerId="ADAL" clId="{785CBE14-5C06-8941-A3BE-546904774DCE}" dt="2024-05-26T05:51:48.424" v="70" actId="18676"/>
        <pc:sldMkLst>
          <pc:docMk/>
          <pc:sldMk cId="0" sldId="638"/>
        </pc:sldMkLst>
      </pc:sldChg>
      <pc:sldChg chg="del">
        <pc:chgData name="Yang Mengjie" userId="0d00356d-a2fa-48e1-b789-f4dd403c9b9e" providerId="ADAL" clId="{785CBE14-5C06-8941-A3BE-546904774DCE}" dt="2024-05-26T05:49:38.060" v="1" actId="2696"/>
        <pc:sldMkLst>
          <pc:docMk/>
          <pc:sldMk cId="0" sldId="689"/>
        </pc:sldMkLst>
      </pc:sldChg>
      <pc:sldChg chg="del">
        <pc:chgData name="Yang Mengjie" userId="0d00356d-a2fa-48e1-b789-f4dd403c9b9e" providerId="ADAL" clId="{785CBE14-5C06-8941-A3BE-546904774DCE}" dt="2024-05-26T05:51:31.962" v="46" actId="2696"/>
        <pc:sldMkLst>
          <pc:docMk/>
          <pc:sldMk cId="0" sldId="690"/>
        </pc:sldMkLst>
      </pc:sldChg>
      <pc:sldChg chg="del">
        <pc:chgData name="Yang Mengjie" userId="0d00356d-a2fa-48e1-b789-f4dd403c9b9e" providerId="ADAL" clId="{785CBE14-5C06-8941-A3BE-546904774DCE}" dt="2024-05-26T05:49:41.731" v="9" actId="2696"/>
        <pc:sldMkLst>
          <pc:docMk/>
          <pc:sldMk cId="0" sldId="693"/>
        </pc:sldMkLst>
      </pc:sldChg>
      <pc:sldChg chg="del">
        <pc:chgData name="Yang Mengjie" userId="0d00356d-a2fa-48e1-b789-f4dd403c9b9e" providerId="ADAL" clId="{785CBE14-5C06-8941-A3BE-546904774DCE}" dt="2024-05-26T05:51:36.806" v="55" actId="2696"/>
        <pc:sldMkLst>
          <pc:docMk/>
          <pc:sldMk cId="0" sldId="694"/>
        </pc:sldMkLst>
      </pc:sldChg>
      <pc:sldChg chg="del">
        <pc:chgData name="Yang Mengjie" userId="0d00356d-a2fa-48e1-b789-f4dd403c9b9e" providerId="ADAL" clId="{785CBE14-5C06-8941-A3BE-546904774DCE}" dt="2024-05-26T05:49:43.118" v="11" actId="2696"/>
        <pc:sldMkLst>
          <pc:docMk/>
          <pc:sldMk cId="0" sldId="695"/>
        </pc:sldMkLst>
      </pc:sldChg>
      <pc:sldChg chg="del">
        <pc:chgData name="Yang Mengjie" userId="0d00356d-a2fa-48e1-b789-f4dd403c9b9e" providerId="ADAL" clId="{785CBE14-5C06-8941-A3BE-546904774DCE}" dt="2024-05-26T05:49:39.328" v="3" actId="2696"/>
        <pc:sldMkLst>
          <pc:docMk/>
          <pc:sldMk cId="0" sldId="766"/>
        </pc:sldMkLst>
      </pc:sldChg>
      <pc:sldChg chg="del">
        <pc:chgData name="Yang Mengjie" userId="0d00356d-a2fa-48e1-b789-f4dd403c9b9e" providerId="ADAL" clId="{785CBE14-5C06-8941-A3BE-546904774DCE}" dt="2024-05-26T05:51:39.347" v="59" actId="2696"/>
        <pc:sldMkLst>
          <pc:docMk/>
          <pc:sldMk cId="1768886094" sldId="767"/>
        </pc:sldMkLst>
      </pc:sldChg>
      <pc:sldChg chg="del">
        <pc:chgData name="Yang Mengjie" userId="0d00356d-a2fa-48e1-b789-f4dd403c9b9e" providerId="ADAL" clId="{785CBE14-5C06-8941-A3BE-546904774DCE}" dt="2024-05-26T05:51:38.107" v="57" actId="2696"/>
        <pc:sldMkLst>
          <pc:docMk/>
          <pc:sldMk cId="1186826862" sldId="769"/>
        </pc:sldMkLst>
      </pc:sldChg>
      <pc:sldChg chg="del">
        <pc:chgData name="Yang Mengjie" userId="0d00356d-a2fa-48e1-b789-f4dd403c9b9e" providerId="ADAL" clId="{785CBE14-5C06-8941-A3BE-546904774DCE}" dt="2024-05-26T05:51:37.168" v="56" actId="2696"/>
        <pc:sldMkLst>
          <pc:docMk/>
          <pc:sldMk cId="1810561465" sldId="770"/>
        </pc:sldMkLst>
      </pc:sldChg>
      <pc:sldChg chg="del">
        <pc:chgData name="Yang Mengjie" userId="0d00356d-a2fa-48e1-b789-f4dd403c9b9e" providerId="ADAL" clId="{785CBE14-5C06-8941-A3BE-546904774DCE}" dt="2024-05-26T05:51:43.446" v="66" actId="2696"/>
        <pc:sldMkLst>
          <pc:docMk/>
          <pc:sldMk cId="3843931772" sldId="771"/>
        </pc:sldMkLst>
      </pc:sldChg>
      <pc:sldChg chg="del">
        <pc:chgData name="Yang Mengjie" userId="0d00356d-a2fa-48e1-b789-f4dd403c9b9e" providerId="ADAL" clId="{785CBE14-5C06-8941-A3BE-546904774DCE}" dt="2024-05-26T05:51:43.601" v="67" actId="2696"/>
        <pc:sldMkLst>
          <pc:docMk/>
          <pc:sldMk cId="1967113473" sldId="772"/>
        </pc:sldMkLst>
      </pc:sldChg>
      <pc:sldChg chg="del">
        <pc:chgData name="Yang Mengjie" userId="0d00356d-a2fa-48e1-b789-f4dd403c9b9e" providerId="ADAL" clId="{785CBE14-5C06-8941-A3BE-546904774DCE}" dt="2024-05-26T05:51:42.329" v="62" actId="2696"/>
        <pc:sldMkLst>
          <pc:docMk/>
          <pc:sldMk cId="1985464772" sldId="773"/>
        </pc:sldMkLst>
      </pc:sldChg>
      <pc:sldChg chg="del">
        <pc:chgData name="Yang Mengjie" userId="0d00356d-a2fa-48e1-b789-f4dd403c9b9e" providerId="ADAL" clId="{785CBE14-5C06-8941-A3BE-546904774DCE}" dt="2024-05-26T05:51:41.279" v="60" actId="2696"/>
        <pc:sldMkLst>
          <pc:docMk/>
          <pc:sldMk cId="2062158608" sldId="774"/>
        </pc:sldMkLst>
      </pc:sldChg>
      <pc:sldChg chg="del">
        <pc:chgData name="Yang Mengjie" userId="0d00356d-a2fa-48e1-b789-f4dd403c9b9e" providerId="ADAL" clId="{785CBE14-5C06-8941-A3BE-546904774DCE}" dt="2024-05-26T05:51:41.915" v="61" actId="2696"/>
        <pc:sldMkLst>
          <pc:docMk/>
          <pc:sldMk cId="825288778" sldId="775"/>
        </pc:sldMkLst>
      </pc:sldChg>
    </pc:docChg>
  </pc:docChgLst>
  <pc:docChgLst>
    <pc:chgData name="Yang Mengjie" userId="0d00356d-a2fa-48e1-b789-f4dd403c9b9e" providerId="ADAL" clId="{5D600B92-1859-D645-881A-318E7269960B}"/>
    <pc:docChg chg="undo custSel modSld sldOrd">
      <pc:chgData name="Yang Mengjie" userId="0d00356d-a2fa-48e1-b789-f4dd403c9b9e" providerId="ADAL" clId="{5D600B92-1859-D645-881A-318E7269960B}" dt="2024-05-06T02:51:03.871" v="788" actId="20577"/>
      <pc:docMkLst>
        <pc:docMk/>
      </pc:docMkLst>
      <pc:sldChg chg="addSp modSp mod">
        <pc:chgData name="Yang Mengjie" userId="0d00356d-a2fa-48e1-b789-f4dd403c9b9e" providerId="ADAL" clId="{5D600B92-1859-D645-881A-318E7269960B}" dt="2024-05-06T02:41:12.478" v="729" actId="1035"/>
        <pc:sldMkLst>
          <pc:docMk/>
          <pc:sldMk cId="0" sldId="375"/>
        </pc:sldMkLst>
        <pc:spChg chg="add mod">
          <ac:chgData name="Yang Mengjie" userId="0d00356d-a2fa-48e1-b789-f4dd403c9b9e" providerId="ADAL" clId="{5D600B92-1859-D645-881A-318E7269960B}" dt="2024-05-06T02:41:12.478" v="729" actId="1035"/>
          <ac:spMkLst>
            <pc:docMk/>
            <pc:sldMk cId="0" sldId="375"/>
            <ac:spMk id="2" creationId="{0853F272-332D-BB01-1606-8F38E9CCAB12}"/>
          </ac:spMkLst>
        </pc:spChg>
      </pc:sldChg>
      <pc:sldChg chg="addSp modSp ord">
        <pc:chgData name="Yang Mengjie" userId="0d00356d-a2fa-48e1-b789-f4dd403c9b9e" providerId="ADAL" clId="{5D600B92-1859-D645-881A-318E7269960B}" dt="2024-05-06T02:41:27.401" v="736"/>
        <pc:sldMkLst>
          <pc:docMk/>
          <pc:sldMk cId="0" sldId="379"/>
        </pc:sldMkLst>
        <pc:spChg chg="add mod">
          <ac:chgData name="Yang Mengjie" userId="0d00356d-a2fa-48e1-b789-f4dd403c9b9e" providerId="ADAL" clId="{5D600B92-1859-D645-881A-318E7269960B}" dt="2024-05-06T02:41:27.401" v="736"/>
          <ac:spMkLst>
            <pc:docMk/>
            <pc:sldMk cId="0" sldId="379"/>
            <ac:spMk id="3" creationId="{8255A328-4AB1-0F0E-F3B7-208B82BA3451}"/>
          </ac:spMkLst>
        </pc:spChg>
      </pc:sldChg>
      <pc:sldChg chg="addSp modSp">
        <pc:chgData name="Yang Mengjie" userId="0d00356d-a2fa-48e1-b789-f4dd403c9b9e" providerId="ADAL" clId="{5D600B92-1859-D645-881A-318E7269960B}" dt="2024-05-06T02:41:21.489" v="732"/>
        <pc:sldMkLst>
          <pc:docMk/>
          <pc:sldMk cId="0" sldId="385"/>
        </pc:sldMkLst>
        <pc:spChg chg="add mod">
          <ac:chgData name="Yang Mengjie" userId="0d00356d-a2fa-48e1-b789-f4dd403c9b9e" providerId="ADAL" clId="{5D600B92-1859-D645-881A-318E7269960B}" dt="2024-05-06T02:41:21.489" v="732"/>
          <ac:spMkLst>
            <pc:docMk/>
            <pc:sldMk cId="0" sldId="385"/>
            <ac:spMk id="2" creationId="{895DED6C-3FB8-6570-5ADF-138BA4ACF4D9}"/>
          </ac:spMkLst>
        </pc:spChg>
      </pc:sldChg>
      <pc:sldChg chg="addSp modSp">
        <pc:chgData name="Yang Mengjie" userId="0d00356d-a2fa-48e1-b789-f4dd403c9b9e" providerId="ADAL" clId="{5D600B92-1859-D645-881A-318E7269960B}" dt="2024-05-06T02:41:37.752" v="742"/>
        <pc:sldMkLst>
          <pc:docMk/>
          <pc:sldMk cId="0" sldId="391"/>
        </pc:sldMkLst>
        <pc:spChg chg="add mod">
          <ac:chgData name="Yang Mengjie" userId="0d00356d-a2fa-48e1-b789-f4dd403c9b9e" providerId="ADAL" clId="{5D600B92-1859-D645-881A-318E7269960B}" dt="2024-05-06T02:41:37.752" v="742"/>
          <ac:spMkLst>
            <pc:docMk/>
            <pc:sldMk cId="0" sldId="391"/>
            <ac:spMk id="3" creationId="{E78D3666-EB87-A963-969C-F55ACD2E4207}"/>
          </ac:spMkLst>
        </pc:spChg>
      </pc:sldChg>
      <pc:sldChg chg="addSp modSp">
        <pc:chgData name="Yang Mengjie" userId="0d00356d-a2fa-48e1-b789-f4dd403c9b9e" providerId="ADAL" clId="{5D600B92-1859-D645-881A-318E7269960B}" dt="2024-05-06T02:41:39.237" v="743"/>
        <pc:sldMkLst>
          <pc:docMk/>
          <pc:sldMk cId="0" sldId="392"/>
        </pc:sldMkLst>
        <pc:spChg chg="add mod">
          <ac:chgData name="Yang Mengjie" userId="0d00356d-a2fa-48e1-b789-f4dd403c9b9e" providerId="ADAL" clId="{5D600B92-1859-D645-881A-318E7269960B}" dt="2024-05-06T02:41:39.237" v="743"/>
          <ac:spMkLst>
            <pc:docMk/>
            <pc:sldMk cId="0" sldId="392"/>
            <ac:spMk id="3" creationId="{8C85D56C-4D3A-532C-3D3C-962384AAC343}"/>
          </ac:spMkLst>
        </pc:spChg>
      </pc:sldChg>
      <pc:sldChg chg="addSp modSp modAnim">
        <pc:chgData name="Yang Mengjie" userId="0d00356d-a2fa-48e1-b789-f4dd403c9b9e" providerId="ADAL" clId="{5D600B92-1859-D645-881A-318E7269960B}" dt="2024-05-06T02:41:40.783" v="744"/>
        <pc:sldMkLst>
          <pc:docMk/>
          <pc:sldMk cId="0" sldId="393"/>
        </pc:sldMkLst>
        <pc:spChg chg="add mod">
          <ac:chgData name="Yang Mengjie" userId="0d00356d-a2fa-48e1-b789-f4dd403c9b9e" providerId="ADAL" clId="{5D600B92-1859-D645-881A-318E7269960B}" dt="2024-05-06T02:41:40.783" v="744"/>
          <ac:spMkLst>
            <pc:docMk/>
            <pc:sldMk cId="0" sldId="393"/>
            <ac:spMk id="5" creationId="{C62CCA33-2D7A-69BE-FCA9-D6F1E5BF8204}"/>
          </ac:spMkLst>
        </pc:spChg>
      </pc:sldChg>
      <pc:sldChg chg="addSp modSp">
        <pc:chgData name="Yang Mengjie" userId="0d00356d-a2fa-48e1-b789-f4dd403c9b9e" providerId="ADAL" clId="{5D600B92-1859-D645-881A-318E7269960B}" dt="2024-05-06T02:41:42.290" v="745"/>
        <pc:sldMkLst>
          <pc:docMk/>
          <pc:sldMk cId="0" sldId="394"/>
        </pc:sldMkLst>
        <pc:spChg chg="add mod">
          <ac:chgData name="Yang Mengjie" userId="0d00356d-a2fa-48e1-b789-f4dd403c9b9e" providerId="ADAL" clId="{5D600B92-1859-D645-881A-318E7269960B}" dt="2024-05-06T02:41:42.290" v="745"/>
          <ac:spMkLst>
            <pc:docMk/>
            <pc:sldMk cId="0" sldId="394"/>
            <ac:spMk id="9" creationId="{738F0BE6-05C3-7B27-7322-625A03931226}"/>
          </ac:spMkLst>
        </pc:spChg>
      </pc:sldChg>
      <pc:sldChg chg="addSp modSp mod">
        <pc:chgData name="Yang Mengjie" userId="0d00356d-a2fa-48e1-b789-f4dd403c9b9e" providerId="ADAL" clId="{5D600B92-1859-D645-881A-318E7269960B}" dt="2024-05-06T02:41:50.282" v="750"/>
        <pc:sldMkLst>
          <pc:docMk/>
          <pc:sldMk cId="0" sldId="396"/>
        </pc:sldMkLst>
        <pc:spChg chg="add mod">
          <ac:chgData name="Yang Mengjie" userId="0d00356d-a2fa-48e1-b789-f4dd403c9b9e" providerId="ADAL" clId="{5D600B92-1859-D645-881A-318E7269960B}" dt="2024-05-06T02:41:50.282" v="750"/>
          <ac:spMkLst>
            <pc:docMk/>
            <pc:sldMk cId="0" sldId="396"/>
            <ac:spMk id="3" creationId="{1022EBFA-CC91-589B-5A7C-CC2FA0DE6234}"/>
          </ac:spMkLst>
        </pc:spChg>
        <pc:spChg chg="mod">
          <ac:chgData name="Yang Mengjie" userId="0d00356d-a2fa-48e1-b789-f4dd403c9b9e" providerId="ADAL" clId="{5D600B92-1859-D645-881A-318E7269960B}" dt="2024-05-03T06:15:30.772" v="306" actId="20577"/>
          <ac:spMkLst>
            <pc:docMk/>
            <pc:sldMk cId="0" sldId="396"/>
            <ac:spMk id="4" creationId="{00000000-0000-0000-0000-000000000000}"/>
          </ac:spMkLst>
        </pc:spChg>
      </pc:sldChg>
      <pc:sldChg chg="addSp modSp">
        <pc:chgData name="Yang Mengjie" userId="0d00356d-a2fa-48e1-b789-f4dd403c9b9e" providerId="ADAL" clId="{5D600B92-1859-D645-881A-318E7269960B}" dt="2024-05-06T02:41:34" v="740"/>
        <pc:sldMkLst>
          <pc:docMk/>
          <pc:sldMk cId="0" sldId="397"/>
        </pc:sldMkLst>
        <pc:spChg chg="add mod">
          <ac:chgData name="Yang Mengjie" userId="0d00356d-a2fa-48e1-b789-f4dd403c9b9e" providerId="ADAL" clId="{5D600B92-1859-D645-881A-318E7269960B}" dt="2024-05-06T02:41:34" v="740"/>
          <ac:spMkLst>
            <pc:docMk/>
            <pc:sldMk cId="0" sldId="397"/>
            <ac:spMk id="11" creationId="{9768C814-5FF0-D250-0E0C-329B5BD78391}"/>
          </ac:spMkLst>
        </pc:spChg>
      </pc:sldChg>
      <pc:sldChg chg="addSp modSp mod">
        <pc:chgData name="Yang Mengjie" userId="0d00356d-a2fa-48e1-b789-f4dd403c9b9e" providerId="ADAL" clId="{5D600B92-1859-D645-881A-318E7269960B}" dt="2024-05-06T02:41:54.532" v="753"/>
        <pc:sldMkLst>
          <pc:docMk/>
          <pc:sldMk cId="0" sldId="399"/>
        </pc:sldMkLst>
        <pc:spChg chg="add mod">
          <ac:chgData name="Yang Mengjie" userId="0d00356d-a2fa-48e1-b789-f4dd403c9b9e" providerId="ADAL" clId="{5D600B92-1859-D645-881A-318E7269960B}" dt="2024-05-06T02:41:54.532" v="753"/>
          <ac:spMkLst>
            <pc:docMk/>
            <pc:sldMk cId="0" sldId="399"/>
            <ac:spMk id="3" creationId="{75846D43-565C-353F-CC1E-A9963CABC01D}"/>
          </ac:spMkLst>
        </pc:spChg>
        <pc:spChg chg="mod">
          <ac:chgData name="Yang Mengjie" userId="0d00356d-a2fa-48e1-b789-f4dd403c9b9e" providerId="ADAL" clId="{5D600B92-1859-D645-881A-318E7269960B}" dt="2024-05-03T09:14:48.549" v="472" actId="20577"/>
          <ac:spMkLst>
            <pc:docMk/>
            <pc:sldMk cId="0" sldId="399"/>
            <ac:spMk id="4" creationId="{00000000-0000-0000-0000-000000000000}"/>
          </ac:spMkLst>
        </pc:spChg>
      </pc:sldChg>
      <pc:sldChg chg="addSp modSp">
        <pc:chgData name="Yang Mengjie" userId="0d00356d-a2fa-48e1-b789-f4dd403c9b9e" providerId="ADAL" clId="{5D600B92-1859-D645-881A-318E7269960B}" dt="2024-05-06T02:42:06.717" v="761"/>
        <pc:sldMkLst>
          <pc:docMk/>
          <pc:sldMk cId="0" sldId="402"/>
        </pc:sldMkLst>
        <pc:spChg chg="add mod">
          <ac:chgData name="Yang Mengjie" userId="0d00356d-a2fa-48e1-b789-f4dd403c9b9e" providerId="ADAL" clId="{5D600B92-1859-D645-881A-318E7269960B}" dt="2024-05-06T02:42:06.717" v="761"/>
          <ac:spMkLst>
            <pc:docMk/>
            <pc:sldMk cId="0" sldId="402"/>
            <ac:spMk id="6" creationId="{A9132F64-D2CD-868E-8913-1CEEE9B65C5D}"/>
          </ac:spMkLst>
        </pc:spChg>
      </pc:sldChg>
      <pc:sldChg chg="addSp modSp">
        <pc:chgData name="Yang Mengjie" userId="0d00356d-a2fa-48e1-b789-f4dd403c9b9e" providerId="ADAL" clId="{5D600B92-1859-D645-881A-318E7269960B}" dt="2024-05-06T02:42:08.491" v="762"/>
        <pc:sldMkLst>
          <pc:docMk/>
          <pc:sldMk cId="0" sldId="403"/>
        </pc:sldMkLst>
        <pc:spChg chg="add mod">
          <ac:chgData name="Yang Mengjie" userId="0d00356d-a2fa-48e1-b789-f4dd403c9b9e" providerId="ADAL" clId="{5D600B92-1859-D645-881A-318E7269960B}" dt="2024-05-06T02:42:08.491" v="762"/>
          <ac:spMkLst>
            <pc:docMk/>
            <pc:sldMk cId="0" sldId="403"/>
            <ac:spMk id="3" creationId="{A1F76396-D92B-2224-987F-B35974D68A0D}"/>
          </ac:spMkLst>
        </pc:spChg>
      </pc:sldChg>
      <pc:sldChg chg="addSp modSp mod">
        <pc:chgData name="Yang Mengjie" userId="0d00356d-a2fa-48e1-b789-f4dd403c9b9e" providerId="ADAL" clId="{5D600B92-1859-D645-881A-318E7269960B}" dt="2024-05-06T02:42:11.297" v="764"/>
        <pc:sldMkLst>
          <pc:docMk/>
          <pc:sldMk cId="0" sldId="404"/>
        </pc:sldMkLst>
        <pc:spChg chg="add mod">
          <ac:chgData name="Yang Mengjie" userId="0d00356d-a2fa-48e1-b789-f4dd403c9b9e" providerId="ADAL" clId="{5D600B92-1859-D645-881A-318E7269960B}" dt="2024-05-05T17:08:38.537" v="649" actId="14861"/>
          <ac:spMkLst>
            <pc:docMk/>
            <pc:sldMk cId="0" sldId="404"/>
            <ac:spMk id="11" creationId="{8E267786-32DB-9AB1-F972-426B57441B6E}"/>
          </ac:spMkLst>
        </pc:spChg>
        <pc:spChg chg="add mod">
          <ac:chgData name="Yang Mengjie" userId="0d00356d-a2fa-48e1-b789-f4dd403c9b9e" providerId="ADAL" clId="{5D600B92-1859-D645-881A-318E7269960B}" dt="2024-05-05T17:09:19.422" v="672" actId="1076"/>
          <ac:spMkLst>
            <pc:docMk/>
            <pc:sldMk cId="0" sldId="404"/>
            <ac:spMk id="13" creationId="{FFEF12C2-C00F-1E7F-5A5F-B5757923D7F5}"/>
          </ac:spMkLst>
        </pc:spChg>
        <pc:spChg chg="add mod">
          <ac:chgData name="Yang Mengjie" userId="0d00356d-a2fa-48e1-b789-f4dd403c9b9e" providerId="ADAL" clId="{5D600B92-1859-D645-881A-318E7269960B}" dt="2024-05-06T02:42:11.297" v="764"/>
          <ac:spMkLst>
            <pc:docMk/>
            <pc:sldMk cId="0" sldId="404"/>
            <ac:spMk id="15" creationId="{12B2519F-0F06-5926-EAD6-8A0EDCB915ED}"/>
          </ac:spMkLst>
        </pc:spChg>
      </pc:sldChg>
      <pc:sldChg chg="addSp modSp">
        <pc:chgData name="Yang Mengjie" userId="0d00356d-a2fa-48e1-b789-f4dd403c9b9e" providerId="ADAL" clId="{5D600B92-1859-D645-881A-318E7269960B}" dt="2024-05-06T02:42:12.751" v="765"/>
        <pc:sldMkLst>
          <pc:docMk/>
          <pc:sldMk cId="0" sldId="405"/>
        </pc:sldMkLst>
        <pc:spChg chg="add mod">
          <ac:chgData name="Yang Mengjie" userId="0d00356d-a2fa-48e1-b789-f4dd403c9b9e" providerId="ADAL" clId="{5D600B92-1859-D645-881A-318E7269960B}" dt="2024-05-06T02:42:12.751" v="765"/>
          <ac:spMkLst>
            <pc:docMk/>
            <pc:sldMk cId="0" sldId="405"/>
            <ac:spMk id="3" creationId="{3D5D3041-AFEE-2F4F-876C-2765CE3403D3}"/>
          </ac:spMkLst>
        </pc:spChg>
      </pc:sldChg>
      <pc:sldChg chg="addSp modSp">
        <pc:chgData name="Yang Mengjie" userId="0d00356d-a2fa-48e1-b789-f4dd403c9b9e" providerId="ADAL" clId="{5D600B92-1859-D645-881A-318E7269960B}" dt="2024-05-06T02:42:38.393" v="780"/>
        <pc:sldMkLst>
          <pc:docMk/>
          <pc:sldMk cId="0" sldId="407"/>
        </pc:sldMkLst>
        <pc:spChg chg="add mod">
          <ac:chgData name="Yang Mengjie" userId="0d00356d-a2fa-48e1-b789-f4dd403c9b9e" providerId="ADAL" clId="{5D600B92-1859-D645-881A-318E7269960B}" dt="2024-05-06T02:42:38.393" v="780"/>
          <ac:spMkLst>
            <pc:docMk/>
            <pc:sldMk cId="0" sldId="407"/>
            <ac:spMk id="3" creationId="{834BB974-D4B2-D137-F360-AD0725E34C88}"/>
          </ac:spMkLst>
        </pc:spChg>
      </pc:sldChg>
      <pc:sldChg chg="addSp modSp mod">
        <pc:chgData name="Yang Mengjie" userId="0d00356d-a2fa-48e1-b789-f4dd403c9b9e" providerId="ADAL" clId="{5D600B92-1859-D645-881A-318E7269960B}" dt="2024-05-06T02:42:19.726" v="770"/>
        <pc:sldMkLst>
          <pc:docMk/>
          <pc:sldMk cId="0" sldId="408"/>
        </pc:sldMkLst>
        <pc:spChg chg="add mod">
          <ac:chgData name="Yang Mengjie" userId="0d00356d-a2fa-48e1-b789-f4dd403c9b9e" providerId="ADAL" clId="{5D600B92-1859-D645-881A-318E7269960B}" dt="2024-05-03T06:29:31.420" v="399" actId="1076"/>
          <ac:spMkLst>
            <pc:docMk/>
            <pc:sldMk cId="0" sldId="408"/>
            <ac:spMk id="3" creationId="{574BACD0-9581-B5FA-1904-DD99872E2358}"/>
          </ac:spMkLst>
        </pc:spChg>
        <pc:spChg chg="add mod">
          <ac:chgData name="Yang Mengjie" userId="0d00356d-a2fa-48e1-b789-f4dd403c9b9e" providerId="ADAL" clId="{5D600B92-1859-D645-881A-318E7269960B}" dt="2024-05-06T02:42:19.726" v="770"/>
          <ac:spMkLst>
            <pc:docMk/>
            <pc:sldMk cId="0" sldId="408"/>
            <ac:spMk id="3" creationId="{CF535899-75F6-567D-9869-81D2F79D10D1}"/>
          </ac:spMkLst>
        </pc:spChg>
      </pc:sldChg>
      <pc:sldChg chg="addSp modSp mod">
        <pc:chgData name="Yang Mengjie" userId="0d00356d-a2fa-48e1-b789-f4dd403c9b9e" providerId="ADAL" clId="{5D600B92-1859-D645-881A-318E7269960B}" dt="2024-05-06T02:42:27.068" v="773"/>
        <pc:sldMkLst>
          <pc:docMk/>
          <pc:sldMk cId="0" sldId="409"/>
        </pc:sldMkLst>
        <pc:spChg chg="mod">
          <ac:chgData name="Yang Mengjie" userId="0d00356d-a2fa-48e1-b789-f4dd403c9b9e" providerId="ADAL" clId="{5D600B92-1859-D645-881A-318E7269960B}" dt="2024-05-03T09:40:59.567" v="550" actId="20577"/>
          <ac:spMkLst>
            <pc:docMk/>
            <pc:sldMk cId="0" sldId="409"/>
            <ac:spMk id="2" creationId="{00000000-0000-0000-0000-000000000000}"/>
          </ac:spMkLst>
        </pc:spChg>
        <pc:spChg chg="add mod">
          <ac:chgData name="Yang Mengjie" userId="0d00356d-a2fa-48e1-b789-f4dd403c9b9e" providerId="ADAL" clId="{5D600B92-1859-D645-881A-318E7269960B}" dt="2024-05-06T02:42:27.068" v="773"/>
          <ac:spMkLst>
            <pc:docMk/>
            <pc:sldMk cId="0" sldId="409"/>
            <ac:spMk id="3" creationId="{9BF594B5-9425-6131-CB4D-D5939F7CBBDE}"/>
          </ac:spMkLst>
        </pc:spChg>
        <pc:picChg chg="mod">
          <ac:chgData name="Yang Mengjie" userId="0d00356d-a2fa-48e1-b789-f4dd403c9b9e" providerId="ADAL" clId="{5D600B92-1859-D645-881A-318E7269960B}" dt="2024-05-03T09:40:52.301" v="547" actId="1035"/>
          <ac:picMkLst>
            <pc:docMk/>
            <pc:sldMk cId="0" sldId="409"/>
            <ac:picMk id="25" creationId="{00000000-0000-0000-0000-000000000000}"/>
          </ac:picMkLst>
        </pc:picChg>
      </pc:sldChg>
      <pc:sldChg chg="addSp modSp mod">
        <pc:chgData name="Yang Mengjie" userId="0d00356d-a2fa-48e1-b789-f4dd403c9b9e" providerId="ADAL" clId="{5D600B92-1859-D645-881A-318E7269960B}" dt="2024-05-06T02:42:32.045" v="776"/>
        <pc:sldMkLst>
          <pc:docMk/>
          <pc:sldMk cId="0" sldId="412"/>
        </pc:sldMkLst>
        <pc:spChg chg="mod">
          <ac:chgData name="Yang Mengjie" userId="0d00356d-a2fa-48e1-b789-f4dd403c9b9e" providerId="ADAL" clId="{5D600B92-1859-D645-881A-318E7269960B}" dt="2024-05-03T09:24:10.089" v="473" actId="20577"/>
          <ac:spMkLst>
            <pc:docMk/>
            <pc:sldMk cId="0" sldId="412"/>
            <ac:spMk id="3" creationId="{00000000-0000-0000-0000-000000000000}"/>
          </ac:spMkLst>
        </pc:spChg>
        <pc:spChg chg="add mod">
          <ac:chgData name="Yang Mengjie" userId="0d00356d-a2fa-48e1-b789-f4dd403c9b9e" providerId="ADAL" clId="{5D600B92-1859-D645-881A-318E7269960B}" dt="2024-05-06T02:42:32.045" v="776"/>
          <ac:spMkLst>
            <pc:docMk/>
            <pc:sldMk cId="0" sldId="412"/>
            <ac:spMk id="5" creationId="{C9D830F9-A677-413F-CFA0-A326A5312522}"/>
          </ac:spMkLst>
        </pc:spChg>
      </pc:sldChg>
      <pc:sldChg chg="addSp modSp modNotesTx">
        <pc:chgData name="Yang Mengjie" userId="0d00356d-a2fa-48e1-b789-f4dd403c9b9e" providerId="ADAL" clId="{5D600B92-1859-D645-881A-318E7269960B}" dt="2024-05-06T02:41:26.088" v="735"/>
        <pc:sldMkLst>
          <pc:docMk/>
          <pc:sldMk cId="0" sldId="493"/>
        </pc:sldMkLst>
        <pc:spChg chg="add mod">
          <ac:chgData name="Yang Mengjie" userId="0d00356d-a2fa-48e1-b789-f4dd403c9b9e" providerId="ADAL" clId="{5D600B92-1859-D645-881A-318E7269960B}" dt="2024-05-06T02:41:26.088" v="735"/>
          <ac:spMkLst>
            <pc:docMk/>
            <pc:sldMk cId="0" sldId="493"/>
            <ac:spMk id="11" creationId="{1B62EFA1-1532-E538-F90F-BA7A44085D7B}"/>
          </ac:spMkLst>
        </pc:spChg>
      </pc:sldChg>
      <pc:sldChg chg="addSp modSp mod modNotesTx">
        <pc:chgData name="Yang Mengjie" userId="0d00356d-a2fa-48e1-b789-f4dd403c9b9e" providerId="ADAL" clId="{5D600B92-1859-D645-881A-318E7269960B}" dt="2024-05-06T02:41:28.859" v="737"/>
        <pc:sldMkLst>
          <pc:docMk/>
          <pc:sldMk cId="0" sldId="496"/>
        </pc:sldMkLst>
        <pc:spChg chg="add mod">
          <ac:chgData name="Yang Mengjie" userId="0d00356d-a2fa-48e1-b789-f4dd403c9b9e" providerId="ADAL" clId="{5D600B92-1859-D645-881A-318E7269960B}" dt="2024-05-03T06:05:13.976" v="268" actId="1076"/>
          <ac:spMkLst>
            <pc:docMk/>
            <pc:sldMk cId="0" sldId="496"/>
            <ac:spMk id="2" creationId="{5B8E59F1-4C38-124A-582A-D912C6722CD0}"/>
          </ac:spMkLst>
        </pc:spChg>
        <pc:spChg chg="add mod">
          <ac:chgData name="Yang Mengjie" userId="0d00356d-a2fa-48e1-b789-f4dd403c9b9e" providerId="ADAL" clId="{5D600B92-1859-D645-881A-318E7269960B}" dt="2024-05-06T02:41:28.859" v="737"/>
          <ac:spMkLst>
            <pc:docMk/>
            <pc:sldMk cId="0" sldId="496"/>
            <ac:spMk id="2" creationId="{AA26F53C-B158-F09C-E259-D93552FB1D60}"/>
          </ac:spMkLst>
        </pc:spChg>
      </pc:sldChg>
      <pc:sldChg chg="addSp modSp">
        <pc:chgData name="Yang Mengjie" userId="0d00356d-a2fa-48e1-b789-f4dd403c9b9e" providerId="ADAL" clId="{5D600B92-1859-D645-881A-318E7269960B}" dt="2024-05-06T02:41:24.711" v="734"/>
        <pc:sldMkLst>
          <pc:docMk/>
          <pc:sldMk cId="0" sldId="497"/>
        </pc:sldMkLst>
        <pc:spChg chg="mod">
          <ac:chgData name="Yang Mengjie" userId="0d00356d-a2fa-48e1-b789-f4dd403c9b9e" providerId="ADAL" clId="{5D600B92-1859-D645-881A-318E7269960B}" dt="2024-05-01T12:20:40.543" v="111" actId="20577"/>
          <ac:spMkLst>
            <pc:docMk/>
            <pc:sldMk cId="0" sldId="497"/>
            <ac:spMk id="6" creationId="{00000000-0000-0000-0000-000000000000}"/>
          </ac:spMkLst>
        </pc:spChg>
        <pc:spChg chg="add mod">
          <ac:chgData name="Yang Mengjie" userId="0d00356d-a2fa-48e1-b789-f4dd403c9b9e" providerId="ADAL" clId="{5D600B92-1859-D645-881A-318E7269960B}" dt="2024-05-06T02:41:24.711" v="734"/>
          <ac:spMkLst>
            <pc:docMk/>
            <pc:sldMk cId="0" sldId="497"/>
            <ac:spMk id="8" creationId="{1123507D-208C-20B7-F228-A429668C545B}"/>
          </ac:spMkLst>
        </pc:spChg>
      </pc:sldChg>
      <pc:sldChg chg="addSp modSp">
        <pc:chgData name="Yang Mengjie" userId="0d00356d-a2fa-48e1-b789-f4dd403c9b9e" providerId="ADAL" clId="{5D600B92-1859-D645-881A-318E7269960B}" dt="2024-05-06T02:41:30.509" v="738"/>
        <pc:sldMkLst>
          <pc:docMk/>
          <pc:sldMk cId="0" sldId="500"/>
        </pc:sldMkLst>
        <pc:spChg chg="add mod">
          <ac:chgData name="Yang Mengjie" userId="0d00356d-a2fa-48e1-b789-f4dd403c9b9e" providerId="ADAL" clId="{5D600B92-1859-D645-881A-318E7269960B}" dt="2024-05-06T02:41:30.509" v="738"/>
          <ac:spMkLst>
            <pc:docMk/>
            <pc:sldMk cId="0" sldId="500"/>
            <ac:spMk id="20" creationId="{B957312D-9C47-311B-E866-EF5996FF4429}"/>
          </ac:spMkLst>
        </pc:spChg>
      </pc:sldChg>
      <pc:sldChg chg="addSp modSp">
        <pc:chgData name="Yang Mengjie" userId="0d00356d-a2fa-48e1-b789-f4dd403c9b9e" providerId="ADAL" clId="{5D600B92-1859-D645-881A-318E7269960B}" dt="2024-05-06T02:41:43.910" v="746"/>
        <pc:sldMkLst>
          <pc:docMk/>
          <pc:sldMk cId="0" sldId="502"/>
        </pc:sldMkLst>
        <pc:spChg chg="add mod">
          <ac:chgData name="Yang Mengjie" userId="0d00356d-a2fa-48e1-b789-f4dd403c9b9e" providerId="ADAL" clId="{5D600B92-1859-D645-881A-318E7269960B}" dt="2024-05-06T02:41:43.910" v="746"/>
          <ac:spMkLst>
            <pc:docMk/>
            <pc:sldMk cId="0" sldId="502"/>
            <ac:spMk id="8" creationId="{8071ED82-DC87-B0A8-F24C-CF577BD2D905}"/>
          </ac:spMkLst>
        </pc:spChg>
      </pc:sldChg>
      <pc:sldChg chg="addSp modSp modAnim">
        <pc:chgData name="Yang Mengjie" userId="0d00356d-a2fa-48e1-b789-f4dd403c9b9e" providerId="ADAL" clId="{5D600B92-1859-D645-881A-318E7269960B}" dt="2024-05-06T02:41:45.417" v="747"/>
        <pc:sldMkLst>
          <pc:docMk/>
          <pc:sldMk cId="0" sldId="503"/>
        </pc:sldMkLst>
        <pc:spChg chg="add mod">
          <ac:chgData name="Yang Mengjie" userId="0d00356d-a2fa-48e1-b789-f4dd403c9b9e" providerId="ADAL" clId="{5D600B92-1859-D645-881A-318E7269960B}" dt="2024-05-06T02:41:45.417" v="747"/>
          <ac:spMkLst>
            <pc:docMk/>
            <pc:sldMk cId="0" sldId="503"/>
            <ac:spMk id="9" creationId="{6B0276DD-92C2-E474-7D14-DBD4ED99BC59}"/>
          </ac:spMkLst>
        </pc:spChg>
      </pc:sldChg>
      <pc:sldChg chg="addSp modSp mod">
        <pc:chgData name="Yang Mengjie" userId="0d00356d-a2fa-48e1-b789-f4dd403c9b9e" providerId="ADAL" clId="{5D600B92-1859-D645-881A-318E7269960B}" dt="2024-05-06T02:41:47.113" v="748"/>
        <pc:sldMkLst>
          <pc:docMk/>
          <pc:sldMk cId="0" sldId="504"/>
        </pc:sldMkLst>
        <pc:spChg chg="mod">
          <ac:chgData name="Yang Mengjie" userId="0d00356d-a2fa-48e1-b789-f4dd403c9b9e" providerId="ADAL" clId="{5D600B92-1859-D645-881A-318E7269960B}" dt="2024-05-03T09:10:30.109" v="449" actId="14100"/>
          <ac:spMkLst>
            <pc:docMk/>
            <pc:sldMk cId="0" sldId="504"/>
            <ac:spMk id="2" creationId="{00000000-0000-0000-0000-000000000000}"/>
          </ac:spMkLst>
        </pc:spChg>
        <pc:spChg chg="add mod">
          <ac:chgData name="Yang Mengjie" userId="0d00356d-a2fa-48e1-b789-f4dd403c9b9e" providerId="ADAL" clId="{5D600B92-1859-D645-881A-318E7269960B}" dt="2024-05-06T02:41:47.113" v="748"/>
          <ac:spMkLst>
            <pc:docMk/>
            <pc:sldMk cId="0" sldId="504"/>
            <ac:spMk id="9" creationId="{0AAD9E14-033D-83C9-957E-1E6D1DF9D648}"/>
          </ac:spMkLst>
        </pc:spChg>
      </pc:sldChg>
      <pc:sldChg chg="addSp modSp mod">
        <pc:chgData name="Yang Mengjie" userId="0d00356d-a2fa-48e1-b789-f4dd403c9b9e" providerId="ADAL" clId="{5D600B92-1859-D645-881A-318E7269960B}" dt="2024-05-06T02:41:48.664" v="749"/>
        <pc:sldMkLst>
          <pc:docMk/>
          <pc:sldMk cId="0" sldId="567"/>
        </pc:sldMkLst>
        <pc:spChg chg="mod">
          <ac:chgData name="Yang Mengjie" userId="0d00356d-a2fa-48e1-b789-f4dd403c9b9e" providerId="ADAL" clId="{5D600B92-1859-D645-881A-318E7269960B}" dt="2024-05-03T09:12:13.783" v="465" actId="20577"/>
          <ac:spMkLst>
            <pc:docMk/>
            <pc:sldMk cId="0" sldId="567"/>
            <ac:spMk id="3" creationId="{00000000-0000-0000-0000-000000000000}"/>
          </ac:spMkLst>
        </pc:spChg>
        <pc:spChg chg="mod">
          <ac:chgData name="Yang Mengjie" userId="0d00356d-a2fa-48e1-b789-f4dd403c9b9e" providerId="ADAL" clId="{5D600B92-1859-D645-881A-318E7269960B}" dt="2024-05-03T09:11:35.181" v="451" actId="20577"/>
          <ac:spMkLst>
            <pc:docMk/>
            <pc:sldMk cId="0" sldId="567"/>
            <ac:spMk id="5" creationId="{00000000-0000-0000-0000-000000000000}"/>
          </ac:spMkLst>
        </pc:spChg>
        <pc:spChg chg="add mod">
          <ac:chgData name="Yang Mengjie" userId="0d00356d-a2fa-48e1-b789-f4dd403c9b9e" providerId="ADAL" clId="{5D600B92-1859-D645-881A-318E7269960B}" dt="2024-05-06T02:41:48.664" v="749"/>
          <ac:spMkLst>
            <pc:docMk/>
            <pc:sldMk cId="0" sldId="567"/>
            <ac:spMk id="36" creationId="{AFCE9757-38A7-FB06-6EBF-3A9F19DC0FAC}"/>
          </ac:spMkLst>
        </pc:spChg>
      </pc:sldChg>
      <pc:sldChg chg="addSp modSp modAnim">
        <pc:chgData name="Yang Mengjie" userId="0d00356d-a2fa-48e1-b789-f4dd403c9b9e" providerId="ADAL" clId="{5D600B92-1859-D645-881A-318E7269960B}" dt="2024-05-06T02:41:51.808" v="751"/>
        <pc:sldMkLst>
          <pc:docMk/>
          <pc:sldMk cId="0" sldId="595"/>
        </pc:sldMkLst>
        <pc:spChg chg="add mod">
          <ac:chgData name="Yang Mengjie" userId="0d00356d-a2fa-48e1-b789-f4dd403c9b9e" providerId="ADAL" clId="{5D600B92-1859-D645-881A-318E7269960B}" dt="2024-05-06T02:41:51.808" v="751"/>
          <ac:spMkLst>
            <pc:docMk/>
            <pc:sldMk cId="0" sldId="595"/>
            <ac:spMk id="2" creationId="{4D47E3BB-3140-04E0-46B2-473146AF62CF}"/>
          </ac:spMkLst>
        </pc:spChg>
      </pc:sldChg>
      <pc:sldChg chg="addSp delSp modSp mod modAnim">
        <pc:chgData name="Yang Mengjie" userId="0d00356d-a2fa-48e1-b789-f4dd403c9b9e" providerId="ADAL" clId="{5D600B92-1859-D645-881A-318E7269960B}" dt="2024-05-06T02:41:53.218" v="752"/>
        <pc:sldMkLst>
          <pc:docMk/>
          <pc:sldMk cId="0" sldId="596"/>
        </pc:sldMkLst>
        <pc:spChg chg="mod">
          <ac:chgData name="Yang Mengjie" userId="0d00356d-a2fa-48e1-b789-f4dd403c9b9e" providerId="ADAL" clId="{5D600B92-1859-D645-881A-318E7269960B}" dt="2024-05-05T17:03:37.455" v="642" actId="164"/>
          <ac:spMkLst>
            <pc:docMk/>
            <pc:sldMk cId="0" sldId="596"/>
            <ac:spMk id="2" creationId="{8BA380B9-3316-CA75-C0D6-F07F7A0E2C3D}"/>
          </ac:spMkLst>
        </pc:spChg>
        <pc:spChg chg="add mod">
          <ac:chgData name="Yang Mengjie" userId="0d00356d-a2fa-48e1-b789-f4dd403c9b9e" providerId="ADAL" clId="{5D600B92-1859-D645-881A-318E7269960B}" dt="2024-05-06T02:41:53.218" v="752"/>
          <ac:spMkLst>
            <pc:docMk/>
            <pc:sldMk cId="0" sldId="596"/>
            <ac:spMk id="3" creationId="{01B1A3C7-1CB4-7248-6E35-8D62C81F03AE}"/>
          </ac:spMkLst>
        </pc:spChg>
        <pc:spChg chg="add del mod">
          <ac:chgData name="Yang Mengjie" userId="0d00356d-a2fa-48e1-b789-f4dd403c9b9e" providerId="ADAL" clId="{5D600B92-1859-D645-881A-318E7269960B}" dt="2024-05-05T17:01:50.051" v="588" actId="478"/>
          <ac:spMkLst>
            <pc:docMk/>
            <pc:sldMk cId="0" sldId="596"/>
            <ac:spMk id="3" creationId="{E9BF68A5-49FB-A7F2-D460-603992ABA67B}"/>
          </ac:spMkLst>
        </pc:spChg>
        <pc:spChg chg="add mod">
          <ac:chgData name="Yang Mengjie" userId="0d00356d-a2fa-48e1-b789-f4dd403c9b9e" providerId="ADAL" clId="{5D600B92-1859-D645-881A-318E7269960B}" dt="2024-05-05T17:03:22.755" v="638" actId="164"/>
          <ac:spMkLst>
            <pc:docMk/>
            <pc:sldMk cId="0" sldId="596"/>
            <ac:spMk id="6" creationId="{EC0E6A91-867E-000F-CCCB-B2C28D4497E5}"/>
          </ac:spMkLst>
        </pc:spChg>
        <pc:spChg chg="add mod">
          <ac:chgData name="Yang Mengjie" userId="0d00356d-a2fa-48e1-b789-f4dd403c9b9e" providerId="ADAL" clId="{5D600B92-1859-D645-881A-318E7269960B}" dt="2024-05-05T17:03:27.518" v="639" actId="164"/>
          <ac:spMkLst>
            <pc:docMk/>
            <pc:sldMk cId="0" sldId="596"/>
            <ac:spMk id="10" creationId="{3BA503AC-5479-59BC-2A5B-70FC270429EC}"/>
          </ac:spMkLst>
        </pc:spChg>
        <pc:spChg chg="add mod">
          <ac:chgData name="Yang Mengjie" userId="0d00356d-a2fa-48e1-b789-f4dd403c9b9e" providerId="ADAL" clId="{5D600B92-1859-D645-881A-318E7269960B}" dt="2024-05-05T17:03:37.455" v="642" actId="164"/>
          <ac:spMkLst>
            <pc:docMk/>
            <pc:sldMk cId="0" sldId="596"/>
            <ac:spMk id="11" creationId="{D157E29D-1D8B-82BA-B7A9-F75EFC311A08}"/>
          </ac:spMkLst>
        </pc:spChg>
        <pc:grpChg chg="add mod">
          <ac:chgData name="Yang Mengjie" userId="0d00356d-a2fa-48e1-b789-f4dd403c9b9e" providerId="ADAL" clId="{5D600B92-1859-D645-881A-318E7269960B}" dt="2024-05-05T17:03:22.755" v="638" actId="164"/>
          <ac:grpSpMkLst>
            <pc:docMk/>
            <pc:sldMk cId="0" sldId="596"/>
            <ac:grpSpMk id="12" creationId="{55465506-BBEF-001C-1443-B8A6FEC109D4}"/>
          </ac:grpSpMkLst>
        </pc:grpChg>
        <pc:grpChg chg="add mod">
          <ac:chgData name="Yang Mengjie" userId="0d00356d-a2fa-48e1-b789-f4dd403c9b9e" providerId="ADAL" clId="{5D600B92-1859-D645-881A-318E7269960B}" dt="2024-05-05T17:03:27.518" v="639" actId="164"/>
          <ac:grpSpMkLst>
            <pc:docMk/>
            <pc:sldMk cId="0" sldId="596"/>
            <ac:grpSpMk id="13" creationId="{F87E958B-B296-766D-D460-41518FF32A9E}"/>
          </ac:grpSpMkLst>
        </pc:grpChg>
        <pc:grpChg chg="add mod">
          <ac:chgData name="Yang Mengjie" userId="0d00356d-a2fa-48e1-b789-f4dd403c9b9e" providerId="ADAL" clId="{5D600B92-1859-D645-881A-318E7269960B}" dt="2024-05-05T17:03:33.498" v="641" actId="164"/>
          <ac:grpSpMkLst>
            <pc:docMk/>
            <pc:sldMk cId="0" sldId="596"/>
            <ac:grpSpMk id="14" creationId="{1D20C934-FD39-86C7-7279-5B584F0EF180}"/>
          </ac:grpSpMkLst>
        </pc:grpChg>
        <pc:grpChg chg="add mod">
          <ac:chgData name="Yang Mengjie" userId="0d00356d-a2fa-48e1-b789-f4dd403c9b9e" providerId="ADAL" clId="{5D600B92-1859-D645-881A-318E7269960B}" dt="2024-05-05T17:03:37.455" v="642" actId="164"/>
          <ac:grpSpMkLst>
            <pc:docMk/>
            <pc:sldMk cId="0" sldId="596"/>
            <ac:grpSpMk id="15" creationId="{75C2C351-040D-41F8-9666-942BDC3FE285}"/>
          </ac:grpSpMkLst>
        </pc:grpChg>
        <pc:picChg chg="mod">
          <ac:chgData name="Yang Mengjie" userId="0d00356d-a2fa-48e1-b789-f4dd403c9b9e" providerId="ADAL" clId="{5D600B92-1859-D645-881A-318E7269960B}" dt="2024-05-05T17:03:22.755" v="638" actId="164"/>
          <ac:picMkLst>
            <pc:docMk/>
            <pc:sldMk cId="0" sldId="596"/>
            <ac:picMk id="7" creationId="{00000000-0000-0000-0000-000000000000}"/>
          </ac:picMkLst>
        </pc:picChg>
        <pc:picChg chg="mod">
          <ac:chgData name="Yang Mengjie" userId="0d00356d-a2fa-48e1-b789-f4dd403c9b9e" providerId="ADAL" clId="{5D600B92-1859-D645-881A-318E7269960B}" dt="2024-05-05T17:03:27.518" v="639" actId="164"/>
          <ac:picMkLst>
            <pc:docMk/>
            <pc:sldMk cId="0" sldId="596"/>
            <ac:picMk id="8" creationId="{00000000-0000-0000-0000-000000000000}"/>
          </ac:picMkLst>
        </pc:picChg>
        <pc:picChg chg="mod">
          <ac:chgData name="Yang Mengjie" userId="0d00356d-a2fa-48e1-b789-f4dd403c9b9e" providerId="ADAL" clId="{5D600B92-1859-D645-881A-318E7269960B}" dt="2024-05-05T17:03:37.455" v="642" actId="164"/>
          <ac:picMkLst>
            <pc:docMk/>
            <pc:sldMk cId="0" sldId="596"/>
            <ac:picMk id="9" creationId="{00000000-0000-0000-0000-000000000000}"/>
          </ac:picMkLst>
        </pc:picChg>
      </pc:sldChg>
      <pc:sldChg chg="addSp modSp">
        <pc:chgData name="Yang Mengjie" userId="0d00356d-a2fa-48e1-b789-f4dd403c9b9e" providerId="ADAL" clId="{5D600B92-1859-D645-881A-318E7269960B}" dt="2024-05-06T02:41:55.926" v="754"/>
        <pc:sldMkLst>
          <pc:docMk/>
          <pc:sldMk cId="0" sldId="597"/>
        </pc:sldMkLst>
        <pc:spChg chg="add mod">
          <ac:chgData name="Yang Mengjie" userId="0d00356d-a2fa-48e1-b789-f4dd403c9b9e" providerId="ADAL" clId="{5D600B92-1859-D645-881A-318E7269960B}" dt="2024-05-06T02:41:55.926" v="754"/>
          <ac:spMkLst>
            <pc:docMk/>
            <pc:sldMk cId="0" sldId="597"/>
            <ac:spMk id="2" creationId="{ED6C6737-EE7E-FE30-BD40-78348602EBD0}"/>
          </ac:spMkLst>
        </pc:spChg>
      </pc:sldChg>
      <pc:sldChg chg="addSp modSp">
        <pc:chgData name="Yang Mengjie" userId="0d00356d-a2fa-48e1-b789-f4dd403c9b9e" providerId="ADAL" clId="{5D600B92-1859-D645-881A-318E7269960B}" dt="2024-05-06T02:41:57.398" v="755"/>
        <pc:sldMkLst>
          <pc:docMk/>
          <pc:sldMk cId="0" sldId="599"/>
        </pc:sldMkLst>
        <pc:spChg chg="add mod">
          <ac:chgData name="Yang Mengjie" userId="0d00356d-a2fa-48e1-b789-f4dd403c9b9e" providerId="ADAL" clId="{5D600B92-1859-D645-881A-318E7269960B}" dt="2024-05-06T02:41:57.398" v="755"/>
          <ac:spMkLst>
            <pc:docMk/>
            <pc:sldMk cId="0" sldId="599"/>
            <ac:spMk id="3" creationId="{C4BDF58C-2D79-2E23-23A0-2CD777BCB43F}"/>
          </ac:spMkLst>
        </pc:spChg>
      </pc:sldChg>
      <pc:sldChg chg="addSp modSp">
        <pc:chgData name="Yang Mengjie" userId="0d00356d-a2fa-48e1-b789-f4dd403c9b9e" providerId="ADAL" clId="{5D600B92-1859-D645-881A-318E7269960B}" dt="2024-05-06T02:41:58.861" v="756"/>
        <pc:sldMkLst>
          <pc:docMk/>
          <pc:sldMk cId="0" sldId="600"/>
        </pc:sldMkLst>
        <pc:spChg chg="add mod">
          <ac:chgData name="Yang Mengjie" userId="0d00356d-a2fa-48e1-b789-f4dd403c9b9e" providerId="ADAL" clId="{5D600B92-1859-D645-881A-318E7269960B}" dt="2024-05-06T02:41:58.861" v="756"/>
          <ac:spMkLst>
            <pc:docMk/>
            <pc:sldMk cId="0" sldId="600"/>
            <ac:spMk id="2" creationId="{D48798B7-8A25-2650-99DB-C3F303925F42}"/>
          </ac:spMkLst>
        </pc:spChg>
      </pc:sldChg>
      <pc:sldChg chg="addSp delSp modSp mod modAnim">
        <pc:chgData name="Yang Mengjie" userId="0d00356d-a2fa-48e1-b789-f4dd403c9b9e" providerId="ADAL" clId="{5D600B92-1859-D645-881A-318E7269960B}" dt="2024-05-06T02:42:00.362" v="757"/>
        <pc:sldMkLst>
          <pc:docMk/>
          <pc:sldMk cId="0" sldId="601"/>
        </pc:sldMkLst>
        <pc:spChg chg="mod">
          <ac:chgData name="Yang Mengjie" userId="0d00356d-a2fa-48e1-b789-f4dd403c9b9e" providerId="ADAL" clId="{5D600B92-1859-D645-881A-318E7269960B}" dt="2024-05-03T06:20:26.508" v="324" actId="20577"/>
          <ac:spMkLst>
            <pc:docMk/>
            <pc:sldMk cId="0" sldId="601"/>
            <ac:spMk id="5" creationId="{00000000-0000-0000-0000-000000000000}"/>
          </ac:spMkLst>
        </pc:spChg>
        <pc:spChg chg="mod">
          <ac:chgData name="Yang Mengjie" userId="0d00356d-a2fa-48e1-b789-f4dd403c9b9e" providerId="ADAL" clId="{5D600B92-1859-D645-881A-318E7269960B}" dt="2024-05-02T11:04:16.325" v="215" actId="20577"/>
          <ac:spMkLst>
            <pc:docMk/>
            <pc:sldMk cId="0" sldId="601"/>
            <ac:spMk id="6" creationId="{00000000-0000-0000-0000-000000000000}"/>
          </ac:spMkLst>
        </pc:spChg>
        <pc:spChg chg="add del mod">
          <ac:chgData name="Yang Mengjie" userId="0d00356d-a2fa-48e1-b789-f4dd403c9b9e" providerId="ADAL" clId="{5D600B92-1859-D645-881A-318E7269960B}" dt="2024-05-01T13:38:57.155" v="113" actId="478"/>
          <ac:spMkLst>
            <pc:docMk/>
            <pc:sldMk cId="0" sldId="601"/>
            <ac:spMk id="14" creationId="{A7E8E7B8-8F77-4C93-DC3C-2315E480F6EB}"/>
          </ac:spMkLst>
        </pc:spChg>
        <pc:spChg chg="add mod">
          <ac:chgData name="Yang Mengjie" userId="0d00356d-a2fa-48e1-b789-f4dd403c9b9e" providerId="ADAL" clId="{5D600B92-1859-D645-881A-318E7269960B}" dt="2024-05-06T02:42:00.362" v="757"/>
          <ac:spMkLst>
            <pc:docMk/>
            <pc:sldMk cId="0" sldId="601"/>
            <ac:spMk id="14" creationId="{D00AB754-6A39-9F2E-CC68-481BDE31B017}"/>
          </ac:spMkLst>
        </pc:spChg>
      </pc:sldChg>
      <pc:sldChg chg="addSp modSp mod">
        <pc:chgData name="Yang Mengjie" userId="0d00356d-a2fa-48e1-b789-f4dd403c9b9e" providerId="ADAL" clId="{5D600B92-1859-D645-881A-318E7269960B}" dt="2024-05-06T02:42:02.006" v="758"/>
        <pc:sldMkLst>
          <pc:docMk/>
          <pc:sldMk cId="0" sldId="602"/>
        </pc:sldMkLst>
        <pc:spChg chg="mod">
          <ac:chgData name="Yang Mengjie" userId="0d00356d-a2fa-48e1-b789-f4dd403c9b9e" providerId="ADAL" clId="{5D600B92-1859-D645-881A-318E7269960B}" dt="2024-05-03T06:20:23.203" v="322" actId="20577"/>
          <ac:spMkLst>
            <pc:docMk/>
            <pc:sldMk cId="0" sldId="602"/>
            <ac:spMk id="2" creationId="{00000000-0000-0000-0000-000000000000}"/>
          </ac:spMkLst>
        </pc:spChg>
        <pc:spChg chg="add mod">
          <ac:chgData name="Yang Mengjie" userId="0d00356d-a2fa-48e1-b789-f4dd403c9b9e" providerId="ADAL" clId="{5D600B92-1859-D645-881A-318E7269960B}" dt="2024-05-06T02:42:02.006" v="758"/>
          <ac:spMkLst>
            <pc:docMk/>
            <pc:sldMk cId="0" sldId="602"/>
            <ac:spMk id="3" creationId="{5860D1DA-F7EB-39C2-1E2C-DAEBAA3918BF}"/>
          </ac:spMkLst>
        </pc:spChg>
        <pc:spChg chg="mod">
          <ac:chgData name="Yang Mengjie" userId="0d00356d-a2fa-48e1-b789-f4dd403c9b9e" providerId="ADAL" clId="{5D600B92-1859-D645-881A-318E7269960B}" dt="2024-05-03T06:20:47.633" v="330" actId="20577"/>
          <ac:spMkLst>
            <pc:docMk/>
            <pc:sldMk cId="0" sldId="602"/>
            <ac:spMk id="53" creationId="{00000000-0000-0000-0000-000000000000}"/>
          </ac:spMkLst>
        </pc:spChg>
      </pc:sldChg>
      <pc:sldChg chg="addSp modSp">
        <pc:chgData name="Yang Mengjie" userId="0d00356d-a2fa-48e1-b789-f4dd403c9b9e" providerId="ADAL" clId="{5D600B92-1859-D645-881A-318E7269960B}" dt="2024-05-06T02:42:03.327" v="759"/>
        <pc:sldMkLst>
          <pc:docMk/>
          <pc:sldMk cId="0" sldId="603"/>
        </pc:sldMkLst>
        <pc:spChg chg="add mod">
          <ac:chgData name="Yang Mengjie" userId="0d00356d-a2fa-48e1-b789-f4dd403c9b9e" providerId="ADAL" clId="{5D600B92-1859-D645-881A-318E7269960B}" dt="2024-05-06T02:42:03.327" v="759"/>
          <ac:spMkLst>
            <pc:docMk/>
            <pc:sldMk cId="0" sldId="603"/>
            <ac:spMk id="4" creationId="{77D3AC8D-D592-788C-2626-79DF30AA3E4B}"/>
          </ac:spMkLst>
        </pc:spChg>
      </pc:sldChg>
      <pc:sldChg chg="addSp modSp">
        <pc:chgData name="Yang Mengjie" userId="0d00356d-a2fa-48e1-b789-f4dd403c9b9e" providerId="ADAL" clId="{5D600B92-1859-D645-881A-318E7269960B}" dt="2024-05-06T02:42:04.781" v="760"/>
        <pc:sldMkLst>
          <pc:docMk/>
          <pc:sldMk cId="0" sldId="604"/>
        </pc:sldMkLst>
        <pc:spChg chg="add mod">
          <ac:chgData name="Yang Mengjie" userId="0d00356d-a2fa-48e1-b789-f4dd403c9b9e" providerId="ADAL" clId="{5D600B92-1859-D645-881A-318E7269960B}" dt="2024-05-06T02:42:04.781" v="760"/>
          <ac:spMkLst>
            <pc:docMk/>
            <pc:sldMk cId="0" sldId="604"/>
            <ac:spMk id="2" creationId="{52E32CD8-400F-AC05-D269-13553B51092D}"/>
          </ac:spMkLst>
        </pc:spChg>
      </pc:sldChg>
      <pc:sldChg chg="addSp modSp">
        <pc:chgData name="Yang Mengjie" userId="0d00356d-a2fa-48e1-b789-f4dd403c9b9e" providerId="ADAL" clId="{5D600B92-1859-D645-881A-318E7269960B}" dt="2024-05-06T02:42:14.310" v="766"/>
        <pc:sldMkLst>
          <pc:docMk/>
          <pc:sldMk cId="0" sldId="605"/>
        </pc:sldMkLst>
        <pc:spChg chg="add mod">
          <ac:chgData name="Yang Mengjie" userId="0d00356d-a2fa-48e1-b789-f4dd403c9b9e" providerId="ADAL" clId="{5D600B92-1859-D645-881A-318E7269960B}" dt="2024-05-06T02:42:14.310" v="766"/>
          <ac:spMkLst>
            <pc:docMk/>
            <pc:sldMk cId="0" sldId="605"/>
            <ac:spMk id="2" creationId="{93795D8C-1315-1F44-13D6-F2F2B2B96022}"/>
          </ac:spMkLst>
        </pc:spChg>
      </pc:sldChg>
      <pc:sldChg chg="addSp modSp mod">
        <pc:chgData name="Yang Mengjie" userId="0d00356d-a2fa-48e1-b789-f4dd403c9b9e" providerId="ADAL" clId="{5D600B92-1859-D645-881A-318E7269960B}" dt="2024-05-06T02:42:15.684" v="767"/>
        <pc:sldMkLst>
          <pc:docMk/>
          <pc:sldMk cId="0" sldId="606"/>
        </pc:sldMkLst>
        <pc:spChg chg="mod">
          <ac:chgData name="Yang Mengjie" userId="0d00356d-a2fa-48e1-b789-f4dd403c9b9e" providerId="ADAL" clId="{5D600B92-1859-D645-881A-318E7269960B}" dt="2024-05-03T06:24:58.923" v="351" actId="14100"/>
          <ac:spMkLst>
            <pc:docMk/>
            <pc:sldMk cId="0" sldId="606"/>
            <ac:spMk id="2" creationId="{00000000-0000-0000-0000-000000000000}"/>
          </ac:spMkLst>
        </pc:spChg>
        <pc:spChg chg="mod">
          <ac:chgData name="Yang Mengjie" userId="0d00356d-a2fa-48e1-b789-f4dd403c9b9e" providerId="ADAL" clId="{5D600B92-1859-D645-881A-318E7269960B}" dt="2024-05-05T17:09:39.363" v="676" actId="20577"/>
          <ac:spMkLst>
            <pc:docMk/>
            <pc:sldMk cId="0" sldId="606"/>
            <ac:spMk id="3" creationId="{00000000-0000-0000-0000-000000000000}"/>
          </ac:spMkLst>
        </pc:spChg>
        <pc:spChg chg="add mod">
          <ac:chgData name="Yang Mengjie" userId="0d00356d-a2fa-48e1-b789-f4dd403c9b9e" providerId="ADAL" clId="{5D600B92-1859-D645-881A-318E7269960B}" dt="2024-05-06T02:42:15.684" v="767"/>
          <ac:spMkLst>
            <pc:docMk/>
            <pc:sldMk cId="0" sldId="606"/>
            <ac:spMk id="5" creationId="{1AE5740F-85BE-65FD-033D-89659E248A79}"/>
          </ac:spMkLst>
        </pc:spChg>
      </pc:sldChg>
      <pc:sldChg chg="addSp modSp">
        <pc:chgData name="Yang Mengjie" userId="0d00356d-a2fa-48e1-b789-f4dd403c9b9e" providerId="ADAL" clId="{5D600B92-1859-D645-881A-318E7269960B}" dt="2024-05-06T02:42:09.989" v="763"/>
        <pc:sldMkLst>
          <pc:docMk/>
          <pc:sldMk cId="0" sldId="607"/>
        </pc:sldMkLst>
        <pc:spChg chg="add mod">
          <ac:chgData name="Yang Mengjie" userId="0d00356d-a2fa-48e1-b789-f4dd403c9b9e" providerId="ADAL" clId="{5D600B92-1859-D645-881A-318E7269960B}" dt="2024-05-06T02:42:09.989" v="763"/>
          <ac:spMkLst>
            <pc:docMk/>
            <pc:sldMk cId="0" sldId="607"/>
            <ac:spMk id="3" creationId="{39BCD7D2-166B-CF39-92D5-38EAC2E3C7AE}"/>
          </ac:spMkLst>
        </pc:spChg>
      </pc:sldChg>
      <pc:sldChg chg="addSp modSp">
        <pc:chgData name="Yang Mengjie" userId="0d00356d-a2fa-48e1-b789-f4dd403c9b9e" providerId="ADAL" clId="{5D600B92-1859-D645-881A-318E7269960B}" dt="2024-05-06T02:42:21.074" v="771"/>
        <pc:sldMkLst>
          <pc:docMk/>
          <pc:sldMk cId="0" sldId="630"/>
        </pc:sldMkLst>
        <pc:spChg chg="add mod">
          <ac:chgData name="Yang Mengjie" userId="0d00356d-a2fa-48e1-b789-f4dd403c9b9e" providerId="ADAL" clId="{5D600B92-1859-D645-881A-318E7269960B}" dt="2024-05-06T02:42:21.074" v="771"/>
          <ac:spMkLst>
            <pc:docMk/>
            <pc:sldMk cId="0" sldId="630"/>
            <ac:spMk id="10" creationId="{C68856FF-71B1-1DCB-F836-DCA2D6BFCEC7}"/>
          </ac:spMkLst>
        </pc:spChg>
      </pc:sldChg>
      <pc:sldChg chg="addSp modSp">
        <pc:chgData name="Yang Mengjie" userId="0d00356d-a2fa-48e1-b789-f4dd403c9b9e" providerId="ADAL" clId="{5D600B92-1859-D645-881A-318E7269960B}" dt="2024-05-06T02:42:22.569" v="772"/>
        <pc:sldMkLst>
          <pc:docMk/>
          <pc:sldMk cId="0" sldId="633"/>
        </pc:sldMkLst>
        <pc:spChg chg="add mod">
          <ac:chgData name="Yang Mengjie" userId="0d00356d-a2fa-48e1-b789-f4dd403c9b9e" providerId="ADAL" clId="{5D600B92-1859-D645-881A-318E7269960B}" dt="2024-05-06T02:42:22.569" v="772"/>
          <ac:spMkLst>
            <pc:docMk/>
            <pc:sldMk cId="0" sldId="633"/>
            <ac:spMk id="3" creationId="{7188A9A3-5254-B873-6F07-B0E2A260A1B5}"/>
          </ac:spMkLst>
        </pc:spChg>
        <pc:spChg chg="mod">
          <ac:chgData name="Yang Mengjie" userId="0d00356d-a2fa-48e1-b789-f4dd403c9b9e" providerId="ADAL" clId="{5D600B92-1859-D645-881A-318E7269960B}" dt="2024-05-05T17:10:14.421" v="690" actId="20577"/>
          <ac:spMkLst>
            <pc:docMk/>
            <pc:sldMk cId="0" sldId="633"/>
            <ac:spMk id="13" creationId="{00000000-0000-0000-0000-000000000000}"/>
          </ac:spMkLst>
        </pc:spChg>
      </pc:sldChg>
      <pc:sldChg chg="addSp modSp">
        <pc:chgData name="Yang Mengjie" userId="0d00356d-a2fa-48e1-b789-f4dd403c9b9e" providerId="ADAL" clId="{5D600B92-1859-D645-881A-318E7269960B}" dt="2024-05-06T02:42:28.476" v="774"/>
        <pc:sldMkLst>
          <pc:docMk/>
          <pc:sldMk cId="0" sldId="635"/>
        </pc:sldMkLst>
        <pc:spChg chg="add mod">
          <ac:chgData name="Yang Mengjie" userId="0d00356d-a2fa-48e1-b789-f4dd403c9b9e" providerId="ADAL" clId="{5D600B92-1859-D645-881A-318E7269960B}" dt="2024-05-06T02:42:28.476" v="774"/>
          <ac:spMkLst>
            <pc:docMk/>
            <pc:sldMk cId="0" sldId="635"/>
            <ac:spMk id="7" creationId="{77F79F9A-71EB-1C60-EF70-ADCE175ACBF0}"/>
          </ac:spMkLst>
        </pc:spChg>
      </pc:sldChg>
      <pc:sldChg chg="addSp modSp mod">
        <pc:chgData name="Yang Mengjie" userId="0d00356d-a2fa-48e1-b789-f4dd403c9b9e" providerId="ADAL" clId="{5D600B92-1859-D645-881A-318E7269960B}" dt="2024-05-06T02:42:30.352" v="775"/>
        <pc:sldMkLst>
          <pc:docMk/>
          <pc:sldMk cId="0" sldId="636"/>
        </pc:sldMkLst>
        <pc:spChg chg="add mod">
          <ac:chgData name="Yang Mengjie" userId="0d00356d-a2fa-48e1-b789-f4dd403c9b9e" providerId="ADAL" clId="{5D600B92-1859-D645-881A-318E7269960B}" dt="2024-05-05T16:56:42.065" v="553" actId="1035"/>
          <ac:spMkLst>
            <pc:docMk/>
            <pc:sldMk cId="0" sldId="636"/>
            <ac:spMk id="14" creationId="{9C955ED3-5B5B-4993-1E31-DCC9C315039D}"/>
          </ac:spMkLst>
        </pc:spChg>
        <pc:spChg chg="add mod">
          <ac:chgData name="Yang Mengjie" userId="0d00356d-a2fa-48e1-b789-f4dd403c9b9e" providerId="ADAL" clId="{5D600B92-1859-D645-881A-318E7269960B}" dt="2024-05-06T02:42:30.352" v="775"/>
          <ac:spMkLst>
            <pc:docMk/>
            <pc:sldMk cId="0" sldId="636"/>
            <ac:spMk id="17" creationId="{C5831FF2-652E-8B24-9421-A81EF093F2F0}"/>
          </ac:spMkLst>
        </pc:spChg>
      </pc:sldChg>
      <pc:sldChg chg="addSp modSp">
        <pc:chgData name="Yang Mengjie" userId="0d00356d-a2fa-48e1-b789-f4dd403c9b9e" providerId="ADAL" clId="{5D600B92-1859-D645-881A-318E7269960B}" dt="2024-05-06T02:42:18.386" v="769"/>
        <pc:sldMkLst>
          <pc:docMk/>
          <pc:sldMk cId="0" sldId="637"/>
        </pc:sldMkLst>
        <pc:spChg chg="add mod">
          <ac:chgData name="Yang Mengjie" userId="0d00356d-a2fa-48e1-b789-f4dd403c9b9e" providerId="ADAL" clId="{5D600B92-1859-D645-881A-318E7269960B}" dt="2024-05-06T02:42:18.386" v="769"/>
          <ac:spMkLst>
            <pc:docMk/>
            <pc:sldMk cId="0" sldId="637"/>
            <ac:spMk id="5" creationId="{3E362C72-F948-03C5-781E-C1A753F50953}"/>
          </ac:spMkLst>
        </pc:spChg>
      </pc:sldChg>
      <pc:sldChg chg="addSp modSp mod">
        <pc:chgData name="Yang Mengjie" userId="0d00356d-a2fa-48e1-b789-f4dd403c9b9e" providerId="ADAL" clId="{5D600B92-1859-D645-881A-318E7269960B}" dt="2024-05-06T02:51:03.871" v="788" actId="20577"/>
        <pc:sldMkLst>
          <pc:docMk/>
          <pc:sldMk cId="0" sldId="689"/>
        </pc:sldMkLst>
        <pc:spChg chg="add mod">
          <ac:chgData name="Yang Mengjie" userId="0d00356d-a2fa-48e1-b789-f4dd403c9b9e" providerId="ADAL" clId="{5D600B92-1859-D645-881A-318E7269960B}" dt="2024-05-06T02:41:19.137" v="731" actId="1035"/>
          <ac:spMkLst>
            <pc:docMk/>
            <pc:sldMk cId="0" sldId="689"/>
            <ac:spMk id="2" creationId="{8018446C-C48E-84D0-FD5B-55F0BFF89F78}"/>
          </ac:spMkLst>
        </pc:spChg>
        <pc:spChg chg="mod">
          <ac:chgData name="Yang Mengjie" userId="0d00356d-a2fa-48e1-b789-f4dd403c9b9e" providerId="ADAL" clId="{5D600B92-1859-D645-881A-318E7269960B}" dt="2024-05-06T02:51:03.871" v="788" actId="20577"/>
          <ac:spMkLst>
            <pc:docMk/>
            <pc:sldMk cId="0" sldId="689"/>
            <ac:spMk id="123906" creationId="{00000000-0000-0000-0000-000000000000}"/>
          </ac:spMkLst>
        </pc:spChg>
      </pc:sldChg>
      <pc:sldChg chg="addSp modSp">
        <pc:chgData name="Yang Mengjie" userId="0d00356d-a2fa-48e1-b789-f4dd403c9b9e" providerId="ADAL" clId="{5D600B92-1859-D645-881A-318E7269960B}" dt="2024-05-06T02:42:17.072" v="768"/>
        <pc:sldMkLst>
          <pc:docMk/>
          <pc:sldMk cId="0" sldId="690"/>
        </pc:sldMkLst>
        <pc:spChg chg="add mod">
          <ac:chgData name="Yang Mengjie" userId="0d00356d-a2fa-48e1-b789-f4dd403c9b9e" providerId="ADAL" clId="{5D600B92-1859-D645-881A-318E7269960B}" dt="2024-05-06T02:42:17.072" v="768"/>
          <ac:spMkLst>
            <pc:docMk/>
            <pc:sldMk cId="0" sldId="690"/>
            <ac:spMk id="2" creationId="{237D8CD5-FB23-1D17-A94E-DE80034D578E}"/>
          </ac:spMkLst>
        </pc:spChg>
      </pc:sldChg>
      <pc:sldChg chg="addSp modSp modNotesTx">
        <pc:chgData name="Yang Mengjie" userId="0d00356d-a2fa-48e1-b789-f4dd403c9b9e" providerId="ADAL" clId="{5D600B92-1859-D645-881A-318E7269960B}" dt="2024-05-06T02:41:32.440" v="739"/>
        <pc:sldMkLst>
          <pc:docMk/>
          <pc:sldMk cId="0" sldId="693"/>
        </pc:sldMkLst>
        <pc:spChg chg="add mod">
          <ac:chgData name="Yang Mengjie" userId="0d00356d-a2fa-48e1-b789-f4dd403c9b9e" providerId="ADAL" clId="{5D600B92-1859-D645-881A-318E7269960B}" dt="2024-05-06T02:41:32.440" v="739"/>
          <ac:spMkLst>
            <pc:docMk/>
            <pc:sldMk cId="0" sldId="693"/>
            <ac:spMk id="16" creationId="{9A0B7914-F930-FDCB-4BE2-995C890A763E}"/>
          </ac:spMkLst>
        </pc:spChg>
      </pc:sldChg>
      <pc:sldChg chg="addSp modSp">
        <pc:chgData name="Yang Mengjie" userId="0d00356d-a2fa-48e1-b789-f4dd403c9b9e" providerId="ADAL" clId="{5D600B92-1859-D645-881A-318E7269960B}" dt="2024-05-06T02:42:33.606" v="777"/>
        <pc:sldMkLst>
          <pc:docMk/>
          <pc:sldMk cId="0" sldId="694"/>
        </pc:sldMkLst>
        <pc:spChg chg="add mod">
          <ac:chgData name="Yang Mengjie" userId="0d00356d-a2fa-48e1-b789-f4dd403c9b9e" providerId="ADAL" clId="{5D600B92-1859-D645-881A-318E7269960B}" dt="2024-05-06T02:42:33.606" v="777"/>
          <ac:spMkLst>
            <pc:docMk/>
            <pc:sldMk cId="0" sldId="694"/>
            <ac:spMk id="2" creationId="{EB7D6336-DB23-D883-D5B5-D5EDB57F0CC2}"/>
          </ac:spMkLst>
        </pc:spChg>
      </pc:sldChg>
      <pc:sldChg chg="addSp modSp">
        <pc:chgData name="Yang Mengjie" userId="0d00356d-a2fa-48e1-b789-f4dd403c9b9e" providerId="ADAL" clId="{5D600B92-1859-D645-881A-318E7269960B}" dt="2024-05-06T02:41:35.988" v="741"/>
        <pc:sldMkLst>
          <pc:docMk/>
          <pc:sldMk cId="0" sldId="695"/>
        </pc:sldMkLst>
        <pc:spChg chg="add mod">
          <ac:chgData name="Yang Mengjie" userId="0d00356d-a2fa-48e1-b789-f4dd403c9b9e" providerId="ADAL" clId="{5D600B92-1859-D645-881A-318E7269960B}" dt="2024-05-06T02:41:35.988" v="741"/>
          <ac:spMkLst>
            <pc:docMk/>
            <pc:sldMk cId="0" sldId="695"/>
            <ac:spMk id="2" creationId="{890A72F4-2538-EF3F-2258-469426B5E046}"/>
          </ac:spMkLst>
        </pc:spChg>
      </pc:sldChg>
      <pc:sldChg chg="addSp modSp modAnim modNotesTx">
        <pc:chgData name="Yang Mengjie" userId="0d00356d-a2fa-48e1-b789-f4dd403c9b9e" providerId="ADAL" clId="{5D600B92-1859-D645-881A-318E7269960B}" dt="2024-05-06T02:41:23.124" v="733"/>
        <pc:sldMkLst>
          <pc:docMk/>
          <pc:sldMk cId="0" sldId="766"/>
        </pc:sldMkLst>
        <pc:spChg chg="mod">
          <ac:chgData name="Yang Mengjie" userId="0d00356d-a2fa-48e1-b789-f4dd403c9b9e" providerId="ADAL" clId="{5D600B92-1859-D645-881A-318E7269960B}" dt="2024-05-06T02:38:32.309" v="696" actId="20577"/>
          <ac:spMkLst>
            <pc:docMk/>
            <pc:sldMk cId="0" sldId="766"/>
            <ac:spMk id="3" creationId="{00000000-0000-0000-0000-000000000000}"/>
          </ac:spMkLst>
        </pc:spChg>
        <pc:spChg chg="add mod">
          <ac:chgData name="Yang Mengjie" userId="0d00356d-a2fa-48e1-b789-f4dd403c9b9e" providerId="ADAL" clId="{5D600B92-1859-D645-881A-318E7269960B}" dt="2024-05-06T02:41:23.124" v="733"/>
          <ac:spMkLst>
            <pc:docMk/>
            <pc:sldMk cId="0" sldId="766"/>
            <ac:spMk id="5" creationId="{D0AA669D-EF47-D47A-B897-A870E3FAE168}"/>
          </ac:spMkLst>
        </pc:spChg>
      </pc:sldChg>
      <pc:sldChg chg="addSp modSp mod">
        <pc:chgData name="Yang Mengjie" userId="0d00356d-a2fa-48e1-b789-f4dd403c9b9e" providerId="ADAL" clId="{5D600B92-1859-D645-881A-318E7269960B}" dt="2024-05-06T02:42:36.503" v="779"/>
        <pc:sldMkLst>
          <pc:docMk/>
          <pc:sldMk cId="1186826862" sldId="769"/>
        </pc:sldMkLst>
        <pc:spChg chg="add mod">
          <ac:chgData name="Yang Mengjie" userId="0d00356d-a2fa-48e1-b789-f4dd403c9b9e" providerId="ADAL" clId="{5D600B92-1859-D645-881A-318E7269960B}" dt="2024-05-06T02:42:36.503" v="779"/>
          <ac:spMkLst>
            <pc:docMk/>
            <pc:sldMk cId="1186826862" sldId="769"/>
            <ac:spMk id="3" creationId="{195640C3-A356-C0AC-CC0B-BCA0633762E1}"/>
          </ac:spMkLst>
        </pc:spChg>
        <pc:picChg chg="mod">
          <ac:chgData name="Yang Mengjie" userId="0d00356d-a2fa-48e1-b789-f4dd403c9b9e" providerId="ADAL" clId="{5D600B92-1859-D645-881A-318E7269960B}" dt="2024-05-03T06:18:06.798" v="308" actId="1035"/>
          <ac:picMkLst>
            <pc:docMk/>
            <pc:sldMk cId="1186826862" sldId="769"/>
            <ac:picMk id="5" creationId="{3BFC47C9-1315-48F8-E2C9-53672396CFA2}"/>
          </ac:picMkLst>
        </pc:picChg>
      </pc:sldChg>
      <pc:sldChg chg="addSp modSp mod">
        <pc:chgData name="Yang Mengjie" userId="0d00356d-a2fa-48e1-b789-f4dd403c9b9e" providerId="ADAL" clId="{5D600B92-1859-D645-881A-318E7269960B}" dt="2024-05-06T02:42:35.056" v="778"/>
        <pc:sldMkLst>
          <pc:docMk/>
          <pc:sldMk cId="1810561465" sldId="770"/>
        </pc:sldMkLst>
        <pc:spChg chg="mod">
          <ac:chgData name="Yang Mengjie" userId="0d00356d-a2fa-48e1-b789-f4dd403c9b9e" providerId="ADAL" clId="{5D600B92-1859-D645-881A-318E7269960B}" dt="2024-05-03T09:25:20.325" v="545" actId="20577"/>
          <ac:spMkLst>
            <pc:docMk/>
            <pc:sldMk cId="1810561465" sldId="770"/>
            <ac:spMk id="2" creationId="{00000000-0000-0000-0000-000000000000}"/>
          </ac:spMkLst>
        </pc:spChg>
        <pc:spChg chg="add mod">
          <ac:chgData name="Yang Mengjie" userId="0d00356d-a2fa-48e1-b789-f4dd403c9b9e" providerId="ADAL" clId="{5D600B92-1859-D645-881A-318E7269960B}" dt="2024-05-06T02:42:35.056" v="778"/>
          <ac:spMkLst>
            <pc:docMk/>
            <pc:sldMk cId="1810561465" sldId="770"/>
            <ac:spMk id="3" creationId="{1432C017-202C-7D9C-D6C2-3AA801A598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299D1E3-5C56-4291-9A59-C5BAE7633329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defTabSz="904875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>
            <a:lvl1pPr algn="r" defTabSz="904875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5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9475"/>
            <a:ext cx="4945063" cy="4443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defTabSz="904875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52" tIns="45227" rIns="90452" bIns="45227" numCol="1" anchor="b" anchorCtr="0" compatLnSpc="1"/>
          <a:lstStyle>
            <a:lvl1pPr algn="r" defTabSz="904875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203C04E-5726-4C6F-ADA0-093FF74C7DF8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FA905E15-1495-4766-821B-94D2C4D63AC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649"/>
            <a:ext cx="7052041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DE962037-F722-436F-9E8C-F0DEDEF1C7F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D5294281-1204-4B8F-AB01-6F266C21BC3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DB1E63B3-6F59-44C1-B080-D433E6617DF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307641"/>
            <a:ext cx="6726231" cy="1116315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0438562D-918A-4266-8DBB-DEFCD4B1963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3A21B5C5-29CE-4A47-ACE5-EC8FDA9DDC8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360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9CF1F893-223A-42FF-A267-AC147CEE4FE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88752" y="306943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97CC411D-E042-4B34-9304-F1E4F9FCD39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99757"/>
            <a:ext cx="6736527" cy="1161043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008BDB26-92FD-4B05-9ED4-183E5227853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550025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74DB0A1C-F720-460A-AF21-AD4ACEE3C8C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F171C5FA-0EFB-44B1-8045-8DFA2763E20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60" y="228771"/>
            <a:ext cx="6426492" cy="1179422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756375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A0A3E4A2-F03F-48B1-9739-544B1D7E6DD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39DEA313-F0D3-4CBF-87C8-47B7A2DCE60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CEC76F79-D89A-4A5C-9091-30E9EC49F9F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97825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63563199-17A1-4B32-86D0-D995663EF09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551613"/>
            <a:ext cx="2133600" cy="365125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AE0F85EF-3364-493C-8D75-301B82EA6D9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646590D7-FB80-40C2-A578-D950A315D9C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17857"/>
            <a:ext cx="6410716" cy="1143000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1160" y="2000916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7688C2EE-15D3-416F-8ACB-6C50B9D0356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1EA55C61-A4CB-457E-AF1A-9FEFFC7D054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477" y="219422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76CB24A6-C774-4627-99ED-195B7112EC2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6640" y="212282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6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5E33120A-5D40-4C85-A1B7-AFFEB0F641C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4528" y="212985"/>
            <a:ext cx="6839069" cy="1137377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E11AE67C-814A-42DC-8393-E87418CEE7F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23C40CDD-A08F-4B9B-8E04-4E5BE7B1828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866C3AF6-7964-4929-B5D3-BF4343777A8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EB121192-5CB4-412B-800D-999057FFB9E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27F3EF81-0AF9-46AC-9782-6C34EB1D33F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3645"/>
            <a:ext cx="6815406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451D31F4-608E-4256-A9DE-3F3BBB0DD6E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9DD3DECC-97FE-4489-9D97-A9A5700C0C9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none" baseline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492875"/>
            <a:ext cx="2133600" cy="365125"/>
          </a:xfrm>
        </p:spPr>
        <p:txBody>
          <a:bodyPr/>
          <a:lstStyle>
            <a:lvl1pPr>
              <a:defRPr sz="1600" smtClean="0"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>
              <a:defRPr/>
            </a:pPr>
            <a:fld id="{49A652E8-FCD9-4708-87D1-D0FFE408A21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1160" y="228768"/>
            <a:ext cx="6623688" cy="1139981"/>
          </a:xfrm>
          <a:prstGeom prst="rect">
            <a:avLst/>
          </a:prstGeom>
        </p:spPr>
        <p:txBody>
          <a:bodyPr/>
          <a:lstStyle>
            <a:lvl1pPr algn="l">
              <a:defRPr sz="3600" b="1" i="0" cap="none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8173" y="1382821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defRPr>
            </a:lvl1pPr>
            <a:lvl2pPr algn="l">
              <a:defRPr b="0" i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defRPr>
            </a:lvl2pPr>
            <a:lvl3pPr algn="l">
              <a:defRPr b="0" i="0">
                <a:solidFill>
                  <a:srgbClr val="404040"/>
                </a:solidFill>
                <a:latin typeface="Calibri" panose="020F0502020204030204" charset="0"/>
                <a:cs typeface="Calibri" panose="020F0502020204030204" charset="0"/>
              </a:defRPr>
            </a:lvl3pPr>
            <a:lvl4pPr algn="l">
              <a:defRPr b="0" i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defRPr>
            </a:lvl4pPr>
            <a:lvl5pPr algn="l">
              <a:defRPr b="0" i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53225" y="6473825"/>
            <a:ext cx="2133600" cy="365125"/>
          </a:xfrm>
        </p:spPr>
        <p:txBody>
          <a:bodyPr/>
          <a:lstStyle>
            <a:lvl1pPr>
              <a:defRPr sz="1600" smtClean="0"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>
              <a:defRPr/>
            </a:pPr>
            <a:fld id="{87AB77FD-C89E-48FE-B459-19B7FB1EDE47}" type="slidenum">
              <a:rPr lang="en-US" altLang="en-US" smtClean="0"/>
              <a:t>‹#›</a:t>
            </a:fld>
            <a:endParaRPr lang="en-US" altLang="en-US" dirty="0"/>
          </a:p>
        </p:txBody>
      </p:sp>
    </p:spTree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64583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5400" b="0" cap="none">
                <a:solidFill>
                  <a:schemeClr val="accent6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19888" y="6492875"/>
            <a:ext cx="2133600" cy="365125"/>
          </a:xfrm>
        </p:spPr>
        <p:txBody>
          <a:bodyPr/>
          <a:lstStyle>
            <a:lvl1pPr>
              <a:defRPr sz="1600" smtClean="0"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>
              <a:defRPr/>
            </a:pPr>
            <a:fld id="{EB976055-1831-46DD-99FD-0005E32682B5}" type="slidenum">
              <a:rPr lang="en-US" altLang="en-US" smtClean="0"/>
              <a:t>‹#›</a:t>
            </a:fld>
            <a:endParaRPr lang="en-US" altLang="en-US" dirty="0"/>
          </a:p>
        </p:txBody>
      </p:sp>
    </p:spTree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92477" y="274638"/>
            <a:ext cx="7056725" cy="13244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0DB54-9920-494B-814B-661FD8560C9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802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7179D-0D43-49DB-AB52-B660111A6B6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253" y="236662"/>
            <a:ext cx="6149099" cy="12835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F646C5EF-A0B2-4F92-844B-29921B96DAF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8752" y="276094"/>
            <a:ext cx="6578770" cy="1129489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EE337-072D-48F2-BD13-206964F5F75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492875"/>
            <a:ext cx="2133600" cy="365125"/>
          </a:xfrm>
        </p:spPr>
        <p:txBody>
          <a:bodyPr/>
          <a:lstStyle>
            <a:lvl1pPr>
              <a:defRPr sz="1600"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>
              <a:defRPr/>
            </a:pPr>
            <a:fld id="{6CD157AC-6EDC-46B7-BFB1-C64C47BF92FB}" type="slidenum">
              <a:rPr lang="en-US" altLang="en-US" smtClean="0"/>
              <a:t>‹#›</a:t>
            </a:fld>
            <a:endParaRPr lang="en-US" altLang="en-US" dirty="0"/>
          </a:p>
        </p:txBody>
      </p:sp>
    </p:spTree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B8BE3-B2ED-4431-9357-A05552466C3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0404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46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C43A-CB63-4A8A-B90C-4CC469601E0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35207"/>
            <a:ext cx="6799630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EF5ED-18C2-4AD4-BDAA-FA7915E6C87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rgbClr val="023E7C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30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80B53-6743-4F18-ADB3-03A79A85B87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Calibri" panose="020F0502020204030204" charset="0"/>
              </a:defRPr>
            </a:lvl1pPr>
          </a:lstStyle>
          <a:p>
            <a:fld id="{FDE934FF-F4E1-47C5-9CA5-30A81DDE2BE4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alibri" panose="020F0502020204030204" charset="0"/>
              </a:defRPr>
            </a:lvl1pPr>
          </a:lstStyle>
          <a:p>
            <a:r>
              <a:rPr lang="en-US"/>
              <a:t>sdf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9ABAD-D27C-41D2-B257-249E168D91A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670" y="3393697"/>
            <a:ext cx="77724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066" y="5000053"/>
            <a:ext cx="64008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95D2BA1D-E4E6-403B-A954-02118882C20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60" y="228771"/>
            <a:ext cx="6426492" cy="1179422"/>
          </a:xfrm>
          <a:prstGeom prst="rect">
            <a:avLst/>
          </a:prstGeom>
        </p:spPr>
        <p:txBody>
          <a:bodyPr/>
          <a:lstStyle>
            <a:lvl1pPr algn="l">
              <a:defRPr sz="4000" b="0" i="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60" y="1756375"/>
            <a:ext cx="8229600" cy="4023394"/>
          </a:xfrm>
          <a:prstGeom prst="rect">
            <a:avLst/>
          </a:prstGeom>
        </p:spPr>
        <p:txBody>
          <a:bodyPr/>
          <a:lstStyle>
            <a:lvl1pPr algn="l">
              <a:defRPr sz="2800" b="0" i="0"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 algn="l">
              <a:defRPr b="0" i="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1675FDA1-74B7-4074-9688-7C47458B044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9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6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7F14B66D-2E61-4A72-98E4-F7B5A581D33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28" y="1886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B7ADF865-F35D-4F42-9582-6A042AF9073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253" y="236662"/>
            <a:ext cx="6149099" cy="1283584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74875"/>
            <a:ext cx="4038600" cy="3951288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E316278C-3532-4AD4-B608-048D2D7D4EC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28" y="188646"/>
            <a:ext cx="6927377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53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05099"/>
            <a:ext cx="4040188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653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05099"/>
            <a:ext cx="4041775" cy="34210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0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18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16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9F027277-B33C-4570-AB6D-4E8F25146ED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14" y="220879"/>
            <a:ext cx="6720751" cy="1121601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316415A1-852D-4DA2-A659-B9446BC9EC4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5E95EAEF-01AA-4F85-9B13-E7F759701DF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720E4D37-E49F-47F4-B64E-9322ECE853FD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4741D7A6-42B9-412A-9D4F-DE93C7EAEE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649"/>
            <a:ext cx="7052041" cy="1143000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63628"/>
            <a:ext cx="82296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1C0A163C-9B4D-489A-8387-4333DDD5F4C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096" y="1246375"/>
            <a:ext cx="2057400" cy="4879788"/>
          </a:xfrm>
          <a:prstGeom prst="rect">
            <a:avLst/>
          </a:prstGeom>
        </p:spPr>
        <p:txBody>
          <a:bodyPr vert="eaVert"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857"/>
            <a:ext cx="60198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5A44C250-88CF-48F8-9133-3655058DB67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14" y="220879"/>
            <a:ext cx="6720751" cy="1121601"/>
          </a:xfrm>
          <a:prstGeom prst="rect">
            <a:avLst/>
          </a:prstGeom>
        </p:spPr>
        <p:txBody>
          <a:bodyPr/>
          <a:lstStyle>
            <a:lvl1pPr algn="l">
              <a:defRPr sz="40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22AF0EAD-CE71-4784-8DF3-06DC6F18ADAE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4A88E399-1027-45B6-8A95-E07D8A56D45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46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cap="all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52418"/>
            <a:ext cx="5111750" cy="517374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17D00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>
              <a:defRPr sz="28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2pPr>
            <a:lvl3pPr>
              <a:defRPr sz="2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3pPr>
            <a:lvl4pPr>
              <a:defRPr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4pPr>
            <a:lvl5pPr>
              <a:defRPr sz="20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6045"/>
            <a:ext cx="3008313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93E6D86F-15BB-4751-ACEB-922898FBF68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cap="all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498173" y="6139765"/>
            <a:ext cx="77724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cap="all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42113" y="66294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chemeClr val="bg1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2AB26710-A054-4666-BD94-4B38C7A352D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bg-blu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94800" cy="69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white-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 descr="orange-stripe.gi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01987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sdf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D5B17CD-A170-42DD-A5FA-F6A44C566C1B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3319" name="Picture 6" descr="bg-grey-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23813"/>
            <a:ext cx="9242426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orange-stripe.gi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7670800" y="6073775"/>
            <a:ext cx="1543050" cy="82550"/>
          </a:xfrm>
          <a:prstGeom prst="rect">
            <a:avLst/>
          </a:prstGeom>
          <a:solidFill>
            <a:srgbClr val="023E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6" descr="bg-orang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3538" cy="69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8" descr="blue-stripe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299"/>
          <a:stretch>
            <a:fillRect/>
          </a:stretch>
        </p:blipFill>
        <p:spPr bwMode="auto">
          <a:xfrm>
            <a:off x="596900" y="6072188"/>
            <a:ext cx="8659813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11" descr="white-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8" descr="blue-stripe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6303"/>
          <a:stretch>
            <a:fillRect/>
          </a:stretch>
        </p:blipFill>
        <p:spPr bwMode="auto">
          <a:xfrm>
            <a:off x="596900" y="6072188"/>
            <a:ext cx="8547100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3" y="349250"/>
            <a:ext cx="11049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11512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113" y="66278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800">
                <a:solidFill>
                  <a:srgbClr val="7F7F7F"/>
                </a:solidFill>
                <a:latin typeface="Cambria" panose="02040503050406030204" charset="0"/>
              </a:defRPr>
            </a:lvl1pPr>
          </a:lstStyle>
          <a:p>
            <a:pPr>
              <a:defRPr/>
            </a:pPr>
            <a:fld id="{5869ABAD-D27C-41D2-B257-249E168D91AF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670800" y="6070600"/>
            <a:ext cx="1473200" cy="76200"/>
          </a:xfrm>
          <a:prstGeom prst="rect">
            <a:avLst/>
          </a:prstGeom>
          <a:solidFill>
            <a:srgbClr val="F1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bg-blue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-6350"/>
            <a:ext cx="9194800" cy="69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4" descr="white-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0" y="349250"/>
            <a:ext cx="12033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 descr="orange-stripe.gi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598488" y="6072188"/>
            <a:ext cx="8594725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20"/>
          <p:cNvSpPr txBox="1">
            <a:spLocks noChangeArrowheads="1"/>
          </p:cNvSpPr>
          <p:nvPr userDrawn="1"/>
        </p:nvSpPr>
        <p:spPr bwMode="auto">
          <a:xfrm>
            <a:off x="544513" y="6627813"/>
            <a:ext cx="3201987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309.15008" TargetMode="External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4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2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Relationship Id="rId9" Type="http://schemas.openxmlformats.org/officeDocument/2006/relationships/hyperlink" Target="mailto:mengjie.yang@u.nus.ed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59.png"/><Relationship Id="rId12" Type="http://schemas.openxmlformats.org/officeDocument/2006/relationships/hyperlink" Target="mailto:mengjie.yang@u.nus.edu" TargetMode="Externa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500.png"/><Relationship Id="rId11" Type="http://schemas.openxmlformats.org/officeDocument/2006/relationships/hyperlink" Target="https://arxiv.org/abs/2309.15008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61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2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1.png"/><Relationship Id="rId11" Type="http://schemas.openxmlformats.org/officeDocument/2006/relationships/hyperlink" Target="mailto:mengjie.yang@u.nus.edu" TargetMode="External"/><Relationship Id="rId5" Type="http://schemas.openxmlformats.org/officeDocument/2006/relationships/image" Target="../media/image56.png"/><Relationship Id="rId10" Type="http://schemas.openxmlformats.org/officeDocument/2006/relationships/hyperlink" Target="https://arxiv.org/abs/2309.15008" TargetMode="External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mengjie.yang@u.nus.edu" TargetMode="External"/><Relationship Id="rId3" Type="http://schemas.openxmlformats.org/officeDocument/2006/relationships/slideLayout" Target="../slideLayouts/slideLayout36.xml"/><Relationship Id="rId7" Type="http://schemas.openxmlformats.org/officeDocument/2006/relationships/hyperlink" Target="https://arxiv.org/abs/2309.15008" TargetMode="Externa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70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hyperlink" Target="mailto:mengjie.yang@u.nus.edu" TargetMode="Externa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hyperlink" Target="https://arxiv.org/abs/2309.15008" TargetMode="Externa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9.1500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Relationship Id="rId4" Type="http://schemas.openxmlformats.org/officeDocument/2006/relationships/hyperlink" Target="mailto:mengjie.yang@u.nus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ta_Lx20_Ly20_gamma0.0_T0.0_ti0_tf85_m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40439" y="1829432"/>
            <a:ext cx="4803561" cy="38428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59" y="228768"/>
            <a:ext cx="7257177" cy="1139981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Wavepacket in free space (a tight-binding lattice with even hoppings)</a:t>
            </a:r>
            <a:endParaRPr lang="en-US" dirty="0">
              <a:solidFill>
                <a:schemeClr val="accent6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B77FD-C89E-48FE-B459-19B7FB1EDE47}" type="slidenum">
              <a:rPr lang="en-US" altLang="en-US" dirty="0" smtClean="0"/>
              <a:t>1</a:t>
            </a:fld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40225" y="1257935"/>
            <a:ext cx="4607560" cy="812800"/>
            <a:chOff x="6835" y="1981"/>
            <a:chExt cx="7256" cy="1280"/>
          </a:xfrm>
        </p:grpSpPr>
        <p:sp>
          <p:nvSpPr>
            <p:cNvPr id="7" name="Right Arrow 6"/>
            <p:cNvSpPr/>
            <p:nvPr/>
          </p:nvSpPr>
          <p:spPr>
            <a:xfrm rot="4395498">
              <a:off x="7647" y="2618"/>
              <a:ext cx="720" cy="566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35" y="1981"/>
                  <a:ext cx="7257" cy="6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Calibri" panose="020F0502020204030204" charset="0"/>
                      <a:cs typeface="Calibri" panose="020F0502020204030204" charset="0"/>
                    </a:rPr>
                    <a:t>Continuous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charset="0"/>
                        </a:rPr>
                        <m:t>exp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charset="0"/>
                        </a:rPr>
                        <m:t>(−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charset="0"/>
                        </a:rPr>
                        <m:t>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charset="0"/>
                            </a:rPr>
                            <m:t>𝑆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charset="0"/>
                        </a:rPr>
                        <m:t>)</m:t>
                      </m:r>
                    </m:oMath>
                  </a14:m>
                  <a:r>
                    <a:rPr lang="en-US" sz="2000" dirty="0">
                      <a:latin typeface="Calibri" panose="020F0502020204030204" charset="0"/>
                      <a:cs typeface="Calibri" panose="020F0502020204030204" charset="0"/>
                    </a:rPr>
                    <a:t> driving 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Calibri" panose="020F0502020204030204" charset="0"/>
                            </a:rPr>
                            <m:t>𝒔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charset="0"/>
                            </a:rPr>
                            <m:t>0</m:t>
                          </m:r>
                        </m:e>
                      </m:acc>
                    </m:oMath>
                  </a14:m>
                  <a:endParaRPr lang="en-US" sz="2000" dirty="0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" y="1981"/>
                  <a:ext cx="7257" cy="69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5580" y="1702508"/>
                <a:ext cx="455829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charset="0"/>
                    <a:cs typeface="Calibri" panose="020F0502020204030204" charset="0"/>
                  </a:rPr>
                  <a:t>Open boundary conditions (OBCs) on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𝑥</m:t>
                    </m:r>
                  </m:oMath>
                </a14:m>
                <a:r>
                  <a:rPr lang="en-US" dirty="0">
                    <a:latin typeface="Calibri" panose="020F0502020204030204" charset="0"/>
                    <a:cs typeface="Calibri" panose="020F050202020403020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𝑦</m:t>
                    </m:r>
                  </m:oMath>
                </a14:m>
                <a:r>
                  <a:rPr lang="en-US" dirty="0">
                    <a:latin typeface="Calibri" panose="020F0502020204030204" charset="0"/>
                    <a:cs typeface="Calibri" panose="020F0502020204030204" charset="0"/>
                  </a:rPr>
                  <a:t> directions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charset="0"/>
                    <a:cs typeface="Calibri" panose="020F0502020204030204" charset="0"/>
                  </a:rPr>
                  <a:t>In an un-designed 2D lattice, the wavepacket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charset="0"/>
                    <a:cs typeface="Calibri" panose="020F0502020204030204" charset="0"/>
                  </a:rPr>
                  <a:t> will spread out over the whole plane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3200" b="1" dirty="0">
                    <a:solidFill>
                      <a:schemeClr val="accent6"/>
                    </a:solidFill>
                    <a:latin typeface="Calibri" panose="020F0502020204030204" charset="0"/>
                    <a:cs typeface="Calibri" panose="020F0502020204030204" charset="0"/>
                  </a:rPr>
                  <a:t>We need to control the wavepacket dynamics!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0" y="1702508"/>
                <a:ext cx="4558290" cy="3600986"/>
              </a:xfrm>
              <a:prstGeom prst="rect">
                <a:avLst/>
              </a:prstGeom>
              <a:blipFill>
                <a:blip r:embed="rId7"/>
                <a:stretch>
                  <a:fillRect l="-3342" t="-1354" r="-3075" b="-4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68D6F3-F6E1-04CA-F589-057989D58B2F}"/>
              </a:ext>
            </a:extLst>
          </p:cNvPr>
          <p:cNvSpPr txBox="1"/>
          <p:nvPr/>
        </p:nvSpPr>
        <p:spPr>
          <a:xfrm>
            <a:off x="3851670" y="6150659"/>
            <a:ext cx="317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https://arxiv.org/abs/2309.15008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mengjie.yang@u.nus.edu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5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ta_Lx20_Ly20_gamma0.0_T0.0_ti0_tf85_m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45013" y="2027467"/>
            <a:ext cx="4898987" cy="3919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 lIns="91440" tIns="45720" rIns="91440" bIns="45720" anchor="t"/>
              <a:lstStyle/>
              <a:p>
                <a:r>
                  <a:rPr lang="en-US" altLang="zh-CN" dirty="0">
                    <a:latin typeface="Calibri" panose="020F0502020204030204"/>
                    <a:cs typeface="Calibri" panose="020F0502020204030204"/>
                  </a:rPr>
                  <a:t>Nontrivial</a:t>
                </a:r>
                <a:r>
                  <a:rPr lang="zh-CN" altLang="en-US" dirty="0">
                    <a:latin typeface="Calibri" panose="020F0502020204030204"/>
                    <a:cs typeface="Calibri" panose="020F0502020204030204"/>
                  </a:rPr>
                  <a:t> </a:t>
                </a:r>
                <a:r>
                  <a:rPr lang="en-US" altLang="zh-CN" dirty="0">
                    <a:latin typeface="Calibri" panose="020F0502020204030204"/>
                    <a:cs typeface="Calibri" panose="020F0502020204030204"/>
                  </a:rPr>
                  <a:t>C</a:t>
                </a:r>
                <a:r>
                  <a:rPr lang="en-US" dirty="0">
                    <a:latin typeface="Calibri" panose="020F0502020204030204"/>
                    <a:cs typeface="Calibri" panose="020F0502020204030204"/>
                  </a:rPr>
                  <a:t>hern </a:t>
                </a:r>
                <a:r>
                  <a:rPr lang="en-US" altLang="zh-CN" dirty="0">
                    <a:latin typeface="Calibri" panose="020F0502020204030204"/>
                    <a:cs typeface="Calibri" panose="020F0502020204030204"/>
                  </a:rPr>
                  <a:t>number</a:t>
                </a:r>
                <a:r>
                  <a:rPr lang="zh-CN" altLang="en-US" dirty="0">
                    <a:latin typeface="Calibri" panose="020F0502020204030204"/>
                    <a:cs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  <a:cs typeface="Calibri" panose="020F0502020204030204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" panose="020F0502020204030204"/>
                      </a:rPr>
                      <m:t>+1</m:t>
                    </m:r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6"/>
                <a:stretch>
                  <a:fillRect l="-5" t="-15" r="5" b="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B77FD-C89E-48FE-B459-19B7FB1EDE47}" type="slidenum">
              <a:rPr lang="en-US" altLang="en-US"/>
              <a:t>2</a:t>
            </a:fld>
            <a:endParaRPr lang="en-US" altLang="en-US"/>
          </a:p>
        </p:txBody>
      </p:sp>
      <p:sp>
        <p:nvSpPr>
          <p:cNvPr id="6" name="Right Arrow 5"/>
          <p:cNvSpPr/>
          <p:nvPr/>
        </p:nvSpPr>
        <p:spPr>
          <a:xfrm rot="4395498">
            <a:off x="4793826" y="1816626"/>
            <a:ext cx="457200" cy="359715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78384" y="1359654"/>
                <a:ext cx="4664547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anose="020F0502020204030204" charset="0"/>
                    <a:cs typeface="Calibri" panose="020F0502020204030204" charset="0"/>
                  </a:rPr>
                  <a:t>Continuous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exp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(−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𝑖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charset="0"/>
                    <a:cs typeface="Calibri" panose="020F0502020204030204" charset="0"/>
                  </a:rPr>
                  <a:t> driving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2000" dirty="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84" y="1359654"/>
                <a:ext cx="4664547" cy="439479"/>
              </a:xfrm>
              <a:prstGeom prst="rect">
                <a:avLst/>
              </a:prstGeom>
              <a:blipFill rotWithShape="1">
                <a:blip r:embed="rId7"/>
                <a:stretch>
                  <a:fillRect l="-8" t="-27" r="5" b="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02455" y="781050"/>
                <a:ext cx="387413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1600" dirty="0">
                    <a:latin typeface="Calibri" panose="020F0502020204030204" charset="0"/>
                  </a:rPr>
                  <a:t>: </a:t>
                </a:r>
                <a:r>
                  <a:rPr lang="en-US" sz="1800" dirty="0">
                    <a:latin typeface="Calibri" panose="020F0502020204030204" charset="0"/>
                    <a:cs typeface="Calibri" panose="020F0502020204030204" charset="0"/>
                  </a:rPr>
                  <a:t>Hermitian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55" y="781050"/>
                <a:ext cx="3874135" cy="368300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813" y="1368749"/>
            <a:ext cx="3632200" cy="184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19935" y="1359535"/>
                <a:ext cx="1949450" cy="645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charset="0"/>
                    <a:cs typeface="Calibri" panose="020F0502020204030204" charset="0"/>
                  </a:rPr>
                  <a:t> is stimulating</a:t>
                </a:r>
              </a:p>
              <a:p>
                <a:r>
                  <a:rPr lang="en-US" sz="1800" dirty="0">
                    <a:latin typeface="Calibri" panose="020F0502020204030204" charset="0"/>
                    <a:cs typeface="Calibri" panose="020F0502020204030204" charset="0"/>
                  </a:rPr>
                  <a:t>edge modes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935" y="1359535"/>
                <a:ext cx="1949450" cy="64516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643698" y="1702875"/>
            <a:ext cx="3759200" cy="322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0855" y="3943985"/>
            <a:ext cx="4080510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Dynamics </a:t>
            </a:r>
            <a:r>
              <a:rPr lang="en-US" sz="3200" b="1" dirty="0">
                <a:solidFill>
                  <a:schemeClr val="accent6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controlled</a:t>
            </a:r>
            <a:endParaRPr lang="en-US" sz="3200" dirty="0">
              <a:solidFill>
                <a:schemeClr val="accent6"/>
              </a:solidFill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  <a:p>
            <a:endParaRPr lang="en-US" sz="3200" b="1" dirty="0">
              <a:solidFill>
                <a:schemeClr val="accent6"/>
              </a:solidFill>
              <a:latin typeface="Calibri" panose="020F050202020403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72F95-79CB-180C-7E24-575C0F6D0017}"/>
              </a:ext>
            </a:extLst>
          </p:cNvPr>
          <p:cNvSpPr txBox="1"/>
          <p:nvPr/>
        </p:nvSpPr>
        <p:spPr>
          <a:xfrm>
            <a:off x="3851670" y="6150659"/>
            <a:ext cx="317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https://arxiv.org/abs/2309.15008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mengjie.yang@u.nus.edu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8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6" grpId="0" animBg="1"/>
      <p:bldP spid="7" grpId="0"/>
      <p:bldP spid="10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159" y="228768"/>
            <a:ext cx="8074045" cy="1139981"/>
          </a:xfrm>
        </p:spPr>
        <p:txBody>
          <a:bodyPr/>
          <a:lstStyle/>
          <a:p>
            <a:r>
              <a:rPr lang="en-US" dirty="0"/>
              <a:t>Skin effect amplified edge 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B77FD-C89E-48FE-B459-19B7FB1EDE47}" type="slidenum">
              <a:rPr lang="en-US" altLang="en-US" smtClean="0"/>
              <a:t>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/>
              <p:cNvSpPr txBox="1"/>
              <p:nvPr/>
            </p:nvSpPr>
            <p:spPr>
              <a:xfrm>
                <a:off x="4402455" y="781050"/>
                <a:ext cx="3874135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=0.05)</m:t>
                    </m:r>
                  </m:oMath>
                </a14:m>
                <a:r>
                  <a:rPr lang="en-US" sz="1800" dirty="0">
                    <a:latin typeface="Calibri" panose="020F0502020204030204" charset="0"/>
                    <a:cs typeface="Calibri" panose="020F0502020204030204" charset="0"/>
                  </a:rPr>
                  <a:t>: left NHSE</a:t>
                </a:r>
              </a:p>
            </p:txBody>
          </p:sp>
        </mc:Choice>
        <mc:Fallback xmlns="">
          <p:sp>
            <p:nvSpPr>
              <p:cNvPr id="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55" y="781050"/>
                <a:ext cx="3874135" cy="368300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" y="1578610"/>
            <a:ext cx="3312160" cy="1678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110" y="3343910"/>
            <a:ext cx="3242945" cy="2474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/>
              <p:cNvSpPr txBox="1"/>
              <p:nvPr/>
            </p:nvSpPr>
            <p:spPr>
              <a:xfrm>
                <a:off x="4713605" y="1338532"/>
                <a:ext cx="4087495" cy="423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anose="020F0502020204030204" charset="0"/>
                    <a:cs typeface="Calibri" panose="020F0502020204030204" charset="0"/>
                  </a:rPr>
                  <a:t>Continuous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exp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(−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𝑖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charset="0"/>
                    <a:cs typeface="Calibri" panose="020F0502020204030204" charset="0"/>
                  </a:rPr>
                  <a:t> driving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𝒔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1800" b="0" i="1" dirty="0">
                  <a:latin typeface="Cambria Math" panose="02040503050406030204" pitchFamily="18" charset="0"/>
                  <a:cs typeface="Calibri" panose="020F0502020204030204" charset="0"/>
                </a:endParaRPr>
              </a:p>
            </p:txBody>
          </p:sp>
        </mc:Choice>
        <mc:Fallback xmlns="">
          <p:sp>
            <p:nvSpPr>
              <p:cNvPr id="8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605" y="1338532"/>
                <a:ext cx="4087495" cy="423545"/>
              </a:xfrm>
              <a:prstGeom prst="rect">
                <a:avLst/>
              </a:prstGeom>
              <a:blipFill>
                <a:blip r:embed="rId8"/>
                <a:stretch>
                  <a:fillRect l="-1192" r="-447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1527175" y="3943350"/>
            <a:ext cx="1692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Edge state with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left</a:t>
            </a:r>
            <a:r>
              <a:rPr lang="en-US" sz="1800" dirty="0">
                <a:solidFill>
                  <a:schemeClr val="bg1"/>
                </a:solidFill>
                <a:latin typeface="Calibri" panose="020F0502020204030204" charset="0"/>
                <a:cs typeface="Calibri" panose="020F0502020204030204" charset="0"/>
              </a:rPr>
              <a:t> skin effect</a:t>
            </a:r>
          </a:p>
        </p:txBody>
      </p:sp>
      <p:pic>
        <p:nvPicPr>
          <p:cNvPr id="11" name="eta_Lx20_Ly20_gamma0.05_T0.0_ti0_tf85_m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713605" y="1955165"/>
            <a:ext cx="4321810" cy="3658870"/>
          </a:xfrm>
          <a:prstGeom prst="rect">
            <a:avLst/>
          </a:prstGeom>
        </p:spPr>
      </p:pic>
      <p:cxnSp>
        <p:nvCxnSpPr>
          <p:cNvPr id="3" name="Straight Arrow Connector 51">
            <a:extLst>
              <a:ext uri="{FF2B5EF4-FFF2-40B4-BE49-F238E27FC236}">
                <a16:creationId xmlns:a16="http://schemas.microsoft.com/office/drawing/2014/main" id="{A00E23B0-F61F-3435-9857-7D1157C2D44F}"/>
              </a:ext>
            </a:extLst>
          </p:cNvPr>
          <p:cNvCxnSpPr>
            <a:cxnSpLocks/>
          </p:cNvCxnSpPr>
          <p:nvPr/>
        </p:nvCxnSpPr>
        <p:spPr>
          <a:xfrm flipH="1">
            <a:off x="2070100" y="2273300"/>
            <a:ext cx="376767" cy="1591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ight Arrow 5">
            <a:extLst>
              <a:ext uri="{FF2B5EF4-FFF2-40B4-BE49-F238E27FC236}">
                <a16:creationId xmlns:a16="http://schemas.microsoft.com/office/drawing/2014/main" id="{8922DAB6-5A9B-CDC8-DBCF-C53DDC3B5390}"/>
              </a:ext>
            </a:extLst>
          </p:cNvPr>
          <p:cNvSpPr/>
          <p:nvPr/>
        </p:nvSpPr>
        <p:spPr>
          <a:xfrm rot="4395498">
            <a:off x="5195992" y="1741174"/>
            <a:ext cx="457200" cy="359715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8A060-A989-EE18-FB40-0F13B3C2985F}"/>
              </a:ext>
            </a:extLst>
          </p:cNvPr>
          <p:cNvSpPr txBox="1"/>
          <p:nvPr/>
        </p:nvSpPr>
        <p:spPr>
          <a:xfrm>
            <a:off x="3851670" y="6150659"/>
            <a:ext cx="317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https://arxiv.org/abs/2309.15008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mengjie.yang@u.nus.edu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85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1" fill="hold" display="1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  <p:bldLst>
      <p:bldP spid="8" grpId="0"/>
      <p:bldP spid="62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Net gain emerges!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BAD-D27C-41D2-B257-249E168D91AF}" type="slidenum">
              <a:rPr lang="en-US" altLang="en-US">
                <a:latin typeface="Calibri" panose="020F0502020204030204" charset="0"/>
                <a:cs typeface="Calibri" panose="020F0502020204030204" charset="0"/>
              </a:rPr>
              <a:t>4</a:t>
            </a:fld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7" name="eta_Lx120_Ly5_gamma0.02_T0.01_ti0_tf130_m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15981" y="1504950"/>
            <a:ext cx="6009005" cy="375602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641936" y="2025650"/>
            <a:ext cx="3048000" cy="2239010"/>
            <a:chOff x="3112" y="2481"/>
            <a:chExt cx="4800" cy="3526"/>
          </a:xfrm>
        </p:grpSpPr>
        <p:sp>
          <p:nvSpPr>
            <p:cNvPr id="8" name="Text Box 7"/>
            <p:cNvSpPr txBox="1"/>
            <p:nvPr/>
          </p:nvSpPr>
          <p:spPr>
            <a:xfrm>
              <a:off x="3112" y="2481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  <a:latin typeface="Calibri" panose="020F0502020204030204" charset="0"/>
                  <a:cs typeface="Calibri" panose="020F0502020204030204" charset="0"/>
                </a:rPr>
                <a:t>Left NHSE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3407" y="3003"/>
              <a:ext cx="1164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3112" y="5427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6"/>
                  </a:solidFill>
                  <a:latin typeface="Calibri" panose="020F0502020204030204" charset="0"/>
                  <a:cs typeface="Calibri" panose="020F0502020204030204" charset="0"/>
                </a:rPr>
                <a:t>Right NHSE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407" y="5949"/>
              <a:ext cx="1164" cy="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85B0D03-97D4-A2C9-200B-AA984EC69EA2}"/>
              </a:ext>
            </a:extLst>
          </p:cNvPr>
          <p:cNvCxnSpPr>
            <a:cxnSpLocks/>
          </p:cNvCxnSpPr>
          <p:nvPr/>
        </p:nvCxnSpPr>
        <p:spPr>
          <a:xfrm>
            <a:off x="3725333" y="846667"/>
            <a:ext cx="1667934" cy="93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c 19">
            <a:extLst>
              <a:ext uri="{FF2B5EF4-FFF2-40B4-BE49-F238E27FC236}">
                <a16:creationId xmlns:a16="http://schemas.microsoft.com/office/drawing/2014/main" id="{D019B179-8F99-8268-C114-B8C5CD5AAEF8}"/>
              </a:ext>
            </a:extLst>
          </p:cNvPr>
          <p:cNvSpPr/>
          <p:nvPr/>
        </p:nvSpPr>
        <p:spPr>
          <a:xfrm>
            <a:off x="3829261" y="1931993"/>
            <a:ext cx="798830" cy="764540"/>
          </a:xfrm>
          <a:prstGeom prst="arc">
            <a:avLst>
              <a:gd name="adj1" fmla="val 12194148"/>
              <a:gd name="adj2" fmla="val 10733532"/>
            </a:avLst>
          </a:prstGeom>
          <a:ln>
            <a:solidFill>
              <a:schemeClr val="bg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rc 19">
            <a:extLst>
              <a:ext uri="{FF2B5EF4-FFF2-40B4-BE49-F238E27FC236}">
                <a16:creationId xmlns:a16="http://schemas.microsoft.com/office/drawing/2014/main" id="{4B14E699-7086-5C9B-BBB9-4A1EB484AD60}"/>
              </a:ext>
            </a:extLst>
          </p:cNvPr>
          <p:cNvSpPr/>
          <p:nvPr/>
        </p:nvSpPr>
        <p:spPr>
          <a:xfrm>
            <a:off x="3829261" y="3779198"/>
            <a:ext cx="798830" cy="764540"/>
          </a:xfrm>
          <a:prstGeom prst="arc">
            <a:avLst>
              <a:gd name="adj1" fmla="val 12194148"/>
              <a:gd name="adj2" fmla="val 10733532"/>
            </a:avLst>
          </a:prstGeom>
          <a:ln>
            <a:solidFill>
              <a:schemeClr val="bg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6">
                <a:extLst>
                  <a:ext uri="{FF2B5EF4-FFF2-40B4-BE49-F238E27FC236}">
                    <a16:creationId xmlns:a16="http://schemas.microsoft.com/office/drawing/2014/main" id="{D4EE112D-A58F-F038-BE97-F3D94BC76306}"/>
                  </a:ext>
                </a:extLst>
              </p:cNvPr>
              <p:cNvSpPr txBox="1"/>
              <p:nvPr/>
            </p:nvSpPr>
            <p:spPr>
              <a:xfrm>
                <a:off x="1520783" y="1021489"/>
                <a:ext cx="5674695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alibri" panose="020F0502020204030204" charset="0"/>
                    <a:cs typeface="Calibri" panose="020F0502020204030204" charset="0"/>
                  </a:rPr>
                  <a:t>Continuous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exp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(−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𝑖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charset="0"/>
                    <a:cs typeface="Calibri" panose="020F0502020204030204" charset="0"/>
                  </a:rPr>
                  <a:t> driving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𝒓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𝒔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  <a:cs typeface="Calibri" panose="020F0502020204030204" charset="0"/>
                  </a:rPr>
                  <a:t> </a:t>
                </a:r>
                <a:r>
                  <a:rPr lang="en-US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upper layer</a:t>
                </a:r>
              </a:p>
            </p:txBody>
          </p:sp>
        </mc:Choice>
        <mc:Fallback xmlns="">
          <p:sp>
            <p:nvSpPr>
              <p:cNvPr id="14" name="TextBox 6">
                <a:extLst>
                  <a:ext uri="{FF2B5EF4-FFF2-40B4-BE49-F238E27FC236}">
                    <a16:creationId xmlns:a16="http://schemas.microsoft.com/office/drawing/2014/main" id="{D4EE112D-A58F-F038-BE97-F3D94BC76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783" y="1021489"/>
                <a:ext cx="5674695" cy="404791"/>
              </a:xfrm>
              <a:prstGeom prst="rect">
                <a:avLst/>
              </a:prstGeom>
              <a:blipFill>
                <a:blip r:embed="rId6"/>
                <a:stretch>
                  <a:fillRect l="-859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5">
            <a:extLst>
              <a:ext uri="{FF2B5EF4-FFF2-40B4-BE49-F238E27FC236}">
                <a16:creationId xmlns:a16="http://schemas.microsoft.com/office/drawing/2014/main" id="{DFE2FB09-734C-C37F-75AA-7AC304C66D50}"/>
              </a:ext>
            </a:extLst>
          </p:cNvPr>
          <p:cNvSpPr/>
          <p:nvPr/>
        </p:nvSpPr>
        <p:spPr>
          <a:xfrm rot="4395498">
            <a:off x="2003170" y="1424131"/>
            <a:ext cx="457200" cy="359715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D619C2-D13D-F96F-6960-9C29013AA8FD}"/>
              </a:ext>
            </a:extLst>
          </p:cNvPr>
          <p:cNvSpPr txBox="1"/>
          <p:nvPr/>
        </p:nvSpPr>
        <p:spPr>
          <a:xfrm>
            <a:off x="3851670" y="6150659"/>
            <a:ext cx="317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https://arxiv.org/abs/2309.15008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mengjie.yang@u.nus.edu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3" fill="hold" display="1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systems, no net 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BAD-D27C-41D2-B257-249E168D91AF}" type="slidenum">
              <a:rPr lang="en-US" altLang="en-US"/>
              <a:t>5</a:t>
            </a:fld>
            <a:endParaRPr lang="en-US" altLang="en-US"/>
          </a:p>
        </p:txBody>
      </p:sp>
      <p:pic>
        <p:nvPicPr>
          <p:cNvPr id="7" name="eta_Lx30_Ly5_gamma0.02_T0.01_ti0_tf33_m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00319" y="906145"/>
            <a:ext cx="4098925" cy="5123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E00CC-7A14-0636-E6D0-50E1EA8A1C2F}"/>
              </a:ext>
            </a:extLst>
          </p:cNvPr>
          <p:cNvSpPr txBox="1"/>
          <p:nvPr/>
        </p:nvSpPr>
        <p:spPr>
          <a:xfrm>
            <a:off x="3851670" y="6150659"/>
            <a:ext cx="317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https://arxiv.org/abs/2309.15008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mengjie.yang@u.nus.edu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9ABAD-D27C-41D2-B257-249E168D91AF}" type="slidenum">
              <a:rPr lang="en-US" altLang="en-US"/>
              <a:t>6</a:t>
            </a:fld>
            <a:endParaRPr lang="en-US" altLang="en-US"/>
          </a:p>
        </p:txBody>
      </p:sp>
      <p:sp>
        <p:nvSpPr>
          <p:cNvPr id="8" name="Title 1"/>
          <p:cNvSpPr txBox="1"/>
          <p:nvPr/>
        </p:nvSpPr>
        <p:spPr>
          <a:xfrm>
            <a:off x="616585" y="1496060"/>
            <a:ext cx="7911465" cy="419989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marL="457200" indent="-457200" algn="l" latinLnBrk="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Is it a size-dependent phenomenon? If so, what is the</a:t>
            </a:r>
            <a:r>
              <a:rPr lang="en-US" sz="3200" dirty="0">
                <a:solidFill>
                  <a:schemeClr val="tx2"/>
                </a:solidFill>
                <a:latin typeface="Calibri" panose="020F0502020204030204"/>
                <a:cs typeface="Calibri" panose="020F0502020204030204"/>
                <a:sym typeface="+mn-ea"/>
              </a:rPr>
              <a:t> transition width? </a:t>
            </a:r>
          </a:p>
          <a:p>
            <a:pPr marL="457200" indent="-457200" algn="l" latinLnBrk="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+mn-ea"/>
              </a:rPr>
              <a:t>How to explain this in theory? </a:t>
            </a:r>
          </a:p>
          <a:p>
            <a:pPr marL="457200" indent="-457200" algn="l" latinLnBrk="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Calibri" panose="020F0502020204030204"/>
                <a:ea typeface="MS PGothic" panose="020B0600070205080204" pitchFamily="34" charset="-128"/>
                <a:cs typeface="Calibri" panose="020F0502020204030204"/>
                <a:sym typeface="+mn-ea"/>
              </a:rPr>
              <a:t>In general, what factors are necessary to induce such gain? </a:t>
            </a:r>
          </a:p>
          <a:p>
            <a:pPr algn="l" latinLnBrk="0">
              <a:lnSpc>
                <a:spcPct val="100000"/>
              </a:lnSpc>
              <a:spcBef>
                <a:spcPts val="2400"/>
              </a:spcBef>
            </a:pPr>
            <a:r>
              <a:rPr lang="en-US" sz="32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  <a:sym typeface="+mn-ea"/>
              </a:rPr>
              <a:t>(These questions are answered in the paper)</a:t>
            </a:r>
          </a:p>
          <a:p>
            <a:pPr marL="457200" indent="-457200" algn="l" latinLnBrk="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  <a:latin typeface="Calibri" panose="020F0502020204030204"/>
              <a:ea typeface="MS PGothic" panose="020B0600070205080204" pitchFamily="34" charset="-128"/>
              <a:cs typeface="Calibri" panose="020F0502020204030204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7055" y="367030"/>
            <a:ext cx="697251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Three questions arise: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E147A-54F2-BE0E-4832-57ADB5B05BA3}"/>
              </a:ext>
            </a:extLst>
          </p:cNvPr>
          <p:cNvSpPr txBox="1"/>
          <p:nvPr/>
        </p:nvSpPr>
        <p:spPr>
          <a:xfrm>
            <a:off x="3851670" y="6150659"/>
            <a:ext cx="3179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https://arxiv.org/abs/2309.15008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mengjie.yang@u.nus.edu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79ABDF2B0DE242AF70B7B29A79484D" ma:contentTypeVersion="16" ma:contentTypeDescription="Create a new document." ma:contentTypeScope="" ma:versionID="14c8dee59acf2468d9bdb9c7b4e8a333">
  <xsd:schema xmlns:xsd="http://www.w3.org/2001/XMLSchema" xmlns:xs="http://www.w3.org/2001/XMLSchema" xmlns:p="http://schemas.microsoft.com/office/2006/metadata/properties" xmlns:ns3="41ba6493-6873-45ca-95f8-b2342a1dcc72" xmlns:ns4="c809cc69-d31a-4879-b400-5f6a8e9c4e52" targetNamespace="http://schemas.microsoft.com/office/2006/metadata/properties" ma:root="true" ma:fieldsID="43606b953cf26634f9141b76c5d95e18" ns3:_="" ns4:_="">
    <xsd:import namespace="41ba6493-6873-45ca-95f8-b2342a1dcc72"/>
    <xsd:import namespace="c809cc69-d31a-4879-b400-5f6a8e9c4e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ba6493-6873-45ca-95f8-b2342a1dc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9cc69-d31a-4879-b400-5f6a8e9c4e52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ba6493-6873-45ca-95f8-b2342a1dcc72" xsi:nil="true"/>
  </documentManagement>
</p:properties>
</file>

<file path=customXml/item4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0MS4wNzE0Mjg1NzE0Mjg1NyxcIndpZHRoXCI6MzU3LjE0Mjg1NzE0Mjg1NzF9IiwKCSJMYXRleCIgOiAiSD1cXHN1bV9uXFxsZWZ0KEpfTGNfbl5cXGRhZ2dlciBjX3tuKzF9K0pfUmNfe24rMX1eXFxkYWdnZXIgY197bn1cXHJpZ2h0KSwgIFxccXVhZCBKX0wsIEpfUlxcaW5cXG1hdGhiYntSfSIsCgkiTGF0ZXhJbWdCYXNlNjQiIDogIlBITjJaeUI0Yld4dWN6MGlhSFIwY0RvdkwzZDNkeTUzTXk1dmNtY3ZNakF3TUM5emRtY2lJSGRwWkhSb1BTSTBOUzQzT1RGbGVDSWdhR1ZwWjJoMFBTSTFMakl5WlhnaUlISnZiR1U5SW1sdFp5SWdabTlqZFhOaFlteGxQU0ptWVd4elpTSWdkbWxsZDBKdmVEMGlNQ0F0TVRFME9TNDFJREl3TWpNNUxqUWdNak13Tnk0eklpQjRiV3h1Y3pwNGJHbHVhejBpYUhSMGNEb3ZMM2QzZHk1M015NXZjbWN2TVRrNU9TOTRiR2x1YXlJZ1lYSnBZUzFvYVdSa1pXNDlJblJ5ZFdVaUlITjBlV3hsUFNKMlpYSjBhV05oYkMxaGJHbG5iam9nTFRJdU5qRTVaWGc3SUcxaGVDMTNhV1IwYURvZ09UZ2xPeUkrUEdSbFpuTStQSEJoZEdnZ2FXUTlJazFLV0MwekxWUkZXQzFKTFRGRU5ETkNJaUJrUFNKTk1qSTRJRFl6TjFFeE9UUWdOak0zSURFNU1pQTJOREZSTVRreElEWTBNeUF4T1RFZ05qUTVVVEU1TVNBMk56TWdNakF5SURZNE1sRXlNRFFnTmpneklESXhPU0EyT0ROUk1qWXdJRFk0TVNBek5UVWdOamd4VVRNNE9TQTJPREVnTkRFNElEWTRNVlEwTmpNZ05qZ3lWRFE0TXlBMk9ESlJORGs1SURZNE1pQTBPVGtnTmpjeVVUUTVPU0EyTnpBZ05EazNJRFkxT0ZFME9USWdOalF4SURRNE55QTJNemhJTkRnMVVUUTRNeUEyTXpnZ05EZ3dJRFl6T0ZRME56TWdOak00VkRRMk5DQTJNemRVTkRVMUlEWXpOMUUwTVRZZ05qTTJJRFF3TlNBMk16UlVNemczSURZeU0xRXpPRFFnTmpFNUlETTFOU0ExTURCUk16UTRJRFEzTkNBek5EQWdORFF5VkRNeU9DQXpPVFZNTXpJMElETTRNRkV6TWpRZ016YzRJRFEyT1NBek56aElOakUwVERZeE5TQXpPREZSTmpFMUlETTROQ0EyTkRZZ05UQTBVVFkzTkNBMk1Ua2dOamMwSURZeU4xUTJNVGNnTmpNM1VUVTVOQ0EyTXpjZ05UZzNJRFl6T1ZRMU9EQWdOalE0VVRVNE1DQTJOVEFnTlRneUlEWTJNRkUxT0RZZ05qYzNJRFU0T0NBMk56bFVOakEwSURZNE1sRTJNRGtnTmpneUlEWTBOaUEyT0RGVU56UXdJRFk0TUZFNE1ESWdOamd3SURnek5TQTJPREZVT0RjeElEWTRNbEU0T0RnZ05qZ3lJRGc0T0NBMk56SlJPRGc0SURZME5TQTROellnTmpNNFNEZzNORkU0TnpJZ05qTTRJRGcyT1NBMk16aFVPRFl5SURZek9GUTROVE1nTmpNM1ZEZzBOQ0EyTXpkUk9EQTFJRFl6TmlBM09UUWdOak0wVkRjM05pQTJNak5STnpjeklEWXhPQ0EzTURRZ016UXdWRFl6TkNBMU9GRTJNelFnTlRFZ05qTTRJRFV4VVRZME5pQTBPQ0EyT1RJZ05EWklOekl6VVRjeU9TQXpPQ0EzTWprZ016ZFVOekkySURFNVVUY3lNaUEySURjeE5pQXdTRGN3TVZFMk5qUWdNaUExTmpjZ01sRTFNek1nTWlBMU1EUWdNbFEwTlRnZ01sUTBNemNnTVZFME1qQWdNU0EwTWpBZ01UQlJOREl3SURFMUlEUXlNeUF5TkZFME1qZ2dORE1nTkRNeklEUTFVVFF6TnlBME5pQTBORGdnTkRaSU5EVTBVVFE0TVNBME5pQTFNVFFnTkRsUk5USXdJRFV3SURVeU1pQTFNRlExTWpnZ05UVlVOVE0wSURZMFZEVTBNQ0E0TWxRMU5EY2dNVEV3VkRVMU9DQXhOVE5STlRZMUlERTRNU0ExTmprZ01UazRVVFl3TWlBek16QWdOakF5SURNek1WUTBOVGNnTXpNeVNETXhNa3d5TnprZ01UazNVVEkwTlNBMk15QXlORFVnTlRoUk1qUTFJRFV4SURJMU15QTBPVlF6TURNZ05EWklNek0wVVRNME1DQXpPQ0F6TkRBZ016ZFVNek0zSURFNVVUTXpNeUEySURNeU55QXdTRE14TWxFeU56VWdNaUF4TnpnZ01sRXhORFFnTWlBeE1UVWdNbFEyT1NBeVZEUTRJREZSTXpFZ01TQXpNU0F4TUZFek1TQXhNaUF6TkNBeU5GRXpPU0EwTXlBME5DQTBOVkUwT0NBME5pQTFPU0EwTmtnMk5WRTVNaUEwTmlBeE1qVWdORGxSTVRNNUlEVXlJREUwTkNBMk1WRXhORGNnTmpVZ01qRTJJRE16T1ZReU9EVWdOakk0VVRJNE5TQTJNelVnTWpJNElEWXpOMW9pTHo0OGNHRjBhQ0JwWkQwaVRVcFlMVE1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B6TFZSRldDMU1UeTB5TWpFeElpQmtQU0pOTmpBZ09UUTRVVFl6SURrMU1DQTJOalVnT1RVd1NERXlOamRNTVRNeU5TQTRNVFZSTVRNNE5DQTJOemNnTVRNNE9DQTJOamxJTVRNME9Fd3hNelF4SURZNE0xRXhNekl3SURjeU5DQXhNamcxSURjMk1WRXhNak0xSURnd09TQXhNVGMwSURnek9GUXhNRE16SURnNE1WUTRPRElnT0RrNFZEWTVPU0E1TURKSU5UYzBTRFUwTTBneU5URk1NalU1SURnNU1WRTNNaklnTWpVNElEY3lOQ0F5TlRKUk56STFJREkxTUNBM01qUWdNalEyVVRjeU1TQXlORE1nTkRZd0lDMDFOa3d4T1RZZ0xUTTFObEV4T1RZZ0xUTTFOeUEwTURjZ0xUTTFOMUUwTlRrZ0xUTTFOeUExTkRnZ0xUTTFOMVEyTnpZZ0xUTTFPRkU0TVRJZ0xUTTFPQ0E0T1RZZ0xUTTFNMVF4TURZeklDMHpNekpVTVRJd05DQXRNamd6VkRFek1EY2dMVEU1TmxFeE16STRJQzB4TnpBZ01UTTBPQ0F0TVRJMFNERXpPRGhSTVRNNE9DQXRNVEkxSURFek9ERWdMVEUwTlZReE16VTJJQzB5TVRCVU1UTXlOU0F0TWprMFRERXlOamNnTFRRME9VdzJOallnTFRRMU1GRTJOQ0F0TkRVd0lEWXhJQzAwTkRoUk5UVWdMVFEwTmlBMU5TQXRORE01VVRVMUlDMDBNemNnTlRjZ0xUUXpNMHcxT1RBZ01UYzNVVFU1TUNBeE56Z2dOVFUzSURJeU1sUTBOVElnTXpZMlZETXlNaUExTkRSTU5UWWdPVEE1VERVMUlEa3lORkUxTlNBNU5EVWdOakFnT1RRNFdpSXZQanh3WVhSb0lHbGtQU0pOU2xndE15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E10VkVWWUxVeFBMVEk0SWlCa1BTSk5NVGd3SURrMlZERTRNQ0F5TlRCVU1qQTFJRFUwTVZReU5qWWdOemN3VkRNMU15QTVORFJVTkRRMElERXdOamxVTlRJM0lERXhOVEJJTlRVMVVUVTJNU0F4TVRRMElEVTJNU0F4TVRReFVUVTJNU0F4TVRNM0lEVTBOU0F4TVRJd1ZEVXdOQ0F4TURjeVZEUTBOeUE1T1RWVU16ZzJJRGczT0ZRek16QWdOekl4VkRJNE9DQTFNVE5VTWpjeUlESTFNVkV5TnpJZ01UTXpJREk0TUNBMU5sRXlPVE1nTFRnM0lETXlOaUF0TWpBNVZETTVPU0F0TkRBMVZEUTNOU0F0TlRNeFZEVXpOaUF0TmpBNVZEVTJNU0F0TmpRd1VUVTJNU0F0TmpReklEVTFOU0F0TmpRNVNEVXlOMUUwT0RNZ0xUWXhNaUEwTkRNZ0xUVTJPRlF6TlRNZ0xUUTBNMVF5TmpZZ0xUSTNNRlF5TURVZ0xUUXhXaUl2UGp4d1lYUm9JR2xrUFNKTlNsZ3RNeTFVUlZndFNTMHhSRFF6UkNJZ1pEMGlUVFEwTnlBMk1qVlJORFEzSURZek55QXpOVFFnTmpNM1NETXlPVkV6TWpNZ05qUXlJRE15TXlBMk5EVlVNekkxSURZMk5GRXpNamtnTmpjM0lETXpOU0EyT0ROSU16VXlVVE01TXlBMk9ERWdORGs0SURZNE1WRTFOREVnTmpneElEVTJPQ0EyT0RGVU5qQTFJRFk0TWxRMk1Ua2dOamd5VVRZek15QTJPRElnTmpNeklEWTNNbEUyTXpNZ05qY3dJRFl6TUNBMk5UaFJOakkySURZME1pQTJNak1nTmpRd1ZEWXdOQ0EyTXpkUk5UVXlJRFl6TnlBMU5EVWdOakl6VVRVME1TQTJNVEFnTkRneklETTNObEUwTWpBZ01USTRJRFF4T1NBeE1qZFJNemszSURZMElETXpNeUF5TVZReE9UVWdMVEl5VVRFek55QXRNaklnT1RjZ09GUTFOeUE0T0ZFMU55QXhNekFnT0RBZ01UVXlWREV6TWlBeE56UlJNVGMzSURFM05DQXhPRElnTVRNd1VURTRNaUE1T0NBeE5qUWdPREJVTVRJeklEVTJVVEV4TlNBMU5DQXhNVFVnTlROVU1USXlJRFEwVVRFME9DQXhOU0F4T1RjZ01UVlJNak0xSURFMUlESTNNU0EwTjFRek1qUWdNVE13VVRNeU9DQXhORElnTXpnM0lETTRNRlEwTkRjZ05qSTFXaUl2UGp4d1lYUm9JR2xrUFNKTlNsZ3RNeTFVUlZndFNTMHhSRFF6UmlJZ1pEMGlUVEl5T0NBMk16ZFJNVGswSURZek55QXhPVElnTmpReFVURTVNU0EyTkRNZ01Ua3hJRFkwT1ZFeE9URWdOamN6SURJd01pQTJPREpSTWpBMElEWTRNeUF5TVRjZ05qZ3pVVEkzTVNBMk9EQWdNelEwSURZNE1GRTBPRFVnTmpnd0lEVXdOaUEyT0ROSU5URTRVVFV5TkNBMk56Y2dOVEkwSURZM05GUTFNaklnTmpVMlVUVXhOeUEyTkRFZ05URXpJRFl6TjBnME56VlJOREEySURZek5pQXpPVFFnTmpJNFVUTTROeUEyTWpRZ016Z3dJRFl3TUZRek1UTWdNek0yVVRJNU55QXlOekVnTWpjNUlERTVPRlF5TlRJZ09EaE1NalF6SURVeVVUSTBNeUEwT0NBeU5USWdORGhVTXpFeElEUTJTRE15T0ZFek5qQWdORFlnTXpjNUlEUTNWRFF5T0NBMU5GUTBOemdnTnpKVU5USXlJREV3TmxRMU5qUWdNVFl4VVRVNE1DQXhPVEVnTlRrMElESXlPRlEyTVRFZ01qY3dVVFl4TmlBeU56TWdOakk0SURJM00wZzJOREZSTmpRM0lESTJOQ0EyTkRjZ01qWXlWRFl5TnlBeU1ETlVOVGd6SURnelZEVTFOeUE1VVRVMU5TQTBJRFUxTXlBelZEVXpOeUF3VkRRNU5DQXRNVkUwT0RNZ0xURWdOREU0SUMweFZESTVOQ0F3U0RFeE5sRXpNaUF3SURNeUlERXdVVE15SURFM0lETTBJREkwVVRNNUlEUXpJRFEwSURRMVVUUTRJRFEySURVNUlEUTJTRFkxVVRreUlEUTJJREV5TlNBME9WRXhNemtnTlRJZ01UUTBJRFl4VVRFME55QTJOU0F5TVRZZ016TTVWREk0TlNBMk1qaFJNamcxSURZek5TQXlNamdnTmpNM1dpSXZQanh3WVhSb0lHbGtQU0pOU2xndE15MVVSVmd0U1MweFJEUTFNQ0lnWkQwaVRUTTBJREUxT1ZFek5DQXlOamdnTVRJd0lETTFOVlF6TURZZ05EUXlVVE0yTWlBME5ESWdNemswSURReE9GUTBNamNnTXpVMVVUUXlOeUF6TWpZZ05EQTRJRE13TmxRek5qQWdNamcxVVRNME1TQXlPRFVnTXpNd0lESTVOVlF6TVRrZ016STFWRE16TUNBek5UbFVNelV5SURNNE1GUXpOallnTXpnMlNETTJOMUV6TmpjZ016ZzRJRE0yTVNBek9USlVNelF3SURRd01GUXpNRFlnTkRBMFVUSTNOaUEwTURRZ01qUTVJRE01TUZFeU1qZ2dNemd4SURJd05pQXpOVGxSTVRZeUlETXhOU0F4TkRJZ01qTTFWREV5TVNBeE1UbFJNVEl4SURjeklERTBOeUExTUZFeE5qa2dNallnTWpBMUlESTJTREl3T1ZFek1qRWdNallnTXprMElERXhNVkUwTURNZ01USXhJRFF3TmlBeE1qRlJOREV3SURFeU1TQTBNVGtnTVRFeVZEUXlPU0E1T0ZRME1qQWdPRE5VTXpreElEVTFWRE0wTmlBeU5WUXlPRElnTUZReU1ESWdMVEV4VVRFeU55QXRNVEVnT0RFZ016ZFVNelFnTVRVNVdpSXZQanh3WVhSb0lHbGtQU0pOU2xndE15MVVSVmd0VGkweU1ESXdJaUJrUFNKTk1UZ3lJRFkzTlZFeE9UVWdOekExSURJeU1pQTNNRFZSTWpNMElEY3dOU0F5TkRNZ056QXdWREkxTXlBMk9URlVNall6SURZM05Vd3lOaklnTmpVMVVUSTJNaUEyTWpBZ01qVXlJRFUwT1ZReU5EQWdORFUwVmpRME9WRXlOVEFnTkRVeElESTRPQ0EwTmpGVU16UTJJRFEzTWxRek56Y2dORFl4VkRNNE9TQTBNekZSTXpnNUlEUXhOeUF6TnprZ05EQTBWRE0wTmlBek9UQlJNekkzSURNNU1DQXlPRGdnTkRBeFZESTBNeUEwTVRKSU1qUXdWalF3TlZFeU5EVWdNelkzSURJMU1DQXpNemxVTWpVNElETXdNVlF5TmpFZ01qYzBWREkyTXlBeU1qVlJNall6SURFeU5DQXlOVFVnTFRReFZESXpPU0F0TWpFelVUSXpOaUF0TWpFMklESXlNaUF0TWpFMlNESXhOMUV5TURZZ0xUSXhOaUF5TURRZ0xUSXhNbFF5TURBZ0xURTRObEV4T1RrZ0xURTNOU0F4T1RrZ0xURTJPRkV4T0RFZ016Z2dNVGd4SURJeU5WRXhPREVnTWpZMUlERTRNaUF5T0RCVU1Ua3hJRE15TjFReU1EUWdOREExVmpReE1rZ3lNREZSTVRrMklEUXhNaUF4TlRjZ05EQXhWRGs0SURNNU1GRTNOaUF6T1RBZ05qWWdOREF6VkRVMUlEUXpNVlEyTlNBME5UaFVPVGdnTkRjeVVURXhOaUEwTnpJZ01UVTFJRFEyTWxReU1EVWdORFE1VVRJd05DQTBOVElnTWpBMElEUTJNRlF5TURFZ05Ea3dWREU1TXlBMU5EZFJNVGd5SURZeE9TQXhPRElnTmpVMVZqWTNOVm9pTHo0OGNHRjBhQ0JwWkQwaVRVcFlMVE1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5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6TFZSRldDMUpMVEZFTkRRMUlpQmtQU0pOTWpNd0lEWXpOMUV5TURNZ05qTTNJREU1T0NBMk16aFVNVGt6SURZME9WRXhPVE1nTmpjMklESXdOQ0EyT0RKUk1qQTJJRFk0TXlBek56Z2dOamd6VVRVMU1DQTJPRElnTlRZMElEWTRNRkUyTWpBZ05qY3lJRFkxT0NBMk5USlVOekV5SURZd05sUTNNek1nTlRZelZEY3pPU0ExTWpsUk56TTVJRFE0TkNBM01UQWdORFExVkRZME15QXpPRFZVTlRjMklETTFNVlExTXpnZ016TTRURFUwTlNBek16TlJOakV5SURJNU5TQTJNVElnTWpJelVUWXhNaUF5TVRJZ05qQTNJREUyTWxRMk1ESWdPREJXTnpGUk5qQXlJRFV6SURZd015QTBNMVEyTVRRZ01qVlVOalF3SURFMlVUWTJPQ0F4TmlBMk9EWWdNemhVTnpFeUlEZzFVVGN4TnlBNU9TQTNNakFnTVRBeVZEY3pOU0F4TURWUk56VTFJREV3TlNBM05UVWdPVE5STnpVMUlEYzFJRGN6TVNBek5sRTJPVE1nTFRJeElEWTBNU0F0TWpGSU5qTXlVVFUzTVNBdE1qRWdOVE14SURSVU5EZzNJRGd5VVRRNE55QXhNRGtnTlRBeUlERTJObFExTVRjZ01qTTVVVFV4TnlBeU9UQWdORGMwSURNeE0xRTBOVGtnTXpJd0lEUTBPU0F6TWpGVU16YzRJRE15TTBnek1EbE1NamMzSURFNU0xRXlORFFnTmpFZ01qUTBJRFU1VVRJME5DQTFOU0F5TkRVZ05UUlVNalV5SURVd1ZESTJPU0EwT0ZRek1ESWdORFpJTXpNelVUTXpPU0F6T0NBek16a2dNemRVTXpNMklERTVVVE16TWlBMklETXlOaUF3U0RNeE1WRXlOelVnTWlBeE9EQWdNbEV4TkRZZ01pQXhNVGNnTWxRM01TQXlWRFV3SURGUk16TWdNU0F6TXlBeE1GRXpNeUF4TWlBek5pQXlORkUwTVNBME15QTBOaUEwTlZFMU1DQTBOaUEyTVNBME5rZzJOMUU1TkNBME5pQXhNamNnTkRsUk1UUXhJRFV5SURFME5pQTJNVkV4TkRrZ05qVWdNakU0SURNek9WUXlPRGNnTmpJNFVUSTROeUEyTXpVZ01qTXdJRFl6TjFwTk5qTXdJRFUxTkZFMk16QWdOVGcySURZd09TQTJNRGhVTlRJeklEWXpObEUxTWpFZ05qTTJJRFV3TUNBMk16WlVORFl5SURZek4wZzBOREJSTXpreklEWXpOeUF6T0RZZ05qSTNVVE00TlNBMk1qUWdNelV5SURRNU5GUXpNVGtnTXpZeFVUTXhPU0F6TmpBZ016ZzRJRE0yTUZFME5qWWdNell4SURRNU1pQXpOamRSTlRVMklETTNOeUExT1RJZ05ESTJVVFl3T0NBME5Ea2dOakU1SURRNE5sUTJNekFnTlRVMFdpSXZQanh3WVhSb0lHbGtQU0pOU2xndE15MVVSVmd0VEU4dE1qa2lJR1E5SWswek5TQXhNVE00VVRNMUlERXhOVEFnTlRFZ01URTFNRWcxTmtnMk9WRXhNVE1nTVRFeE15QXhOVE1nTVRBMk9WUXlORE1nT1RRMFZETXpNQ0EzTnpGVU16a3hJRFUwTVZRME1UWWdNalV3VkRNNU1TQXROREJVTXpNd0lDMHlOekJVTWpReklDMDBORE5VTVRVeUlDMDFOamhVTmprZ0xUWTBPVWcxTmxFME15QXROalE1SURNNUlDMDJORGRVTXpVZ0xUWXpOMUUyTlNBdE5qQTNJREV4TUNBdE5UUTRVVEk0TXlBdE16RTJJRE14TmlBMU5sRXpNalFnTVRNeklETXlOQ0F5TlRGUk16STBJRE0yT0NBek1UWWdORFExVVRJM09DQTROemNnTkRnZ01URXlNMUV6TmlBeE1UTTNJRE0xSURFeE16aGFJaTgrUEhCaGRHZ2dhV1E5SWsxS1dDMHpMVlJGV0MxT0xUSkRJaUJrUFNKTk56Z2dNelZVTnpnZ05qQlVPVFFnTVRBelZERXpOeUF4TWpGUk1UWTFJREV5TVNBeE9EY2dPVFpVTWpFd0lEaFJNakV3SUMweU55QXlNREVnTFRZd1ZERTRNQ0F0TVRFM1ZERTFOQ0F0TVRVNFZERXpNQ0F0TVRnMVZERXhOeUF0TVRrMFVURXhNeUF0TVRrMElERXdOQ0F0TVRnMVZEazFJQzB4TnpKUk9UVWdMVEUyT0NBeE1EWWdMVEUxTmxReE16RWdMVEV5TmxReE5UY2dMVGMyVkRFM015QXRNMVk1VERFM01pQTRVVEUzTUNBM0lERTJOeUEyVkRFMk1TQXpWREUxTWlBeFZERTBNQ0F3VVRFeE15QXdJRGsySURFM1dpSXZQanh3WVhSb0lHbGtQU0pOU2xndE15MVVSVmd0VGkweU1qQTRJaUJrUFNKTk9EUWdNalV3VVRnMElETTNNaUF4TmpZZ05EVXdWRE0yTUNBMU16bFJNell4SURVek9TQXpOemNnTlRNNVZEUXhPU0ExTkRCVU5EWTVJRFUwTUVnMU5qaFJOVGd6SURVek1pQTFPRE1nTlRJd1VUVTRNeUExTVRFZ05UY3dJRFV3TVV3ME5qWWdOVEF3VVRNMU5TQTBPVGtnTXpJNUlEUTVORkV5T0RBZ05EZ3lJREkwTWlBME5UaFVNVGd6SURRd09WUXhORGNnTXpVMFZERXlPU0F6TURaVU1USTBJREkzTWxZeU56QklOVFk0VVRVNE15QXlOaklnTlRneklESTFNRlExTmpnZ01qTXdTREV5TkZZeU1qaFJNVEkwSURJd055QXhNelFnTVRjM1ZERTJOeUF4TVRKVU1qTXhJRFE0VkRNeU9DQTNVVE0xTlNBeElEUTJOaUF3U0RVM01GRTFPRE1nTFRFd0lEVTRNeUF0TWpCUk5UZ3pJQzB6TWlBMU5qZ2dMVFF3U0RRM01WRTBOalFnTFRRd0lEUTBOaUF0TkRCVU5ERTNJQzAwTVZFeU5qSWdMVFF4SURFM01pQTBOVkU0TkNBeE1qY2dPRFFnTWpVd1dpSXZQanh3WVhSb0lHbGtQU0pOU2xndE15MVVSVmd0UkMweU1URkVJaUJrUFNKTk1UY2dOalkxVVRFM0lEWTNNaUF5T0NBMk9ETklNakl4VVRReE5TQTJPREVnTkRNNUlEWTNOMUUwTmpFZ05qY3pJRFE0TVNBMk5qZFVOVEUySURZMU5GUTFORFFnTmpNNVZEVTJOaUEyTWpOVU5UZzBJRFl3TjFRMU9UY2dOVGt5VkRZd055QTFOemhVTmpFMElEVTJOVlEyTVRnZ05UVTBURFl5TVNBMU5EaFJOakkySURVek1DQTJNallnTkRrM1VUWXlOaUEwTkRjZ05qRXpJRFF4T1ZFMU56Z2dNelE0SURRM015QXpNalpNTkRVMUlETXlNVkUwTmpJZ016RXdJRFEzTXlBeU9USlVOVEUzSURJeU5sUTFOemdnTVRReFZEWXpOeUEzTWxRMk9EWWdNelZSTnpBMUlETXdJRGN3TlNBeE5sRTNNRFVnTnlBMk9UTWdMVEZJTlRFd1VUVXdNeUEySURRd05DQXhOVGxNTXpBMklETXhNRWd5TmpoV01UZ3pVVEkzTUNBMk55QXlOekVnTlRsUk1qYzBJRFF5SURJNU1TQXpPRkV5T1RVZ016Y2dNekU1SURNMVVUTTBOQ0F6TlNBek5UTWdNamhSTXpZeUlERTNJRE0xTXlBelRETTBOaUF0TVVneU9GRXhOaUExSURFMklERTJVVEUySURNMUlEVTFJRE0xVVRrMklETTRJREV3TVNBMU1sRXhNRFlnTmpBZ01UQTJJRE0wTVZReE1ERWdOak15VVRrMUlEWTBOU0ExTlNBMk5EaFJNVGNnTmpRNElERTNJRFkyTlZwTk1qUXhJRE0xVVRJek9DQTBNaUF5TXpjZ05EVlVNak0xSURjNFZESXpNeUF4TmpOVU1qTXpJRE16TjFZMk1qRk1Nak0zSURZek5Vd3lORFFnTmpRNFNERXpNMUV4TXpZZ05qUXhJREV6TnlBMk16aFVNVE01SURZd00xUXhOREVnTlRFM1ZERTBNU0F6TkRGUk1UUXhJREV6TVNBeE5EQWdPRGxVTVRNMElETTNVVEV6TXlBek5pQXhNek1nTXpWSU1qUXhXazAwTlRjZ05EazJVVFExTnlBMU5EQWdORFE1SURVM01GUTBNalVnTmpFMVZEUXdNQ0EyTXpSVU16YzNJRFkwTTFFek56UWdOalF6SURNek9TQTJORGhSTXpBd0lEWTBPQ0F5T0RFZ05qTTFVVEkzTVNBMk1qZ2dNamN3SURZeE1GUXlOamdnTkRneFZqTTBOa2d5T0RSUk16STNJRE0wTmlBek56VWdNelV5VVRReU1TQXpOalFnTkRNNUlETTVNbFEwTlRjZ05EazJXazAwT1RJZ05UTTNWRFE1TWlBME9UWlVORGc0SURReU4xUTBOemdnTXpnNVZEUTJPU0F6TnpGVU5EWTBJRE0yTVZFME5qUWdNell3SURRMk5TQXpOakJSTkRZNUlETTJNQ0EwT1RjZ016Y3dVVFU1TXlBME1EQWdOVGt6SURRNU5WRTFPVE1nTlRreUlEUTNOeUEyTXpCTU5EVTNJRFl6TjB3ME5qRWdOakkyVVRRM05DQTJNVEVnTkRnNElEVTJNVkUwT1RJZ05UTTNJRFE1TWlBME9UWmFUVFEyTkNBeU5ETlJOREV4SURNeE55QTBNVEFnTXpFM1VUUXdOQ0F6TVRjZ05EQXhJRE14TlZFek9EUWdNekUxSURNM01DQXpNVEpJTXpRMlREVXlOaUF6TlVnMk1UbE1OakEySURVd1VUVTFNeUF4TURrZ05EWTBJREkwTTFvaUx6NDhMMlJsWm5NK1BHY2djM1J5YjJ0bFBTSmpkWEp5Wlc1MFEyOXNiM0lpSUdacGJHdzlJbU4xY25KbGJuUkRiMnh2Y2lJZ2MzUnliMnRsTFhkcFpIUm9QU0l3SWlCMGNtRnVjMlp2Y20wOUluTmpZV3hsS0RFc0xURXBJajQ4WnlCa1lYUmhMVzF0YkMxdWIyUmxQU0p0WVhSb0lqNDhaeUJrWVhSaExXMXRiQzF1YjJSbFBTSnRhU0krUEhWelpTQmtZWFJoTFdNOUlqRkVORE5DSWlCNGJHbHVhenBvY21WbVBTSWpUVXBZTFRNdFZFVllMVWt0TVVRME0wSWlMejQ4TDJjK1BHY2daR0YwWVMxdGJXd3RibTlrWlQwaWJXOGlJSFJ5WVc1elptOXliVDBpZEhKaGJuTnNZWFJsS0RFeE5qVXVPQ3d3S1NJK1BIVnpaU0JrWVhSaExXTTlJak5FSWlCNGJHbHVhenBvY21WbVBTSWpUVXBZTFRNdFZFVllMVTR0TTBRaUx6NDhMMmMrUEdjZ1pHRjBZUzF0Yld3dGJtOWtaVDBpYlhWdVpHVnlJaUIwY21GdWMyWnZjbTA5SW5SeVlXNXpiR0YwWlNneU1qSXhMallzTUNraVBqeG5JR1JoZEdFdGJXMXNMVzV2WkdVOUltMXZJajQ4ZFhObElHUmhkR0V0WXowaU1qSXhNU0lnZUd4cGJtczZhSEpsWmowaUkwMUtXQzB6TFZSRldDMU1UeTB5TWpFeElpOCtQQzluUGp4bklHUmhkR0V0Ylcxc0xXNXZaR1U5SW0xcElpQjBjbUZ1YzJadmNtMDlJblJ5WVc1emJHRjBaU2cxTURrdU9Td3RNVEExTUNrZ2MyTmhiR1VvTUM0M01EY3BJajQ4ZFhObElHUmhkR0V0WXowaU1VUTBOVUlpSUhoc2FXNXJPbWh5WldZOUlpTk5TbGd0TXkxVVJWZ3RTUzB4UkRRMVFpSXZQand2Wno0OEwyYytQR2NnWkdGMFlTMXRiV3d0Ym05a1pUMGliWEp2ZHlJZ2RISmhibk5tYjNKdFBTSjBjbUZ1YzJ4aGRHVW9Nemd6TWk0eUxEQXBJajQ4WnlCa1lYUmhMVzF0YkMxdWIyUmxQU0p0YnlJZ2RISmhibk5tYjNKdFBTSjBjbUZ1YzJ4aGRHVW9NQ0F0TUM0MUtTSStQSFZ6WlNCa1lYUmhMV005SWpJNElpQjRiR2x1YXpwb2NtVm1QU0lqVFVwWUxUTXRWRVZZTFV4UExUSTRJaTgrUEM5blBqeG5JR1JoZEdFdGJXMXNMVzV2WkdVOUltMXpkV0lpSUhSeVlXNXpabTl5YlQwaWRISmhibk5zWVhSbEtEVTVOeXd3S1NJK1BHY2daR0YwWVMxdGJXd3RibTlrWlQwaWJXa2lQangxYzJVZ1pHRjBZUzFqUFNJeFJEUXpSQ0lnZUd4cGJtczZhSEpsWmowaUkwMUtXQzB6TFZSRldDMUpMVEZFTkRORUlpOCtQQzluUGp4bklHUmhkR0V0Ylcxc0xXNXZaR1U5SW0xcElpQjBjbUZ1YzJadmNtMDlJblJ5WVc1emJHRjBaU2cxT0Rnc0xURTFNQ2tnYzJOaGJHVW9NQzQzTURjcElqNDhkWE5sSUdSaGRHRXRZejBpTVVRME0wWWlJSGhzYVc1ck9taHlaV1k5SWlOTlNsZ3RNeTFVUlZndFNTMHhSRFF6UmlJdlBqd3ZaejQ4TDJjK1BHY2daR0YwWVMxdGJXd3RibTlrWlQwaWJYTjFZbk4xY0NJZ2RISmhibk5tYjNKdFBTSjBjbUZ1YzJ4aGRHVW9NVGN4Tmk0MUxEQXBJajQ4WnlCa1lYUmhMVzF0YkMxdWIyUmxQU0p0YVNJK1BIVnpaU0JrWVhSaExXTTlJakZFTkRVd0lpQjRiR2x1YXpwb2NtVm1QU0lqVFVwWUxUTXRWRVZZTFVrdE1VUTBOVEFpTHo0OEwyYytQR2NnWkdGMFlTMXRiV3d0Ym05a1pUMGliVzhpSUhSeVlXNXpabTl5YlQwaWRISmhibk5zWVhSbEtEUTJOaXcwTVRNcElITmpZV3hsS0RBdU56QTNLU0krUEhWelpTQmtZWFJoTFdNOUlqSXdNakFpSUhoc2FXNXJPbWh5WldZOUlpTk5TbGd0TXkxVVJWZ3RUaTB5TURJd0lpOCtQQzluUGp4bklHUmhkR0V0Ylcxc0xXNXZaR1U5SW0xcElpQjBjbUZ1YzJadmNtMDlJblJ5WVc1emJHRjBaU2cwTmpZc0xUSTBOeWtnYzJOaGJHVW9NQzQzTURjcElqNDhkWE5sSUdSaGRHRXRZejBpTVVRME5VSWlJSGhzYVc1ck9taHlaV1k5SWlOTlNsZ3RNeTFVUlZndFNTMHhSRFExUWlJdlBqd3ZaejQ4TDJjK1BHY2daR0YwWVMxdGJXd3RibTlrWlQwaWJYTjFZaUlnZEhKaGJuTm1iM0p0UFNKMGNtRnVjMnhoZEdVb01qWTFOaTQ0TERBcElqNDhaeUJrWVhSaExXMXRiQzF1YjJSbFBTSnRhU0krUEhWelpTQmtZWFJoTFdNOUlqRkVORFV3SWlCNGJHbHVhenBvY21WbVBTSWpUVXBZTFRNdFZFVllMVWt0TVVRME5UQWlMejQ4TDJjK1BHY2daR0YwWVMxdGJXd3RibTlrWlQwaVZHVllRWFJ2YlNJZ2RISmhibk5tYjNKdFBTSjBjbUZ1YzJ4aGRHVW9ORFkyTEMweE5UQXBJSE5qWVd4bEtEQXVOekEzS1NJZ1pHRjBZUzF0YW5ndGRHVjRZMnhoYzNNOUlrOVNSQ0krUEdjZ1pHRjBZUzF0Yld3dGJtOWtaVDBpYldraVBqeDFjMlVnWkdGMFlTMWpQU0l4UkRRMVFpSWdlR3hwYm1zNmFISmxaajBpSTAxS1dDMHpMVlJGV0MxSkxURkVORFZDSWk4K1BDOW5QanhuSUdSaGRHRXRiVzFzTFc1dlpHVTlJbTF2SWlCMGNtRnVjMlp2Y20wOUluUnlZVzV6YkdGMFpTZzJNREFzTUNraVBqeDFjMlVnWkdGMFlTMWpQU0l5UWlJZ2VHeHBibXM2YUhKbFpqMGlJMDFLV0MwekxWUkZXQzFPTFRKQ0lpOCtQQzluUGp4bklHUmhkR0V0Ylcxc0xXNXZaR1U5SW0xdUlpQjBjbUZ1YzJadmNtMDlJblJ5WVc1emJHRjBaU2d4TXpjNExEQXBJajQ4ZFhObElHUmhkR0V0WXowaU16RWlJSGhzYVc1ck9taHlaV1k5SWlOTlNsZ3RNeTFVUlZndFRpMHpNU0l2UGp3dlp6NDhMMmMrUEM5blBqeG5JR1JoZEdFdGJXMXNMVzV2WkdVOUltMXZJaUIwY21GdWMyWnZjbTA5SW5SeVlXNXpiR0YwWlNnME56SXpMREFwSWo0OGRYTmxJR1JoZEdFdFl6MGlNa0lpSUhoc2FXNXJPbWh5WldZOUlpTk5TbGd0TXkxVVJWZ3RUaTB5UWlJdlBqd3ZaejQ4WnlCa1lYUmhMVzF0YkMxdWIyUmxQU0p0YzNWaUlpQjBjbUZ1YzJadmNtMDlJblJ5WVc1emJHRjBaU2cxTnpJekxqSXNNQ2tpUGp4bklHUmhkR0V0Ylcxc0xXNXZaR1U5SW0xcElqNDhkWE5sSUdSaGRHRXRZejBpTVVRME0wUWlJSGhzYVc1ck9taHlaV1k5SWlOTlNsZ3RNeTFVUlZndFNTMHhSRFF6UkNJdlBqd3ZaejQ4WnlCa1lYUmhMVzF0YkMxdWIyUmxQU0p0YVNJZ2RISmhibk5tYjNKdFBTSjBjbUZ1YzJ4aGRHVW9OVGc0TEMweE5UQXBJSE5qWVd4bEtEQXVOekEzS1NJK1BIVnpaU0JrWVhSaExXTTlJakZFTkRRMUlpQjRiR2x1YXpwb2NtVm1QU0lqVFVwWUxUTXRWRVZZTFVrdE1VUTBORFVpTHo0OEwyYytQQzluUGp4bklHUmhkR0V0Ylcxc0xXNXZaR1U5SW0xemRXSnpkWEFpSUhSeVlXNXpabTl5YlQwaWRISmhibk5zWVhSbEtEWTRPVGN1T1N3d0tTSStQR2NnWkdGMFlTMXRiV3d0Ym05a1pUMGliV2tpUGp4MWMyVWdaR0YwWVMxalBTSXhSRFExTUNJZ2VHeHBibXM2YUhKbFpqMGlJMDFLV0MwekxWUkZXQzFKTFRGRU5EVXdJaTgrUEM5blBqeG5JR1JoZEdFdGJXMXNMVzV2WkdVOUltMXZJaUIwY21GdWMyWnZjbTA5SW5SeVlXNXpiR0YwWlNnME5qWXNOVEEyTGpNcElITmpZV3hsS0RBdU56QTNLU0krUEhWelpTQmtZWFJoTFdNOUlqSXdNakFpSUhoc2FXNXJPbWh5WldZOUlpTk5TbGd0TXkxVVJWZ3RUaTB5TURJd0lpOCtQQzluUGp4bklHUmhkR0V0Ylcxc0xXNXZaR1U5SWxSbFdFRjBiMjBpSUhSeVlXNXpabTl5YlQwaWRISmhibk5zWVhSbEtEUTJOaXd0TWprM0xqTXBJSE5qWVd4bEtEQXVOekEzS1NJZ1pHRjBZUzF0YW5ndGRHVjRZMnhoYzNNOUlrOVNSQ0krUEdjZ1pHRjBZUzF0Yld3dGJtOWtaVDBpYldraVBqeDFjMlVnWkdGMFlTMWpQU0l4UkRRMVFpSWdlR3hwYm1zNmFISmxaajBpSTAxS1dDMHpMVlJGV0MxSkxURkVORFZDSWk4K1BDOW5QanhuSUdSaGRHRXRiVzFzTFc1dlpHVTlJbTF2SWlCMGNtRnVjMlp2Y20wOUluUnlZVzV6YkdGMFpTZzJNREFzTUNraVBqeDFjMlVnWkdGMFlTMWpQU0l5UWlJZ2VHeHBibXM2YUhKbFpqMGlJMDFLV0MwekxWUkZXQzFPTFRKQ0lpOCtQQzluUGp4bklHUmhkR0V0Ylcxc0xXNXZaR1U5SW0xdUlpQjBjbUZ1YzJadmNtMDlJblJ5WVc1emJHRjBaU2d4TXpjNExEQXBJajQ4ZFhObElHUmhkR0V0WXowaU16RWlJSGhzYVc1ck9taHlaV1k5SWlOTlNsZ3RNeTFVUlZndFRpMHpNU0l2UGp3dlp6NDhMMmMrUEM5blBqeG5JR1JoZEdFdGJXMXNMVzV2WkdVOUltMXpkV0lpSUhSeVlXNXpabTl5YlQwaWRISmhibk5zWVhSbEtEZzNOREV1T0N3d0tTSStQR2NnWkdGMFlTMXRiV3d0Ym05a1pUMGliV2tpUGp4MWMyVWdaR0YwWVMxalBTSXhSRFExTUNJZ2VHeHBibXM2YUhKbFpqMGlJMDFLV0MwekxWUkZXQzFKTFRGRU5EVXdJaTgrUEM5blBqeG5JR1JoZEdFdGJXMXNMVzV2WkdVOUlsUmxXRUYwYjIwaUlIUnlZVzV6Wm05eWJUMGlkSEpoYm5Oc1lYUmxLRFEyTml3dE1UVXdLU0J6WTJGc1pTZ3dMamN3TnlraUlHUmhkR0V0YldwNExYUmxlR05zWVhOelBTSlBVa1FpUGp4bklHUmhkR0V0Ylcxc0xXNXZaR1U5SW0xcElqNDhkWE5sSUdSaGRHRXRZejBpTVVRME5VSWlJSGhzYVc1ck9taHlaV1k5SWlOTlNsZ3RNeTFVUlZndFNTMHhSRFExUWlJdlBqd3ZaejQ4TDJjK1BDOW5QanhuSUdSaGRHRXRiVzFzTFc1dlpHVTlJbTF2SWlCMGNtRnVjMlp2Y20wOUluUnlZVzV6YkdGMFpTZzVOamd5TGpFc01Da2dkSEpoYm5Oc1lYUmxLREFnTFRBdU5Ta2lQangxYzJVZ1pHRjBZUzFqUFNJeU9TSWdlR3hwYm1zNmFISmxaajBpSTAxS1dDMHpMVlJGV0MxTVR5MHlPU0l2UGp3dlp6NDhMMmMrUEdjZ1pHRjBZUzF0Yld3dGJtOWtaVDBpYlc4aUlIUnlZVzV6Wm05eWJUMGlkSEpoYm5Oc1lYUmxLREUwTVRFeExqTXNNQ2tpUGp4MWMyVWdaR0YwWVMxalBTSXlReUlnZUd4cGJtczZhSEpsWmowaUkwMUtXQzB6TFZSRldDMU9MVEpESWk4K1BDOW5QanhuSUdSaGRHRXRiVzFzTFc1dlpHVTlJbTF6ZEhsc1pTSWdkSEpoYm5ObWIzSnRQU0owY21GdWMyeGhkR1VvTVRRek9Ea3VNeXd3S1NJK1BHY2daR0YwWVMxdGJXd3RibTlrWlQwaWJYTndZV05sSWk4K1BDOW5QanhuSUdSaGRHRXRiVzFzTFc1dlpHVTlJbTF6ZFdJaUlIUnlZVzV6Wm05eWJUMGlkSEpoYm5Oc1lYUmxLREUxTlRVMkxEQXBJajQ4WnlCa1lYUmhMVzF0YkMxdWIyUmxQU0p0YVNJK1BIVnpaU0JrWVhSaExXTTlJakZFTkRORUlpQjRiR2x1YXpwb2NtVm1QU0lqVFVwWUxUTXRWRVZZTFVrdE1VUTBNMFFpTHo0OEwyYytQR2NnWkdGMFlTMXRiV3d0Ym05a1pUMGliV2tpSUhSeVlXNXpabTl5YlQwaWRISmhibk5zWVhSbEtEVTRPQ3d0TVRVd0tTQnpZMkZzWlNnd0xqY3dOeWtpUGp4MWMyVWdaR0YwWVMxalBTSXhSRFF6UmlJZ2VHeHBibXM2YUhKbFpqMGlJMDFLV0MwekxWUkZXQzFKTFRGRU5ETkdJaTgrUEM5blBqd3ZaejQ4WnlCa1lYUmhMVzF0YkMxdWIyUmxQU0p0YnlJZ2RISmhibk5tYjNKdFBTSjBjbUZ1YzJ4aGRHVW9NVFkyTnpVdU5Td3dLU0krUEhWelpTQmtZWFJoTFdNOUlqSkRJaUI0YkdsdWF6cG9jbVZtUFNJalRVcFlMVE10VkVWWUxVNHRNa01pTHo0OEwyYytQR2NnWkdGMFlTMXRiV3d0Ym05a1pUMGliWE4xWWlJZ2RISmhibk5tYjNKdFBTSjBjbUZ1YzJ4aGRHVW9NVGN4TWpBdU1pd3dLU0krUEdjZ1pHRjBZUzF0Yld3dGJtOWtaVDBpYldraVBqeDFjMlVnWkdGMFlTMWpQU0l4UkRRelJDSWdlR3hwYm1zNmFISmxaajBpSTAxS1dDMHpMVlJGV0MxSkxURkVORE5FSWk4K1BDOW5QanhuSUdSaGRHRXRiVzFzTFc1dlpHVTlJbTFwSWlCMGNtRnVjMlp2Y20wOUluUnlZVzV6YkdGMFpTZzFPRGdzTFRFMU1Da2djMk5oYkdVb01DNDNNRGNwSWo0OGRYTmxJR1JoZEdFdFl6MGlNVVEwTkRVaUlIaHNhVzVyT21oeVpXWTlJaU5OU2xndE15MVVSVmd0U1MweFJEUTBOU0l2UGp3dlp6NDhMMmMrUEdjZ1pHRjBZUzF0Yld3dGJtOWtaVDBpYlc4aUlIUnlZVzV6Wm05eWJUMGlkSEpoYm5Oc1lYUmxLREU0TlRjeUxqY3NNQ2tpUGp4MWMyVWdaR0YwWVMxalBTSXlNakE0SWlCNGJHbHVhenBvY21WbVBTSWpUVXBZTFRNdFZFVllMVTR0TWpJd09DSXZQand2Wno0OFp5QmtZWFJoTFcxdGJDMXViMlJsUFNKVVpWaEJkRzl0SWlCa1lYUmhMVzFxZUMxMFpYaGpiR0Z6Y3owaVQxSkVJaUIwY21GdWMyWnZjbTA5SW5SeVlXNXpiR0YwWlNneE9UVXhOeTQwTERBcElqNDhaeUJrWVhSaExXMXRiQzF1YjJSbFBTSnRhU0krUEhWelpTQmtZWFJoTFdNOUlqSXhNVVFpSUhoc2FXNXJPbWh5WldZOUlpTk5TbGd0TXkxVVJWZ3RSQzB5TVRGRUlpOCtQQzluUGp3dlp6NDhMMmMrUEM5blBqd3ZjM1puUGc9PSIsCgkiUmVhbFZpZXdTaXplSnNvbiIgOiAie1wiaGVpZ2h0XCI6ODIxLjQyODYwNDEyNTk3NjYsXCJ3aWR0aFwiOjcxNDIuODU3MDU1NjY0MDYyNX0iCn0K"/>
    </extobj>
    <extobj name="2384804F-3998-4D57-9195-F3826E402611-2">
      <extobjdata type="2384804F-3998-4D57-9195-F3826E402611" data="ewoJIkltZ1NldHRpbmdKc29uIiA6ICJ7XCJoZWlnaHRcIjoxNy44NTcxNDI4NTcxNDI4NTQsXCJ3aWR0aFwiOjI5OS4xMDcxNDI4NTcxNDI4M30iLAoJIkxhdGV4IiA6ICJFX2s9KEpfTCtKX1IpXFxjb3MgaytpKEpfTC1KX1IpXFxzaW4gayIsCgkiTGF0ZXhJbWdCYXNlNjQiIDogIlBITjJaeUI0Yld4dWN6MGlhSFIwY0RvdkwzZDNkeTUzTXk1dmNtY3ZNakF3TUM5emRtY2lJSGRwWkhSb1BTSXpPQzR6TlRobGVDSWdhR1ZwWjJoMFBTSXlMakkyTW1WNElpQnliMnhsUFNKcGJXY2lJR1p2WTNWellXSnNaVDBpWm1Gc2MyVWlJSFpwWlhkQ2IzZzlJakFnTFRjMU1DQXhOamsxTkM0MElERXdNREFpSUhodGJHNXpPbmhzYVc1clBTSm9kSFJ3T2k4dmQzZDNMbmN6TG05eVp5OHhPVGs1TDNoc2FXNXJJaUJoY21saExXaHBaR1JsYmowaWRISjFaU0lnYzNSNWJHVTlJblpsY25ScFkyRnNMV0ZzYVdkdU9pQXRNQzQxTmpabGVEc2diV0Y0TFhkcFpIUm9PaUE1T0NVN0lqNDhaR1ZtY3o0OGNHRjBhQ0JwWkQwaVRVcFlMVFkzTFZSRldDMUpMVEZFTkRNNElpQmtQU0pOTkRreUlESXhNMUUwTnpJZ01qRXpJRFEzTWlBeU1qWlJORGN5SURJek1DQTBOemNnTWpVd1ZEUTRNaUF5T0RWUk5EZ3lJRE14TmlBME5qRWdNekl6VkRNMk5DQXpNekJJTXpFeVVUTXhNU0F6TWpnZ01qYzNJREU1TWxReU5ETWdOVEpSTWpReklEUTRJREkxTkNBME9GUXpNelFnTkRaUk5ESTRJRFEySURRMU9DQTBPRlExTVRnZ05qRlJOVFkzSURjM0lEVTVPU0F4TVRkVU5qY3dJREkwT0ZFMk9EQWdNamN3SURZNE15QXlOekpSTmprd0lESTNOQ0EyT1RnZ01qYzBVVGN4T0NBeU56UWdOekU0SURJMk1WRTJNVE1nTnlBMk1EZ2dNbEUyTURVZ01DQXpNaklnTUVneE16TlJNekVnTUNBek1TQXhNVkV6TVNBeE15QXpOQ0F5TlZFek9DQTBNU0EwTWlBME0xUTJOU0EwTmxFNU1pQTBOaUF4TWpVZ05EbFJNVE01SURVeUlERTBOQ0EyTVZFeE5EWWdOallnTWpFMUlETTBNbFF5T0RVZ05qSXlVVEk0TlNBMk1qa2dNamd4SURZeU9WRXlOek1nTmpNeUlESXlPQ0EyTXpSSU1UazNVVEU1TVNBMk5EQWdNVGt4SURZME1sUXhPVE1nTmpVNVVURTVOeUEyTnpZZ01qQXpJRFk0TUVnM05UZFJOelkwSURZM05pQTNOalFnTmpZNVVUYzJOQ0EyTmpRZ056VXhJRFUxTjFRM016Y2dORFEzVVRjek5TQTBOREFnTnpFM0lEUTBNRWczTURWUk5qazRJRFEwTlNBMk9UZ2dORFV6VERjd01TQTBOelpSTnpBMElEVXdNQ0EzTURRZ05USTRVVGN3TkNBMU5UZ2dOamszSURVM09GUTJOemdnTmpBNVZEWTBNeUEyTWpWVU5UazJJRFl6TWxRMU16SWdOak0wU0RRNE5WRXpPVGNnTmpNeklETTVNaUEyTXpGUk16ZzRJRFl5T1NBek9EWWdOakl5VVRNNE5TQTJNVGtnTXpVMUlEUTVPVlF6TWpRZ016YzNVVE0wTnlBek56WWdNemN5SURNM05rZ3pPVGhSTkRZMElETTNOaUEwT0RrZ016a3hWRFV6TkNBME56SlJOVE00SURRNE9DQTFOREFnTkRrd1ZEVTFOeUEwT1ROUk5UWXlJRFE1TXlBMU5qVWdORGt6VkRVM01DQTBPVEpVTlRjeUlEUTVNVlExTnpRZ05EZzNWRFUzTnlBME9ETk1OVFEwSURNMU1WRTFNVEVnTWpFNElEVXdPQ0F5TVRaUk5UQTFJREl4TXlBME9USWdNakV6V2lJdlBqeHdZWFJvSUdsa1BTSk5TbGd0TmpjdFZFVllMVWt0TVVRME5UZ2lJR1E5SWsweE1qRWdOalEzVVRFeU1TQTJOVGNnTVRJMUlEWTNNRlF4TXpjZ05qZ3pVVEV6T0NBMk9ETWdNakE1SURZNE9GUXlPRElnTmprMFVUSTVOQ0EyT1RRZ01qazBJRFk0TmxFeU9UUWdOamM1SURJME5DQTBOemRSTVRrMElESTNPU0F4T1RRZ01qY3lVVEl4TXlBeU9ESWdNakl6SURJNU1WRXlORGNnTXpBNUlESTVNaUF6TlRSVU16WXlJRFF4TlZFME1ESWdORFF5SURRek9DQTBOREpSTkRZNElEUTBNaUEwT0RVZ05ESXpWRFV3TXlBek5qbFJOVEF6SURNME5DQTBPVFlnTXpJM1ZEUTNOeUF6TURKVU5EVTJJREk1TVZRME16Z2dNamc0VVRReE9DQXlPRGdnTkRBMklESTVPVlF6T1RRZ016STRVVE01TkNBek5UTWdOREV3SURNMk9WUTBORElnTXprd1REUTFPQ0F6T1ROUk5EUTJJRFF3TlNBME16UWdOREExU0RRek1GRXpPVGdnTkRBeUlETTJOeUF6T0RCVU1qazBJRE14TmxReU1qZ2dNalUxVVRJek1DQXlOVFFnTWpReklESTFNbFF5TmpjZ01qUTJWREk1TXlBeU16aFVNekl3SURJeU5GUXpORElnTWpBMlZETTFPU0F4T0RCVU16WTFJREUwTjFFek5qVWdNVE13SURNMk1DQXhNRFpVTXpVMElEWTJVVE0xTkNBeU5pQXpPREVnTWpaUk5ESTVJREkySURRMU9TQXhORFZSTkRZeElERTFNeUEwTnprZ01UVXpTRFE0TTFFME9Ua2dNVFV6SURRNU9TQXhORFJSTkRrNUlERXpPU0EwT1RZZ01UTXdVVFExTlNBdE1URWdNemM0SUMweE1WRXpNek1nTFRFeElETXdOU0F4TlZReU56Y2dPVEJSTWpjM0lERXdPQ0F5T0RBZ01USXhWREk0TXlBeE5EVlJNamd6SURFMk55QXlOamtnTVRnelZESXpOQ0F5TURaVU1qQXdJREl4TjFReE9ESWdNakl3U0RFNE1GRXhOamdnTVRjNElERTFPU0F4TXpsVU1UUTFJRGd4VkRFek5pQTBORlF4TWprZ01qQlVNVEl5SURkVU1URXhJQzB5VVRrNElDMHhNU0E0TXlBdE1URlJOallnTFRFeElEVTNJQzB4VkRRNElERTJVVFE0SURJMklEZzFJREUzTmxReE5UZ2dORGN4VERFNU5TQTJNVFpSTVRrMklEWXlPU0F4T0RnZ05qTXlWREUwT1NBMk16ZElNVFEwVVRFek5DQTJNemNnTVRNeElEWXpOMVF4TWpRZ05qUXdWREV5TVNBMk5EZGFJaTgrUEhCaGRHZ2dhV1E5SWsxS1dDMDJOeT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Fkz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DJOeTFVUlZndFNTMHhSRFF6UkNJZ1pEMGlUVFEwTnlBMk1qVlJORFEzSURZek55QXpOVFFnTmpNM1NETXlPVkV6TWpNZ05qUXlJRE15TXlBMk5EVlVNekkxSURZMk5GRXpNamtnTmpjM0lETXpOU0EyT0ROSU16VXlVVE01TXlBMk9ERWdORGs0SURZNE1WRTFOREVnTmpneElEVTJPQ0EyT0RGVU5qQTFJRFk0TWxRMk1Ua2dOamd5VVRZek15QTJPRElnTmpNeklEWTNNbEUyTXpNZ05qY3dJRFl6TUNBMk5UaFJOakkySURZME1pQTJNak1nTmpRd1ZEWXdOQ0EyTXpkUk5UVXlJRFl6TnlBMU5EVWdOakl6VVRVME1TQTJNVEFnTkRneklETTNObEUwTWpBZ01USTRJRFF4T1NBeE1qZFJNemszSURZMElETXpNeUF5TVZReE9UVWdMVEl5VVRFek55QXRNaklnT1RjZ09GUTFOeUE0T0ZFMU55QXhNekFnT0RBZ01UVXlWREV6TWlBeE56UlJNVGMzSURFM05DQXhPRElnTVRNd1VURTRNaUE1T0NBeE5qUWdPREJVTVRJeklEVTJVVEV4TlNBMU5DQXhNVFVnTlROVU1USXlJRFEwVVRFME9DQXhOU0F4T1RjZ01UVlJNak0xSURFMUlESTNNU0EwTjFRek1qUWdNVE13VVRNeU9DQXhORElnTXpnM0lETTRNRlEwTkRjZ05qSTFXaUl2UGp4d1lYUm9JR2xrUFNKTlNsZ3ROamN0VkVWWUxVa3RNVVEwTTBZaUlHUTlJazB5TWpnZ05qTTNVVEU1TkNBMk16Y2dNVGt5SURZME1WRXhPVEVnTmpReklERTVNU0EyTkRsUk1Ua3hJRFkzTXlBeU1ESWdOamd5VVRJd05DQTJPRE1nTWpFM0lEWTRNMUV5TnpFZ05qZ3dJRE0wTkNBMk9EQlJORGcxSURZNE1DQTFNRFlnTmpnelNEVXhPRkUxTWpRZ05qYzNJRFV5TkNBMk56UlVOVEl5SURZMU5sRTFNVGNnTmpReElEVXhNeUEyTXpkSU5EYzFVVFF3TmlBMk16WWdNemswSURZeU9GRXpPRGNnTmpJMElETTRNQ0EyTURCVU16RXpJRE16TmxFeU9UY2dNamN4SURJM09TQXhPVGhVTWpVeUlEZzRUREkwTXlBMU1sRXlORE1nTkRnZ01qVXlJRFE0VkRNeE1TQTBOa2d6TWpoUk16WXdJRFEySURNM09TQTBOMVEwTWpnZ05UUlVORGM0SURjeVZEVXlNaUF4TURaVU5UWTBJREUyTVZFMU9EQWdNVGt4SURVNU5DQXlNamhVTmpFeElESTNNRkUyTVRZZ01qY3pJRFl5T0NBeU56TklOalF4VVRZME55QXlOalFnTmpRM0lESTJNbFEyTWpjZ01qQXpWRFU0TXlBNE0xUTFOVGNnT1ZFMU5UVWdOQ0ExTlRNZ00xUTFNemNnTUZRME9UUWdMVEZSTkRneklDMHhJRFF4T0NBdE1WUXlPVFFnTUVneE1UWlJNeklnTUNBek1pQXhNRkV6TWlBeE55QXpOQ0F5TkZFek9TQTBNeUEwTkNBME5WRTBPQ0EwTmlBMU9TQTBOa2cyTlZFNU1pQTBOaUF4TWpVZ05EbFJNVE01SURVeUlERTBOQ0EyTVZFeE5EY2dOalVnTWpFMklETXpPVlF5T0RVZ05qSTRVVEk0TlNBMk16VWdNakk0SURZek4xb2lMejQ4Y0dGMGFDQnBaRDBpVFVwWUxUWTNMVlJGV0MxT0xUSkNJaUJrUFNKTk5UWWdNak0zVkRVMklESTFNRlEzTUNBeU56QklNelk1VmpReU1Fd3pOekFnTlRjd1VUTTRNQ0ExT0RNZ016ZzVJRFU0TTFFME1ESWdOVGd6SURRd09TQTFOamhXTWpjd1NEY3dOMUUzTWpJZ01qWXlJRGN5TWlBeU5UQlVOekEzSURJek1FZzBNRGxXTFRZNFVUUXdNU0F0T0RJZ016a3hJQzA0TWtnek9EbElNemczVVRNM05TQXRPRElnTXpZNUlDMDJPRll5TXpCSU56QlJOVFlnTWpNM0lEVTJJREkxTUZvaUx6NDhjR0YwYUNCcFpEMGlUVXBZTFRZM0xWUkZXQzFKTFRGRU5EUTFJaUJrUFNKTk1qTXdJRFl6TjFFeU1ETWdOak0zSURFNU9DQTJNemhVTVRreklEWTBPVkV4T1RNZ05qYzJJREl3TkNBMk9ESlJNakEySURZNE15QXpOemdnTmpnelVUVTFNQ0EyT0RJZ05UWTBJRFk0TUZFMk1qQWdOamN5SURZMU9DQTJOVEpVTnpFeUlEWXdObFEzTXpNZ05UWXpWRGN6T1NBMU1qbFJOek01SURRNE5DQTNNVEFnTkRRMVZEWTBNeUF6T0RWVU5UYzJJRE0xTVZRMU16Z2dNek00VERVME5TQXpNek5STmpFeUlESTVOU0EyTVRJZ01qSXpVVFl4TWlBeU1USWdOakEzSURFMk1sUTJNRElnT0RCV056RlJOakF5SURVeklEWXdNeUEwTTFRMk1UUWdNalZVTmpRd0lERTJVVFkyT0NBeE5pQTJPRFlnTXpoVU56RXlJRGcxVVRjeE55QTVPU0EzTWpBZ01UQXlWRGN6TlNBeE1EVlJOelUxSURFd05TQTNOVFVnT1ROUk56VTFJRGMxSURjek1TQXpObEUyT1RNZ0xUSXhJRFkwTVNBdE1qRklOak15VVRVM01TQXRNakVnTlRNeElEUlVORGczSURneVVUUTROeUF4TURrZ05UQXlJREUyTmxRMU1UY2dNak01VVRVeE55QXlPVEFnTkRjMElETXhNMUUwTlRrZ016SXdJRFEwT1NBek1qRlVNemM0SURNeU0wZ3pNRGxNTWpjM0lERTVNMUV5TkRRZ05qRWdNalEwSURVNVVUSTBOQ0ExTlNBeU5EVWdOVFJVTWpVeUlEVXdWREkyT1NBME9GUXpNRElnTkRaSU16TXpVVE16T1NBek9DQXpNemtnTXpkVU16TTJJREU1VVRNek1pQTJJRE15TmlBd1NETXhNVkV5TnpVZ01pQXhPREFnTWxFeE5EWWdNaUF4TVRjZ01sUTNNU0F5VkRVd0lERlJNek1nTVNBek15QXhNRkV6TXlBeE1pQXpOaUF5TkZFME1TQTBNeUEwTmlBME5WRTFNQ0EwTmlBMk1TQTBOa2cyTjFFNU5DQTBOaUF4TWpjZ05EbFJNVFF4SURVeUlERTBOaUEyTVZFeE5Ea2dOalVnTWpFNElETXpPVlF5T0RjZ05qSTRVVEk0TnlBMk16VWdNak13SURZek4xcE5Oak13SURVMU5GRTJNekFnTlRnMklEWXdPU0EyTURoVU5USXpJRFl6TmxFMU1qRWdOak0ySURVd01DQTJNelpVTkRZeUlEWXpOMGcwTkRCUk16a3pJRFl6TnlBek9EWWdOakkzVVRNNE5TQTJNalFnTXpVeUlEUTVORlF6TVRrZ016WXhVVE14T1NBek5qQWdNemc0SURNMk1GRTBOallnTXpZeElEUTVNaUF6TmpkUk5UVTJJRE0zTnlBMU9USWdOREkyVVRZd09DQTBORGtnTmpFNUlEUTRObFEyTXpBZ05UVTBXaUl2UGp4d1lYUm9JR2xrUFNKTlNsZ3ROamN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yTnkxVVJWZ3RUaTAyTXlJZ1pEMGlUVE0zTUNBek1EVlVNelE1SURNd05WUXpNVE1nTXpJd1ZESTVOeUF6TlRoUk1qazNJRE00TVNBek1USWdNemsyVVRNeE55QTBNREVnTXpFM0lEUXdNbFF6TURjZ05EQTBVVEk0TVNBME1EZ2dNalU0SURRd09GRXlNRGtnTkRBNElERTNPQ0F6TnpaUk1UTXhJRE15T1NBeE16RWdNakU1VVRFek1TQXhNemNnTVRZeUlEa3dVVEl3TXlBeU9TQXlOeklnTWpsUk16RXpJREk1SURNek9DQTFOVlF6TnpRZ01URTNVVE0zTmlBeE1qVWdNemM1SURFeU4xUXpPVFVnTVRJNVNEUXdPVkUwTVRVZ01USXpJRFF4TlNBeE1qQlJOREUxSURFeE5pQTBNVEVnTVRBMFZETTVOU0EzTVZRek5qWWdNek5VTXpFNElESlVNalE1SUMweE1WRXhOak1nTFRFeElEazVJRFV6VkRNMElESXhORkV6TkNBek1UZ2dPVGtnTXpnelZESTFNQ0EwTkRoVU16Y3dJRFF5TVZRME1EUWdNelUzVVRRd05DQXpNelFnTXpnM0lETXlNRm9pTHo0OGNHRjBhQ0JwWkQwaVRVcFlMVFkzTFZSRldDMU9MVFpHSWlCa1BTSk5NamdnTWpFMFVUSTRJRE13T1NBNU15QXpOemhVTWpVd0lEUTBPRkV6TkRBZ05EUTRJRFF3TlNBek9EQlVORGN4SURJeE5WRTBOekVnTVRJd0lEUXdOeUExTlZReU5UQWdMVEV3VVRFMU15QXRNVEFnT1RFZ05UZFVNamdnTWpFMFdrMHlOVEFnTXpCUk16Y3lJRE13SURNM01pQXhPVE5XTWpJMVZqSTFNRkV6TnpJZ01qY3lJRE0zTVNBeU9EaFVNelkwSURNeU5sUXpORGdnTXpZeVZETXhOeUF6T1RCVU1qWTRJRFF4TUZFeU5qTWdOREV4SURJMU1pQTBNVEZSTWpJeUlEUXhNU0F4T1RVZ016azVVVEUxTWlBek56Y2dNVE01SURNek9GUXhNallnTWpRMlZqSXlObEV4TWpZZ01UTXdJREUwTlNBNU1WRXhOemNnTXpBZ01qVXdJRE13V2lJdlBqeHdZWFJvSUdsa1BTSk5TbGd0TmpjdFZFVllMVTR0TnpNaUlHUTlJazB5T1RVZ016RTJVVEk1TlNBek5UWWdNalk0SURNNE5WUXhPVEFnTkRFMFVURTFOQ0EwTVRRZ01USTRJRFF3TVZFNU9DQXpPRElnT1RnZ016UTVVVGszSURNME5DQTVPQ0F6TXpaVU1URTBJRE14TWxReE5UY2dNamczVVRFM05TQXlPRElnTWpBeElESTNPRlF5TkRVZ01qWTVWREkzTnlBeU5UWlJNamswSURJME9DQXpNVEFnTWpNMlZETTBNaUF4T1RWVU16VTVJREV6TTFFek5Ua2dOekVnTXpJeElETXhWREU1T0NBdE1UQklNVGt3VVRFek9DQXRNVEFnT1RRZ01qWk1PRFlnTVRsTU56Y2dNVEJSTnpFZ05DQTJOU0F0TVV3MU5DQXRNVEZJTkRaSU5ESlJNemtnTFRFeElETXpJQzAxVmpjMFZqRXpNbEV6TXlBeE5UTWdNelVnTVRVM1ZEUTFJREUyTWtnMU5GRTJOaUF4TmpJZ056QWdNVFU0VkRjMUlERTBObFE0TWlBeE1UbFVNVEF4SURjM1VURXpOaUF5TmlBeE9UZ2dNalpSTWprMUlESTJJREk1TlNBeE1EUlJNamsxSURFek15QXlOemNnTVRVeFVUSTFOeUF4TnpVZ01UazBJREU0TjFReE1URWdNakV3VVRjMUlESXlOeUExTkNBeU5UWlVNek1nTXpFNFVUTXpJRE0xTnlBMU1DQXpPRFJVT1RNZ05ESTBWREUwTXlBME5ESlVNVGczSURRME4wZ3hPVGhSTWpNNElEUTBOeUF5TmpnZ05ETXlUREk0TXlBME1qUk1Namt5SURRek1WRXpNRElnTkRRd0lETXhOQ0EwTkRoSU16SXlTRE15TmxFek1qa2dORFE0SURNek5TQTBOREpXTXpFd1RETXlPU0F6TURSSU16QXhVVEk1TlNBek1UQWdNamsxSURNeE5sb2lMejQ4Y0dGMGFDQnBaRDBpVFVwWUxUWTNMVlJGV0MxT0xUSXdOakVpSUdROUlpSXZQanh3WVhSb0lHbGtQU0pOU2xndE5qY3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ZM0xWUkZXQzFPTFRJeU1USWlJR1E5SWswNE5DQXlNemRVT0RRZ01qVXdWRGs0SURJM01FZzJOemxSTmprMElESTJNaUEyT1RRZ01qVXdWRFkzT1NBeU16QklPVGhST0RRZ01qTTNJRGcwSURJMU1Gb2lMejQ4Y0dGMGFDQnBaRDBpVFVwWUxUWTNMVlJGV0MxT0xUWTVJaUJrUFNKTk5qa2dOakE1VVRZNUlEWXpOeUE0TnlBMk5UTlVNVE14SURZMk9WRXhOVFFnTmpZM0lERTNNU0EyTlRKVU1UZzRJRFl3T1ZFeE9EZ2dOVGM1SURFM01TQTFOalJVTVRJNUlEVTBPVkV4TURRZ05UUTVJRGczSURVMk5GUTJPU0EyTURsYVRUSTBOeUF3VVRJek1pQXpJREUwTXlBelVURXpNaUF6SURFd05pQXpWRFUySURGTU16UWdNRWd5TmxZME5rZzBNbEUzTUNBME5pQTVNU0EwT1ZFeE1EQWdOVE1nTVRBeUlEWXdWREV3TkNBeE1ESldNakExVmpJNU0xRXhNRFFnTXpRMUlERXdNaUF6TlRsVU9EZ2dNemM0VVRjMElETTROU0EwTVNBek9EVklNekJXTkRBNFVUTXdJRFF6TVNBek1pQTBNekZNTkRJZ05ETXlVVFV5SURRek15QTNNQ0EwTXpSVU1UQTJJRFF6TmxFeE1qTWdORE0zSURFME1pQTBNemhVTVRjeElEUTBNVlF4T0RJZ05EUXlTREU0TlZZMk1sRXhPVEFnTlRJZ01UazNJRFV3VkRJek1pQTBOa2d5TlRWV01FZ3lORGRhSWk4K1BIQmhkR2dnYVdROUlrMUtXQzAyTnkxVVJWZ3RUaTAyUlNJZ1pEMGlUVFF4SURRMlNEVTFVVGswSURRMklERXdNaUEyTUZZMk9GRXhNRElnTnpjZ01UQXlJRGt4VkRFd01pQXhNakpVTVRBeklERTJNVlF4TURNZ01qQXpVVEV3TXlBeU16UWdNVEF6SURJMk9WUXhNRElnTXpJNFZqTTFNVkU1T1NBek56QWdPRGdnTXpjMlZEUXpJRE00TlVneU5WWTBNRGhSTWpVZ05ETXhJREkzSURRek1Vd3pOeUEwTXpKUk5EY2dORE16SURZMUlEUXpORlF4TURJZ05ETTJVVEV4T1NBME16Y2dNVE00SURRek9GUXhOamNnTkRReFZERTNPQ0EwTkRKSU1UZ3hWalF3TWxFeE9ERWdNelkwSURFNE1pQXpOalJVTVRnM0lETTJPVlF4T1RrZ016ZzBWREl4T0NBME1ESlVNalEzSURReU1WUXlPRFVnTkRNM1VUTXdOU0EwTkRJZ016TTJJRFEwTWxFME5UQWdORE00SURRMk15QXpNamxSTkRZMElETXlNaUEwTmpRZ01Ua3dWakV3TkZFME5qUWdOallnTkRZMklEVTVWRFEzTnlBME9WRTBPVGdnTkRZZ05USTJJRFEyU0RVME1sWXdTRFV6TkV3MU1UQWdNVkUwT0RjZ01pQTBOakFnTWxRME1qSWdNMUV6TVRrZ015QXpNVEFnTUVnek1ESldORFpJTXpFNFVUTTNPU0EwTmlBek56a2dOakpSTXpnd0lEWTBJRE00TUNBeU1EQlJNemM1SURNek5TQXpOemdnTXpRelVUTTNNaUF6TnpFZ016VTRJRE00TlZRek16UWdOREF5VkRNd09DQTBNRFJSTWpZeklEUXdOQ0F5TWprZ016Y3dVVEl3TWlBek5ETWdNVGsxSURNeE5WUXhPRGNnTWpNeVZqRTJPRll4TURoUk1UZzNJRGM0SURFNE9DQTJPRlF4T1RFZ05UVlVNakF3SURRNVVUSXlNU0EwTmlBeU5Ea2dORFpJTWpZMVZqQklNalUzVERJek5DQXhVVEl4TUNBeUlERTRNeUF5VkRFME5TQXpVVFF5SURNZ016TWdNRWd5TlZZME5rZzBNVm9pTHo0OEwyUmxabk0rUEdjZ2MzUnliMnRsUFNKamRYSnlaVzUwUTI5c2IzSWlJR1pwYkd3OUltTjFjbkpsYm5SRGIyeHZjaUlnYzNSeWIydGxMWGRwWkhSb1BTSXdJaUIwY21GdWMyWnZjbTA5SW5OallXeGxLREVzTFRFcElqNDhaeUJrWVhSaExXMXRiQzF1YjJSbFBTSnRZWFJvSWo0OFp5QmtZWFJoTFcxdGJDMXViMlJsUFNKdGMzVmlJajQ4WnlCa1lYUmhMVzF0YkMxdWIyUmxQU0p0YVNJK1BIVnpaU0JrWVhSaExXTTlJakZFTkRNNElpQjRiR2x1YXpwb2NtVm1QU0lqVFVwWUxUWTNMVlJGV0MxSkxURkVORE00SWk4K1BDOW5QanhuSUdSaGRHRXRiVzFzTFc1dlpHVTlJbTFwSWlCMGNtRnVjMlp2Y20wOUluUnlZVzV6YkdGMFpTZzNOekVzTFRFMU1Da2djMk5oYkdVb01DNDNNRGNwSWo0OGRYTmxJR1JoZEdFdFl6MGlNVVEwTlRnaUlIaHNhVzVyT21oeVpXWTlJaU5OU2xndE5qY3RWRVZZTFVrdE1VUTBOVGdpTHo0OEwyYytQQzluUGp4bklHUmhkR0V0Ylcxc0xXNXZaR1U5SW0xdklpQjBjbUZ1YzJadmNtMDlJblJ5WVc1emJHRjBaU2d4TkRZM0xqSXNNQ2tpUGp4MWMyVWdaR0YwWVMxalBTSXpSQ0lnZUd4cGJtczZhSEpsWmowaUkwMUtXQzAyTnkxVVJWZ3RUaTB6UkNJdlBqd3ZaejQ4WnlCa1lYUmhMVzF0YkMxdWIyUmxQU0p0YnlJZ2RISmhibk5tYjNKdFBTSjBjbUZ1YzJ4aGRHVW9NalV5TXl3d0tTSStQSFZ6WlNCa1lYUmhMV005SWpJNElpQjRiR2x1YXpwb2NtVm1QU0lqVFVwWUxUWTNMVlJGV0MxT0xUSTRJaTgrUEM5blBqeG5JR1JoZEdFdGJXMXNMVzV2WkdVOUltMXpkV0lpSUhSeVlXNXpabTl5YlQwaWRISmhibk5zWVhSbEtESTVNVElzTUNraVBqeG5JR1JoZEdFdGJXMXNMVzV2WkdVOUltMXBJajQ4ZFhObElHUmhkR0V0WXowaU1VUTBNMFFpSUhoc2FXNXJPbWh5WldZOUlpTk5TbGd0TmpjdFZFVllMVWt0TVVRME0wUWlMejQ4TDJjK1BHY2daR0YwWVMxdGJXd3RibTlrWlQwaWJXa2lJSFJ5WVc1elptOXliVDBpZEhKaGJuTnNZWFJsS0RVNE9Dd3RNVFV3S1NCelkyRnNaU2d3TGpjd055a2lQangxYzJVZ1pHRjBZUzFqUFNJeFJEUXpSaUlnZUd4cGJtczZhSEpsWmowaUkwMUtXQzAyTnkxVVJWZ3RTUzB4UkRRelJpSXZQand2Wno0OEwyYytQR2NnWkdGMFlTMXRiV3d0Ym05a1pUMGliVzhpSUhSeVlXNXpabTl5YlQwaWRISmhibk5zWVhSbEtEUXlOVE11Tnl3d0tTSStQSFZ6WlNCa1lYUmhMV005SWpKQ0lpQjRiR2x1YXpwb2NtVm1QU0lqVFVwWUxUWTNMVlJGV0MxT0xUSkNJaTgrUEM5blBqeG5JR1JoZEdFdGJXMXNMVzV2WkdVOUltMXpkV0lpSUhSeVlXNXpabTl5YlQwaWRISmhibk5zWVhSbEtEVXlOVE11T1N3d0tTSStQR2NnWkdGMFlTMXRiV3d0Ym05a1pUMGliV2tpUGp4MWMyVWdaR0YwWVMxalBTSXhSRFF6UkNJZ2VHeHBibXM2YUhKbFpqMGlJMDFLV0MwMk55MVVSVmd0U1MweFJEUXpSQ0l2UGp3dlp6NDhaeUJrWVhSaExXMXRiQzF1YjJSbFBTSnRhU0lnZEhKaGJuTm1iM0p0UFNKMGNtRnVjMnhoZEdVb05UZzRMQzB4TlRBcElITmpZV3hsS0RBdU56QTNLU0krUEhWelpTQmtZWFJoTFdNOUlqRkVORFExSWlCNGJHbHVhenBvY21WbVBTSWpUVXBZTFRZM0xWUkZXQzFKTFRGRU5EUTFJaTgrUEM5blBqd3ZaejQ4WnlCa1lYUmhMVzF0YkMxdWIyUmxQU0p0YnlJZ2RISmhibk5tYjNKdFBTSjBjbUZ1YzJ4aGRHVW9OalF5T0M0MkxEQXBJajQ4ZFhObElHUmhkR0V0WXowaU1qa2lJSGhzYVc1ck9taHlaV1k5SWlOTlNsZ3ROamN0VkVWWUxVNHRNamtpTHo0OEwyYytQR2NnWkdGMFlTMXRiV3d0Ym05a1pUMGliV2tpSUhSeVlXNXpabTl5YlQwaWRISmhibk5zWVhSbEtEWTVPRFF1TXl3d0tTSStQSFZ6WlNCa1lYUmhMV005SWpZeklpQjRiR2x1YXpwb2NtVm1QU0lqVFVwWUxUWTNMVlJGV0MxT0xUWXpJaTgrUEhWelpTQmtZWFJoTFdNOUlqWkdJaUI0YkdsdWF6cG9jbVZtUFNJalRVcFlMVFkzTFZSRldDMU9MVFpHSWlCMGNtRnVjMlp2Y20wOUluUnlZVzV6YkdGMFpTZzBORFFzTUNraUx6NDhkWE5sSUdSaGRHRXRZejBpTnpNaUlIaHNhVzVyT21oeVpXWTlJaU5OU2xndE5qY3RWRVZZTFU0dE56TWlJSFJ5WVc1elptOXliVDBpZEhKaGJuTnNZWFJsS0RrME5Dd3dLU0l2UGp3dlp6NDhaeUJrWVhSaExXMXRiQzF1YjJSbFBTSnRieUlnZEhKaGJuTm1iM0p0UFNKMGNtRnVjMnhoZEdVb09ETXlNaTR6TERBcElqNDhkWE5sSUdSaGRHRXRZejBpTWpBMk1TSWdlR3hwYm1zNmFISmxaajBpSTAxS1dDMDJOeTFVUlZndFRpMHlNRFl4SWk4K1BDOW5QanhuSUdSaGRHRXRiVzFzTFc1dlpHVTlJbTFwSWlCMGNtRnVjMlp2Y20wOUluUnlZVzV6YkdGMFpTZzRORGc1TERBcElqNDhkWE5sSUdSaGRHRXRZejBpTVVRME5UZ2lJSGhzYVc1ck9taHlaV1k5SWlOTlNsZ3ROamN0VkVWWUxVa3RNVVEwTlRnaUx6NDhMMmMrUEdjZ1pHRjBZUzF0Yld3dGJtOWtaVDBpYlc4aUlIUnlZVzV6Wm05eWJUMGlkSEpoYm5Oc1lYUmxLRGt5TXpJdU1pd3dLU0krUEhWelpTQmtZWFJoTFdNOUlqSkNJaUI0YkdsdWF6cG9jbVZtUFNJalRVcFlMVFkzTFZSRldDMU9MVEpDSWk4K1BDOW5QanhuSUdSaGRHRXRiVzFzTFc1dlpHVTlJbTFwSWlCMGNtRnVjMlp2Y20wOUluUnlZVzV6YkdGMFpTZ3hNREl6TWk0MExEQXBJajQ4ZFhObElHUmhkR0V0WXowaU1VUTBOVFlpSUhoc2FXNXJPbWh5WldZOUlpTk5TbGd0TmpjdFZFVllMVWt0TVVRME5UWWlMejQ4TDJjK1BHY2daR0YwWVMxdGJXd3RibTlrWlQwaWJXOGlJSFJ5WVc1elptOXliVDBpZEhKaGJuTnNZWFJsS0RFd05UYzNMalFzTUNraVBqeDFjMlVnWkdGMFlTMWpQU0l5T0NJZ2VHeHBibXM2YUhKbFpqMGlJMDFLV0MwMk55MVVSVmd0VGkweU9DSXZQand2Wno0OFp5QmtZWFJoTFcxdGJDMXViMlJsUFNKdGMzVmlJaUIwY21GdWMyWnZjbTA5SW5SeVlXNXpiR0YwWlNneE1EazJOaTQwTERBcElqNDhaeUJrWVhSaExXMXRiQzF1YjJSbFBTSnRhU0krUEhWelpTQmtZWFJoTFdNOUlqRkVORE5FSWlCNGJHbHVhenBvY21WbVBTSWpUVXBZTFRZM0xWUkZXQzFKTFRGRU5ETkVJaTgrUEM5blBqeG5JR1JoZEdFdGJXMXNMVzV2WkdVOUltMXBJaUIwY21GdWMyWnZjbTA5SW5SeVlXNXpiR0YwWlNnMU9EZ3NMVEUxTUNrZ2MyTmhiR1VvTUM0M01EY3BJajQ4ZFhObElHUmhkR0V0WXowaU1VUTBNMFlpSUhoc2FXNXJPbWh5WldZOUlpTk5TbGd0TmpjdFZFVllMVWt0TVVRME0wWWlMejQ4TDJjK1BDOW5QanhuSUdSaGRHRXRiVzFzTFc1dlpHVTlJbTF2SWlCMGNtRnVjMlp2Y20wOUluUnlZVzV6YkdGMFpTZ3hNak13T0M0eUxEQXBJajQ4ZFhObElHUmhkR0V0WXowaU1qSXhNaUlnZUd4cGJtczZhSEpsWmowaUkwMUtXQzAyTnkxVVJWZ3RUaTB5TWpFeUlpOCtQQzluUGp4bklHUmhkR0V0Ylcxc0xXNXZaR1U5SW0xemRXSWlJSFJ5WVc1elptOXliVDBpZEhKaGJuTnNZWFJsS0RFek16QTRMalFzTUNraVBqeG5JR1JoZEdFdGJXMXNMVzV2WkdVOUltMXBJajQ4ZFhObElHUmhkR0V0WXowaU1VUTBNMFFpSUhoc2FXNXJPbWh5WldZOUlpTk5TbGd0TmpjdFZFVllMVWt0TVVRME0wUWlMejQ4TDJjK1BHY2daR0YwWVMxdGJXd3RibTlrWlQwaWJXa2lJSFJ5WVc1elptOXliVDBpZEhKaGJuTnNZWFJsS0RVNE9Dd3RNVFV3S1NCelkyRnNaU2d3TGpjd055a2lQangxYzJVZ1pHRjBZUzFqUFNJeFJEUTBOU0lnZUd4cGJtczZhSEpsWmowaUkwMUtXQzAyTnkxVVJWZ3RTUzB4UkRRME5TSXZQand2Wno0OEwyYytQR2NnWkdGMFlTMXRiV3d0Ym05a1pUMGliVzhpSUhSeVlXNXpabTl5YlQwaWRISmhibk5zWVhSbEtERTBORGd6TGpFc01Da2lQangxYzJVZ1pHRjBZUzFqUFNJeU9TSWdlR3hwYm1zNmFISmxaajBpSTAxS1dDMDJOeTFVUlZndFRpMHlPU0l2UGp3dlp6NDhaeUJrWVhSaExXMXRiQzF1YjJSbFBTSnRhU0lnZEhKaGJuTm1iM0p0UFNKMGNtRnVjMnhoZEdVb01UVXdNemd1T0N3d0tTSStQSFZ6WlNCa1lYUmhMV005SWpjeklpQjRiR2x1YXpwb2NtVm1QU0lqVFVwWUxUWTNMVlJGV0MxT0xUY3pJaTgrUEhWelpTQmtZWFJoTFdNOUlqWTVJaUI0YkdsdWF6cG9jbVZtUFNJalRVcFlMVFkzTFZSRldDMU9MVFk1SWlCMGNtRnVjMlp2Y20wOUluUnlZVzV6YkdGMFpTZ3pPVFFzTUNraUx6NDhkWE5sSUdSaGRHRXRZejBpTmtVaUlIaHNhVzVyT21oeVpXWTlJaU5OU2xndE5qY3RWRVZZTFU0dE5rVWlJSFJ5WVc1elptOXliVDBpZEhKaGJuTnNZWFJsS0RZM01pd3dLU0l2UGp3dlp6NDhaeUJrWVhSaExXMXRiQzF1YjJSbFBTSnRieUlnZEhKaGJuTm1iM0p0UFNKMGNtRnVjMnhoZEdVb01UWXlOall1T0N3d0tTSStQSFZ6WlNCa1lYUmhMV005SWpJd05qRWlJSGhzYVc1ck9taHlaV1k5SWlOTlNsZ3ROamN0VkVWWUxVNHRNakEyTVNJdlBqd3ZaejQ4WnlCa1lYUmhMVzF0YkMxdWIyUmxQU0p0YVNJZ2RISmhibk5tYjNKdFBTSjBjbUZ1YzJ4aGRHVW9NVFkwTXpNdU5Dd3dLU0krUEhWelpTQmtZWFJoTFdNOUlqRkVORFU0SWlCNGJHbHVhenBvY21WbVBTSWpUVXBZTFRZM0xWUkZXQzFKTFRGRU5EVTRJaTgrUEM5blBqd3ZaejQ4TDJjK1BDOXpkbWMrIiwKCSJSZWFsVmlld1NpemVKc29uIiA6ICJ7XCJoZWlnaHRcIjozNTMsXCJ3aWR0aFwiOjU5ODJ9Igp9Cg=="/>
    </extobj>
    <extobj name="2384804F-3998-4D57-9195-F3826E402611-4">
      <extobjdata type="2384804F-3998-4D57-9195-F3826E402611" data="ewoJIkltZ1NldHRpbmdKc29uIiA6ICJ7XCJoZWlnaHRcIjo0MS4wNzE0Mjg1NzE0Mjg1NyxcIndpZHRoXCI6MjA4LjkyODU3MTQyODU3MTQyfSIsCgkiTGF0ZXgiIDogInc9XFxmcmFjezF9ezJcXHBpIGl9XFxpbnRfey1cXHBpfV57XFxwaX1ka1xccGFydGlhbF9rXFxsbiBcXGRldCBIX2siLAoJIkxhdGV4SW1nQmFzZTY0IiA6ICJQSE4yWnlCNGJXeHVjejBpYUhSMGNEb3ZMM2QzZHk1M015NXZjbWN2TWpBd01DOXpkbWNpSUhkcFpIUm9QU0l5Tmk0NE0yVjRJaUJvWldsbmFIUTlJalV1TXpGbGVDSWdjbTlzWlQwaWFXMW5JaUJtYjJOMWMyRmliR1U5SW1aaGJITmxJaUIyYVdWM1FtOTRQU0l3SUMweE16a3lMamdnTVRFNE5UZ3VPU0F5TXpRM0xqSWlJSGh0Ykc1ek9uaHNhVzVyUFNKb2RIUndPaTh2ZDNkM0xuY3pMbTl5Wnk4eE9UazVMM2hzYVc1cklpQmhjbWxoTFdocFpHUmxiajBpZEhKMVpTSWdjM1I1YkdVOUluWmxjblJwWTJGc0xXRnNhV2R1T2lBdE1pNHhOVGxsZURzZ2JXRjRMWGRwWkhSb09pQTVPQ1U3SWo0OFpHVm1jejQ4Y0dGMGFDQnBaRDBpVFVwWUxUZ3RWRVZZTFVrdE1VUTBOalFpSUdROUlrMDFPREFnTXpnMVVUVTRNQ0EwTURZZ05UazVJRFF5TkZRMk5ERWdORFF6VVRZMU9TQTBORE1nTmpjMElEUXlOVlEyT1RBZ016WTRVVFk1TUNBek16a2dOamN4SURJMU0xRTJOVFlnTVRrM0lEWTBOQ0F4TmpGVU5qQTVJRGd3VkRVMU5DQXhNbFEwT0RJZ0xURXhVVFF6T0NBdE1URWdOREEwSURWVU16VTFJRFE0VVRNMU5DQTBOeUF6TlRJZ05EUlJNekV4SUMweE1TQXlOVElnTFRFeFVUSXlOaUF0TVRFZ01qQXlJQzAxVkRFMU5TQXhORlF4TVRnZ05UTlVNVEEwSURFeE5sRXhNRFFnTVRjd0lERXpPQ0F5TmpKVU1UY3pJRE0zT1ZFeE56TWdNemd3SURFM015QXpPREZSTVRjeklETTVNQ0F4TnpNZ016a3pWREUyT1NBME1EQlVNVFU0SURRd05FZ3hOVFJSTVRNeElEUXdOQ0F4TVRJZ016ZzFWRGd5SURNME5GUTJOU0F6TURKVU5UY2dNamd3VVRVMUlESTNPQ0EwTVNBeU56aElNamRSTWpFZ01qZzBJREl4SURJNE4xRXlNU0F5T1RNZ01qa2dNekUxVkRVeUlETTJObFE1TmlBME1UaFVNVFl4SURRME1WRXlNRFFnTkRReElESXlOeUEwTVRaVU1qVXdJRE0xT0ZFeU5UQWdNelF3SURJeE55QXlOVEJVTVRnMElERXhNVkV4T0RRZ05qVWdNakExSURRMlZESTFPQ0F5TmxFek1ERWdNallnTXpNMElEZzNURE16T1NBNU5sWXhNVGxSTXpNNUlERXlNaUF6TXprZ01USTRWRE0wTUNBeE16WlVNelF4SURFME0xUXpORElnTVRVeVZETTBOU0F4TmpWVU16UTRJREU0TWxRek5UUWdNakEyVkRNMk1pQXlNemhVTXpjeklESTRNVkUwTURJZ016azFJRFF3TmlBME1EUlJOREU1SURRek1TQTBORGtnTkRNeFVUUTJPQ0EwTXpFZ05EYzFJRFF5TVZRME9ETWdOREF5VVRRNE15QXpPRGtnTkRVMElESTNORlEwTWpJZ01UUXlVVFF5TUNBeE16RWdOREl3SURFd04xWXhNREJSTkRJd0lEZzFJRFF5TXlBM01WUTBORElnTkRKVU5EZzNJREkyVVRVMU9DQXlOaUEyTURBZ01UUTRVVFl3T1NBeE56RWdOakl3SURJeE0xUTJNeklnTWpjelVUWXpNaUF6TURZZ05qRTVJRE15TlZRMU9UTWdNelUzVkRVNE1DQXpPRFZhSWk4K1BIQmhkR2dnYVdROUlrMUtXQzA0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0M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DR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DRMVlJGV0MxSkxURkVOekJDSWlCa1BTSk5NVE15SUMweE1WRTVPQ0F0TVRFZ09UZ2dNakpXTXpOTU1URXhJRFl4VVRFNE5pQXlNVGtnTWpJd0lETXpORXd5TWpnZ016VTRTREU1TmxFeE5UZ2dNelU0SURFME1pQXpOVFZVTVRBeklETXpObEU1TWlBek1qa2dPREVnTXpFNFZEWXlJREk1TjFRMU15QXlPRFZSTlRFZ01qZzBJRE00SURJNE5GRXhPU0F5T0RRZ01Ua2dNamswVVRFNUlETXdNQ0F6T0NBek1qbFVPVE1nTXpreFZERTJOQ0EwTWpsUk1UY3hJRFF6TVNBek9Ea2dORE14VVRVME9TQTBNekVnTlRVeklEUXpNRkUxTnpNZ05ESXpJRFUzTXlBME1ESlJOVGN6SURNM01TQTFOREVnTXpZd1VUVXpOU0F6TlRnZ05EY3lJRE0xT0VnME1EaE1OREExSURNME1WRXpPVE1nTWpZNUlETTVNeUF5TWpKUk16a3pJREUzTUNBME1ESWdNVEk1VkRReU1TQTJOVlEwTXpFZ016ZFJORE14SURJd0lEUXhOeUExVkRNNE1TQXRNVEJSTXpjd0lDMHhNQ0F6TmpNZ0xUZFVNelEzSURFM1ZETXpNU0EzTjFFek16QWdPRFlnTXpNd0lERXlNVkV6TXpBZ01UY3dJRE16T1NBeU1qWlVNelUzSURNeE9GUXpOamNnTXpVNFNESTJPVXd5TmpnZ016VTBVVEkyT0NBek5URWdNalE1SURJM05WUXlNRFlnTVRFMFZERTNOU0F4TjFFeE5qUWdMVEV4SURFek1pQXRNVEZhSWk4K1BIQmhkR2dnYVdROUlrMUtXQzA0TFZSRldDMUpMVEZFTkRVMklpQmtQU0pOTVRnMElEWXdNRkV4T0RRZ05qSTBJREl3TXlBMk5ESlVNalEzSURZMk1WRXlOalVnTmpZeElESTNOeUEyTkRsVU1qa3dJRFl4T1ZFeU9UQWdOVGsySURJM01DQTFOemRVTWpJMklEVTFOMUV5TVRFZ05UVTNJREU1T0NBMU5qZFVNVGcwSURZd01GcE5NakVnTWpnM1VUSXhJREk1TlNBek1DQXpNVGhVTlRRZ016WTVWRGs0SURReU1GUXhOVGdnTkRReVVURTVOeUEwTkRJZ01qSXpJRFF4T1ZReU5UQWdNelUzVVRJMU1DQXpOREFnTWpNMklETXdNVlF4T1RZZ01UazJWREUxTkNBNE0xRXhORGtnTmpFZ01UUTVJRFV4VVRFME9TQXlOaUF4TmpZZ01qWlJNVGMxSURJMklERTROU0F5T1ZReU1EZ2dORE5VTWpNMUlEYzRWREkyTUNBeE16ZFJNall6SURFME9TQXlOalVnTVRVeFZESTRNaUF4TlROUk16QXlJREUxTXlBek1ESWdNVFF6VVRNd01pQXhNelVnTWpreklERXhNbFF5TmpnZ05qRlVNakl6SURFeFZERTJNU0F0TVRGUk1USTVJQzB4TVNBeE1ESWdNVEJVTnpRZ056UlJOelFnT1RFZ056a2dNVEEyVkRFeU1pQXlNakJSTVRZd0lETXlNU0F4TmpZZ016UXhWREUzTXlBek9EQlJNVGN6SURRd05DQXhOVFlnTkRBMFNERTFORkV4TWpRZ05EQTBJRGs1SURNM01WUTJNU0F5T0RkUk5qQWdNamcySURVNUlESTRORlExT0NBeU9ERlVOVFlnTWpjNVZEVXpJREkzT0ZRME9TQXlOemhVTkRFZ01qYzRTREkzVVRJeElESTROQ0F5TVNBeU9EZGFJaTgrUEhCaGRHZ2dhV1E5SWsxS1dDMDRMVlJGV0MxTVR5MHlNakpDSWlCa1BTSk5NVEUwSUMwM09UaFJNVE15SUMwNE1qUWdNVFkxSUMwNE1qUklNVFkzVVRFNU5TQXRPREkwSURJeU15QXROelkwVkRJM05TQXROakF3VkRNeU1DQXRNemt4VkRNMk1pQXRNVFkwVVRNMk5TQXRNVFF6SURNMk55QXRNVE16VVRRek9TQXlPVElnTlRJeklEWTFOVlEyTkRVZ01URXlOMUUyTlRFZ01URTBOU0EyTlRVZ01URTFOMVEyTnpJZ01USXdNVlEyT1RrZ01USTFOMVEzTXpNZ01UTXdObFEzTnpjZ01UTTBObFE0TWpnZ01UTTJNRkU0T0RRZ01UTTJNQ0E1TVRJZ01UTXlOVlE1TkRRZ01USTBOVkU1TkRRZ01USXlNQ0E1TXpJZ01USXdOVlE1TURrZ01URTRObFE0T0RjZ01URTRNMUU0TmpZZ01URTRNeUE0TkRrZ01URTVPRlE0TXpJZ01USXpPVkU0TXpJZ01USTROeUE0T0RVZ01USTVOa3c0T0RJZ01UTXdNRkU0TnprZ01UTXdNeUE0TnpRZ01UTXdOMVE0TmpZZ01UTXhNMUU0TlRFZ01UTXlNeUE0TXpNZ01UTXlNMUU0TVRrZ01UTXlNeUE0TURjZ01UTXhNVlEzTnpVZ01USTFOVlEzTXpZZ01URXpPVlEyT0RrZ09UTTJWRFl6TXlBMk1qaFJOVGMwSURJNU15QTFNVEFnTFRWVU5ERXdJQzAwTXpkVU16VTFJQzAyTWpsUk1qYzRJQzA0TmpJZ01UWTFJQzA0TmpKUk1USTFJQzA0TmpJZ09USWdMVGd6TVZRMU5TQXROelEyVVRVMUlDMDNNVEVnTnpRZ0xUWTVPRlF4TVRJZ0xUWTROVkV4TXpNZ0xUWTROU0F4TlRBZ0xUY3dNRlF4TmpjZ0xUYzBNVkV4TmpjZ0xUYzRPU0F4TVRRZ0xUYzVPRm9pTHo0OGNHRjBhQ0JwWkQwaVRVcFlMVGd0VkVWWUxVNHRNakl4TWlJZ1pEMGlUVGcwSURJek4xUTROQ0F5TlRCVU9UZ2dNamN3U0RZM09WRTJPVFFnTWpZeUlEWTVOQ0F5TlRCVU5qYzVJREl6TUVnNU9GRTROQ0F5TXpjZ09EUWdNalV3V2lJdlBqeHdZWFJvSUdsa1BTSk5TbGd0T0MxVVJWZ3RTUzB4UkRRMU1TSWdaRDBpVFRNMk5pQTJPRE5STXpZM0lEWTRNeUEwTXpnZ05qZzRWRFV4TVNBMk9UUlJOVEl6SURZNU5DQTFNak1nTmpnMlVUVXlNeUEyTnprZ05EVXdJRE00TkZRek56VWdPRE5VTXpjMElEWTRVVE0zTkNBeU5pQTBNRElnTWpaUk5ERXhJREkzSURReU1pQXpOVkUwTkRNZ05UVWdORFl6SURFek1WRTBOamtnTVRVeElEUTNNeUF4TlRKUk5EYzFJREUxTXlBME9ETWdNVFV6U0RRNE4wZzBPVEZSTlRBMklERTFNeUExTURZZ01UUTFVVFV3TmlBeE5EQWdOVEF6SURFeU9WRTBPVEFnTnprZ05EY3pJRFE0VkRRME5TQTRWRFF4TnlBdE9GRTBNRGtnTFRFd0lETTVNeUF0TVRCUk16VTVJQzB4TUNBek16WWdOVlF6TURZZ016Wk1NekF3SURVeFVUSTVPU0ExTWlBeU9UWWdOVEJSTWprMElEUTRJREk1TWlBME5sRXlNek1nTFRFd0lERTNNaUF0TVRCUk1URTNJQzB4TUNBM05TQXpNRlF6TXlBeE5UZFJNek1nTWpBMUlEVXpJREkxTlZReE1ERWdNelF4VVRFME9DQXpPVGdnTVRrMUlEUXlNRlF5T0RBZ05EUXlVVE16TmlBME5ESWdNelkwSURRd01GRXpOamtnTXprMElETTJPU0F6T1RaUk16Y3dJRFF3TUNBek9UWWdOVEExVkRReU5DQTJNVFpSTkRJMElEWXlPU0EwTVRjZ05qTXlWRE0zT0NBMk16ZElNelUzVVRNMU1TQTJORE1nTXpVeElEWTBOVlF6TlRNZ05qWTBVVE0xT0NBMk9ETWdNelkySURZNE0xcE5NelV5SURNeU5sRXpNamtnTkRBMUlESTNOeUEwTURWUk1qUXlJRFF3TlNBeU1UQWdNemMwVkRFMk1DQXlPVE5STVRNeElESXhOQ0F4TVRrZ01USTVVVEV4T1NBeE1qWWdNVEU1SURFeE9GUXhNVGdnTVRBMlVURXhPQ0EyTVNBeE16WWdORFJVTVRjNUlESTJVVEl6TXlBeU5pQXlPVEFnT1RoTU1qazRJREV3T1V3ek5USWdNekkyV2lJdlBqeHdZWFJvSUdsa1BTSk5TbGd0T0MxVVJWZ3RTUzB4UkRRMU9DSWdaRDBpVFRFeU1TQTJORGRSTVRJeElEWTFOeUF4TWpVZ05qY3dWREV6TnlBMk9ETlJNVE00SURZNE15QXlNRGtnTmpnNFZESTRNaUEyT1RSUk1qazBJRFk1TkNBeU9UUWdOamcyVVRJNU5DQTJOemtnTWpRMElEUTNOMUV4T1RRZ01qYzVJREU1TkNBeU56SlJNakV6SURJNE1pQXlNak1nTWpreFVUSTBOeUF6TURrZ01qa3lJRE0xTkZRek5qSWdOREUxVVRRd01pQTBORElnTkRNNElEUTBNbEUwTmpnZ05EUXlJRFE0TlNBME1qTlVOVEF6SURNMk9WRTFNRE1nTXpRMElEUTVOaUF6TWpkVU5EYzNJRE13TWxRME5UWWdNamt4VkRRek9DQXlPRGhSTkRFNElESTRPQ0EwTURZZ01qazVWRE01TkNBek1qaFJNemswSURNMU15QTBNVEFnTXpZNVZEUTBNaUF6T1RCTU5EVTRJRE01TTFFME5EWWdOREExSURRek5DQTBNRFZJTkRNd1VUTTVPQ0EwTURJZ016WTNJRE00TUZReU9UUWdNekUyVkRJeU9DQXlOVFZSTWpNd0lESTFOQ0F5TkRNZ01qVXlWREkyTnlBeU5EWlVNamt6SURJek9GUXpNakFnTWpJMFZETTBNaUF5TURaVU16VTVJREU0TUZRek5qVWdNVFEzVVRNMk5TQXhNekFnTXpZd0lERXdObFF6TlRRZ05qWlJNelUwSURJMklETTRNU0F5TmxFME1qa2dNallnTkRVNUlERTBOVkUwTmpFZ01UVXpJRFEzT1NBeE5UTklORGd6VVRRNU9TQXhOVE1nTkRrNUlERTBORkUwT1RrZ01UTTVJRFE1TmlBeE16QlJORFUxSUMweE1TQXpOemdnTFRFeFVUTXpNeUF0TVRFZ016QTFJREUxVkRJM055QTVNRkV5TnpjZ01UQTRJREk0TUNBeE1qRlVNamd6SURFME5WRXlPRE1nTVRZM0lESTJPU0F4T0ROVU1qTTBJREl3TmxReU1EQWdNakUzVkRFNE1pQXlNakJJTVRnd1VURTJPQ0F4TnpnZ01UVTVJREV6T1ZReE5EVWdPREZVTVRNMklEUTBWREV5T1NBeU1GUXhNaklnTjFReE1URWdMVEpST1RnZ0xURXhJRGd6SUMweE1WRTJOaUF0TVRFZ05UY2dMVEZVTkRnZ01UWlJORGdnTWpZZ09EVWdNVGMyVkRFMU9DQTBOekZNTVRrMUlEWXhObEV4T1RZZ05qSTVJREU0T0NBMk16SlVNVFE1SURZek4wZ3hORFJSTVRNMElEWXpOeUF4TXpFZ05qTTNWREV5TkNBMk5EQlVNVEl4SURZME4xb2lMejQ4Y0dGMGFDQnBaRDBpVFVwWUxUZ3RWRVZZTFVrdE1VUTNNVFVpSUdROUlrMHlNRElnTlRBNFVURTNPU0ExTURnZ01UWTVJRFV5TUZReE5UZ2dOVFEzVVRFMU9DQTFOVGNnTVRZMElEVTNOMVF4T0RVZ05qSTBWREl6TUNBMk56VlVNekF4SURjeE1Fd3pNek1nTnpFMVNETTBOVkV6TnpnZ056RTFJRE00TkNBM01UUlJORFEzSURjd015QTBPRGtnTmpZeFZEVTBPU0ExTmpoVU5UWTJJRFExTjFFMU5qWWdNell5SURVeE9TQXlOREJVTkRBeUlEVXpVVE15TVNBdE1qSWdNakl6SUMweU1sRXhNak1nTFRJeUlEY3pJRFUyVVRReUlERXdNaUEwTWlBeE5EaFdNVFU1VVRReUlESTNOaUF4TWprZ016Y3dWRE15TWlBME5qVlJNemd6SURRMk5TQTBNVFFnTkRNMFZEUTFOU0F6TmpkTU5EVTRJRE0zT0ZFME56Z2dORFl4SURRM09DQTFNVFZSTkRjNElEWXdNeUEwTXpjZ05qTTVWRE0wTkNBMk56WlJNalkySURZM05pQXlNak1nTmpFeVVUSTJOQ0EyTURZZ01qWTBJRFUzTWxFeU5qUWdOVFEzSURJME5pQTFNamhVTWpBeUlEVXdPRnBOTkRNd0lETXdObEUwTXpBZ016Y3lJRFF3TVNBME1EQlVNek16SURReU9GRXlOekFnTkRJNElESXlNaUF6T0RKUk1UazNJRE0xTkNBeE9ETWdNekl6VkRFMU1DQXlNakZSTVRNeUlERTBPU0F4TXpJZ01URTJVVEV6TWlBeU1TQXlNeklnTWpGUk1qUTBJREl4SURJMU1DQXlNbEV6TWpjZ016VWdNemMwSURFeE1sRXpPRGtnTVRNM0lEUXdPU0F4T1RaVU5ETXdJRE13TmxvaUx6NDhjR0YwYUNCcFpEMGlUVXBZTFRndFZFVllMVTR0TmtNaUlHUTlJazAwTWlBME5rZzFObEU1TlNBME5pQXhNRE1nTmpCV05qaFJNVEF6SURjM0lERXdNeUE1TVZReE1ETWdNVEkwVkRFd05DQXhOamRVTVRBMElESXhOMVF4TURRZ01qY3lWREV3TkNBek1qbFJNVEEwSURNMk5pQXhNRFFnTkRBM1ZERXdOQ0EwT0RKVU1UQTBJRFUwTWxReE1ETWdOVGcyVkRFd015QTJNRE5STVRBd0lEWXlNaUE0T1NBMk1qaFVORFFnTmpNM1NESTJWalkyTUZFeU5pQTJPRE1nTWpnZ05qZ3pURE00SURZNE5GRTBPQ0EyT0RVZ05qY2dOamcyVkRFd05DQTJPRGhSTVRJeElEWTRPU0F4TkRFZ05qa3dWREUzTVNBMk9UTlVNVGd5SURZNU5FZ3hPRFZXTXpjNVVURTROU0EyTWlBeE9EWWdOakJSTVRrd0lEVXlJREU1T0NBME9WRXlNVGtnTkRZZ01qUTNJRFEyU0RJMk0xWXdTREkxTlV3eU16SWdNVkV5TURrZ01pQXhPRE1nTWxReE5EVWdNMVF4TURjZ00xUTFOeUF4VERNMElEQklNalpXTkRaSU5ESmFJaTgrUEhCaGRHZ2dhV1E5SWsxS1dDMDRMVlJGV0MxT0xUWkZJaUJrUFNKTk5ERWdORFpJTlRWUk9UUWdORFlnTVRBeUlEWXdWalk0VVRFd01pQTNOeUF4TURJZ09URlVNVEF5SURFeU1sUXhNRE1nTVRZeFZERXdNeUF5TUROUk1UQXpJREl6TkNBeE1ETWdNalk1VkRFd01pQXpNamhXTXpVeFVUazVJRE0zTUNBNE9DQXpOelpVTkRNZ016ZzFTREkxVmpRd09GRXlOU0EwTXpFZ01qY2dORE14VERNM0lEUXpNbEUwTnlBME16TWdOalVnTkRNMFZERXdNaUEwTXpaUk1URTVJRFF6TnlBeE16Z2dORE00VkRFMk55QTBOREZVTVRjNElEUTBNa2d4T0RGV05EQXlVVEU0TVNBek5qUWdNVGd5SURNMk5GUXhPRGNnTXpZNVZERTVPU0F6T0RSVU1qRTRJRFF3TWxReU5EY2dOREl4VkRJNE5TQTBNemRSTXpBMUlEUTBNaUF6TXpZZ05EUXlVVFExTUNBME16Z2dORFl6SURNeU9WRTBOalFnTXpJeUlEUTJOQ0F4T1RCV01UQTBVVFEyTkNBMk5pQTBOallnTlRsVU5EYzNJRFE1VVRRNU9DQTBOaUExTWpZZ05EWklOVFF5VmpCSU5UTTBURFV4TUNBeFVUUTROeUF5SURRMk1DQXlWRFF5TWlBelVUTXhPU0F6SURNeE1DQXdTRE13TWxZME5rZ3pNVGhSTXpjNUlEUTJJRE0zT1NBMk1sRXpPREFnTmpRZ016Z3dJREl3TUZFek56a2dNek0xSURNM09DQXpORE5STXpjeUlETTNNU0F6TlRnZ016ZzFWRE16TkNBME1ESlVNekE0SURRd05GRXlOak1nTkRBMElESXlPU0F6TnpCUk1qQXlJRE0wTXlBeE9UVWdNekUxVkRFNE55QXlNekpXTVRZNFZqRXdPRkV4T0RjZ056Z2dNVGc0SURZNFZERTVNU0ExTlZReU1EQWdORGxSTWpJeElEUTJJREkwT1NBME5rZ3lOalZXTUVneU5UZE1Nak0wSURGUk1qRXdJRElnTVRneklESlVNVFExSUROUk5ESWdNeUF6TXlBd1NESTFWalEyU0RReFdpSXZQanh3WVhSb0lHbGtQU0pOU2xndE9DMVVSVmd0VGkweU1EWXhJaUJrUFNJaUx6NDhjR0YwYUNCcFpEMGlUVXBZTFRndFZFVllMVTR0TmpRaUlHUTlJazB6TnpZZ05EazFVVE0zTmlBMU1URWdNemMySURVek5WUXpOemNnTlRZNFVUTTNOeUEyTVRNZ016WTNJRFl5TkZRek1UWWdOak0zU0RJNU9GWTJOakJSTWprNElEWTRNeUF6TURBZ05qZ3pURE14TUNBMk9EUlJNekl3SURZNE5TQXpNemtnTmpnMlZETTNOaUEyT0RoUk16a3pJRFk0T1NBME1UTWdOamt3VkRRME15QTJPVE5VTkRVMElEWTVORWcwTlRkV016a3dVVFExTnlBNE5DQTBOVGdnT0RGUk5EWXhJRFl4SURRM01pQTFOVlExTVRjZ05EWklOVE0xVmpCUk5UTXpJREFnTkRVNUlDMDFWRE00TUNBdE1URklNemN6VmpRMFRETTJOU0F6TjFFek1EY2dMVEV4SURJek5TQXRNVEZSTVRVNElDMHhNU0E1TmlBMU1GUXpOQ0F5TVRWUk16UWdNekUxSURrM0lETTNPRlF5TkRRZ05EUXlVVE14T1NBME5ESWdNemMySURNNU0xWTBPVFZhVFRNM015QXpOREpSTXpJNElEUXdOU0F5TmpBZ05EQTFVVEl4TVNBME1EVWdNVGN6SURNMk9WRXhORFlnTXpReElERXpPU0F6TURWVU1UTXhJREl4TVZFeE16RWdNVFUxSURFek9DQXhNakJVTVRjeklEVTVVVEl3TXlBeU5pQXlOVEVnTWpaUk16SXlJREkySURNM015QXhNRE5XTXpReVdpSXZQanh3WVhSb0lHbGtQU0pOU2xndE9DMVVSVmd0VGkwMk5TSWdaRDBpVFRJNElESXhPRkV5T0NBeU56TWdORGdnTXpFNFZEazRJRE01TVZReE5qTWdORE16VkRJeU9TQTBORGhSTWpneUlEUTBPQ0F6TWpBZ05ETXdWRE0zT0NBek9EQlVOREEySURNeE5sUTBNVFVnTWpRMVVUUXhOU0F5TXpnZ05EQTRJREl6TVVneE1qWldNakUyVVRFeU5pQTJPQ0F5TWpZZ016WlJNalEySURNd0lESTNNQ0F6TUZFek1USWdNekFnTXpReUlEWXlVVE0xT1NBM09TQXpOamtnTVRBMFRETTNPU0F4TWpoUk16Z3lJREV6TVNBek9UVWdNVE14U0RNNU9GRTBNVFVnTVRNeElEUXhOU0F4TWpGUk5ERTFJREV4TnlBME1USWdNVEE0VVRNNU15QTFNeUF6TkRrZ01qRlVNalV3SUMweE1WRXhOVFVnTFRFeElEa3lJRFU0VkRJNElESXhPRnBOTXpNeklESTNOVkV6TWpJZ05EQXpJREl6T0NBME1URklNak0yVVRJeU9DQTBNVEVnTWpJd0lEUXhNRlF4T1RVZ05EQXlWREUyTmlBek9ERlVNVFF6SURNME1GUXhNamNnTWpjMFZqSTJOMGd6TXpOV01qYzFXaUl2UGp4d1lYUm9JR2xrUFNKTlNsZ3RPQzFVUlZndFRpMDNOQ0lnWkQwaVRUSTNJRFF5TWxFNE1DQTBNallnTVRBNUlEUTNPRlF4TkRFZ05qQXdWall4TlVneE9ERldORE14U0RNeE5sWXpPRFZJTVRneFZqSTBNVkV4T0RJZ01URTJJREU0TWlBeE1EQlVNVGc1SURZNFVUSXdNeUF5T1NBeU16Z2dNamxSTWpneUlESTVJREk1TWlBeE1EQlJNamt6SURFd09DQXlPVE1nTVRRMlZqRTRNVWd6TXpOV01UUTJWakV6TkZFek16TWdOVGNnTWpreElERTNVVEkyTkNBdE1UQWdNakl4SUMweE1GRXhPRGNnTFRFd0lERTJNaUF5VkRFeU5DQXpNMVF4TURVZ05qaFVPVGdnTVRBd1VUazNJREV3TnlBNU55QXlORGhXTXpnMVNERTRWalF5TWtneU4xb2lMejQ4Y0dGMGFDQnBaRDBpVFVwWUxUZ3RWRVZZTFVrdE1VUTBNMElpSUdROUlrMHlNamdnTmpNM1VURTVOQ0EyTXpjZ01Ua3lJRFkwTVZFeE9URWdOalF6SURFNU1TQTJORGxSTVRreElEWTNNeUF5TURJZ05qZ3lVVEl3TkNBMk9ETWdNakU1SURZNE0xRXlOakFnTmpneElETTFOU0EyT0RGUk16ZzVJRFk0TVNBME1UZ2dOamd4VkRRMk15QTJPREpVTkRneklEWTRNbEUwT1RrZ05qZ3lJRFE1T1NBMk56SlJORGs1SURZM01DQTBPVGNnTmpVNFVUUTVNaUEyTkRFZ05EZzNJRFl6T0VnME9EVlJORGd6SURZek9DQTBPREFnTmpNNFZEUTNNeUEyTXpoVU5EWTBJRFl6TjFRME5UVWdOak0zVVRReE5pQTJNellnTkRBMUlEWXpORlF6T0RjZ05qSXpVVE00TkNBMk1Ua2dNelUxSURVd01GRXpORGdnTkRjMElETTBNQ0EwTkRKVU16STRJRE01TlV3ek1qUWdNemd3VVRNeU5DQXpOemdnTkRZNUlETTNPRWcyTVRSTU5qRTFJRE00TVZFMk1UVWdNemcwSURZME5pQTFNRFJSTmpjMElEWXhPU0EyTnpRZ05qSTNWRFl4TnlBMk16ZFJOVGswSURZek55QTFPRGNnTmpNNVZEVTRNQ0EyTkRoUk5UZ3dJRFkxTUNBMU9ESWdOall3VVRVNE5pQTJOemNnTlRnNElEWTNPVlEyTURRZ05qZ3lVVFl3T1NBMk9ESWdOalEySURZNE1WUTNOREFnTmpnd1VUZ3dNaUEyT0RBZ09ETTFJRFk0TVZRNE56RWdOamd5VVRnNE9DQTJPRElnT0RnNElEWTNNbEU0T0RnZ05qUTFJRGczTmlBMk16aElPRGMwVVRnM01pQTJNemdnT0RZNUlEWXpPRlE0TmpJZ05qTTRWRGcxTXlBMk16ZFVPRFEwSURZek4xRTRNRFVnTmpNMklEYzVOQ0EyTXpSVU56YzJJRFl5TTFFM056TWdOakU0SURjd05DQXpOREJVTmpNMElEVTRVVFl6TkNBMU1TQTJNemdnTlRGUk5qUTJJRFE0SURZNU1pQTBOa2czTWpOUk56STVJRE00SURjeU9TQXpOMVEzTWpZZ01UbFJOekl5SURZZ056RTJJREJJTnpBeFVUWTJOQ0F5SURVMk55QXlVVFV6TXlBeUlEVXdOQ0F5VkRRMU9DQXlWRFF6TnlBeFVUUXlNQ0F4SURReU1DQXhNRkUwTWpBZ01UVWdOREl6SURJMFVUUXlPQ0EwTXlBME16TWdORFZSTkRNM0lEUTJJRFEwT0NBME5rZzBOVFJSTkRneElEUTJJRFV4TkNBME9WRTFNakFnTlRBZ05USXlJRFV3VkRVeU9DQTFOVlExTXpRZ05qUlVOVFF3SURneVZEVTBOeUF4TVRCVU5UVTRJREUxTTFFMU5qVWdNVGd4SURVMk9TQXhPVGhSTmpBeUlETXpNQ0EyTURJZ016TXhWRFExTnlBek16SklNekV5VERJM09TQXhPVGRSTWpRMUlEWXpJREkwTlNBMU9GRXlORFVnTlRFZ01qVXpJRFE1VkRNd015QTBOa2d6TXpSUk16UXdJRE00SURNME1DQXpOMVF6TXpjZ01UbFJNek16SURZZ016STNJREJJTXpFeVVUSTNOU0F5SURFM09DQXlVVEUwTkNBeUlERXhOU0F5VkRZNUlESlVORGdnTVZFek1TQXhJRE14SURFd1VUTXhJREV5SURNMElESTBVVE01SURReklEUTBJRFExVVRRNElEUTJJRFU1SURRMlNEWTFVVGt5SURRMklERXlOU0EwT1ZFeE16a2dOVElnTVRRMElEWXhVVEUwTnlBMk5TQXlNVFlnTXpNNVZESTROU0EyTWpoUk1qZzFJRFl6TlNBeU1qZ2dOak0z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alFpSUhoc2FXNXJPbWh5WldZOUlpTk5TbGd0T0MxVVJWZ3RTUzB4UkRRMk5DSXZQand2Wno0OFp5QmtZWFJoTFcxdGJDMXViMlJsUFNKdGJ5SWdkSEpoYm5ObWIzSnRQU0owY21GdWMyeGhkR1VvT1RrekxqZ3NNQ2tpUGp4MWMyVWdaR0YwWVMxalBTSXpSQ0lnZUd4cGJtczZhSEpsWmowaUkwMUtXQzA0TFZSRldDMU9MVE5FSWk4K1BDOW5QanhuSUdSaGRHRXRiVzFzTFc1dlpHVTlJbTFtY21GaklpQjBjbUZ1YzJadmNtMDlJblJ5WVc1emJHRjBaU2d5TURRNUxqWXNNQ2tpUGp4bklHUmhkR0V0Ylcxc0xXNXZaR1U5SW0xdUlpQjBjbUZ1YzJadmNtMDlJblJ5WVc1emJHRjBaU2cyTnpjdU5TdzJOellwSWo0OGRYTmxJR1JoZEdFdFl6MGlNekVpSUhoc2FXNXJPbWh5WldZOUlpTk5TbGd0T0MxVVJWZ3RUaTB6TVNJdlBqd3ZaejQ4WnlCa1lYUmhMVzF0YkMxdWIyUmxQU0p0Y205M0lpQjBjbUZ1YzJadmNtMDlJblJ5WVc1emJHRjBaU2d5TWpBc0xUWTROaWtpUGp4bklHUmhkR0V0Ylcxc0xXNXZaR1U5SW0xdUlqNDhkWE5sSUdSaGRHRXRZejBpTXpJaUlIaHNhVzVyT21oeVpXWTlJaU5OU2xndE9DMVVSVmd0VGkwek1pSXZQand2Wno0OFp5QmtZWFJoTFcxdGJDMXViMlJsUFNKdGFTSWdkSEpoYm5ObWIzSnRQU0owY21GdWMyeGhkR1VvTlRBd0xEQXBJajQ4ZFhObElHUmhkR0V0WXowaU1VUTNNRUlpSUhoc2FXNXJPbWh5WldZOUlpTk5TbGd0T0MxVVJWZ3RTUzB4UkRjd1FpSXZQand2Wno0OFp5QmtZWFJoTFcxdGJDMXViMlJsUFNKdGFTSWdkSEpoYm5ObWIzSnRQU0owY21GdWMyeGhkR1VvTVRBM01Dd3dLU0krUEhWelpTQmtZWFJoTFdNOUlqRkVORFUySWlCNGJHbHVhenBvY21WbVBTSWpUVXBZTFRndFZFVllMVWt0TVVRME5UWWlMejQ4TDJjK1BDOW5Qanh5WldOMElIZHBaSFJvUFNJeE5qRTFJaUJvWldsbmFIUTlJall3SWlCNFBTSXhNakFpSUhrOUlqSXlNQ0l2UGp3dlp6NDhaeUJrWVhSaExXMXRiQzF1YjJSbFBTSnRjM1ZpYzNWd0lpQjBjbUZ1YzJadmNtMDlJblJ5WVc1emJHRjBaU2cwTURjeExqSXNNQ2tpUGp4bklHUmhkR0V0Ylcxc0xXNXZaR1U5SW0xdklpQjBjbUZ1YzJadmNtMDlJblJ5WVc1emJHRjBaU2d3SURFcElqNDhkWE5sSUdSaGRHRXRZejBpTWpJeVFpSWdlR3hwYm1zNmFISmxaajBpSTAxS1dDMDRMVlJGV0MxTVR5MHlNakpDSWk4K1BDOW5QanhuSUdSaGRHRXRiVzFzTFc1dlpHVTlJbFJsV0VGMGIyMGlJSFJ5WVc1elptOXliVDBpZEhKaGJuTnNZWFJsS0RFd05EWXVOQ3d4TURnNExqRXBJSE5qWVd4bEtEQXVOekEzS1NJZ1pHRjBZUzF0YW5ndGRHVjRZMnhoYzNNOUlrOVNSQ0krUEdjZ1pHRjBZUzF0Yld3dGJtOWtaVDBpYldraVBqeDFjMlVnWkdGMFlTMWpQU0l4UkRjd1FpSWdlR3hwYm1zNmFISmxaajBpSTAxS1dDMDRMVlJGV0MxSkxURkVOekJDSWk4K1BDOW5Qand2Wno0OFp5QmtZWFJoTFcxdGJDMXViMlJsUFNKVVpWaEJkRzl0SWlCMGNtRnVjMlp2Y20wOUluUnlZVzV6YkdGMFpTZzFPRGtzTFRnNU5pNDBLU0J6WTJGc1pTZ3dMamN3TnlraUlHUmhkR0V0YldwNExYUmxlR05zWVhOelBTSlBVa1FpUGp4bklHUmhkR0V0Ylcxc0xXNXZaR1U5SW0xdklqNDhkWE5sSUdSaGRHRXRZejBpTWpJeE1pSWdlR3hwYm1zNmFISmxaajBpSTAxS1dDMDRMVlJGV0MxT0xUSXlNVElpTHo0OEwyYytQR2NnWkdGMFlTMXRiV3d0Ym05a1pUMGliV2tpSUhSeVlXNXpabTl5YlQwaWRISmhibk5zWVhSbEtEYzNPQ3d3S1NJK1BIVnpaU0JrWVhSaExXTTlJakZFTnpCQ0lpQjRiR2x1YXpwb2NtVm1QU0lqVFVwWUxUZ3RWRVZZTFVrdE1VUTNNRUlpTHo0OEwyYytQQzluUGp3dlp6NDhaeUJrWVhSaExXMXRiQzF1YjJSbFBTSnRhU0lnZEhKaGJuTm1iM0p0UFNKMGNtRnVjMnhoZEdVb05UZ3pNQzR4TERBcElqNDhkWE5sSUdSaGRHRXRZejBpTVVRME5URWlJSGhzYVc1ck9taHlaV1k5SWlOTlNsZ3RPQzFVUlZndFNTMHhSRFExTVNJdlBqd3ZaejQ4WnlCa1lYUmhMVzF0YkMxdWIyUmxQU0p0YVNJZ2RISmhibk5tYjNKdFBTSjBjbUZ1YzJ4aGRHVW9Oak0xTUM0eExEQXBJajQ4ZFhObElHUmhkR0V0WXowaU1VUTBOVGdpSUhoc2FXNXJPbWh5WldZOUlpTk5TbGd0T0MxVVJWZ3RTUzB4UkRRMU9DSXZQand2Wno0OFp5QmtZWFJoTFcxdGJDMXViMlJsUFNKdGMzVmlJaUIwY21GdWMyWnZjbTA5SW5SeVlXNXpiR0YwWlNnMk9EY3hMakVzTUNraVBqeG5JR1JoZEdFdGJXMXNMVzV2WkdVOUltMXBJajQ4ZFhObElHUmhkR0V0WXowaU1VUTNNVFVpSUhoc2FXNXJPbWh5WldZOUlpTk5TbGd0T0MxVVJWZ3RTUzB4UkRjeE5TSXZQand2Wno0OFp5QmtZWFJoTFcxdGJDMXViMlJsUFNKdGFTSWdkSEpoYm5ObWIzSnRQU0owY21GdWMyeGhkR1VvTlRZMExDMHhOVEFwSUhOallXeGxLREF1TnpBM0tTSStQSFZ6WlNCa1lYUmhMV005SWpGRU5EVTRJaUI0YkdsdWF6cG9jbVZtUFNJalRVcFlMVGd0VkVWWUxVa3RNVVEwTlRnaUx6NDhMMmMrUEM5blBqeG5JR1JoZEdFdGJXMXNMVzV2WkdVOUltMXBJaUIwY21GdWMyWnZjbTA5SW5SeVlXNXpiR0YwWlNnNE1ESXdMakVzTUNraVBqeDFjMlVnWkdGMFlTMWpQU0kyUXlJZ2VHeHBibXM2YUhKbFpqMGlJMDFLV0MwNExWUkZXQzFPTFRaRElpOCtQSFZ6WlNCa1lYUmhMV005SWpaRklpQjRiR2x1YXpwb2NtVm1QU0lqVFVwWUxUZ3RWRVZZTFU0dE5rVWlJSFJ5WVc1elptOXliVDBpZEhKaGJuTnNZWFJsS0RJM09Dd3dLU0l2UGp3dlp6NDhaeUJrWVhSaExXMXRiQzF1YjJSbFBTSnRieUlnZEhKaGJuTm1iM0p0UFNKMGNtRnVjMnhoZEdVb09EZzFOQzR4TERBcElqNDhkWE5sSUdSaGRHRXRZejBpTWpBMk1TSWdlR3hwYm1zNmFISmxaajBpSTAxS1dDMDRMVlJGV0MxT0xUSXdOakVpTHo0OEwyYytQR2NnWkdGMFlTMXRiV3d0Ym05a1pUMGliVzhpSUhSeVlXNXpabTl5YlQwaWRISmhibk5zWVhSbEtEa3dNakF1T0N3d0tTSStQSFZ6WlNCa1lYUmhMV005SWpZMElpQjRiR2x1YXpwb2NtVm1QU0lqVFVwWUxUZ3RWRVZZTFU0dE5qUWlMejQ4ZFhObElHUmhkR0V0WXowaU5qVWlJSGhzYVc1ck9taHlaV1k5SWlOTlNsZ3RPQzFVUlZndFRpMDJOU0lnZEhKaGJuTm1iM0p0UFNKMGNtRnVjMnhoZEdVb05UVTJMREFwSWk4K1BIVnpaU0JrWVhSaExXTTlJamMwSWlCNGJHbHVhenBvY21WbVBTSWpUVXBZTFRndFZFVllMVTR0TnpRaUlIUnlZVzV6Wm05eWJUMGlkSEpoYm5Oc1lYUmxLREV3TURBc01Da2lMejQ4TDJjK1BHY2daR0YwWVMxdGJXd3RibTlrWlQwaWJYTjFZaUlnZEhKaGJuTm1iM0p0UFNKMGNtRnVjMnhoZEdVb01UQTFOell1TlN3d0tTSStQR2NnWkdGMFlTMXRiV3d0Ym05a1pUMGliV2tpUGp4MWMyVWdaR0YwWVMxalBTSXhSRFF6UWlJZ2VHeHBibXM2YUhKbFpqMGlJMDFLV0MwNExWUkZXQzFKTFRGRU5ETkNJaTgrUEM5blBqeG5JR1JoZEdFdGJXMXNMVzV2WkdVOUltMXBJaUIwY21GdWMyWnZjbTA5SW5SeVlXNXpiR0YwWlNnNE5qUXNMVEUxTUNrZ2MyTmhiR1VvTUM0M01EY3BJajQ4ZFhObElHUmhkR0V0WXowaU1VUTBOVGdpSUhoc2FXNXJPbWh5WldZOUlpTk5TbGd0T0MxVVJWZ3RTUzB4UkRRMU9DSXZQand2Wno0OEwyYytQQzluUGp3dlp6NDhMM04yWno0PSIsCgkiUmVhbFZpZXdTaXplSnNvbiIgOiAie1wiaGVpZ2h0XCI6ODIxLjQyODYwNDEyNTk3NjYsXCJ3aWR0aFwiOjQxNzguNTcxNDcyMTY3OTY5fSIKfQo="/>
    </extobj>
    <extobj name="2384804F-3998-4D57-9195-F3826E402611-5">
      <extobjdata type="2384804F-3998-4D57-9195-F3826E402611" data="ewoJIkltZ1NldHRpbmdKc29uIiA6ICJ7XCJoZWlnaHRcIjoxNy44NTcxNDI4NTcxNDI4NTQsXCJ3aWR0aFwiOjgzLjkyODU3MTQyODU3MTQyfSIsCgkiTGF0ZXgiIDogInxKX0x8PHxKX1J8IiwKCSJMYXRleEltZ0Jhc2U2NCIgOiAiUEhOMlp5QjRiV3h1Y3owaWFIUjBjRG92TDNkM2R5NTNNeTV2Y21jdk1qQXdNQzl6ZG1jaUlIZHBaSFJvUFNJeE1DNDNNalJsZUNJZ2FHVnBaMmgwUFNJeUxqSTJaWGdpSUhKdmJHVTlJbWx0WnlJZ1ptOWpkWE5oWW14bFBTSm1ZV3h6WlNJZ2RtbGxkMEp2ZUQwaU1DQXROelE1TGpVZ05EY3pPUzQ0SURrNU9TSWdlRzFzYm5NNmVHeHBibXM5SW1oMGRIQTZMeTkzZDNjdWR6TXViM0puTHpFNU9Ua3ZlR3hwYm1zaUlHRnlhV0V0YUdsa1pHVnVQU0owY25WbElpQnpkSGxzWlQwaWRtVnlkR2xqWVd3dFlXeHBaMjQ2SUMwd0xqVTJOR1Y0T3lCdFlYZ3RkMmxrZEdnNklEazRKVHNpUGp4a1pXWnpQanh3WVhSb0lHbGtQU0pOU2xndE1qTXRWRVZZTFU0dE4wTWlJR1E5SWsweE16a2dMVEkwT1VneE16ZFJNVEkxSUMweU5Ea2dNVEU1SUMweU16VldNalV4VERFeU1DQTNNemRSTVRNd0lEYzFNQ0F4TXprZ056VXdVVEUxTWlBM05UQWdNVFU1SURjek5WWXRNak0xVVRFMU1TQXRNalE1SURFME1TQXRNalE1U0RFek9Wb2lMejQ4Y0dGMGFDQnBaRDBpVFVwWUxUSXpMVlJGV0MxSkxURkVORE5FSWlCa1BTSk5ORFEzSURZeU5WRTBORGNnTmpNM0lETTFOQ0EyTXpkSU16STVVVE15TXlBMk5ESWdNekl6SURZME5WUXpNalVnTmpZMFVUTXlPU0EyTnpjZ016TTFJRFk0TTBnek5USlJNemt6SURZNE1TQTBPVGdnTmpneFVUVTBNU0EyT0RFZ05UWTRJRFk0TVZRMk1EVWdOamd5VkRZeE9TQTJPREpSTmpNeklEWTRNaUEyTXpNZ05qY3lVVFl6TXlBMk56QWdOak13SURZMU9GRTJNallnTmpReUlEWXlNeUEyTkRCVU5qQTBJRFl6TjFFMU5USWdOak0zSURVME5TQTJNak5STlRReElEWXhNQ0EwT0RNZ016YzJVVFF5TUNBeE1qZ2dOREU1SURFeU4xRXpPVGNnTmpRZ016TXpJREl4VkRFNU5TQXRNakpSTVRNM0lDMHlNaUE1TnlBNFZEVTNJRGc0VVRVM0lERXpNQ0E0TUNBeE5USlVNVE15SURFM05GRXhOemNnTVRjMElERTRNaUF4TXpCUk1UZ3lJRGs0SURFMk5DQTRNRlF4TWpNZ05UWlJNVEUxSURVMElERXhOU0ExTTFReE1qSWdORFJSTVRRNElERTFJREU1TnlBeE5WRXlNelVnTVRVZ01qY3hJRFEzVkRNeU5DQXhNekJSTXpJNElERTBNaUF6T0RjZ016Z3dWRFEwTnlBMk1qVmFJaTgrUEhCaGRHZ2dhV1E5SWsxS1dDMHlNeTFVUlZndFNTMHhSRFF6UmlJZ1pEMGlUVEl5T0NBMk16ZFJNVGswSURZek55QXhPVElnTmpReFVURTVNU0EyTkRNZ01Ua3hJRFkwT1ZFeE9URWdOamN6SURJd01pQTJPREpSTWpBMElEWTRNeUF5TVRjZ05qZ3pVVEkzTVNBMk9EQWdNelEwSURZNE1GRTBPRFVnTmpnd0lEVXdOaUEyT0ROSU5URTRVVFV5TkNBMk56Y2dOVEkwSURZM05GUTFNaklnTmpVMlVUVXhOeUEyTkRFZ05URXpJRFl6TjBnME56VlJOREEySURZek5pQXpPVFFnTmpJNFVUTTROeUEyTWpRZ016Z3dJRFl3TUZRek1UTWdNek0yVVRJNU55QXlOekVnTWpjNUlERTVPRlF5TlRJZ09EaE1NalF6SURVeVVUSTBNeUEwT0NBeU5USWdORGhVTXpFeElEUTJTRE15T0ZFek5qQWdORFlnTXpjNUlEUTNWRFF5T0NBMU5GUTBOemdnTnpKVU5USXlJREV3TmxRMU5qUWdNVFl4VVRVNE1DQXhPVEVnTlRrMElESXlPRlEyTVRFZ01qY3dVVFl4TmlBeU56TWdOakk0SURJM00wZzJOREZSTmpRM0lESTJOQ0EyTkRjZ01qWXlWRFl5TnlBeU1ETlVOVGd6SURnelZEVTFOeUE1VVRVMU5TQTBJRFUxTXlBelZEVXpOeUF3VkRRNU5DQXRNVkUwT0RNZ0xURWdOREU0SUMweFZESTVOQ0F3U0RFeE5sRXpNaUF3SURNeUlERXdVVE15SURFM0lETTBJREkwVVRNNUlEUXpJRFEwSURRMVVUUTRJRFEySURVNUlEUTJTRFkxVVRreUlEUTJJREV5TlNBME9WRXhNemtnTlRJZ01UUTBJRFl4VVRFME55QTJOU0F5TVRZZ016TTVWREk0TlNBMk1qaFJNamcxSURZek5TQXlNamdnTmpNM1dpSXZQanh3WVhSb0lHbGtQU0pOU2xndE1qTXRWRVZZTFU0dE0wTWlJR1E5SWswMk9UUWdMVEV4VkRZNU5DQXRNVGxVTmpnNElDMHpNMVEyTnpnZ0xUUXdVVFkzTVNBdE5EQWdOVEkwSURJNVZESXpOQ0F4TmpaTU9UQWdNak0xVVRneklESTBNQ0E0TXlBeU5UQlJPRE1nTWpZeElEa3hJREkyTmxFMk5qUWdOVFF3SURZM09DQTFOREJSTmpneElEVTBNQ0EyT0RjZ05UTTBWRFk1TkNBMU1UbFVOamczSURVd05WRTJPRFlnTlRBMElEUXhOeUF6TnpaTU1UVXhJREkxTUV3ME1UY2dNVEkwVVRZNE5pQXROQ0EyT0RjZ0xUVlJOamswSUMweE1TQTJPVFFnTFRFNVdpSXZQanh3WVhSb0lHbGtQU0pOU2xndE1qTXRWRVZZTFVrdE1VUTBORFVpSUdROUlrMHlNekFnTmpNM1VUSXdNeUEyTXpjZ01UazRJRFl6T0ZReE9UTWdOalE1VVRFNU15QTJOellnTWpBMElEWTRNbEV5TURZZ05qZ3pJRE0zT0NBMk9ETlJOVFV3SURZNE1pQTFOalFnTmpnd1VUWXlNQ0EyTnpJZ05qVTRJRFkxTWxRM01USWdOakEyVkRjek15QTFOak5VTnpNNUlEVXlPVkUzTXprZ05EZzBJRGN4TUNBME5EVlVOalF6SURNNE5WUTFOellnTXpVeFZEVXpPQ0F6TXpoTU5UUTFJRE16TTFFMk1USWdNamsxSURZeE1pQXlNak5STmpFeUlESXhNaUEyTURjZ01UWXlWRFl3TWlBNE1GWTNNVkUyTURJZ05UTWdOakF6SURRelZEWXhOQ0F5TlZRMk5EQWdNVFpSTmpZNElERTJJRFk0TmlBek9GUTNNVElnT0RWUk56RTNJRGs1SURjeU1DQXhNREpVTnpNMUlERXdOVkUzTlRVZ01UQTFJRGMxTlNBNU0xRTNOVFVnTnpVZ056TXhJRE0yVVRZNU15QXRNakVnTmpReElDMHlNVWcyTXpKUk5UY3hJQzB5TVNBMU16RWdORlEwT0RjZ09ESlJORGczSURFd09TQTFNRElnTVRZMlZEVXhOeUF5TXpsUk5URTNJREk1TUNBME56UWdNekV6VVRRMU9TQXpNakFnTkRRNUlETXlNVlF6TnpnZ016SXpTRE13T1V3eU56Y2dNVGt6VVRJME5DQTJNU0F5TkRRZ05UbFJNalEwSURVMUlESTBOU0ExTkZReU5USWdOVEJVTWpZNUlEUTRWRE13TWlBME5rZ3pNek5STXpNNUlETTRJRE16T1NBek4xUXpNellnTVRsUk16TXlJRFlnTXpJMklEQklNekV4VVRJM05TQXlJREU0TUNBeVVURTBOaUF5SURFeE55QXlWRGN4SURKVU5UQWdNVkV6TXlBeElETXpJREV3VVRNeklERXlJRE0ySURJMFVUUXhJRFF6SURRMklEUTFVVFV3SURRMklEWXhJRFEyU0RZM1VUazBJRFEySURFeU55QTBPVkV4TkRFZ05USWdNVFEySURZeFVURTBPU0EyTlNBeU1UZ2dNek01VkRJNE55QTJNamhSTWpnM0lEWXpOU0F5TXpBZ05qTTNXazAyTXpBZ05UVTBVVFl6TUNBMU9EWWdOakE1SURZd09GUTFNak1nTmpNMlVUVXlNU0EyTXpZZ05UQXdJRFl6TmxRME5qSWdOak0zU0RRME1GRXpPVE1nTmpNM0lETTROaUEyTWpkUk16ZzFJRFl5TkNBek5USWdORGswVkRNeE9TQXpOakZSTXpFNUlETTJNQ0F6T0RnZ016WXdVVFEyTmlBek5qRWdORGt5SURNMk4xRTFOVFlnTXpjM0lEVTVNaUEwTWpaUk5qQTRJRFEwT1NBMk1Ua2dORGcyVkRZek1DQTFOVFJhSWk4K1BDOWtaV1p6UGp4bklITjBjbTlyWlQwaVkzVnljbVZ1ZEVOdmJHOXlJaUJtYVd4c1BTSmpkWEp5Wlc1MFEyOXNiM0lpSUhOMGNtOXJaUzEzYVdSMGFEMGlNQ0lnZEhKaGJuTm1iM0p0UFNKelkyRnNaU2d4TEMweEtTSStQR2NnWkdGMFlTMXRiV3d0Ym05a1pUMGliV0YwYUNJK1BHY2daR0YwWVMxdGJXd3RibTlrWlQwaWJXOGlJSFJ5WVc1elptOXliVDBpZEhKaGJuTnNZWFJsS0RBZ0xUQXVOU2tpUGp4MWMyVWdaR0YwWVMxalBTSTNReUlnZUd4cGJtczZhSEpsWmowaUkwMUtXQzB5TXkxVVJWZ3RUaTAzUXlJdlBqd3ZaejQ4WnlCa1lYUmhMVzF0YkMxdWIyUmxQU0p0YzNWaUlpQjBjbUZ1YzJadmNtMDlJblJ5WVc1emJHRjBaU2d5Tnpnc01Da2lQanhuSUdSaGRHRXRiVzFzTFc1dlpHVTlJbTFwSWo0OGRYTmxJR1JoZEdFdFl6MGlNVVEwTTBRaUlIaHNhVzVyT21oeVpXWTlJaU5OU2xndE1qTXRWRVZZTFVrdE1VUTBNMFFpTHo0OEwyYytQR2NnWkdGMFlTMXRiV3d0Ym05a1pUMGliV2tpSUhSeVlXNXpabTl5YlQwaWRISmhibk5zWVhSbEtEVTRPQ3d0TVRVd0tTQnpZMkZzWlNnd0xqY3dOeWtpUGp4MWMyVWdaR0YwWVMxalBTSXhSRFF6UmlJZ2VHeHBibXM2YUhKbFpqMGlJMDFLV0MweU15MVVSVmd0U1MweFJEUXpSaUl2UGp3dlp6NDhMMmMrUEdjZ1pHRjBZUzF0Yld3dGJtOWtaVDBpVkdWWVFYUnZiU0lnWkdGMFlTMXRhbmd0ZEdWNFkyeGhjM005SWs5U1JDSWdkSEpoYm5ObWIzSnRQU0owY21GdWMyeGhkR1VvTVRNNU55NDFMREFwSWo0OFp5QmtZWFJoTFcxdGJDMXViMlJsUFNKdGJ5SWdkSEpoYm5ObWIzSnRQU0owY21GdWMyeGhkR1VvTUNBdE1DNDFLU0krUEhWelpTQmtZWFJoTFdNOUlqZERJaUI0YkdsdWF6cG9jbVZtUFNJalRVcFlMVEl6TFZSRldDMU9MVGRESWk4K1BDOW5Qand2Wno0OFp5QmtZWFJoTFcxdGJDMXViMlJsUFNKdGJ5SWdkSEpoYm5ObWIzSnRQU0owY21GdWMyeGhkR1VvTVRrMU15NHpMREFwSWo0OGRYTmxJR1JoZEdFdFl6MGlNME1pSUhoc2FXNXJPbWh5WldZOUlpTk5TbGd0TWpNdFZFVllMVTR0TTBNaUx6NDhMMmMrUEdjZ1pHRjBZUzF0Yld3dGJtOWtaVDBpVkdWWVFYUnZiU0lnWkdGMFlTMXRhbmd0ZEdWNFkyeGhjM005SWs5U1JDSWdkSEpoYm5ObWIzSnRQU0owY21GdWMyeGhkR1VvTXpBd09TNHhMREFwSWo0OFp5QmtZWFJoTFcxdGJDMXViMlJsUFNKdGJ5SWdkSEpoYm5ObWIzSnRQU0owY21GdWMyeGhkR1VvTUNBdE1DNDFLU0krUEhWelpTQmtZWFJoTFdNOUlqZERJaUI0YkdsdWF6cG9jbVZtUFNJalRVcFlMVEl6TFZSRldDMU9MVGRESWk4K1BDOW5Qand2Wno0OFp5QmtZWFJoTFcxdGJDMXViMlJsUFNKdGMzVmlJaUIwY21GdWMyWnZjbTA5SW5SeVlXNXpiR0YwWlNnek1qZzNMakVzTUNraVBqeG5JR1JoZEdFdGJXMXNMVzV2WkdVOUltMXBJajQ4ZFhObElHUmhkR0V0WXowaU1VUTBNMFFpSUhoc2FXNXJPbWh5WldZOUlpTk5TbGd0TWpNdFZFVllMVWt0TVVRME0wUWlMejQ4TDJjK1BHY2daR0YwWVMxdGJXd3RibTlrWlQwaWJXa2lJSFJ5WVc1elptOXliVDBpZEhKaGJuTnNZWFJsS0RVNE9Dd3RNVFV3S1NCelkyRnNaU2d3TGpjd055a2lQangxYzJVZ1pHRjBZUzFqUFNJeFJEUTBOU0lnZUd4cGJtczZhSEpsWmowaUkwMUtXQzB5TXkxVVJWZ3RTUzB4UkRRME5TSXZQand2Wno0OEwyYytQR2NnWkdGMFlTMXRiV3d0Ym05a1pUMGliVzhpSUhSeVlXNXpabTl5YlQwaWRISmhibk5zWVhSbEtEUTBOakV1T0N3d0tTQjBjbUZ1YzJ4aGRHVW9NQ0F0TUM0MUtTSStQSFZ6WlNCa1lYUmhMV005SWpkRElpQjRiR2x1YXpwb2NtVm1QU0lqVFVwWUxUSXpMVlJGV0MxT0xUZERJaTgrUEM5blBqd3ZaejQ4TDJjK1BDOXpkbWMrIiwKCSJSZWFsVmlld1NpemVKc29uIiA6ICJ7XCJoZWlnaHRcIjozNTQsXCJ3aWR0aFwiOjE2Nzl9Igp9Cg=="/>
    </extobj>
    <extobj name="2384804F-3998-4D57-9195-F3826E402611-6">
      <extobjdata type="2384804F-3998-4D57-9195-F3826E402611" data="ewoJIkltZ1NldHRpbmdKc29uIiA6ICJ7XCJoZWlnaHRcIjoxNy44NTcxNDI4NTcxNDI4NTQsXCJ3aWR0aFwiOjgzLjkyODU3MTQyODU3MTQyfSIsCgkiTGF0ZXgiIDogInxKX0x8PnxKX1J8IiwKCSJMYXRleEltZ0Jhc2U2NCIgOiAiUEhOMlp5QjRiV3h1Y3owaWFIUjBjRG92TDNkM2R5NTNNeTV2Y21jdk1qQXdNQzl6ZG1jaUlIZHBaSFJvUFNJeE1DNDNNalJsZUNJZ2FHVnBaMmgwUFNJeUxqSTJaWGdpSUhKdmJHVTlJbWx0WnlJZ1ptOWpkWE5oWW14bFBTSm1ZV3h6WlNJZ2RtbGxkMEp2ZUQwaU1DQXROelE1TGpVZ05EY3pPUzQ0SURrNU9TSWdlRzFzYm5NNmVHeHBibXM5SW1oMGRIQTZMeTkzZDNjdWR6TXViM0puTHpFNU9Ua3ZlR3hwYm1zaUlHRnlhV0V0YUdsa1pHVnVQU0owY25WbElpQnpkSGxzWlQwaWRtVnlkR2xqWVd3dFlXeHBaMjQ2SUMwd0xqVTJOR1Y0T3lCdFlYZ3RkMmxrZEdnNklEazRKVHNpUGp4a1pXWnpQanh3WVhSb0lHbGtQU0pOU2xndE15MVVSVmd0VGkwM1F5SWdaRDBpVFRFek9TQXRNalE1U0RFek4xRXhNalVnTFRJME9TQXhNVGtnTFRJek5WWXlOVEZNTVRJd0lEY3pOMUV4TXpBZ056VXdJREV6T1NBM05UQlJNVFV5SURjMU1DQXhOVGtnTnpNMVZpMHlNelZSTVRVeElDMHlORGtnTVRReElDMHlORGxJTVRNNVdpSXZQanh3WVhSb0lHbGtQU0pOU2xndE15MVVSVmd0U1MweFJEUXpSQ0lnWkQwaVRUUTBOeUEyTWpWUk5EUTNJRFl6TnlBek5UUWdOak0zU0RNeU9WRXpNak1nTmpReUlETXlNeUEyTkRWVU16STFJRFkyTkZFek1qa2dOamMzSURNek5TQTJPRE5JTXpVeVVUTTVNeUEyT0RFZ05EazRJRFk0TVZFMU5ERWdOamd4SURVMk9DQTJPREZVTmpBMUlEWTRNbFEyTVRrZ05qZ3lVVFl6TXlBMk9ESWdOak16SURZM01sRTJNek1nTmpjd0lEWXpNQ0EyTlRoUk5qSTJJRFkwTWlBMk1qTWdOalF3VkRZd05DQTJNemRSTlRVeUlEWXpOeUExTkRVZ05qSXpVVFUwTVNBMk1UQWdORGd6SURNM05sRTBNakFnTVRJNElEUXhPU0F4TWpkUk16azNJRFkwSURNek15QXlNVlF4T1RVZ0xUSXlVVEV6TnlBdE1qSWdPVGNnT0ZRMU55QTRPRkUxTnlBeE16QWdPREFnTVRVeVZERXpNaUF4TnpSUk1UYzNJREUzTkNBeE9ESWdNVE13VVRFNE1pQTVPQ0F4TmpRZ09EQlVNVEl6SURVMlVURXhOU0ExTkNBeE1UVWdOVE5VTVRJeUlEUTBVVEUwT0NBeE5TQXhPVGNnTVRWUk1qTTFJREUxSURJM01TQTBOMVF6TWpRZ01UTXdVVE15T0NBeE5ESWdNemczSURNNE1GUTBORGNnTmpJMVdpSXZQanh3WVhSb0lHbGtQU0pOU2xndE15MVVSVmd0U1MweFJEUXpSaUlnWkQwaVRUSXlPQ0EyTXpkUk1UazBJRFl6TnlBeE9USWdOalF4VVRFNU1TQTJORE1nTVRreElEWTBPVkV4T1RFZ05qY3pJREl3TWlBMk9ESlJNakEwSURZNE15QXlNVGNnTmpnelVUSTNNU0EyT0RBZ016UTBJRFk0TUZFME9EVWdOamd3SURVd05pQTJPRE5JTlRFNFVUVXlOQ0EyTnpjZ05USTBJRFkzTkZRMU1qSWdOalUyVVRVeE55QTJOREVnTlRFeklEWXpOMGcwTnpWUk5EQTJJRFl6TmlBek9UUWdOakk0VVRNNE55QTJNalFnTXpnd0lEWXdNRlF6TVRNZ016TTJVVEk1TnlBeU56RWdNamM1SURFNU9GUXlOVElnT0RoTU1qUXpJRFV5VVRJME15QTBPQ0F5TlRJZ05EaFVNekV4SURRMlNETXlPRkV6TmpBZ05EWWdNemM1SURRM1ZEUXlPQ0ExTkZRME56Z2dOekpVTlRJeUlERXdObFExTmpRZ01UWXhVVFU0TUNBeE9URWdOVGswSURJeU9GUTJNVEVnTWpjd1VUWXhOaUF5TnpNZ05qSTRJREkzTTBnMk5ERlJOalEzSURJMk5DQTJORGNnTWpZeVZEWXlOeUF5TUROVU5UZ3pJRGd6VkRVMU55QTVVVFUxTlNBMElEVTFNeUF6VkRVek55QXdWRFE1TkNBdE1WRTBPRE1nTFRFZ05ERTRJQzB4VkRJNU5DQXdTREV4TmxFek1pQXdJRE15SURFd1VUTXlJREUzSURNMElESTBVVE01SURReklEUTBJRFExVVRRNElEUTJJRFU1SURRMlNEWTFVVGt5SURRMklERXlOU0EwT1ZFeE16a2dOVElnTVRRMElEWXhVVEUwTnlBMk5TQXlNVFlnTXpNNVZESTROU0EyTWpoUk1qZzFJRFl6TlNBeU1qZ2dOak0zV2lJdlBqeHdZWFJvSUdsa1BTSk5TbGd0TXkxVVJWZ3RUaTB6UlNJZ1pEMGlUVGcwSURVeU1GRTROQ0ExTWpnZ09EZ2dOVE16VkRrMklEVXpPVXc1T1NBMU5EQlJNVEEySURVME1DQXlOVE1nTkRjeFZEVTBOQ0F6TXpSTU5qZzNJREkyTlZFMk9UUWdNall3SURZNU5DQXlOVEJVTmpnM0lESXpOVkUyT0RVZ01qTXpJRE01TlNBNU5rd3hNRGNnTFRRd1NERXdNVkU0TXlBdE16Z2dPRE1nTFRJd1VUZ3pJQzB4T1NBNE15QXRNVGRST0RJZ0xURXdJRGs0SUMweFVURXhOeUE1SURJME9DQTNNVkV6TWpZZ01UQTRJRE0zT0NBeE16Sk1OakkySURJMU1Fd3pOemdnTXpZNFVUa3dJRFV3TkNBNE5pQTFNRGxST0RRZ05URXpJRGcwSURVeU1Gb2lMejQ4Y0dGMGFDQnBaRDBpVFVwWUxUTXRWRVZZTFVrdE1VUTBORFVpSUdROUlrMHlNekFnTmpNM1VUSXdNeUEyTXpjZ01UazRJRFl6T0ZReE9UTWdOalE1VVRFNU15QTJOellnTWpBMElEWTRNbEV5TURZZ05qZ3pJRE0zT0NBMk9ETlJOVFV3SURZNE1pQTFOalFnTmpnd1VUWXlNQ0EyTnpJZ05qVTRJRFkxTWxRM01USWdOakEyVkRjek15QTFOak5VTnpNNUlEVXlPVkUzTXprZ05EZzBJRGN4TUNBME5EVlVOalF6SURNNE5WUTFOellnTXpVeFZEVXpPQ0F6TXpoTU5UUTFJRE16TTFFMk1USWdNamsxSURZeE1pQXlNak5STmpFeUlESXhNaUEyTURjZ01UWXlWRFl3TWlBNE1GWTNNVkUyTURJZ05UTWdOakF6SURRelZEWXhOQ0F5TlZRMk5EQWdNVFpSTmpZNElERTJJRFk0TmlBek9GUTNNVElnT0RWUk56RTNJRGs1SURjeU1DQXhNREpVTnpNMUlERXdOVkUzTlRVZ01UQTFJRGMxTlNBNU0xRTNOVFVnTnpVZ056TXhJRE0yVVRZNU15QXRNakVnTmpReElDMHlNVWcyTXpKUk5UY3hJQzB5TVNBMU16RWdORlEwT0RjZ09ESlJORGczSURFd09TQTFNRElnTVRZMlZEVXhOeUF5TXpsUk5URTNJREk1TUNBME56UWdNekV6VVRRMU9TQXpNakFnTkRRNUlETXlNVlF6TnpnZ016SXpTRE13T1V3eU56Y2dNVGt6VVRJME5DQTJNU0F5TkRRZ05UbFJNalEwSURVMUlESTBOU0ExTkZReU5USWdOVEJVTWpZNUlEUTRWRE13TWlBME5rZ3pNek5STXpNNUlETTRJRE16T1NBek4xUXpNellnTVRsUk16TXlJRFlnTXpJMklEQklNekV4VVRJM05TQXlJREU0TUNBeVVURTBOaUF5SURFeE55QXlWRGN4SURKVU5UQWdNVkV6TXlBeElETXpJREV3VVRNeklERXlJRE0ySURJMFVUUXhJRFF6SURRMklEUTFVVFV3SURRMklEWXhJRFEyU0RZM1VUazBJRFEySURFeU55QTBPVkV4TkRFZ05USWdNVFEySURZeFVURTBPU0EyTlNBeU1UZ2dNek01VkRJNE55QTJNamhSTWpnM0lEWXpOU0F5TXpBZ05qTTNXazAyTXpBZ05UVTBVVFl6TUNBMU9EWWdOakE1SURZd09GUTFNak1nTmpNMlVUVXlNU0EyTXpZZ05UQXdJRFl6TmxRME5qSWdOak0zU0RRME1GRXpPVE1nTmpNM0lETTROaUEyTWpkUk16ZzFJRFl5TkNBek5USWdORGswVkRNeE9TQXpOakZSTXpFNUlETTJNQ0F6T0RnZ016WXdVVFEyTmlBek5qRWdORGt5SURNMk4xRTFOVFlnTXpjM0lEVTVNaUEwTWpaUk5qQTRJRFEwT1NBMk1Ua2dORGcyVkRZek1DQTFOVFJhSWk4K1BDOWtaV1p6UGp4bklITjBjbTlyWlQwaVkzVnljbVZ1ZEVOdmJHOXlJaUJtYVd4c1BTSmpkWEp5Wlc1MFEyOXNiM0lpSUhOMGNtOXJaUzEzYVdSMGFEMGlNQ0lnZEhKaGJuTm1iM0p0UFNKelkyRnNaU2d4TEMweEtTSStQR2NnWkdGMFlTMXRiV3d0Ym05a1pUMGliV0YwYUNJK1BHY2daR0YwWVMxdGJXd3RibTlrWlQwaWJXOGlJSFJ5WVc1elptOXliVDBpZEhKaGJuTnNZWFJsS0RBZ0xUQXVOU2tpUGp4MWMyVWdaR0YwWVMxalBTSTNReUlnZUd4cGJtczZhSEpsWmowaUkwMUtXQzB6TFZSRldDMU9MVGRESWk4K1BDOW5QanhuSUdSaGRHRXRiVzFzTFc1dlpHVTlJbTF6ZFdJaUlIUnlZVzV6Wm05eWJUMGlkSEpoYm5Oc1lYUmxLREkzT0N3d0tTSStQR2NnWkdGMFlTMXRiV3d0Ym05a1pUMGliV2tpUGp4MWMyVWdaR0YwWVMxalBTSXhSRFF6UkNJZ2VHeHBibXM2YUhKbFpqMGlJMDFLV0MwekxWUkZXQzFKTFRGRU5ETkVJaTgrUEM5blBqeG5JR1JoZEdFdGJXMXNMVzV2WkdVOUltMXBJaUIwY21GdWMyWnZjbTA5SW5SeVlXNXpiR0YwWlNnMU9EZ3NMVEUxTUNrZ2MyTmhiR1VvTUM0M01EY3BJajQ4ZFhObElHUmhkR0V0WXowaU1VUTBNMFlpSUhoc2FXNXJPbWh5WldZOUlpTk5TbGd0TXkxVVJWZ3RTUzB4UkRRelJpSXZQand2Wno0OEwyYytQR2NnWkdGMFlTMXRiV3d0Ym05a1pUMGlWR1ZZUVhSdmJTSWdaR0YwWVMxdGFuZ3RkR1Y0WTJ4aGMzTTlJazlTUkNJZ2RISmhibk5tYjNKdFBTSjBjbUZ1YzJ4aGRHVW9NVE01Tnk0MUxEQXBJajQ4WnlCa1lYUmhMVzF0YkMxdWIyUmxQU0p0YnlJZ2RISmhibk5tYjNKdFBTSjBjbUZ1YzJ4aGRHVW9NQ0F0TUM0MUtTSStQSFZ6WlNCa1lYUmhMV005SWpkRElpQjRiR2x1YXpwb2NtVm1QU0lqVFVwWUxUTXRWRVZZTFU0dE4wTWlMejQ4TDJjK1BDOW5QanhuSUdSaGRHRXRiVzFzTFc1dlpHVTlJbTF2SWlCMGNtRnVjMlp2Y20wOUluUnlZVzV6YkdGMFpTZ3hPVFV6TGpNc01Da2lQangxYzJVZ1pHRjBZUzFqUFNJelJTSWdlR3hwYm1zNmFISmxaajBpSTAxS1dDMHpMVlJGV0MxT0xUTkZJaTgrUEM5blBqeG5JR1JoZEdFdGJXMXNMVzV2WkdVOUlsUmxXRUYwYjIwaUlHUmhkR0V0YldwNExYUmxlR05zWVhOelBTSlBVa1FpSUhSeVlXNXpabTl5YlQwaWRISmhibk5zWVhSbEtETXdNRGt1TVN3d0tTSStQR2NnWkdGMFlTMXRiV3d0Ym05a1pUMGliVzhpSUhSeVlXNXpabTl5YlQwaWRISmhibk5zWVhSbEtEQWdMVEF1TlNraVBqeDFjMlVnWkdGMFlTMWpQU0kzUXlJZ2VHeHBibXM2YUhKbFpqMGlJMDFLV0MwekxWUkZXQzFPTFRkRElpOCtQQzluUGp3dlp6NDhaeUJrWVhSaExXMXRiQzF1YjJSbFBTSnRjM1ZpSWlCMGNtRnVjMlp2Y20wOUluUnlZVzV6YkdGMFpTZ3pNamczTGpFc01Da2lQanhuSUdSaGRHRXRiVzFzTFc1dlpHVTlJbTFwSWo0OGRYTmxJR1JoZEdFdFl6MGlNVVEwTTBRaUlIaHNhVzVyT21oeVpXWTlJaU5OU2xndE15MVVSVmd0U1MweFJEUXpSQ0l2UGp3dlp6NDhaeUJrWVhSaExXMXRiQzF1YjJSbFBTSnRhU0lnZEhKaGJuTm1iM0p0UFNKMGNtRnVjMnhoZEdVb05UZzRMQzB4TlRBcElITmpZV3hsS0RBdU56QTNLU0krUEhWelpTQmtZWFJoTFdNOUlqRkVORFExSWlCNGJHbHVhenBvY21WbVBTSWpUVXBZTFRNdFZFVllMVWt0TVVRME5EVWlMejQ4TDJjK1BDOW5QanhuSUdSaGRHRXRiVzFzTFc1dlpHVTlJbTF2SWlCMGNtRnVjMlp2Y20wOUluUnlZVzV6YkdGMFpTZzBORFl4TGpnc01Da2dkSEpoYm5Oc1lYUmxLREFnTFRBdU5Ta2lQangxYzJVZ1pHRjBZUzFqUFNJM1F5SWdlR3hwYm1zNmFISmxaajBpSTAxS1dDMHpMVlJGV0MxT0xUZERJaTgrUEM5blBqd3ZaejQ4TDJjK1BDOXpkbWMrIiwKCSJSZWFsVmlld1NpemVKc29uIiA6ICJ7XCJoZWlnaHRcIjozNTcuMTQyODY4MDQxOTkyMixcIndpZHRoXCI6MTY3OC41NzE0NzIxNjc5Njg4fSIKfQo="/>
    </extobj>
  </extobjs>
</s:customData>
</file>

<file path=customXml/itemProps1.xml><?xml version="1.0" encoding="utf-8"?>
<ds:datastoreItem xmlns:ds="http://schemas.openxmlformats.org/officeDocument/2006/customXml" ds:itemID="{BF31C3B0-346A-4BA8-BE30-AC17E587EA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ba6493-6873-45ca-95f8-b2342a1dcc72"/>
    <ds:schemaRef ds:uri="c809cc69-d31a-4879-b400-5f6a8e9c4e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56CA2A-B939-45B7-AA12-6B2323D15A2D}">
  <ds:schemaRefs/>
</ds:datastoreItem>
</file>

<file path=customXml/itemProps3.xml><?xml version="1.0" encoding="utf-8"?>
<ds:datastoreItem xmlns:ds="http://schemas.openxmlformats.org/officeDocument/2006/customXml" ds:itemID="{EA737A96-4A43-455C-B0EB-CE25DF374B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c809cc69-d31a-4879-b400-5f6a8e9c4e52"/>
    <ds:schemaRef ds:uri="41ba6493-6873-45ca-95f8-b2342a1dcc72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A748DF44-1422-4AFE-A7BD-5336BED2D6C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333</Words>
  <Application>Microsoft Macintosh PowerPoint</Application>
  <PresentationFormat>On-screen Show (4:3)</PresentationFormat>
  <Paragraphs>43</Paragraphs>
  <Slides>6</Slides>
  <Notes>6</Notes>
  <HiddenSlides>0</HiddenSlides>
  <MMClips>5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Frutiger LT 55 Roman</vt:lpstr>
      <vt:lpstr>MS PGothic</vt:lpstr>
      <vt:lpstr>Arial</vt:lpstr>
      <vt:lpstr>Calibri</vt:lpstr>
      <vt:lpstr>Cambria</vt:lpstr>
      <vt:lpstr>Cambria Math</vt:lpstr>
      <vt:lpstr>Century Gothic</vt:lpstr>
      <vt:lpstr>Times New Roman</vt:lpstr>
      <vt:lpstr>Custom Design</vt:lpstr>
      <vt:lpstr>1_Custom Design</vt:lpstr>
      <vt:lpstr>2_Custom Design</vt:lpstr>
      <vt:lpstr>3_Custom Design</vt:lpstr>
      <vt:lpstr>4_Custom Design</vt:lpstr>
      <vt:lpstr>Wavepacket in free space (a tight-binding lattice with even hoppings)</vt:lpstr>
      <vt:lpstr>Nontrivial Chern number =+1</vt:lpstr>
      <vt:lpstr>Skin effect amplified edge dynamics</vt:lpstr>
      <vt:lpstr>Net gain emerges!</vt:lpstr>
      <vt:lpstr>Short systems, no net gain</vt:lpstr>
      <vt:lpstr>PowerPoint Presentation</vt:lpstr>
    </vt:vector>
  </TitlesOfParts>
  <Manager>IRO</Manager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>PowerPoint presentation template</dc:subject>
  <dc:creator>KPS</dc:creator>
  <cp:keywords>PowerPoint presentation template; ppt presentation template</cp:keywords>
  <cp:lastModifiedBy>Yang Mengjie</cp:lastModifiedBy>
  <cp:revision>633</cp:revision>
  <dcterms:created xsi:type="dcterms:W3CDTF">2009-07-20T02:01:00Z</dcterms:created>
  <dcterms:modified xsi:type="dcterms:W3CDTF">2024-05-26T05:55:34Z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y0">
    <vt:lpwstr>Admin</vt:lpwstr>
  </property>
  <property fmtid="{D5CDD505-2E9C-101B-9397-08002B2CF9AE}" pid="3" name="Originator">
    <vt:lpwstr>1520</vt:lpwstr>
  </property>
  <property fmtid="{D5CDD505-2E9C-101B-9397-08002B2CF9AE}" pid="4" name="Date">
    <vt:lpwstr>2005-07-14T00:00:00Z</vt:lpwstr>
  </property>
  <property fmtid="{D5CDD505-2E9C-101B-9397-08002B2CF9AE}" pid="5" name="Sub-Category">
    <vt:lpwstr>Presentations</vt:lpwstr>
  </property>
  <property fmtid="{D5CDD505-2E9C-101B-9397-08002B2CF9AE}" pid="6" name="Remarks">
    <vt:lpwstr/>
  </property>
  <property fmtid="{D5CDD505-2E9C-101B-9397-08002B2CF9AE}" pid="7" name="Originator1">
    <vt:lpwstr>Kwek Puay Swan</vt:lpwstr>
  </property>
  <property fmtid="{D5CDD505-2E9C-101B-9397-08002B2CF9AE}" pid="8" name="TitusGUID">
    <vt:lpwstr>e0a2dee0-e9e4-492e-beae-21456fdb7fb4</vt:lpwstr>
  </property>
  <property fmtid="{D5CDD505-2E9C-101B-9397-08002B2CF9AE}" pid="9" name="CLASSIFICATION">
    <vt:lpwstr>NUS Restricted</vt:lpwstr>
  </property>
  <property fmtid="{D5CDD505-2E9C-101B-9397-08002B2CF9AE}" pid="10" name="TITUSMarking">
    <vt:lpwstr>None</vt:lpwstr>
  </property>
  <property fmtid="{D5CDD505-2E9C-101B-9397-08002B2CF9AE}" pid="11" name="IsSavedOnce">
    <vt:lpwstr>IsSavedOnceTrue</vt:lpwstr>
  </property>
  <property fmtid="{D5CDD505-2E9C-101B-9397-08002B2CF9AE}" pid="12" name="ExistingClassification">
    <vt:lpwstr>NUS Restricted</vt:lpwstr>
  </property>
  <property fmtid="{D5CDD505-2E9C-101B-9397-08002B2CF9AE}" pid="13" name="ExistingHeaderFooter">
    <vt:lpwstr>None</vt:lpwstr>
  </property>
  <property fmtid="{D5CDD505-2E9C-101B-9397-08002B2CF9AE}" pid="14" name="ICV">
    <vt:lpwstr>063C8D86935A432389842E13D4A69329_12</vt:lpwstr>
  </property>
  <property fmtid="{D5CDD505-2E9C-101B-9397-08002B2CF9AE}" pid="15" name="KSOProductBuildVer">
    <vt:lpwstr>1033-12.2.0.13472</vt:lpwstr>
  </property>
  <property fmtid="{D5CDD505-2E9C-101B-9397-08002B2CF9AE}" pid="16" name="ContentTypeId">
    <vt:lpwstr>0x010100B279ABDF2B0DE242AF70B7B29A79484D</vt:lpwstr>
  </property>
</Properties>
</file>