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Users\lenovo\Desktop\f083aa184597523dd1f95e546ba21b9c.mp4" TargetMode="External"/><Relationship Id="rId1" Type="http://schemas.openxmlformats.org/officeDocument/2006/relationships/video" Target="file:///C:\Users\lenovo\Desktop\f083aa184597523dd1f95e546ba21b9c.mp4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像素画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f083aa184597523dd1f95e546ba21b9c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910330" y="217170"/>
            <a:ext cx="4749800" cy="610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52a81af3a51cf62e7054d956dd6f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433705"/>
            <a:ext cx="3067050" cy="3262630"/>
          </a:xfrm>
          <a:prstGeom prst="rect">
            <a:avLst/>
          </a:prstGeom>
        </p:spPr>
      </p:pic>
      <p:pic>
        <p:nvPicPr>
          <p:cNvPr id="5" name="图片 4" descr="d4b97209c095d78facf7e814dceb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0" y="380365"/>
            <a:ext cx="3405505" cy="3472180"/>
          </a:xfrm>
          <a:prstGeom prst="rect">
            <a:avLst/>
          </a:prstGeom>
        </p:spPr>
      </p:pic>
      <p:pic>
        <p:nvPicPr>
          <p:cNvPr id="6" name="图片 5" descr="b4abae770d8f6fb5ca060da84cfff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90" y="433705"/>
            <a:ext cx="3919855" cy="3048000"/>
          </a:xfrm>
          <a:prstGeom prst="rect">
            <a:avLst/>
          </a:prstGeom>
        </p:spPr>
      </p:pic>
      <p:pic>
        <p:nvPicPr>
          <p:cNvPr id="7" name="图片 6" descr="1c96db9dc7af1e03583bb4f255aaf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5" y="3592830"/>
            <a:ext cx="34480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12f25804ab9cebe4f8157fb1e5258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635" y="1584325"/>
            <a:ext cx="10679430" cy="3406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</cp:revision>
  <dcterms:created xsi:type="dcterms:W3CDTF">2019-09-19T02:01:00Z</dcterms:created>
  <dcterms:modified xsi:type="dcterms:W3CDTF">2023-10-14T15:11:17Z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