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9" r:id="rId6"/>
    <p:sldId id="286" r:id="rId7"/>
    <p:sldId id="275" r:id="rId8"/>
    <p:sldId id="276" r:id="rId9"/>
    <p:sldId id="277" r:id="rId10"/>
    <p:sldId id="290" r:id="rId11"/>
    <p:sldId id="291" r:id="rId12"/>
    <p:sldId id="292" r:id="rId13"/>
    <p:sldId id="295" r:id="rId14"/>
    <p:sldId id="296" r:id="rId15"/>
    <p:sldId id="293" r:id="rId16"/>
    <p:sldId id="29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0"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13</a:t>
            </a:fld>
            <a:endParaRPr lang="en-US"/>
          </a:p>
        </p:txBody>
      </p:sp>
    </p:spTree>
    <p:extLst>
      <p:ext uri="{BB962C8B-B14F-4D97-AF65-F5344CB8AC3E}">
        <p14:creationId xmlns:p14="http://schemas.microsoft.com/office/powerpoint/2010/main" val="41599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2945349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331137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0.png"/><Relationship Id="rId5" Type="http://schemas.openxmlformats.org/officeDocument/2006/relationships/image" Target="../media/image26.svg"/><Relationship Id="rId10" Type="http://schemas.openxmlformats.org/officeDocument/2006/relationships/image" Target="../media/image39.png"/><Relationship Id="rId4" Type="http://schemas.openxmlformats.org/officeDocument/2006/relationships/image" Target="../media/image25.pn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4.PNG"/><Relationship Id="rId5" Type="http://schemas.openxmlformats.org/officeDocument/2006/relationships/image" Target="../media/image26.svg"/><Relationship Id="rId10" Type="http://schemas.openxmlformats.org/officeDocument/2006/relationships/image" Target="../media/image43.PNG"/><Relationship Id="rId4" Type="http://schemas.openxmlformats.org/officeDocument/2006/relationships/image" Target="../media/image25.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Fifth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Use DP to calculate if it’s possible to sum up to cumulative value, then append </a:t>
            </a:r>
            <a:r>
              <a:rPr lang="en-US" sz="3200" b="1" i="0" dirty="0">
                <a:solidFill>
                  <a:srgbClr val="000000"/>
                </a:solidFill>
                <a:effectLst/>
              </a:rPr>
              <a:t>random</a:t>
            </a:r>
            <a:r>
              <a:rPr lang="en-US" sz="3200" b="0" i="0" dirty="0">
                <a:solidFill>
                  <a:srgbClr val="000000"/>
                </a:solidFill>
                <a:effectLst/>
              </a:rPr>
              <a:t>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Fourth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5068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809638" y="4506885"/>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4031" y="4862383"/>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1378" y="4963146"/>
            <a:ext cx="4315427" cy="419158"/>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Sixth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Repeat first round match – exact match between broker, symbol, quantity, but </a:t>
            </a:r>
            <a:r>
              <a:rPr lang="en-US" sz="3200" b="1" i="0" dirty="0">
                <a:solidFill>
                  <a:srgbClr val="000000"/>
                </a:solidFill>
                <a:effectLst/>
              </a:rPr>
              <a:t>NOT</a:t>
            </a:r>
            <a:r>
              <a:rPr lang="en-US" sz="3200" b="0" i="0" dirty="0">
                <a:solidFill>
                  <a:srgbClr val="000000"/>
                </a:solidFill>
                <a:effectLst/>
              </a:rPr>
              <a:t> price</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8% for WB, 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521805"/>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564584"/>
            <a:ext cx="738909" cy="307777"/>
          </a:xfrm>
          <a:prstGeom prst="rect">
            <a:avLst/>
          </a:prstGeom>
          <a:noFill/>
        </p:spPr>
        <p:txBody>
          <a:bodyPr wrap="square" rtlCol="0">
            <a:spAutoFit/>
          </a:bodyPr>
          <a:lstStyle/>
          <a:p>
            <a:r>
              <a:rPr lang="en-US" sz="1400" dirty="0"/>
              <a:t>WB</a:t>
            </a:r>
          </a:p>
        </p:txBody>
      </p:sp>
      <p:pic>
        <p:nvPicPr>
          <p:cNvPr id="15" name="Picture 14">
            <a:extLst>
              <a:ext uri="{FF2B5EF4-FFF2-40B4-BE49-F238E27FC236}">
                <a16:creationId xmlns:a16="http://schemas.microsoft.com/office/drawing/2014/main" id="{21C71667-E4EA-E9D7-BA38-C893A84CF6CF}"/>
              </a:ext>
            </a:extLst>
          </p:cNvPr>
          <p:cNvPicPr>
            <a:picLocks noChangeAspect="1"/>
          </p:cNvPicPr>
          <p:nvPr/>
        </p:nvPicPr>
        <p:blipFill>
          <a:blip r:embed="rId10"/>
          <a:stretch>
            <a:fillRect/>
          </a:stretch>
        </p:blipFill>
        <p:spPr>
          <a:xfrm>
            <a:off x="1820995" y="4988805"/>
            <a:ext cx="4887007" cy="381053"/>
          </a:xfrm>
          <a:prstGeom prst="rect">
            <a:avLst/>
          </a:prstGeom>
        </p:spPr>
      </p:pic>
      <p:pic>
        <p:nvPicPr>
          <p:cNvPr id="17" name="Picture 16">
            <a:extLst>
              <a:ext uri="{FF2B5EF4-FFF2-40B4-BE49-F238E27FC236}">
                <a16:creationId xmlns:a16="http://schemas.microsoft.com/office/drawing/2014/main" id="{16AD8AB0-6876-31A0-CD5A-6D655A0A628A}"/>
              </a:ext>
            </a:extLst>
          </p:cNvPr>
          <p:cNvPicPr>
            <a:picLocks noChangeAspect="1"/>
          </p:cNvPicPr>
          <p:nvPr/>
        </p:nvPicPr>
        <p:blipFill>
          <a:blip r:embed="rId11"/>
          <a:stretch>
            <a:fillRect/>
          </a:stretch>
        </p:blipFill>
        <p:spPr>
          <a:xfrm>
            <a:off x="7203628" y="4988805"/>
            <a:ext cx="4267796" cy="381053"/>
          </a:xfrm>
          <a:prstGeom prst="rect">
            <a:avLst/>
          </a:prstGeom>
        </p:spPr>
      </p:pic>
    </p:spTree>
    <p:extLst>
      <p:ext uri="{BB962C8B-B14F-4D97-AF65-F5344CB8AC3E}">
        <p14:creationId xmlns:p14="http://schemas.microsoft.com/office/powerpoint/2010/main" val="3693234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a:t>
            </a:r>
            <a:r>
              <a:rPr lang="en-US" sz="3200" dirty="0">
                <a:solidFill>
                  <a:srgbClr val="000000"/>
                </a:solidFill>
              </a:rPr>
              <a:t>90</a:t>
            </a:r>
            <a:r>
              <a:rPr lang="en-US" sz="3200" b="0" i="0" dirty="0">
                <a:solidFill>
                  <a:srgbClr val="000000"/>
                </a:solidFill>
                <a:effectLst/>
              </a:rPr>
              <a:t>% for </a:t>
            </a:r>
            <a:r>
              <a:rPr lang="en-US" sz="3200" b="0" i="0" dirty="0" err="1">
                <a:solidFill>
                  <a:srgbClr val="000000"/>
                </a:solidFill>
                <a:effectLst/>
              </a:rPr>
              <a:t>Webull</a:t>
            </a:r>
            <a:r>
              <a:rPr lang="en-US" sz="3200" b="0" i="0" dirty="0">
                <a:solidFill>
                  <a:srgbClr val="000000"/>
                </a:solidFill>
                <a:effectLst/>
              </a:rPr>
              <a:t> files, ~90%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1631216"/>
          </a:xfrm>
          <a:prstGeom prst="rect">
            <a:avLst/>
          </a:prstGeom>
          <a:noFill/>
        </p:spPr>
        <p:txBody>
          <a:bodyPr wrap="square" lIns="91440" tIns="45720" rIns="91440" bIns="45720" rtlCol="0" anchor="t">
            <a:spAutoFit/>
          </a:bodyPr>
          <a:lstStyle/>
          <a:p>
            <a:r>
              <a:rPr lang="en-US" sz="3200" dirty="0"/>
              <a:t>Issues: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584" y="4673273"/>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0524" y="4669978"/>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327619"/>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349674"/>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t>
            </a:r>
            <a:r>
              <a:rPr lang="en-US" sz="3200" dirty="0">
                <a:solidFill>
                  <a:srgbClr val="000000"/>
                </a:solidFill>
              </a:rPr>
              <a:t>symbol and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Second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9" name="TextBox 8">
            <a:extLst>
              <a:ext uri="{FF2B5EF4-FFF2-40B4-BE49-F238E27FC236}">
                <a16:creationId xmlns:a16="http://schemas.microsoft.com/office/drawing/2014/main" id="{73F190AE-4FA1-5764-F34E-6C5C5D49E708}"/>
              </a:ext>
            </a:extLst>
          </p:cNvPr>
          <p:cNvSpPr txBox="1"/>
          <p:nvPr/>
        </p:nvSpPr>
        <p:spPr>
          <a:xfrm>
            <a:off x="3572842" y="4386811"/>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471327" y="4410696"/>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9226" y="4817089"/>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031" y="4764076"/>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4% for WB, 9%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C206AB3D-B075-F63A-3484-DEB2D68BD254}"/>
              </a:ext>
            </a:extLst>
          </p:cNvPr>
          <p:cNvSpPr txBox="1"/>
          <p:nvPr/>
        </p:nvSpPr>
        <p:spPr>
          <a:xfrm>
            <a:off x="3272765" y="4552751"/>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612690" y="4552751"/>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9C384BC9-4DFF-D642-F13A-AA0E37EE3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9588" y="4926662"/>
            <a:ext cx="4925112" cy="428685"/>
          </a:xfrm>
          <a:prstGeom prst="rect">
            <a:avLst/>
          </a:prstGeom>
        </p:spPr>
      </p:pic>
      <p:pic>
        <p:nvPicPr>
          <p:cNvPr id="16" name="Picture 15">
            <a:extLst>
              <a:ext uri="{FF2B5EF4-FFF2-40B4-BE49-F238E27FC236}">
                <a16:creationId xmlns:a16="http://schemas.microsoft.com/office/drawing/2014/main" id="{902BFEA1-7358-CF17-3A1A-36E5E208E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031" y="5031954"/>
            <a:ext cx="4296375" cy="238158"/>
          </a:xfrm>
          <a:prstGeom prst="rect">
            <a:avLst/>
          </a:prstGeom>
        </p:spPr>
      </p:pic>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3053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 if an individual value in </a:t>
            </a:r>
            <a:r>
              <a:rPr lang="en-US" sz="3200" b="0" i="0" dirty="0" err="1">
                <a:solidFill>
                  <a:srgbClr val="000000"/>
                </a:solidFill>
                <a:effectLst/>
              </a:rPr>
              <a:t>wb</a:t>
            </a:r>
            <a:r>
              <a:rPr lang="en-US" sz="3200" b="0" i="0" dirty="0">
                <a:solidFill>
                  <a:srgbClr val="000000"/>
                </a:solidFill>
                <a:effectLst/>
              </a:rPr>
              <a:t> = the cumulative value of a set of TRF values, then match together</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 for WB, 2% for TRF </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488793"/>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658786" y="448879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4031" y="4844291"/>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70526" y="494505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customXml/itemProps2.xml><?xml version="1.0" encoding="utf-8"?>
<ds:datastoreItem xmlns:ds="http://schemas.openxmlformats.org/officeDocument/2006/customXml" ds:itemID="{C87C4A66-61EC-4D03-9A42-DCBF8752D11E}">
  <ds:schemaRefs>
    <ds:schemaRef ds:uri="http://schemas.microsoft.com/sharepoint/v3/contenttype/forms"/>
  </ds:schemaRefs>
</ds:datastoreItem>
</file>

<file path=customXml/itemProps3.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13711</TotalTime>
  <Words>665</Words>
  <Application>Microsoft Office PowerPoint</Application>
  <PresentationFormat>Widescreen</PresentationFormat>
  <Paragraphs>75</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Fifth Round Match </vt:lpstr>
      <vt:lpstr>Sixth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13</cp:revision>
  <dcterms:created xsi:type="dcterms:W3CDTF">2024-06-17T19:17:16Z</dcterms:created>
  <dcterms:modified xsi:type="dcterms:W3CDTF">2024-08-13T20:50:18Z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