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59" r:id="rId6"/>
    <p:sldId id="286" r:id="rId7"/>
    <p:sldId id="275" r:id="rId8"/>
    <p:sldId id="276" r:id="rId9"/>
    <p:sldId id="277" r:id="rId10"/>
    <p:sldId id="290" r:id="rId11"/>
    <p:sldId id="291" r:id="rId12"/>
    <p:sldId id="292" r:id="rId13"/>
    <p:sldId id="295" r:id="rId14"/>
    <p:sldId id="293" r:id="rId15"/>
    <p:sldId id="29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415992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2.PNG"/><Relationship Id="rId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5.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Fifth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Use DP to calculate if it’s possible to sum up to cumulative value, then append </a:t>
            </a:r>
            <a:r>
              <a:rPr lang="en-US" sz="3200" b="1" i="0" dirty="0">
                <a:solidFill>
                  <a:srgbClr val="000000"/>
                </a:solidFill>
                <a:effectLst/>
              </a:rPr>
              <a:t>random</a:t>
            </a:r>
            <a:r>
              <a:rPr lang="en-US" sz="3200" b="0" i="0" dirty="0">
                <a:solidFill>
                  <a:srgbClr val="000000"/>
                </a:solidFill>
                <a:effectLst/>
              </a:rPr>
              <a:t>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Fourth round match percentage = 50%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wb_matching_v5, trf_matching_v5, wb_not_matching_v5, trf_not_matching_v5</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97% for </a:t>
            </a:r>
            <a:r>
              <a:rPr lang="en-US" sz="3200" b="0" i="0" dirty="0" err="1">
                <a:solidFill>
                  <a:srgbClr val="000000"/>
                </a:solidFill>
                <a:effectLst/>
              </a:rPr>
              <a:t>Webull</a:t>
            </a:r>
            <a:r>
              <a:rPr lang="en-US" sz="3200" b="0" i="0" dirty="0">
                <a:solidFill>
                  <a:srgbClr val="000000"/>
                </a:solidFill>
                <a:effectLst/>
              </a:rPr>
              <a:t> files, ~80%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1631216"/>
          </a:xfrm>
          <a:prstGeom prst="rect">
            <a:avLst/>
          </a:prstGeom>
          <a:noFill/>
        </p:spPr>
        <p:txBody>
          <a:bodyPr wrap="square" lIns="91440" tIns="45720" rIns="91440" bIns="45720" rtlCol="0" anchor="t">
            <a:spAutoFit/>
          </a:bodyPr>
          <a:lstStyle/>
          <a:p>
            <a:r>
              <a:rPr lang="en-US" sz="3200" dirty="0"/>
              <a:t>Issues: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03784"/>
            <a:ext cx="10287000" cy="1631216"/>
          </a:xfrm>
          <a:prstGeom prst="rect">
            <a:avLst/>
          </a:prstGeom>
          <a:noFill/>
        </p:spPr>
        <p:txBody>
          <a:bodyPr wrap="square" lIns="91440" tIns="45720" rIns="91440" bIns="45720" rtlCol="0" anchor="t">
            <a:spAutoFit/>
          </a:bodyPr>
          <a:lstStyle/>
          <a:p>
            <a:r>
              <a:rPr lang="en-US" sz="3200" dirty="0"/>
              <a:t>Outputs csv files – </a:t>
            </a:r>
            <a:r>
              <a:rPr lang="en-US" sz="3200" dirty="0" err="1"/>
              <a:t>wb_matching</a:t>
            </a:r>
            <a:r>
              <a:rPr lang="en-US" sz="3200" dirty="0"/>
              <a:t>, </a:t>
            </a:r>
            <a:r>
              <a:rPr lang="en-US" sz="3200" dirty="0" err="1"/>
              <a:t>trf_matching</a:t>
            </a:r>
            <a:r>
              <a:rPr lang="en-US" sz="3200" dirty="0"/>
              <a:t>, </a:t>
            </a:r>
            <a:r>
              <a:rPr lang="en-US" sz="3200" dirty="0" err="1"/>
              <a:t>wb_not_matching</a:t>
            </a:r>
            <a:r>
              <a:rPr lang="en-US" sz="3200" dirty="0"/>
              <a:t>, </a:t>
            </a:r>
            <a:r>
              <a:rPr lang="en-US" sz="3200" dirty="0" err="1"/>
              <a:t>trf_not_matching</a:t>
            </a:r>
            <a:endParaRPr lang="en-US" sz="3200" dirty="0"/>
          </a:p>
          <a:p>
            <a:endParaRPr lang="en-US" sz="3600" dirty="0"/>
          </a:p>
        </p:txBody>
      </p:sp>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4027" y="6079189"/>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968" y="6079189"/>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and </a:t>
            </a:r>
            <a:r>
              <a:rPr lang="en-US" sz="3200" dirty="0">
                <a:solidFill>
                  <a:srgbClr val="000000"/>
                </a:solidFill>
              </a:rPr>
              <a:t> symbol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Second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95441"/>
            <a:ext cx="10287000" cy="1631216"/>
          </a:xfrm>
          <a:prstGeom prst="rect">
            <a:avLst/>
          </a:prstGeom>
          <a:noFill/>
        </p:spPr>
        <p:txBody>
          <a:bodyPr wrap="square" lIns="91440" tIns="45720" rIns="91440" bIns="45720" rtlCol="0" anchor="t">
            <a:spAutoFit/>
          </a:bodyPr>
          <a:lstStyle/>
          <a:p>
            <a:r>
              <a:rPr lang="en-US" sz="3200" dirty="0"/>
              <a:t>Outputs csv files – wb_matching_v2, trf_matching_v2, wb_not_matching_v2, trf_not_matching_v2</a:t>
            </a:r>
          </a:p>
          <a:p>
            <a:endParaRPr lang="en-US" sz="3600" dirty="0"/>
          </a:p>
        </p:txBody>
      </p:sp>
      <p:sp>
        <p:nvSpPr>
          <p:cNvPr id="9" name="TextBox 8">
            <a:extLst>
              <a:ext uri="{FF2B5EF4-FFF2-40B4-BE49-F238E27FC236}">
                <a16:creationId xmlns:a16="http://schemas.microsoft.com/office/drawing/2014/main" id="{73F190AE-4FA1-5764-F34E-6C5C5D49E708}"/>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90564" y="6110800"/>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024" y="6057788"/>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4% for WB, 9%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51011"/>
            <a:ext cx="10287000" cy="1631216"/>
          </a:xfrm>
          <a:prstGeom prst="rect">
            <a:avLst/>
          </a:prstGeom>
          <a:noFill/>
        </p:spPr>
        <p:txBody>
          <a:bodyPr wrap="square" lIns="91440" tIns="45720" rIns="91440" bIns="45720" rtlCol="0" anchor="t">
            <a:spAutoFit/>
          </a:bodyPr>
          <a:lstStyle/>
          <a:p>
            <a:r>
              <a:rPr lang="en-US" sz="3200" dirty="0"/>
              <a:t>Outputs csv files – wb_matching_v3, trf_matching_v3, wb_not_matching_v3, trf_not_matching_v3</a:t>
            </a:r>
          </a:p>
          <a:p>
            <a:endParaRPr lang="en-US" sz="3600" dirty="0"/>
          </a:p>
        </p:txBody>
      </p:sp>
      <p:sp>
        <p:nvSpPr>
          <p:cNvPr id="3" name="TextBox 2">
            <a:extLst>
              <a:ext uri="{FF2B5EF4-FFF2-40B4-BE49-F238E27FC236}">
                <a16:creationId xmlns:a16="http://schemas.microsoft.com/office/drawing/2014/main" id="{C206AB3D-B075-F63A-3484-DEB2D68BD254}"/>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9C384BC9-4DFF-D642-F13A-AA0E37EE3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5520" y="6176934"/>
            <a:ext cx="4925112" cy="428685"/>
          </a:xfrm>
          <a:prstGeom prst="rect">
            <a:avLst/>
          </a:prstGeom>
        </p:spPr>
      </p:pic>
      <p:pic>
        <p:nvPicPr>
          <p:cNvPr id="16" name="Picture 15">
            <a:extLst>
              <a:ext uri="{FF2B5EF4-FFF2-40B4-BE49-F238E27FC236}">
                <a16:creationId xmlns:a16="http://schemas.microsoft.com/office/drawing/2014/main" id="{902BFEA1-7358-CF17-3A1A-36E5E208E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282" y="6282227"/>
            <a:ext cx="4296375" cy="238158"/>
          </a:xfrm>
          <a:prstGeom prst="rect">
            <a:avLst/>
          </a:prstGeom>
        </p:spPr>
      </p:pic>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3053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 if an individual value in </a:t>
            </a:r>
            <a:r>
              <a:rPr lang="en-US" sz="3200" b="0" i="0" dirty="0" err="1">
                <a:solidFill>
                  <a:srgbClr val="000000"/>
                </a:solidFill>
                <a:effectLst/>
              </a:rPr>
              <a:t>wb</a:t>
            </a:r>
            <a:r>
              <a:rPr lang="en-US" sz="3200" b="0" i="0" dirty="0">
                <a:solidFill>
                  <a:srgbClr val="000000"/>
                </a:solidFill>
                <a:effectLst/>
              </a:rPr>
              <a:t> = the cumulative value of a set of TRF values, then match together</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 for WB, 2% for TRF </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wb_matching_v4, trf_matching_v4, wb_not_matching_v4, trf_not_matching_v4</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Props1.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C4A66-61EC-4D03-9A42-DCBF8752D11E}">
  <ds:schemaRefs>
    <ds:schemaRef ds:uri="http://schemas.microsoft.com/sharepoint/v3/contenttype/forms"/>
  </ds:schemaRefs>
</ds:datastoreItem>
</file>

<file path=customXml/itemProps3.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13623</TotalTime>
  <Words>773</Words>
  <Application>Microsoft Office PowerPoint</Application>
  <PresentationFormat>Widescreen</PresentationFormat>
  <Paragraphs>74</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Fifth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10</cp:revision>
  <dcterms:created xsi:type="dcterms:W3CDTF">2024-06-17T19:17:16Z</dcterms:created>
  <dcterms:modified xsi:type="dcterms:W3CDTF">2024-08-09T19:50:58Z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