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430" r:id="rId2"/>
  </p:sldIdLst>
  <p:sldSz cx="1828482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羊 牧劳" initials="羊" lastIdx="6" clrIdx="1">
    <p:extLst>
      <p:ext uri="{19B8F6BF-5375-455C-9EA6-DF929625EA0E}">
        <p15:presenceInfo xmlns:p15="http://schemas.microsoft.com/office/powerpoint/2012/main" userId="dea371c8572190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AEC"/>
    <a:srgbClr val="C84238"/>
    <a:srgbClr val="FF0066"/>
    <a:srgbClr val="73BE43"/>
    <a:srgbClr val="0000FF"/>
    <a:srgbClr val="808000"/>
    <a:srgbClr val="FFFF00"/>
    <a:srgbClr val="5B9BD5"/>
    <a:srgbClr val="32FF32"/>
    <a:srgbClr val="070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9" autoAdjust="0"/>
    <p:restoredTop sz="92142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CCA27-379A-40C2-BDC3-69543185634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E8AB3-9376-47EA-9544-BF89F8BDA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422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B7FD9-8468-45E9-8E8B-2E19DDD9EC13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0B024-8C12-4DA5-B60C-AFA2BFFC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156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603" y="1683804"/>
            <a:ext cx="13713619" cy="3581953"/>
          </a:xfrm>
        </p:spPr>
        <p:txBody>
          <a:bodyPr anchor="b"/>
          <a:lstStyle>
            <a:lvl1pPr algn="ctr">
              <a:defRPr sz="8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603" y="5403891"/>
            <a:ext cx="13713619" cy="2484026"/>
          </a:xfrm>
        </p:spPr>
        <p:txBody>
          <a:bodyPr/>
          <a:lstStyle>
            <a:lvl1pPr marL="0" indent="0" algn="ctr">
              <a:buNone/>
              <a:defRPr sz="3599"/>
            </a:lvl1pPr>
            <a:lvl2pPr marL="685663" indent="0" algn="ctr">
              <a:buNone/>
              <a:defRPr sz="2999"/>
            </a:lvl2pPr>
            <a:lvl3pPr marL="1371326" indent="0" algn="ctr">
              <a:buNone/>
              <a:defRPr sz="2699"/>
            </a:lvl3pPr>
            <a:lvl4pPr marL="2056989" indent="0" algn="ctr">
              <a:buNone/>
              <a:defRPr sz="2400"/>
            </a:lvl4pPr>
            <a:lvl5pPr marL="2742651" indent="0" algn="ctr">
              <a:buNone/>
              <a:defRPr sz="2400"/>
            </a:lvl5pPr>
            <a:lvl6pPr marL="3428314" indent="0" algn="ctr">
              <a:buNone/>
              <a:defRPr sz="2400"/>
            </a:lvl6pPr>
            <a:lvl7pPr marL="4113977" indent="0" algn="ctr">
              <a:buNone/>
              <a:defRPr sz="2400"/>
            </a:lvl7pPr>
            <a:lvl8pPr marL="4799640" indent="0" algn="ctr">
              <a:buNone/>
              <a:defRPr sz="2400"/>
            </a:lvl8pPr>
            <a:lvl9pPr marL="5485303" indent="0" algn="ctr">
              <a:buNone/>
              <a:defRPr sz="24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991-5842-479F-9585-E533A5FA6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0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991-5842-479F-9585-E533A5FA6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5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5078" y="547772"/>
            <a:ext cx="3942665" cy="87191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082" y="547772"/>
            <a:ext cx="11599436" cy="871910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991-5842-479F-9585-E533A5FA6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3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991-5842-479F-9585-E533A5FA63F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74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58" y="2565004"/>
            <a:ext cx="15770662" cy="4279766"/>
          </a:xfrm>
        </p:spPr>
        <p:txBody>
          <a:bodyPr anchor="b"/>
          <a:lstStyle>
            <a:lvl1pPr>
              <a:defRPr sz="8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58" y="6885258"/>
            <a:ext cx="15770662" cy="2250628"/>
          </a:xfrm>
        </p:spPr>
        <p:txBody>
          <a:bodyPr/>
          <a:lstStyle>
            <a:lvl1pPr marL="0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1pPr>
            <a:lvl2pPr marL="685663" indent="0">
              <a:buNone/>
              <a:defRPr sz="2999">
                <a:solidFill>
                  <a:schemeClr val="tx1">
                    <a:tint val="75000"/>
                  </a:schemeClr>
                </a:solidFill>
              </a:defRPr>
            </a:lvl2pPr>
            <a:lvl3pPr marL="1371326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3pPr>
            <a:lvl4pPr marL="205698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26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31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397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799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530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991-5842-479F-9585-E533A5FA6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0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082" y="2738860"/>
            <a:ext cx="7771051" cy="652801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6692" y="2738860"/>
            <a:ext cx="7771051" cy="652801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991-5842-479F-9585-E533A5FA6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4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463" y="547773"/>
            <a:ext cx="15770662" cy="19886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464" y="2522134"/>
            <a:ext cx="7735337" cy="1236059"/>
          </a:xfrm>
        </p:spPr>
        <p:txBody>
          <a:bodyPr anchor="b"/>
          <a:lstStyle>
            <a:lvl1pPr marL="0" indent="0">
              <a:buNone/>
              <a:defRPr sz="3599" b="1"/>
            </a:lvl1pPr>
            <a:lvl2pPr marL="685663" indent="0">
              <a:buNone/>
              <a:defRPr sz="2999" b="1"/>
            </a:lvl2pPr>
            <a:lvl3pPr marL="1371326" indent="0">
              <a:buNone/>
              <a:defRPr sz="2699" b="1"/>
            </a:lvl3pPr>
            <a:lvl4pPr marL="2056989" indent="0">
              <a:buNone/>
              <a:defRPr sz="2400" b="1"/>
            </a:lvl4pPr>
            <a:lvl5pPr marL="2742651" indent="0">
              <a:buNone/>
              <a:defRPr sz="2400" b="1"/>
            </a:lvl5pPr>
            <a:lvl6pPr marL="3428314" indent="0">
              <a:buNone/>
              <a:defRPr sz="2400" b="1"/>
            </a:lvl6pPr>
            <a:lvl7pPr marL="4113977" indent="0">
              <a:buNone/>
              <a:defRPr sz="2400" b="1"/>
            </a:lvl7pPr>
            <a:lvl8pPr marL="4799640" indent="0">
              <a:buNone/>
              <a:defRPr sz="2400" b="1"/>
            </a:lvl8pPr>
            <a:lvl9pPr marL="5485303" indent="0">
              <a:buNone/>
              <a:defRPr sz="24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464" y="3758193"/>
            <a:ext cx="7735337" cy="552773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6693" y="2522134"/>
            <a:ext cx="7773432" cy="1236059"/>
          </a:xfrm>
        </p:spPr>
        <p:txBody>
          <a:bodyPr anchor="b"/>
          <a:lstStyle>
            <a:lvl1pPr marL="0" indent="0">
              <a:buNone/>
              <a:defRPr sz="3599" b="1"/>
            </a:lvl1pPr>
            <a:lvl2pPr marL="685663" indent="0">
              <a:buNone/>
              <a:defRPr sz="2999" b="1"/>
            </a:lvl2pPr>
            <a:lvl3pPr marL="1371326" indent="0">
              <a:buNone/>
              <a:defRPr sz="2699" b="1"/>
            </a:lvl3pPr>
            <a:lvl4pPr marL="2056989" indent="0">
              <a:buNone/>
              <a:defRPr sz="2400" b="1"/>
            </a:lvl4pPr>
            <a:lvl5pPr marL="2742651" indent="0">
              <a:buNone/>
              <a:defRPr sz="2400" b="1"/>
            </a:lvl5pPr>
            <a:lvl6pPr marL="3428314" indent="0">
              <a:buNone/>
              <a:defRPr sz="2400" b="1"/>
            </a:lvl6pPr>
            <a:lvl7pPr marL="4113977" indent="0">
              <a:buNone/>
              <a:defRPr sz="2400" b="1"/>
            </a:lvl7pPr>
            <a:lvl8pPr marL="4799640" indent="0">
              <a:buNone/>
              <a:defRPr sz="2400" b="1"/>
            </a:lvl8pPr>
            <a:lvl9pPr marL="5485303" indent="0">
              <a:buNone/>
              <a:defRPr sz="24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6693" y="3758193"/>
            <a:ext cx="7773432" cy="552773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991-5842-479F-9585-E533A5FA6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3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991-5842-479F-9585-E533A5FA6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0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991-5842-479F-9585-E533A5FA6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1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464" y="685906"/>
            <a:ext cx="5897331" cy="2400671"/>
          </a:xfrm>
        </p:spPr>
        <p:txBody>
          <a:bodyPr anchor="b"/>
          <a:lstStyle>
            <a:lvl1pPr>
              <a:defRPr sz="47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3432" y="1481367"/>
            <a:ext cx="9256693" cy="7311566"/>
          </a:xfrm>
        </p:spPr>
        <p:txBody>
          <a:bodyPr/>
          <a:lstStyle>
            <a:lvl1pPr>
              <a:defRPr sz="4799"/>
            </a:lvl1pPr>
            <a:lvl2pPr>
              <a:defRPr sz="4199"/>
            </a:lvl2pPr>
            <a:lvl3pPr>
              <a:defRPr sz="3599"/>
            </a:lvl3pPr>
            <a:lvl4pPr>
              <a:defRPr sz="2999"/>
            </a:lvl4pPr>
            <a:lvl5pPr>
              <a:defRPr sz="2999"/>
            </a:lvl5pPr>
            <a:lvl6pPr>
              <a:defRPr sz="2999"/>
            </a:lvl6pPr>
            <a:lvl7pPr>
              <a:defRPr sz="2999"/>
            </a:lvl7pPr>
            <a:lvl8pPr>
              <a:defRPr sz="2999"/>
            </a:lvl8pPr>
            <a:lvl9pPr>
              <a:defRPr sz="2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464" y="3086576"/>
            <a:ext cx="5897331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663" indent="0">
              <a:buNone/>
              <a:defRPr sz="2100"/>
            </a:lvl2pPr>
            <a:lvl3pPr marL="1371326" indent="0">
              <a:buNone/>
              <a:defRPr sz="1800"/>
            </a:lvl3pPr>
            <a:lvl4pPr marL="2056989" indent="0">
              <a:buNone/>
              <a:defRPr sz="1500"/>
            </a:lvl4pPr>
            <a:lvl5pPr marL="2742651" indent="0">
              <a:buNone/>
              <a:defRPr sz="1500"/>
            </a:lvl5pPr>
            <a:lvl6pPr marL="3428314" indent="0">
              <a:buNone/>
              <a:defRPr sz="1500"/>
            </a:lvl6pPr>
            <a:lvl7pPr marL="4113977" indent="0">
              <a:buNone/>
              <a:defRPr sz="1500"/>
            </a:lvl7pPr>
            <a:lvl8pPr marL="4799640" indent="0">
              <a:buNone/>
              <a:defRPr sz="1500"/>
            </a:lvl8pPr>
            <a:lvl9pPr marL="5485303" indent="0">
              <a:buNone/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991-5842-479F-9585-E533A5FA6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2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464" y="685906"/>
            <a:ext cx="5897331" cy="2400671"/>
          </a:xfrm>
        </p:spPr>
        <p:txBody>
          <a:bodyPr anchor="b"/>
          <a:lstStyle>
            <a:lvl1pPr>
              <a:defRPr sz="47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3432" y="1481367"/>
            <a:ext cx="9256693" cy="7311566"/>
          </a:xfrm>
        </p:spPr>
        <p:txBody>
          <a:bodyPr anchor="t"/>
          <a:lstStyle>
            <a:lvl1pPr marL="0" indent="0">
              <a:buNone/>
              <a:defRPr sz="4799"/>
            </a:lvl1pPr>
            <a:lvl2pPr marL="685663" indent="0">
              <a:buNone/>
              <a:defRPr sz="4199"/>
            </a:lvl2pPr>
            <a:lvl3pPr marL="1371326" indent="0">
              <a:buNone/>
              <a:defRPr sz="3599"/>
            </a:lvl3pPr>
            <a:lvl4pPr marL="2056989" indent="0">
              <a:buNone/>
              <a:defRPr sz="2999"/>
            </a:lvl4pPr>
            <a:lvl5pPr marL="2742651" indent="0">
              <a:buNone/>
              <a:defRPr sz="2999"/>
            </a:lvl5pPr>
            <a:lvl6pPr marL="3428314" indent="0">
              <a:buNone/>
              <a:defRPr sz="2999"/>
            </a:lvl6pPr>
            <a:lvl7pPr marL="4113977" indent="0">
              <a:buNone/>
              <a:defRPr sz="2999"/>
            </a:lvl7pPr>
            <a:lvl8pPr marL="4799640" indent="0">
              <a:buNone/>
              <a:defRPr sz="2999"/>
            </a:lvl8pPr>
            <a:lvl9pPr marL="5485303" indent="0">
              <a:buNone/>
              <a:defRPr sz="2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464" y="3086576"/>
            <a:ext cx="5897331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663" indent="0">
              <a:buNone/>
              <a:defRPr sz="2100"/>
            </a:lvl2pPr>
            <a:lvl3pPr marL="1371326" indent="0">
              <a:buNone/>
              <a:defRPr sz="1800"/>
            </a:lvl3pPr>
            <a:lvl4pPr marL="2056989" indent="0">
              <a:buNone/>
              <a:defRPr sz="1500"/>
            </a:lvl4pPr>
            <a:lvl5pPr marL="2742651" indent="0">
              <a:buNone/>
              <a:defRPr sz="1500"/>
            </a:lvl5pPr>
            <a:lvl6pPr marL="3428314" indent="0">
              <a:buNone/>
              <a:defRPr sz="1500"/>
            </a:lvl6pPr>
            <a:lvl7pPr marL="4113977" indent="0">
              <a:buNone/>
              <a:defRPr sz="1500"/>
            </a:lvl7pPr>
            <a:lvl8pPr marL="4799640" indent="0">
              <a:buNone/>
              <a:defRPr sz="1500"/>
            </a:lvl8pPr>
            <a:lvl9pPr marL="5485303" indent="0">
              <a:buNone/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991-5842-479F-9585-E533A5FA6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5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082" y="547773"/>
            <a:ext cx="15770662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082" y="2738860"/>
            <a:ext cx="15770662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082" y="9535998"/>
            <a:ext cx="4114086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6849" y="9535998"/>
            <a:ext cx="6171128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3657" y="9535998"/>
            <a:ext cx="4114086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F991-5842-479F-9585-E533A5FA6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3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1371326" rtl="0" eaLnBrk="1" latinLnBrk="0" hangingPunct="1">
        <a:lnSpc>
          <a:spcPct val="90000"/>
        </a:lnSpc>
        <a:spcBef>
          <a:spcPct val="0"/>
        </a:spcBef>
        <a:buNone/>
        <a:defRPr sz="6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1371326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1pPr>
      <a:lvl2pPr marL="1028494" indent="-342831" algn="l" defTabSz="137132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714157" indent="-342831" algn="l" defTabSz="137132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999" kern="1200">
          <a:solidFill>
            <a:schemeClr val="tx1"/>
          </a:solidFill>
          <a:latin typeface="+mn-lt"/>
          <a:ea typeface="+mn-ea"/>
          <a:cs typeface="+mn-cs"/>
        </a:defRPr>
      </a:lvl3pPr>
      <a:lvl4pPr marL="2399820" indent="-342831" algn="l" defTabSz="137132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3085483" indent="-342831" algn="l" defTabSz="137132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771146" indent="-342831" algn="l" defTabSz="137132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4456808" indent="-342831" algn="l" defTabSz="137132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5142471" indent="-342831" algn="l" defTabSz="137132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828134" indent="-342831" algn="l" defTabSz="137132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32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algn="l" defTabSz="137132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2pPr>
      <a:lvl3pPr marL="1371326" algn="l" defTabSz="137132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3pPr>
      <a:lvl4pPr marL="2056989" algn="l" defTabSz="137132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651" algn="l" defTabSz="137132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428314" algn="l" defTabSz="137132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4113977" algn="l" defTabSz="137132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799640" algn="l" defTabSz="137132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485303" algn="l" defTabSz="137132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5526273B-7937-4F7D-8DD2-B86692B5D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292" y="1743931"/>
            <a:ext cx="1922382" cy="1161581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56A8D0EA-1409-49DF-B5DA-F89EBA0B6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292" y="2933702"/>
            <a:ext cx="1922382" cy="1161581"/>
          </a:xfrm>
          <a:prstGeom prst="rect">
            <a:avLst/>
          </a:prstGeom>
        </p:spPr>
      </p:pic>
      <p:pic>
        <p:nvPicPr>
          <p:cNvPr id="132" name="图片 131">
            <a:extLst>
              <a:ext uri="{FF2B5EF4-FFF2-40B4-BE49-F238E27FC236}">
                <a16:creationId xmlns:a16="http://schemas.microsoft.com/office/drawing/2014/main" id="{C3977352-5BDB-48F8-9537-C724FE6A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292" y="4109359"/>
            <a:ext cx="1922382" cy="1161581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8474FD5A-83B9-4567-9BAE-70E618740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292" y="5306750"/>
            <a:ext cx="1922382" cy="1161581"/>
          </a:xfrm>
          <a:prstGeom prst="rect">
            <a:avLst/>
          </a:prstGeom>
        </p:spPr>
      </p:pic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F5565535-2013-462D-B01B-571DCA5B5FEB}"/>
              </a:ext>
            </a:extLst>
          </p:cNvPr>
          <p:cNvSpPr txBox="1">
            <a:spLocks/>
          </p:cNvSpPr>
          <p:nvPr/>
        </p:nvSpPr>
        <p:spPr>
          <a:xfrm>
            <a:off x="17740919" y="9848734"/>
            <a:ext cx="543906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60CF991-5842-479F-9585-E533A5FA63F6}" type="slidenum"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</a:t>
            </a:fld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CAC4BE5-DF92-495C-8C9A-B662EDDA0258}"/>
              </a:ext>
            </a:extLst>
          </p:cNvPr>
          <p:cNvGrpSpPr/>
          <p:nvPr/>
        </p:nvGrpSpPr>
        <p:grpSpPr>
          <a:xfrm>
            <a:off x="2819521" y="1735133"/>
            <a:ext cx="1484567" cy="2444033"/>
            <a:chOff x="3320800" y="1194236"/>
            <a:chExt cx="1484567" cy="244403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58413E0-1EB3-4885-8575-9F0E16C57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5086" y="1194823"/>
              <a:ext cx="1456721" cy="2443446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584E18D-B823-43FF-9111-87A9D6BE8433}"/>
                </a:ext>
              </a:extLst>
            </p:cNvPr>
            <p:cNvSpPr/>
            <p:nvPr/>
          </p:nvSpPr>
          <p:spPr>
            <a:xfrm>
              <a:off x="3320800" y="1194236"/>
              <a:ext cx="165352" cy="2442858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00DB3B4-8AB5-4631-9431-AB0943A77975}"/>
                </a:ext>
              </a:extLst>
            </p:cNvPr>
            <p:cNvSpPr/>
            <p:nvPr/>
          </p:nvSpPr>
          <p:spPr>
            <a:xfrm>
              <a:off x="4640015" y="1194236"/>
              <a:ext cx="165352" cy="2442858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7463966-BBCD-42D1-BA6F-6881DF7B0E5B}"/>
                </a:ext>
              </a:extLst>
            </p:cNvPr>
            <p:cNvSpPr/>
            <p:nvPr/>
          </p:nvSpPr>
          <p:spPr>
            <a:xfrm>
              <a:off x="3339847" y="1195442"/>
              <a:ext cx="1429795" cy="152345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8353673-5A96-4A13-816A-A34CF2FC7372}"/>
                </a:ext>
              </a:extLst>
            </p:cNvPr>
            <p:cNvSpPr/>
            <p:nvPr/>
          </p:nvSpPr>
          <p:spPr>
            <a:xfrm>
              <a:off x="3369222" y="3484749"/>
              <a:ext cx="1429795" cy="152345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1DDE31C-080C-4A91-BDED-68FC58C055B0}"/>
                </a:ext>
              </a:extLst>
            </p:cNvPr>
            <p:cNvSpPr/>
            <p:nvPr/>
          </p:nvSpPr>
          <p:spPr>
            <a:xfrm>
              <a:off x="3883194" y="3048002"/>
              <a:ext cx="360000" cy="435572"/>
            </a:xfrm>
            <a:prstGeom prst="rect">
              <a:avLst/>
            </a:prstGeom>
            <a:solidFill>
              <a:srgbClr val="C8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E4A155B7-0DF5-4AA9-BDE4-55E43C54E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B33B35"/>
                </a:clrFrom>
                <a:clrTo>
                  <a:srgbClr val="B33B3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19320" y="3177432"/>
              <a:ext cx="287749" cy="265855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C2A0C99-FC68-4125-A6A2-B781BB566467}"/>
                </a:ext>
              </a:extLst>
            </p:cNvPr>
            <p:cNvSpPr/>
            <p:nvPr/>
          </p:nvSpPr>
          <p:spPr>
            <a:xfrm>
              <a:off x="3883194" y="1352356"/>
              <a:ext cx="360000" cy="435572"/>
            </a:xfrm>
            <a:prstGeom prst="rect">
              <a:avLst/>
            </a:prstGeom>
            <a:solidFill>
              <a:srgbClr val="C8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02F3428-07AD-4751-A95A-3E5F1339F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B33B35"/>
                </a:clrFrom>
                <a:clrTo>
                  <a:srgbClr val="B33B3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919320" y="1414592"/>
              <a:ext cx="287749" cy="265855"/>
            </a:xfrm>
            <a:prstGeom prst="rect">
              <a:avLst/>
            </a:prstGeom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4C1574B-2E35-4B3C-AEB0-82CDE4977BA1}"/>
              </a:ext>
            </a:extLst>
          </p:cNvPr>
          <p:cNvGrpSpPr/>
          <p:nvPr/>
        </p:nvGrpSpPr>
        <p:grpSpPr>
          <a:xfrm>
            <a:off x="4179081" y="1735133"/>
            <a:ext cx="1484567" cy="2444033"/>
            <a:chOff x="3320800" y="1194236"/>
            <a:chExt cx="1484567" cy="2444033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7FE02690-7B56-434E-BC84-03E608ADB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5086" y="1194823"/>
              <a:ext cx="1456721" cy="2443446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404CB2C-2465-44FB-A4E1-29B055225F25}"/>
                </a:ext>
              </a:extLst>
            </p:cNvPr>
            <p:cNvSpPr/>
            <p:nvPr/>
          </p:nvSpPr>
          <p:spPr>
            <a:xfrm>
              <a:off x="3320800" y="1194236"/>
              <a:ext cx="165352" cy="2442858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8424B69-CFFD-466E-A96D-D541A5A95DE8}"/>
                </a:ext>
              </a:extLst>
            </p:cNvPr>
            <p:cNvSpPr/>
            <p:nvPr/>
          </p:nvSpPr>
          <p:spPr>
            <a:xfrm>
              <a:off x="4640015" y="1194236"/>
              <a:ext cx="165352" cy="2442858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7ED2F7A-7416-4E0A-8AE7-F93839C6E062}"/>
                </a:ext>
              </a:extLst>
            </p:cNvPr>
            <p:cNvSpPr/>
            <p:nvPr/>
          </p:nvSpPr>
          <p:spPr>
            <a:xfrm>
              <a:off x="3339847" y="1195442"/>
              <a:ext cx="1429795" cy="152345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45BC72B-8DC0-4618-A18F-0DCA95D0AA98}"/>
                </a:ext>
              </a:extLst>
            </p:cNvPr>
            <p:cNvSpPr/>
            <p:nvPr/>
          </p:nvSpPr>
          <p:spPr>
            <a:xfrm>
              <a:off x="3369222" y="3484749"/>
              <a:ext cx="1429795" cy="152345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DC35B96-163A-4796-995A-8FDE11AA2FFB}"/>
                </a:ext>
              </a:extLst>
            </p:cNvPr>
            <p:cNvSpPr/>
            <p:nvPr/>
          </p:nvSpPr>
          <p:spPr>
            <a:xfrm>
              <a:off x="3883194" y="3048002"/>
              <a:ext cx="360000" cy="435572"/>
            </a:xfrm>
            <a:prstGeom prst="rect">
              <a:avLst/>
            </a:prstGeom>
            <a:solidFill>
              <a:srgbClr val="C8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544D82CD-3D05-458B-B218-BC9D330DE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B33B35"/>
                </a:clrFrom>
                <a:clrTo>
                  <a:srgbClr val="B33B3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19320" y="3177432"/>
              <a:ext cx="287749" cy="265855"/>
            </a:xfrm>
            <a:prstGeom prst="rect">
              <a:avLst/>
            </a:prstGeom>
          </p:spPr>
        </p:pic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60C570-010E-4CF8-A9DC-7C56F7B30CC6}"/>
                </a:ext>
              </a:extLst>
            </p:cNvPr>
            <p:cNvSpPr/>
            <p:nvPr/>
          </p:nvSpPr>
          <p:spPr>
            <a:xfrm>
              <a:off x="3883194" y="1352356"/>
              <a:ext cx="360000" cy="435572"/>
            </a:xfrm>
            <a:prstGeom prst="rect">
              <a:avLst/>
            </a:prstGeom>
            <a:solidFill>
              <a:srgbClr val="C8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472C0B1D-336C-473D-BD10-E07C646E5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B33B35"/>
                </a:clrFrom>
                <a:clrTo>
                  <a:srgbClr val="B33B3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919320" y="1414592"/>
              <a:ext cx="287749" cy="265855"/>
            </a:xfrm>
            <a:prstGeom prst="rect">
              <a:avLst/>
            </a:prstGeom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C021AEB-FD66-4B3F-ACD2-49C2FA8EF05D}"/>
              </a:ext>
            </a:extLst>
          </p:cNvPr>
          <p:cNvGrpSpPr/>
          <p:nvPr/>
        </p:nvGrpSpPr>
        <p:grpSpPr>
          <a:xfrm>
            <a:off x="5501469" y="1735133"/>
            <a:ext cx="1484567" cy="2444033"/>
            <a:chOff x="3320800" y="1194236"/>
            <a:chExt cx="1484567" cy="2444033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D018DCD3-0119-46BE-8707-2781E211F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5086" y="1194823"/>
              <a:ext cx="1456721" cy="2443446"/>
            </a:xfrm>
            <a:prstGeom prst="rect">
              <a:avLst/>
            </a:prstGeom>
          </p:spPr>
        </p:pic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1E42E6A-AA3A-4F4A-8E76-97F3300585AA}"/>
                </a:ext>
              </a:extLst>
            </p:cNvPr>
            <p:cNvSpPr/>
            <p:nvPr/>
          </p:nvSpPr>
          <p:spPr>
            <a:xfrm>
              <a:off x="3320800" y="1194236"/>
              <a:ext cx="165352" cy="2442858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12BDB23-A7ED-4676-8E07-BE73F5D704FF}"/>
                </a:ext>
              </a:extLst>
            </p:cNvPr>
            <p:cNvSpPr/>
            <p:nvPr/>
          </p:nvSpPr>
          <p:spPr>
            <a:xfrm>
              <a:off x="4640015" y="1194236"/>
              <a:ext cx="165352" cy="2442858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3A7F90-ECAD-44BA-A310-B99827BE2D47}"/>
                </a:ext>
              </a:extLst>
            </p:cNvPr>
            <p:cNvSpPr/>
            <p:nvPr/>
          </p:nvSpPr>
          <p:spPr>
            <a:xfrm>
              <a:off x="3339847" y="1195442"/>
              <a:ext cx="1429795" cy="152345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0E410FA-12B2-4274-AE88-EF31B56C02F3}"/>
                </a:ext>
              </a:extLst>
            </p:cNvPr>
            <p:cNvSpPr/>
            <p:nvPr/>
          </p:nvSpPr>
          <p:spPr>
            <a:xfrm>
              <a:off x="3369222" y="3484749"/>
              <a:ext cx="1429795" cy="152345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C3746D7-18C1-481F-94B0-ACFE2D34B71C}"/>
                </a:ext>
              </a:extLst>
            </p:cNvPr>
            <p:cNvSpPr/>
            <p:nvPr/>
          </p:nvSpPr>
          <p:spPr>
            <a:xfrm>
              <a:off x="3883194" y="3048002"/>
              <a:ext cx="360000" cy="435572"/>
            </a:xfrm>
            <a:prstGeom prst="rect">
              <a:avLst/>
            </a:prstGeom>
            <a:solidFill>
              <a:srgbClr val="C8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05C3831A-93BD-477E-906E-CAB88CE61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B33B35"/>
                </a:clrFrom>
                <a:clrTo>
                  <a:srgbClr val="B33B3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19320" y="3177432"/>
              <a:ext cx="287749" cy="265855"/>
            </a:xfrm>
            <a:prstGeom prst="rect">
              <a:avLst/>
            </a:prstGeom>
          </p:spPr>
        </p:pic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39E2C8D-01C7-41BA-AC0D-79D3DFD98D0E}"/>
                </a:ext>
              </a:extLst>
            </p:cNvPr>
            <p:cNvSpPr/>
            <p:nvPr/>
          </p:nvSpPr>
          <p:spPr>
            <a:xfrm>
              <a:off x="3883194" y="1352356"/>
              <a:ext cx="360000" cy="435572"/>
            </a:xfrm>
            <a:prstGeom prst="rect">
              <a:avLst/>
            </a:prstGeom>
            <a:solidFill>
              <a:srgbClr val="C8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EB147E67-598F-45BD-9F0F-8ED998882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B33B35"/>
                </a:clrFrom>
                <a:clrTo>
                  <a:srgbClr val="B33B3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919320" y="1414592"/>
              <a:ext cx="287749" cy="265855"/>
            </a:xfrm>
            <a:prstGeom prst="rect">
              <a:avLst/>
            </a:prstGeom>
          </p:spPr>
        </p:pic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9C65E44-41F8-4D83-8616-72043ECA6AB9}"/>
              </a:ext>
            </a:extLst>
          </p:cNvPr>
          <p:cNvGrpSpPr/>
          <p:nvPr/>
        </p:nvGrpSpPr>
        <p:grpSpPr>
          <a:xfrm>
            <a:off x="6859442" y="1735133"/>
            <a:ext cx="1484567" cy="2444033"/>
            <a:chOff x="3320800" y="1194236"/>
            <a:chExt cx="1484567" cy="2444033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8534DC18-FD5C-435B-B1E5-8D3276FA0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5086" y="1194823"/>
              <a:ext cx="1456721" cy="2443446"/>
            </a:xfrm>
            <a:prstGeom prst="rect">
              <a:avLst/>
            </a:prstGeom>
          </p:spPr>
        </p:pic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FE8027A-0EE3-48F3-86E1-342A0397C12D}"/>
                </a:ext>
              </a:extLst>
            </p:cNvPr>
            <p:cNvSpPr/>
            <p:nvPr/>
          </p:nvSpPr>
          <p:spPr>
            <a:xfrm>
              <a:off x="3320800" y="1194236"/>
              <a:ext cx="165352" cy="2442858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697731C-8373-48EB-8844-229055C4EC82}"/>
                </a:ext>
              </a:extLst>
            </p:cNvPr>
            <p:cNvSpPr/>
            <p:nvPr/>
          </p:nvSpPr>
          <p:spPr>
            <a:xfrm>
              <a:off x="4640015" y="1194236"/>
              <a:ext cx="165352" cy="2442858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A63FC4F-EA71-4CE9-A981-F33D7D60693F}"/>
                </a:ext>
              </a:extLst>
            </p:cNvPr>
            <p:cNvSpPr/>
            <p:nvPr/>
          </p:nvSpPr>
          <p:spPr>
            <a:xfrm>
              <a:off x="3339847" y="1195442"/>
              <a:ext cx="1429795" cy="152345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57B68DE-4460-4D12-BE76-B5476C329EA2}"/>
                </a:ext>
              </a:extLst>
            </p:cNvPr>
            <p:cNvSpPr/>
            <p:nvPr/>
          </p:nvSpPr>
          <p:spPr>
            <a:xfrm>
              <a:off x="3369222" y="3484749"/>
              <a:ext cx="1429795" cy="152345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8DEF314-9A9E-466C-A717-0D285ABDD0EA}"/>
                </a:ext>
              </a:extLst>
            </p:cNvPr>
            <p:cNvSpPr/>
            <p:nvPr/>
          </p:nvSpPr>
          <p:spPr>
            <a:xfrm>
              <a:off x="3883194" y="3048002"/>
              <a:ext cx="360000" cy="435572"/>
            </a:xfrm>
            <a:prstGeom prst="rect">
              <a:avLst/>
            </a:prstGeom>
            <a:solidFill>
              <a:srgbClr val="C8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B1646D79-4A54-4DB4-8ED3-28A992477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B33B35"/>
                </a:clrFrom>
                <a:clrTo>
                  <a:srgbClr val="B33B3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19320" y="3177432"/>
              <a:ext cx="287749" cy="265855"/>
            </a:xfrm>
            <a:prstGeom prst="rect">
              <a:avLst/>
            </a:prstGeom>
          </p:spPr>
        </p:pic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7C316B8-DEED-46B6-B06F-8070B0A466A2}"/>
                </a:ext>
              </a:extLst>
            </p:cNvPr>
            <p:cNvSpPr/>
            <p:nvPr/>
          </p:nvSpPr>
          <p:spPr>
            <a:xfrm>
              <a:off x="3883194" y="1352356"/>
              <a:ext cx="360000" cy="435572"/>
            </a:xfrm>
            <a:prstGeom prst="rect">
              <a:avLst/>
            </a:prstGeom>
            <a:solidFill>
              <a:srgbClr val="C8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64D443E3-600C-41B2-9405-55195E71F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B33B35"/>
                </a:clrFrom>
                <a:clrTo>
                  <a:srgbClr val="B33B3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919320" y="1414592"/>
              <a:ext cx="287749" cy="265855"/>
            </a:xfrm>
            <a:prstGeom prst="rect">
              <a:avLst/>
            </a:prstGeom>
          </p:spPr>
        </p:pic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1227293-D19C-486A-9A0C-C94F8F67BC5D}"/>
              </a:ext>
            </a:extLst>
          </p:cNvPr>
          <p:cNvGrpSpPr/>
          <p:nvPr/>
        </p:nvGrpSpPr>
        <p:grpSpPr>
          <a:xfrm>
            <a:off x="8180244" y="1735133"/>
            <a:ext cx="1484567" cy="2444033"/>
            <a:chOff x="3320800" y="1194236"/>
            <a:chExt cx="1484567" cy="2444033"/>
          </a:xfrm>
        </p:grpSpPr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1FB868E9-3EB5-41E2-B53D-3BDBB641D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5086" y="1194823"/>
              <a:ext cx="1456721" cy="2443446"/>
            </a:xfrm>
            <a:prstGeom prst="rect">
              <a:avLst/>
            </a:prstGeom>
          </p:spPr>
        </p:pic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35EF399-9A1E-40FC-AB6B-CF337D912CDD}"/>
                </a:ext>
              </a:extLst>
            </p:cNvPr>
            <p:cNvSpPr/>
            <p:nvPr/>
          </p:nvSpPr>
          <p:spPr>
            <a:xfrm>
              <a:off x="3320800" y="1194236"/>
              <a:ext cx="165352" cy="2442858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47D0C54-D199-4ED9-B7B5-5CA745B6B2E2}"/>
                </a:ext>
              </a:extLst>
            </p:cNvPr>
            <p:cNvSpPr/>
            <p:nvPr/>
          </p:nvSpPr>
          <p:spPr>
            <a:xfrm>
              <a:off x="4640015" y="1194236"/>
              <a:ext cx="165352" cy="2442858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B4813AE-AA62-45A6-B2FB-207CF335A66E}"/>
                </a:ext>
              </a:extLst>
            </p:cNvPr>
            <p:cNvSpPr/>
            <p:nvPr/>
          </p:nvSpPr>
          <p:spPr>
            <a:xfrm>
              <a:off x="3339847" y="1195442"/>
              <a:ext cx="1429795" cy="152345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1BFA9FEC-4351-4633-A902-581408671907}"/>
                </a:ext>
              </a:extLst>
            </p:cNvPr>
            <p:cNvSpPr/>
            <p:nvPr/>
          </p:nvSpPr>
          <p:spPr>
            <a:xfrm>
              <a:off x="3369222" y="3484749"/>
              <a:ext cx="1429795" cy="152345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00BEF7B-333A-435D-A830-E7258A6039CA}"/>
                </a:ext>
              </a:extLst>
            </p:cNvPr>
            <p:cNvSpPr/>
            <p:nvPr/>
          </p:nvSpPr>
          <p:spPr>
            <a:xfrm>
              <a:off x="3883194" y="3048002"/>
              <a:ext cx="360000" cy="435572"/>
            </a:xfrm>
            <a:prstGeom prst="rect">
              <a:avLst/>
            </a:prstGeom>
            <a:solidFill>
              <a:srgbClr val="C8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7249CCF1-E8A2-4036-9EB6-2B7D0E359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B33B35"/>
                </a:clrFrom>
                <a:clrTo>
                  <a:srgbClr val="B33B3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19320" y="3177432"/>
              <a:ext cx="287749" cy="265855"/>
            </a:xfrm>
            <a:prstGeom prst="rect">
              <a:avLst/>
            </a:prstGeom>
          </p:spPr>
        </p:pic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5B298EB-9328-487E-8215-30EDDC497720}"/>
                </a:ext>
              </a:extLst>
            </p:cNvPr>
            <p:cNvSpPr/>
            <p:nvPr/>
          </p:nvSpPr>
          <p:spPr>
            <a:xfrm>
              <a:off x="3883194" y="1352356"/>
              <a:ext cx="360000" cy="435572"/>
            </a:xfrm>
            <a:prstGeom prst="rect">
              <a:avLst/>
            </a:prstGeom>
            <a:solidFill>
              <a:srgbClr val="C8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F1C91BE7-414C-4D75-A006-9252A0443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B33B35"/>
                </a:clrFrom>
                <a:clrTo>
                  <a:srgbClr val="B33B3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919320" y="1414592"/>
              <a:ext cx="287749" cy="265855"/>
            </a:xfrm>
            <a:prstGeom prst="rect">
              <a:avLst/>
            </a:prstGeom>
          </p:spPr>
        </p:pic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D865592-6EF4-4F3B-BCF6-8EE54B1DDCE7}"/>
              </a:ext>
            </a:extLst>
          </p:cNvPr>
          <p:cNvGrpSpPr/>
          <p:nvPr/>
        </p:nvGrpSpPr>
        <p:grpSpPr>
          <a:xfrm>
            <a:off x="2819521" y="4024361"/>
            <a:ext cx="1484567" cy="2444033"/>
            <a:chOff x="3320800" y="1194236"/>
            <a:chExt cx="1484567" cy="2444033"/>
          </a:xfrm>
        </p:grpSpPr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616FBC97-2615-4730-84AD-685CD697C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5086" y="1194823"/>
              <a:ext cx="1456721" cy="2443446"/>
            </a:xfrm>
            <a:prstGeom prst="rect">
              <a:avLst/>
            </a:prstGeom>
          </p:spPr>
        </p:pic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18C1E78-FD37-4060-B5DE-43B5E0F680E6}"/>
                </a:ext>
              </a:extLst>
            </p:cNvPr>
            <p:cNvSpPr/>
            <p:nvPr/>
          </p:nvSpPr>
          <p:spPr>
            <a:xfrm>
              <a:off x="3320800" y="1194236"/>
              <a:ext cx="165352" cy="2442858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738D303-BE02-4241-8F80-70F663F148A8}"/>
                </a:ext>
              </a:extLst>
            </p:cNvPr>
            <p:cNvSpPr/>
            <p:nvPr/>
          </p:nvSpPr>
          <p:spPr>
            <a:xfrm>
              <a:off x="4640015" y="1194236"/>
              <a:ext cx="165352" cy="2442858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4642E61-9C28-470E-8F6B-D1A1C8B5E92E}"/>
                </a:ext>
              </a:extLst>
            </p:cNvPr>
            <p:cNvSpPr/>
            <p:nvPr/>
          </p:nvSpPr>
          <p:spPr>
            <a:xfrm>
              <a:off x="3339847" y="1195442"/>
              <a:ext cx="1429795" cy="152345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DB8399D-F9B1-4A0B-ADA1-7F6FC411E216}"/>
                </a:ext>
              </a:extLst>
            </p:cNvPr>
            <p:cNvSpPr/>
            <p:nvPr/>
          </p:nvSpPr>
          <p:spPr>
            <a:xfrm>
              <a:off x="3369222" y="3484749"/>
              <a:ext cx="1429795" cy="152345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DAEF8C62-57DD-4BF1-AC89-8E4ADDC51537}"/>
                </a:ext>
              </a:extLst>
            </p:cNvPr>
            <p:cNvSpPr/>
            <p:nvPr/>
          </p:nvSpPr>
          <p:spPr>
            <a:xfrm>
              <a:off x="3883194" y="3048002"/>
              <a:ext cx="360000" cy="435572"/>
            </a:xfrm>
            <a:prstGeom prst="rect">
              <a:avLst/>
            </a:prstGeom>
            <a:solidFill>
              <a:srgbClr val="C8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F266A5EC-43BC-4163-83F8-4ED40B6E4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B33B35"/>
                </a:clrFrom>
                <a:clrTo>
                  <a:srgbClr val="B33B3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19320" y="3177432"/>
              <a:ext cx="287749" cy="265855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EEA4DF6-73A4-4885-8DDA-D73942695905}"/>
                </a:ext>
              </a:extLst>
            </p:cNvPr>
            <p:cNvSpPr/>
            <p:nvPr/>
          </p:nvSpPr>
          <p:spPr>
            <a:xfrm>
              <a:off x="3883194" y="1352356"/>
              <a:ext cx="360000" cy="435572"/>
            </a:xfrm>
            <a:prstGeom prst="rect">
              <a:avLst/>
            </a:prstGeom>
            <a:solidFill>
              <a:srgbClr val="C8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5A4F3F99-E1C0-468D-A0D0-A429A0EAB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B33B35"/>
                </a:clrFrom>
                <a:clrTo>
                  <a:srgbClr val="B33B3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919320" y="1414592"/>
              <a:ext cx="287749" cy="265855"/>
            </a:xfrm>
            <a:prstGeom prst="rect">
              <a:avLst/>
            </a:prstGeom>
          </p:spPr>
        </p:pic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8D84030-FD6C-4953-B79F-2DC4DC02E741}"/>
              </a:ext>
            </a:extLst>
          </p:cNvPr>
          <p:cNvGrpSpPr/>
          <p:nvPr/>
        </p:nvGrpSpPr>
        <p:grpSpPr>
          <a:xfrm>
            <a:off x="4179081" y="4024361"/>
            <a:ext cx="1484567" cy="2444033"/>
            <a:chOff x="3320800" y="1194236"/>
            <a:chExt cx="1484567" cy="2444033"/>
          </a:xfrm>
        </p:grpSpPr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AE8EC899-BEC5-462D-A6C8-C857C437D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5086" y="1194823"/>
              <a:ext cx="1456721" cy="2443446"/>
            </a:xfrm>
            <a:prstGeom prst="rect">
              <a:avLst/>
            </a:prstGeom>
          </p:spPr>
        </p:pic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F19C83A-D298-48FC-BA1F-04394F47FE74}"/>
                </a:ext>
              </a:extLst>
            </p:cNvPr>
            <p:cNvSpPr/>
            <p:nvPr/>
          </p:nvSpPr>
          <p:spPr>
            <a:xfrm>
              <a:off x="3320800" y="1194236"/>
              <a:ext cx="165352" cy="2442858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D7E690D-8899-4D01-B9C1-4B65E2D617D8}"/>
                </a:ext>
              </a:extLst>
            </p:cNvPr>
            <p:cNvSpPr/>
            <p:nvPr/>
          </p:nvSpPr>
          <p:spPr>
            <a:xfrm>
              <a:off x="4640015" y="1194236"/>
              <a:ext cx="165352" cy="2442858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C60BB3C-C489-4CD6-B47F-DB11F1596D16}"/>
                </a:ext>
              </a:extLst>
            </p:cNvPr>
            <p:cNvSpPr/>
            <p:nvPr/>
          </p:nvSpPr>
          <p:spPr>
            <a:xfrm>
              <a:off x="3339847" y="1195442"/>
              <a:ext cx="1429795" cy="152345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B2FF358-990D-4C93-B1C4-F982425CBBB9}"/>
                </a:ext>
              </a:extLst>
            </p:cNvPr>
            <p:cNvSpPr/>
            <p:nvPr/>
          </p:nvSpPr>
          <p:spPr>
            <a:xfrm>
              <a:off x="3369222" y="3484749"/>
              <a:ext cx="1429795" cy="152345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D8CBF3C-9BC3-450C-9EB0-D149E331D51D}"/>
                </a:ext>
              </a:extLst>
            </p:cNvPr>
            <p:cNvSpPr/>
            <p:nvPr/>
          </p:nvSpPr>
          <p:spPr>
            <a:xfrm>
              <a:off x="3883194" y="3048002"/>
              <a:ext cx="360000" cy="435572"/>
            </a:xfrm>
            <a:prstGeom prst="rect">
              <a:avLst/>
            </a:prstGeom>
            <a:solidFill>
              <a:srgbClr val="C8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080A7F50-1DEC-4F24-9C41-CB93591F2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B33B35"/>
                </a:clrFrom>
                <a:clrTo>
                  <a:srgbClr val="B33B3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19320" y="3177432"/>
              <a:ext cx="287749" cy="265855"/>
            </a:xfrm>
            <a:prstGeom prst="rect">
              <a:avLst/>
            </a:prstGeom>
          </p:spPr>
        </p:pic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D70769A-BE07-41A2-8051-5F7E45FA596B}"/>
                </a:ext>
              </a:extLst>
            </p:cNvPr>
            <p:cNvSpPr/>
            <p:nvPr/>
          </p:nvSpPr>
          <p:spPr>
            <a:xfrm>
              <a:off x="3883194" y="1352356"/>
              <a:ext cx="360000" cy="435572"/>
            </a:xfrm>
            <a:prstGeom prst="rect">
              <a:avLst/>
            </a:prstGeom>
            <a:solidFill>
              <a:srgbClr val="C8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17B8A5C2-8053-4EBD-838F-498BA0814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B33B35"/>
                </a:clrFrom>
                <a:clrTo>
                  <a:srgbClr val="B33B3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919320" y="1414592"/>
              <a:ext cx="287749" cy="265855"/>
            </a:xfrm>
            <a:prstGeom prst="rect">
              <a:avLst/>
            </a:prstGeom>
          </p:spPr>
        </p:pic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F18AE8B1-BD4C-4354-8A41-836501AF2FEF}"/>
              </a:ext>
            </a:extLst>
          </p:cNvPr>
          <p:cNvGrpSpPr/>
          <p:nvPr/>
        </p:nvGrpSpPr>
        <p:grpSpPr>
          <a:xfrm>
            <a:off x="5501469" y="4024361"/>
            <a:ext cx="1484567" cy="2444033"/>
            <a:chOff x="3320800" y="1194236"/>
            <a:chExt cx="1484567" cy="2444033"/>
          </a:xfrm>
        </p:grpSpPr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A614F305-02F3-47A0-8722-4DE643EF2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5086" y="1194823"/>
              <a:ext cx="1456721" cy="2443446"/>
            </a:xfrm>
            <a:prstGeom prst="rect">
              <a:avLst/>
            </a:prstGeom>
          </p:spPr>
        </p:pic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8F73E0D6-25A7-4C06-BDBD-A868FEC60573}"/>
                </a:ext>
              </a:extLst>
            </p:cNvPr>
            <p:cNvSpPr/>
            <p:nvPr/>
          </p:nvSpPr>
          <p:spPr>
            <a:xfrm>
              <a:off x="3320800" y="1194236"/>
              <a:ext cx="165352" cy="2442858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B363092-A882-4313-AD47-C0B232E8809B}"/>
                </a:ext>
              </a:extLst>
            </p:cNvPr>
            <p:cNvSpPr/>
            <p:nvPr/>
          </p:nvSpPr>
          <p:spPr>
            <a:xfrm>
              <a:off x="4640015" y="1194236"/>
              <a:ext cx="165352" cy="2442858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6C1156B9-0BFC-4D0F-BEDA-E7EBCA456EBF}"/>
                </a:ext>
              </a:extLst>
            </p:cNvPr>
            <p:cNvSpPr/>
            <p:nvPr/>
          </p:nvSpPr>
          <p:spPr>
            <a:xfrm>
              <a:off x="3339847" y="1195442"/>
              <a:ext cx="1429795" cy="152345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F4CAF303-735A-4F8F-AEB7-A5D6F41D52A8}"/>
                </a:ext>
              </a:extLst>
            </p:cNvPr>
            <p:cNvSpPr/>
            <p:nvPr/>
          </p:nvSpPr>
          <p:spPr>
            <a:xfrm>
              <a:off x="3369222" y="3484749"/>
              <a:ext cx="1429795" cy="152345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6423AFF-08A7-4470-A222-E0F6B922BDE6}"/>
                </a:ext>
              </a:extLst>
            </p:cNvPr>
            <p:cNvSpPr/>
            <p:nvPr/>
          </p:nvSpPr>
          <p:spPr>
            <a:xfrm>
              <a:off x="3883194" y="3048002"/>
              <a:ext cx="360000" cy="435572"/>
            </a:xfrm>
            <a:prstGeom prst="rect">
              <a:avLst/>
            </a:prstGeom>
            <a:solidFill>
              <a:srgbClr val="C8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53BDD367-8261-45E8-BF6A-DE46CE2FD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B33B35"/>
                </a:clrFrom>
                <a:clrTo>
                  <a:srgbClr val="B33B3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19320" y="3177432"/>
              <a:ext cx="287749" cy="265855"/>
            </a:xfrm>
            <a:prstGeom prst="rect">
              <a:avLst/>
            </a:prstGeom>
          </p:spPr>
        </p:pic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2C28146-51BA-455C-B3C6-84D88C0E3A47}"/>
                </a:ext>
              </a:extLst>
            </p:cNvPr>
            <p:cNvSpPr/>
            <p:nvPr/>
          </p:nvSpPr>
          <p:spPr>
            <a:xfrm>
              <a:off x="3883194" y="1352356"/>
              <a:ext cx="360000" cy="435572"/>
            </a:xfrm>
            <a:prstGeom prst="rect">
              <a:avLst/>
            </a:prstGeom>
            <a:solidFill>
              <a:srgbClr val="C8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9FAD1865-0DCB-4CFF-A028-97A8D9B7F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B33B35"/>
                </a:clrFrom>
                <a:clrTo>
                  <a:srgbClr val="B33B3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919320" y="1414592"/>
              <a:ext cx="287749" cy="265855"/>
            </a:xfrm>
            <a:prstGeom prst="rect">
              <a:avLst/>
            </a:prstGeom>
          </p:spPr>
        </p:pic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43D33951-7EA3-4DB9-B978-E84F0939647B}"/>
              </a:ext>
            </a:extLst>
          </p:cNvPr>
          <p:cNvGrpSpPr/>
          <p:nvPr/>
        </p:nvGrpSpPr>
        <p:grpSpPr>
          <a:xfrm>
            <a:off x="6859442" y="4024361"/>
            <a:ext cx="1484567" cy="2444033"/>
            <a:chOff x="3320800" y="1194236"/>
            <a:chExt cx="1484567" cy="2444033"/>
          </a:xfrm>
        </p:grpSpPr>
        <p:pic>
          <p:nvPicPr>
            <p:cNvPr id="104" name="图片 103">
              <a:extLst>
                <a:ext uri="{FF2B5EF4-FFF2-40B4-BE49-F238E27FC236}">
                  <a16:creationId xmlns:a16="http://schemas.microsoft.com/office/drawing/2014/main" id="{03CABF6A-3806-4021-B1DA-3236DA91A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5086" y="1194823"/>
              <a:ext cx="1456721" cy="2443446"/>
            </a:xfrm>
            <a:prstGeom prst="rect">
              <a:avLst/>
            </a:prstGeom>
          </p:spPr>
        </p:pic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36D35E7A-7A2F-4BC5-85BB-F80ADF3789A5}"/>
                </a:ext>
              </a:extLst>
            </p:cNvPr>
            <p:cNvSpPr/>
            <p:nvPr/>
          </p:nvSpPr>
          <p:spPr>
            <a:xfrm>
              <a:off x="3320800" y="1194236"/>
              <a:ext cx="165352" cy="2442858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BCF11FC6-CC2C-413F-92D0-8EC8FBD9AB2F}"/>
                </a:ext>
              </a:extLst>
            </p:cNvPr>
            <p:cNvSpPr/>
            <p:nvPr/>
          </p:nvSpPr>
          <p:spPr>
            <a:xfrm>
              <a:off x="4640015" y="1194236"/>
              <a:ext cx="165352" cy="2442858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A5E0A17A-3B08-4AE7-A20B-9589AB7AA968}"/>
                </a:ext>
              </a:extLst>
            </p:cNvPr>
            <p:cNvSpPr/>
            <p:nvPr/>
          </p:nvSpPr>
          <p:spPr>
            <a:xfrm>
              <a:off x="3339847" y="1195442"/>
              <a:ext cx="1429795" cy="152345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985D0BB0-FFB4-45AC-B599-A13AC47E1C21}"/>
                </a:ext>
              </a:extLst>
            </p:cNvPr>
            <p:cNvSpPr/>
            <p:nvPr/>
          </p:nvSpPr>
          <p:spPr>
            <a:xfrm>
              <a:off x="3369222" y="3484749"/>
              <a:ext cx="1429795" cy="152345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4705AD33-54E3-4743-BCCA-3B48BACDA13A}"/>
                </a:ext>
              </a:extLst>
            </p:cNvPr>
            <p:cNvSpPr/>
            <p:nvPr/>
          </p:nvSpPr>
          <p:spPr>
            <a:xfrm>
              <a:off x="3883194" y="3048002"/>
              <a:ext cx="360000" cy="435572"/>
            </a:xfrm>
            <a:prstGeom prst="rect">
              <a:avLst/>
            </a:prstGeom>
            <a:solidFill>
              <a:srgbClr val="C8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0" name="图片 109">
              <a:extLst>
                <a:ext uri="{FF2B5EF4-FFF2-40B4-BE49-F238E27FC236}">
                  <a16:creationId xmlns:a16="http://schemas.microsoft.com/office/drawing/2014/main" id="{F8F895DD-8560-4671-81C0-44A28269A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B33B35"/>
                </a:clrFrom>
                <a:clrTo>
                  <a:srgbClr val="B33B3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19320" y="3177432"/>
              <a:ext cx="287749" cy="265855"/>
            </a:xfrm>
            <a:prstGeom prst="rect">
              <a:avLst/>
            </a:prstGeom>
          </p:spPr>
        </p:pic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C89C679-8599-4A52-9CAC-14717D250190}"/>
                </a:ext>
              </a:extLst>
            </p:cNvPr>
            <p:cNvSpPr/>
            <p:nvPr/>
          </p:nvSpPr>
          <p:spPr>
            <a:xfrm>
              <a:off x="3883194" y="1352356"/>
              <a:ext cx="360000" cy="435572"/>
            </a:xfrm>
            <a:prstGeom prst="rect">
              <a:avLst/>
            </a:prstGeom>
            <a:solidFill>
              <a:srgbClr val="C8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2" name="图片 111">
              <a:extLst>
                <a:ext uri="{FF2B5EF4-FFF2-40B4-BE49-F238E27FC236}">
                  <a16:creationId xmlns:a16="http://schemas.microsoft.com/office/drawing/2014/main" id="{B2498EB8-631F-488B-9AD3-B0168BB78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B33B35"/>
                </a:clrFrom>
                <a:clrTo>
                  <a:srgbClr val="B33B3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919320" y="1414592"/>
              <a:ext cx="287749" cy="265855"/>
            </a:xfrm>
            <a:prstGeom prst="rect">
              <a:avLst/>
            </a:prstGeom>
          </p:spPr>
        </p:pic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B93B4D9A-98D3-47D8-A696-54A17B9767D5}"/>
              </a:ext>
            </a:extLst>
          </p:cNvPr>
          <p:cNvGrpSpPr/>
          <p:nvPr/>
        </p:nvGrpSpPr>
        <p:grpSpPr>
          <a:xfrm>
            <a:off x="8180244" y="4024361"/>
            <a:ext cx="1484567" cy="2444033"/>
            <a:chOff x="3320800" y="1194236"/>
            <a:chExt cx="1484567" cy="2444033"/>
          </a:xfrm>
        </p:grpSpPr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9CD6C0A3-5ACE-45A8-8CE2-2DD6AEFCA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5086" y="1194823"/>
              <a:ext cx="1456721" cy="2443446"/>
            </a:xfrm>
            <a:prstGeom prst="rect">
              <a:avLst/>
            </a:prstGeom>
          </p:spPr>
        </p:pic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A5AF0FAF-1F5F-436D-AE8A-9025FE3CBB10}"/>
                </a:ext>
              </a:extLst>
            </p:cNvPr>
            <p:cNvSpPr/>
            <p:nvPr/>
          </p:nvSpPr>
          <p:spPr>
            <a:xfrm>
              <a:off x="3320800" y="1194236"/>
              <a:ext cx="165352" cy="2442858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7D727F69-08C4-4816-8E9E-F07279F7108F}"/>
                </a:ext>
              </a:extLst>
            </p:cNvPr>
            <p:cNvSpPr/>
            <p:nvPr/>
          </p:nvSpPr>
          <p:spPr>
            <a:xfrm>
              <a:off x="4640015" y="1194236"/>
              <a:ext cx="165352" cy="2442858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49ADC64F-B300-4D60-93A9-4906E046CA27}"/>
                </a:ext>
              </a:extLst>
            </p:cNvPr>
            <p:cNvSpPr/>
            <p:nvPr/>
          </p:nvSpPr>
          <p:spPr>
            <a:xfrm>
              <a:off x="3339847" y="1195442"/>
              <a:ext cx="1429795" cy="152345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6C756D9E-7A66-4F37-A78D-E965DDA7F195}"/>
                </a:ext>
              </a:extLst>
            </p:cNvPr>
            <p:cNvSpPr/>
            <p:nvPr/>
          </p:nvSpPr>
          <p:spPr>
            <a:xfrm>
              <a:off x="3369222" y="3484749"/>
              <a:ext cx="1429795" cy="152345"/>
            </a:xfrm>
            <a:prstGeom prst="rect">
              <a:avLst/>
            </a:prstGeom>
            <a:solidFill>
              <a:srgbClr val="73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87D68790-E650-4034-8E13-D59206E1B27D}"/>
                </a:ext>
              </a:extLst>
            </p:cNvPr>
            <p:cNvSpPr/>
            <p:nvPr/>
          </p:nvSpPr>
          <p:spPr>
            <a:xfrm>
              <a:off x="3883194" y="3048002"/>
              <a:ext cx="360000" cy="435572"/>
            </a:xfrm>
            <a:prstGeom prst="rect">
              <a:avLst/>
            </a:prstGeom>
            <a:solidFill>
              <a:srgbClr val="C8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2D6375DD-F5EE-4801-99B5-C749472FD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B33B35"/>
                </a:clrFrom>
                <a:clrTo>
                  <a:srgbClr val="B33B3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19320" y="3177432"/>
              <a:ext cx="287749" cy="265855"/>
            </a:xfrm>
            <a:prstGeom prst="rect">
              <a:avLst/>
            </a:prstGeom>
          </p:spPr>
        </p:pic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B1E718D-2618-44A1-B18A-80468B3F9FE3}"/>
                </a:ext>
              </a:extLst>
            </p:cNvPr>
            <p:cNvSpPr/>
            <p:nvPr/>
          </p:nvSpPr>
          <p:spPr>
            <a:xfrm>
              <a:off x="3883194" y="1352356"/>
              <a:ext cx="360000" cy="435572"/>
            </a:xfrm>
            <a:prstGeom prst="rect">
              <a:avLst/>
            </a:prstGeom>
            <a:solidFill>
              <a:srgbClr val="C8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9B58A987-AC3E-4189-A946-3EEFF6C50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B33B35"/>
                </a:clrFrom>
                <a:clrTo>
                  <a:srgbClr val="B33B3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919320" y="1414592"/>
              <a:ext cx="287749" cy="265855"/>
            </a:xfrm>
            <a:prstGeom prst="rect">
              <a:avLst/>
            </a:prstGeom>
          </p:spPr>
        </p:pic>
      </p:grpSp>
      <p:sp>
        <p:nvSpPr>
          <p:cNvPr id="134" name="矩形 133">
            <a:extLst>
              <a:ext uri="{FF2B5EF4-FFF2-40B4-BE49-F238E27FC236}">
                <a16:creationId xmlns:a16="http://schemas.microsoft.com/office/drawing/2014/main" id="{9D87AA11-6C3F-4E28-8E15-910179628AE4}"/>
              </a:ext>
            </a:extLst>
          </p:cNvPr>
          <p:cNvSpPr/>
          <p:nvPr/>
        </p:nvSpPr>
        <p:spPr>
          <a:xfrm>
            <a:off x="9590287" y="1738298"/>
            <a:ext cx="1974387" cy="97376"/>
          </a:xfrm>
          <a:prstGeom prst="rect">
            <a:avLst/>
          </a:prstGeom>
          <a:solidFill>
            <a:srgbClr val="73B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D96EBBD-A329-4BEF-9E85-A4CF8A1A6B26}"/>
              </a:ext>
            </a:extLst>
          </p:cNvPr>
          <p:cNvSpPr/>
          <p:nvPr/>
        </p:nvSpPr>
        <p:spPr>
          <a:xfrm>
            <a:off x="9582135" y="2876153"/>
            <a:ext cx="1974387" cy="97376"/>
          </a:xfrm>
          <a:prstGeom prst="rect">
            <a:avLst/>
          </a:prstGeom>
          <a:solidFill>
            <a:srgbClr val="73B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BC191F3-768B-4DB0-A1EB-F46A4EA2F47A}"/>
              </a:ext>
            </a:extLst>
          </p:cNvPr>
          <p:cNvSpPr/>
          <p:nvPr/>
        </p:nvSpPr>
        <p:spPr>
          <a:xfrm>
            <a:off x="9590286" y="4081171"/>
            <a:ext cx="1974387" cy="97376"/>
          </a:xfrm>
          <a:prstGeom prst="rect">
            <a:avLst/>
          </a:prstGeom>
          <a:solidFill>
            <a:srgbClr val="73B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7EAEC51-4032-4530-B669-401A6BC8F901}"/>
              </a:ext>
            </a:extLst>
          </p:cNvPr>
          <p:cNvSpPr/>
          <p:nvPr/>
        </p:nvSpPr>
        <p:spPr>
          <a:xfrm>
            <a:off x="9572989" y="5246671"/>
            <a:ext cx="1974387" cy="97376"/>
          </a:xfrm>
          <a:prstGeom prst="rect">
            <a:avLst/>
          </a:prstGeom>
          <a:solidFill>
            <a:srgbClr val="73B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3A0C0A6-2912-4D3F-80C6-3805C501B157}"/>
              </a:ext>
            </a:extLst>
          </p:cNvPr>
          <p:cNvSpPr/>
          <p:nvPr/>
        </p:nvSpPr>
        <p:spPr>
          <a:xfrm>
            <a:off x="2667081" y="1738183"/>
            <a:ext cx="199275" cy="4736655"/>
          </a:xfrm>
          <a:prstGeom prst="rect">
            <a:avLst/>
          </a:prstGeom>
          <a:solidFill>
            <a:srgbClr val="73B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888F2E1-01F7-40C3-9E86-462ED8C79D97}"/>
              </a:ext>
            </a:extLst>
          </p:cNvPr>
          <p:cNvSpPr/>
          <p:nvPr/>
        </p:nvSpPr>
        <p:spPr>
          <a:xfrm>
            <a:off x="2667082" y="5299627"/>
            <a:ext cx="315264" cy="366713"/>
          </a:xfrm>
          <a:prstGeom prst="rect">
            <a:avLst/>
          </a:prstGeom>
          <a:solidFill>
            <a:srgbClr val="A4C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731AD16-D7B3-455A-B385-5C2B769DFA68}"/>
              </a:ext>
            </a:extLst>
          </p:cNvPr>
          <p:cNvSpPr txBox="1"/>
          <p:nvPr/>
        </p:nvSpPr>
        <p:spPr>
          <a:xfrm>
            <a:off x="2650691" y="5344484"/>
            <a:ext cx="346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AED</a:t>
            </a: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除颤器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516D6143-411F-4593-BB1F-3956B444B447}"/>
              </a:ext>
            </a:extLst>
          </p:cNvPr>
          <p:cNvSpPr/>
          <p:nvPr/>
        </p:nvSpPr>
        <p:spPr>
          <a:xfrm>
            <a:off x="3783121" y="280147"/>
            <a:ext cx="9121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①、②、 ③ 、④、⑤、⑥、⑦</a:t>
            </a:r>
            <a:r>
              <a:rPr lang="zh-CN" altLang="en-US" dirty="0"/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/>
              <a:t>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、⑨、⑩、⑪、⑫、⑬、⑭、⑮、⑯、⑰、⑱、⑲、⑳、㉑、㉒、㉓、㉔、㉕、㉖、㉗、㉘、㉙、㉚。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1D429F77-B51C-4149-A656-9F80E3668387}"/>
              </a:ext>
            </a:extLst>
          </p:cNvPr>
          <p:cNvSpPr/>
          <p:nvPr/>
        </p:nvSpPr>
        <p:spPr>
          <a:xfrm>
            <a:off x="3000733" y="185465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graphicFrame>
        <p:nvGraphicFramePr>
          <p:cNvPr id="144" name="对象 143">
            <a:extLst>
              <a:ext uri="{FF2B5EF4-FFF2-40B4-BE49-F238E27FC236}">
                <a16:creationId xmlns:a16="http://schemas.microsoft.com/office/drawing/2014/main" id="{0F3D5E19-149C-4EC3-B99E-D2B0E9D05D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401076"/>
              </p:ext>
            </p:extLst>
          </p:nvPr>
        </p:nvGraphicFramePr>
        <p:xfrm>
          <a:off x="7634654" y="5038166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34654" y="5038166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" name="矩形 144">
            <a:extLst>
              <a:ext uri="{FF2B5EF4-FFF2-40B4-BE49-F238E27FC236}">
                <a16:creationId xmlns:a16="http://schemas.microsoft.com/office/drawing/2014/main" id="{EBE644E0-13E3-41F1-B3A0-71108F7D8B9D}"/>
              </a:ext>
            </a:extLst>
          </p:cNvPr>
          <p:cNvSpPr/>
          <p:nvPr/>
        </p:nvSpPr>
        <p:spPr>
          <a:xfrm>
            <a:off x="4356439" y="185465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EA8F51C-44CE-4AB8-BF91-595DC2B85C4E}"/>
              </a:ext>
            </a:extLst>
          </p:cNvPr>
          <p:cNvSpPr/>
          <p:nvPr/>
        </p:nvSpPr>
        <p:spPr>
          <a:xfrm>
            <a:off x="5682461" y="185465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C0F2AF02-275A-4E30-831E-542485C7FF33}"/>
              </a:ext>
            </a:extLst>
          </p:cNvPr>
          <p:cNvSpPr/>
          <p:nvPr/>
        </p:nvSpPr>
        <p:spPr>
          <a:xfrm>
            <a:off x="7031077" y="185465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13C0D78-FD5F-4DD6-8EC3-DDC255AE00D0}"/>
              </a:ext>
            </a:extLst>
          </p:cNvPr>
          <p:cNvSpPr/>
          <p:nvPr/>
        </p:nvSpPr>
        <p:spPr>
          <a:xfrm>
            <a:off x="8364711" y="185465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10941F4F-42E2-4469-BCAA-8A42FF3A5D57}"/>
              </a:ext>
            </a:extLst>
          </p:cNvPr>
          <p:cNvSpPr/>
          <p:nvPr/>
        </p:nvSpPr>
        <p:spPr>
          <a:xfrm>
            <a:off x="3000733" y="374269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D3429DB1-19E9-4DA2-800D-ED02A106B180}"/>
              </a:ext>
            </a:extLst>
          </p:cNvPr>
          <p:cNvSpPr/>
          <p:nvPr/>
        </p:nvSpPr>
        <p:spPr>
          <a:xfrm>
            <a:off x="4356439" y="374269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4CC1EF7-C9F2-4B8E-A02F-E57A807EB8EE}"/>
              </a:ext>
            </a:extLst>
          </p:cNvPr>
          <p:cNvSpPr/>
          <p:nvPr/>
        </p:nvSpPr>
        <p:spPr>
          <a:xfrm>
            <a:off x="5682461" y="374269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5DFCBA1-4184-4267-AE3B-625B484DFD51}"/>
              </a:ext>
            </a:extLst>
          </p:cNvPr>
          <p:cNvSpPr/>
          <p:nvPr/>
        </p:nvSpPr>
        <p:spPr>
          <a:xfrm>
            <a:off x="7031077" y="374269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E50173D9-6D40-4F85-BDC3-BD57F5D2CD19}"/>
              </a:ext>
            </a:extLst>
          </p:cNvPr>
          <p:cNvSpPr/>
          <p:nvPr/>
        </p:nvSpPr>
        <p:spPr>
          <a:xfrm>
            <a:off x="8364711" y="374269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1D13EDE2-D6DA-4830-A6B8-84CF9D5AFF47}"/>
              </a:ext>
            </a:extLst>
          </p:cNvPr>
          <p:cNvSpPr/>
          <p:nvPr/>
        </p:nvSpPr>
        <p:spPr>
          <a:xfrm>
            <a:off x="2985109" y="4147371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C6499B1-78D3-42CF-8D4A-0D88D91674EF}"/>
              </a:ext>
            </a:extLst>
          </p:cNvPr>
          <p:cNvSpPr/>
          <p:nvPr/>
        </p:nvSpPr>
        <p:spPr>
          <a:xfrm>
            <a:off x="4340815" y="4147371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B3EAE0EA-98DE-4C09-972E-93C902DEF99C}"/>
              </a:ext>
            </a:extLst>
          </p:cNvPr>
          <p:cNvSpPr/>
          <p:nvPr/>
        </p:nvSpPr>
        <p:spPr>
          <a:xfrm>
            <a:off x="5666837" y="4131819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2D78A2B1-09FD-4682-BDBA-46D0C39CFC7E}"/>
              </a:ext>
            </a:extLst>
          </p:cNvPr>
          <p:cNvSpPr/>
          <p:nvPr/>
        </p:nvSpPr>
        <p:spPr>
          <a:xfrm>
            <a:off x="7015453" y="4147371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9AE8E15-F547-45B7-A221-7B767F50AC31}"/>
              </a:ext>
            </a:extLst>
          </p:cNvPr>
          <p:cNvSpPr/>
          <p:nvPr/>
        </p:nvSpPr>
        <p:spPr>
          <a:xfrm>
            <a:off x="8349087" y="4147371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B2B54352-F942-417D-9DC4-A5C06400C00B}"/>
              </a:ext>
            </a:extLst>
          </p:cNvPr>
          <p:cNvSpPr/>
          <p:nvPr/>
        </p:nvSpPr>
        <p:spPr>
          <a:xfrm>
            <a:off x="2985109" y="6015815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FEC0E69-A60E-4167-8F38-512D31E3FF20}"/>
              </a:ext>
            </a:extLst>
          </p:cNvPr>
          <p:cNvSpPr/>
          <p:nvPr/>
        </p:nvSpPr>
        <p:spPr>
          <a:xfrm>
            <a:off x="4340815" y="6015815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914F5CCB-5849-4467-8176-B673D07027DC}"/>
              </a:ext>
            </a:extLst>
          </p:cNvPr>
          <p:cNvSpPr/>
          <p:nvPr/>
        </p:nvSpPr>
        <p:spPr>
          <a:xfrm>
            <a:off x="5666837" y="6015815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13250EE4-C65C-47EB-B871-81258A938637}"/>
              </a:ext>
            </a:extLst>
          </p:cNvPr>
          <p:cNvSpPr/>
          <p:nvPr/>
        </p:nvSpPr>
        <p:spPr>
          <a:xfrm>
            <a:off x="7015453" y="6015815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CEA5759-5747-440C-A755-8462BFC900D2}"/>
              </a:ext>
            </a:extLst>
          </p:cNvPr>
          <p:cNvSpPr/>
          <p:nvPr/>
        </p:nvSpPr>
        <p:spPr>
          <a:xfrm>
            <a:off x="8349087" y="6015815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0A573DE7-AB21-452E-A45D-2F104702F119}"/>
              </a:ext>
            </a:extLst>
          </p:cNvPr>
          <p:cNvSpPr/>
          <p:nvPr/>
        </p:nvSpPr>
        <p:spPr>
          <a:xfrm>
            <a:off x="11463845" y="1730563"/>
            <a:ext cx="135537" cy="4736655"/>
          </a:xfrm>
          <a:prstGeom prst="rect">
            <a:avLst/>
          </a:prstGeom>
          <a:solidFill>
            <a:srgbClr val="73B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2D184D90-C7CD-4966-9988-01FC9849FB2D}"/>
              </a:ext>
            </a:extLst>
          </p:cNvPr>
          <p:cNvSpPr/>
          <p:nvPr/>
        </p:nvSpPr>
        <p:spPr>
          <a:xfrm>
            <a:off x="9511623" y="2868352"/>
            <a:ext cx="1974387" cy="97376"/>
          </a:xfrm>
          <a:prstGeom prst="rect">
            <a:avLst/>
          </a:prstGeom>
          <a:solidFill>
            <a:srgbClr val="73B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1AE0CD6C-3D00-4BF4-92C0-F3A3044FA656}"/>
              </a:ext>
            </a:extLst>
          </p:cNvPr>
          <p:cNvSpPr/>
          <p:nvPr/>
        </p:nvSpPr>
        <p:spPr>
          <a:xfrm>
            <a:off x="2557218" y="2638787"/>
            <a:ext cx="221140" cy="474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门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EEEEE46F-3F00-4D05-BB09-2AA1FA5D6827}"/>
              </a:ext>
            </a:extLst>
          </p:cNvPr>
          <p:cNvSpPr/>
          <p:nvPr/>
        </p:nvSpPr>
        <p:spPr>
          <a:xfrm>
            <a:off x="2557218" y="5832395"/>
            <a:ext cx="221140" cy="474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门</a:t>
            </a:r>
          </a:p>
        </p:txBody>
      </p:sp>
    </p:spTree>
    <p:extLst>
      <p:ext uri="{BB962C8B-B14F-4D97-AF65-F5344CB8AC3E}">
        <p14:creationId xmlns:p14="http://schemas.microsoft.com/office/powerpoint/2010/main" val="90618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314068</TotalTime>
  <Words>85</Words>
  <Application>Microsoft Office PowerPoint</Application>
  <PresentationFormat>自定义</PresentationFormat>
  <Paragraphs>26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MathType 7.0 Equation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2008</cp:revision>
  <dcterms:created xsi:type="dcterms:W3CDTF">2021-04-27T09:45:42Z</dcterms:created>
  <dcterms:modified xsi:type="dcterms:W3CDTF">2023-03-18T15:14:57Z</dcterms:modified>
</cp:coreProperties>
</file>