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64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2014/10/10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2014/10/10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2014/10/10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2014/10/10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2014/10/10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2014/10/10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的操作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addClass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   ★★★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removeClass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★★★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toggleClass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★★★</a:t>
            </a: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显示隐藏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show()/hide()         ★★★★★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点击弹出菜单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(1) </a:t>
            </a: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节点的选择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prev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next()               ★★★★★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prevAll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nextAll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★★★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siblings()                     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参数的筛选功能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实战小技巧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利用参数修复查找节点问题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点击弹出菜单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(2)</a:t>
            </a:r>
          </a:p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下标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eq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 ★★★★★       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/>
              <a:t>抽奖效果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自我介绍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杜鹏，讲师，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爱好者，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源码分析视频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课程简介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让大家在最短时间内，从入门到精通的实战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教程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星级说明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★★★★★(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高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★★★(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 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★(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的升级版，写越少的代码，做越多的事情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学习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的基础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HTML   CSS 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后台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了解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官网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http://jquery.com/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如何使用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官网下载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jquery.js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版本说明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选择元素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            ★★★★★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★★★★★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省略原生的循环操作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 ==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方法函数化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click()       ★★★★★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内容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html()       ★★★★★    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关系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之间不能混写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函数中返回原生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选择元素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选择颜色填充方块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取值与赋值的关系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通过参数决定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attr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★★★★★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值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val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        ★★★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多元素取值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第一个元素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强大的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加载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$(function(){});         ★★★★★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属性选择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[=]           ★★★★★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[^=]        ★★★★★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[$=]         ★★★★★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[*=]          ★★★★★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引号的问题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的链式操作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().html().click()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针对设置的时候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实战小技巧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命名的规范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$div    $span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容错处理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</a:t>
            </a: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JQuery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集合的长度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size()        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length      ★★★★★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获取到的都是一个集合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实战小技巧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利用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length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判断元素是否存在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删除指定颜色的方块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343</Words>
  <Application>Microsoft Office PowerPoint</Application>
  <PresentationFormat>全屏显示(4:3)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457</cp:revision>
  <dcterms:created xsi:type="dcterms:W3CDTF">2010-11-12T14:24:34Z</dcterms:created>
  <dcterms:modified xsi:type="dcterms:W3CDTF">2014-10-10T12:28:00Z</dcterms:modified>
</cp:coreProperties>
</file>