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2" r:id="rId5"/>
    <p:sldId id="278" r:id="rId6"/>
    <p:sldId id="279" r:id="rId7"/>
    <p:sldId id="284" r:id="rId8"/>
    <p:sldId id="283" r:id="rId9"/>
    <p:sldId id="285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588" autoAdjust="0"/>
    <p:restoredTop sz="94737" autoAdjust="0"/>
  </p:normalViewPr>
  <p:slideViewPr>
    <p:cSldViewPr>
      <p:cViewPr>
        <p:scale>
          <a:sx n="90" d="100"/>
          <a:sy n="90" d="100"/>
        </p:scale>
        <p:origin x="-102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/>
              <a:t>左右切换数据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/>
              <a:t>评分效果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节点的选择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first()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    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last()          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slice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children()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find()                         ★★★★★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children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避免复杂的选择器操作，而采用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节点的选择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parent()               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parents()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closest()   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精准的查找能力，实战开发之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的是最近的唯一一个元素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点击查找指定节点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节点的操作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$(&lt;&gt;)                                         ★★★★★ 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比原生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更强大的创建方式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insertBefore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before()             ★★★★★         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insertAfter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after()                  ★★★★★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appendTo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append()              ★★★★★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prependTo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prepend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两种写法的区别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形式的操作与元素形式的操作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节点的操作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               ★★★★★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clone()                  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默认的剪切操作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如何克隆事件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节点上移下移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中的索引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index()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第一种用法，兄弟中的排行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第二种用法，筛选后的排行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善于利用索引做实际开发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中的遍历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each()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回调函数的两个参数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 false;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包装对象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wrap()                                      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wrapInner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unwrap()                                  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管理员与普通用户状态控制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转原生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       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为什么要转，比如：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获取内容的高度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元素之间的比较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272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486</cp:revision>
  <dcterms:created xsi:type="dcterms:W3CDTF">2010-11-12T14:24:34Z</dcterms:created>
  <dcterms:modified xsi:type="dcterms:W3CDTF">2014-10-11T09:12:38Z</dcterms:modified>
</cp:coreProperties>
</file>