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0" r:id="rId5"/>
    <p:sldId id="267" r:id="rId6"/>
    <p:sldId id="268" r:id="rId7"/>
    <p:sldId id="269" r:id="rId8"/>
    <p:sldId id="272" r:id="rId9"/>
    <p:sldId id="274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88" autoAdjust="0"/>
    <p:restoredTop sz="94737" autoAdjust="0"/>
  </p:normalViewPr>
  <p:slideViewPr>
    <p:cSldViewPr>
      <p:cViewPr>
        <p:scale>
          <a:sx n="90" d="100"/>
          <a:sy n="90" d="100"/>
        </p:scale>
        <p:origin x="-102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/>
              <a:t>登录弹窗效果</a:t>
            </a: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元素的尺寸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width()    height()                           ★★★★★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innerHeight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★★★★★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outerWidth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outerHeight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★★★★★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与原生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可视区的尺寸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页面的尺寸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滚动距离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scrollTop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★★★★★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scrollLeft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元素距离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offset()                     ★★★★★      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left   top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position()                 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left   top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认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magin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利用计算原理，得到相应值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offsetParent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懒加载页面中的图片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的事件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on()                         ★★★★★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off()                         ★★★★★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中都是绑定的形式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支持多事件写法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click()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写法，也是采用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★★★★★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pageX,pageY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which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target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stopPropagation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preventDefault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 false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多次添加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的处理方式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拖拽效果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的事件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delegate()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委托的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ev.delegateTarget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undelegate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★★★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的事件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 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click()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形式更强大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事件的命名空间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主动触发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添加内容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$.type()       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比原生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typeof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更强大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isFunction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isNumeric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isWindow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isEmptyObject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isPlainObject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      ★★★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$.extend()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对象继承操作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深拷贝操作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$.proxy()                    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两处传参的区别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改指向，更加方便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264</Words>
  <Application>Microsoft Office PowerPoint</Application>
  <PresentationFormat>全屏显示(4:3)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527</cp:revision>
  <dcterms:created xsi:type="dcterms:W3CDTF">2010-11-12T14:24:34Z</dcterms:created>
  <dcterms:modified xsi:type="dcterms:W3CDTF">2014-10-16T03:36:33Z</dcterms:modified>
</cp:coreProperties>
</file>