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5" r:id="rId10"/>
    <p:sldId id="274" r:id="rId11"/>
    <p:sldId id="277" r:id="rId12"/>
    <p:sldId id="278" r:id="rId13"/>
    <p:sldId id="26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588" autoAdjust="0"/>
    <p:restoredTop sz="94737" autoAdjust="0"/>
  </p:normalViewPr>
  <p:slideViewPr>
    <p:cSldViewPr>
      <p:cViewPr>
        <p:scale>
          <a:sx n="90" d="100"/>
          <a:sy n="90" d="100"/>
        </p:scale>
        <p:origin x="-102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辅助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param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serialize()                                ★★★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快捷方法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load()                                       ★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筛选的功能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getScript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★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 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不受同源影响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建议直接使用问号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默认配置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ajaxSetup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上，参数的意义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ajaxStart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ajaxStop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ajaxSuccess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ajaxError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ajaxComplete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ajaxSend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          ★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                             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Global  ,  Context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,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jsonpCallback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Cache  ,  Timeout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processData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contentType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参考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http://www.cnblogs.com/heyuquan/archive/2013/05/13/js-jquery-ajax.html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清空内容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“”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empty()                    ★             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删除节点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detach()                    ★        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获取文本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text()                        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获取文本的特点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替换节点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          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事件扩展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hover() 	          ★★★                 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mouseenter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,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mouseleave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over,out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focusin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focusout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focus ,  blur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one()                        ★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事件扩展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源码分析几大参数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获取原生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originalEvent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changedTouches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triggerHandler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★         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事件扩展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stopImmediatePropagation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★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stopPropagation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注意顺序的问题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which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的鼠标值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注意加到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mousedown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ready()                                       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$(function(){})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与原生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window.onload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ready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截至操作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数据缓存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data()                           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prop()                            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三者的区别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,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removeProp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,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removeData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形式的设置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回调形式的设置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$.merge()                      ★               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$.map()    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grep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$.unique()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makeArray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$.trim()                         ★★★ 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305</Words>
  <Application>Microsoft Office PowerPoint</Application>
  <PresentationFormat>全屏显示(4:3)</PresentationFormat>
  <Paragraphs>121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680</cp:revision>
  <dcterms:created xsi:type="dcterms:W3CDTF">2010-11-12T14:24:34Z</dcterms:created>
  <dcterms:modified xsi:type="dcterms:W3CDTF">2014-10-23T02:01:24Z</dcterms:modified>
</cp:coreProperties>
</file>