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2" r:id="rId6"/>
    <p:sldId id="269" r:id="rId7"/>
    <p:sldId id="274" r:id="rId8"/>
    <p:sldId id="270" r:id="rId9"/>
    <p:sldId id="271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88" autoAdjust="0"/>
    <p:restoredTop sz="94737" autoAdjust="0"/>
  </p:normalViewPr>
  <p:slideViewPr>
    <p:cSldViewPr>
      <p:cViewPr>
        <p:scale>
          <a:sx n="90" d="100"/>
          <a:sy n="90" d="100"/>
        </p:scale>
        <p:origin x="-102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/>
              <a:t>优酷电影频道轮播图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</a:rPr>
              <a:t>2</a:t>
            </a:r>
            <a:r>
              <a:rPr lang="zh-CN" altLang="en-US" dirty="0" smtClean="0"/>
              <a:t>评论载入数据（三个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的应用）</a:t>
            </a:r>
            <a:endParaRPr lang="en-US" altLang="zh-CN" dirty="0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中的运动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时间的概念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show() , hide() , toggle()                         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fast normal slow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fadeIn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,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fadeOut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,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fadeToggle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有默认的时间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normal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slideDown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,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slideUp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,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slideToggle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★★★ 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有默认的时间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normal 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中的运动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animate()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参数的作用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数值的运算操作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配置参数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step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duration  easing  complete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队列的概念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其他元素不会存入队列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链式运动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delay()                    ★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中的运动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stop()   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参数的作用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finish()                   ★</a:t>
            </a: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运动的队列问题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淘宝轮播图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parseJSON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★★★★★            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parseHTML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parseXML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isXMLDoc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提交数据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查询数据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success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error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工具方法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: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版本的选项卡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$.get()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参数的作用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$.post()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参数的作用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插件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$.browser()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http://jquery.thewikies.com/browser/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$.cookie()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https://github.com/carhartl/jquery-cookie#readm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e-calendar 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http://www.jq22.com/jquery-info541 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用法和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是相同的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组件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UI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http://jqueryui.com/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交互，部件，特效，工具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配置参数，方法，自定义事件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EasyUI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http://www.jeasyui.com/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更强大的后台交互控件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datagrid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265</Words>
  <Application>Microsoft Office PowerPoint</Application>
  <PresentationFormat>全屏显示(4:3)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593</cp:revision>
  <dcterms:created xsi:type="dcterms:W3CDTF">2010-11-12T14:24:34Z</dcterms:created>
  <dcterms:modified xsi:type="dcterms:W3CDTF">2014-10-19T13:19:34Z</dcterms:modified>
</cp:coreProperties>
</file>