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39200" y="230508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提升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darknet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0080" y="274320"/>
            <a:ext cx="329004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Darknet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40080" y="1816560"/>
            <a:ext cx="8366760" cy="375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8240" y="91440"/>
            <a:ext cx="43405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Darknet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754880" y="1806480"/>
            <a:ext cx="3907080" cy="431856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867600" y="2651760"/>
            <a:ext cx="31543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根据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yolo_layer.txt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理解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6160"/>
            <a:ext cx="43405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输出结果理解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93280" y="3868920"/>
            <a:ext cx="5531760" cy="10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每个参数什么意思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为什么经常看到有的层输出时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？如何破解？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5441" t="49984" r="34472" b="38712"/>
          <a:stretch/>
        </p:blipFill>
        <p:spPr>
          <a:xfrm>
            <a:off x="0" y="2468880"/>
            <a:ext cx="9874800" cy="10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0080" y="261720"/>
            <a:ext cx="4753080" cy="9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如何提升训练效率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31520" y="1463040"/>
            <a:ext cx="88682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anchor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聚类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运行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anchor_cluster.py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进行聚类（本例中聚类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个尺寸）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yolov3.cfg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修改三个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层前面的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convolution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层的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数量，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如果是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个聚类中心，计算方法是：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* (class + 5) = 24 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乘以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是因为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中三级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预测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个尺寸）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如果只有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个尺寸，每个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层只预测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个，所以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数量是：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* (class + 5) = 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层中：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 = 4,5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或者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0,1  /  2,3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anchors = 63,84,  90,148,  114,111,  151,180,  196,234,  255,263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聚类结果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classes=3 #classes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num=6 #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总共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0080" y="261720"/>
            <a:ext cx="4753080" cy="9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如何提升训练效率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31520" y="1463040"/>
            <a:ext cx="886824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修改迭代次数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多数情况下，并不需要迭代那么多轮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修改网络层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对于类别较少的类，可以减少基础网络的层数，提高效率，减少显存占用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darkent33-yolo3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哪些层可以删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修改之后三个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yolo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层的感受野没有变化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注意修改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链接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2019-08-22T17:55:12Z</dcterms:created>
  <dc:creator/>
  <dc:description/>
  <dc:language>en-US</dc:language>
  <cp:lastModifiedBy/>
  <dcterms:modified xsi:type="dcterms:W3CDTF">2019-08-26T17:39:41Z</dcterms:modified>
  <cp:revision>26</cp:revision>
  <dc:subject/>
  <dc:title/>
</cp:coreProperties>
</file>