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6973C-F81B-491D-B111-5C96F26B4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D6EB14-FA02-4673-B869-2E0BB9740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DB3DE-E6E4-4028-972B-2173BEBF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E76B-E658-46DC-A917-A9AC4F94691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2EB0C-7FB8-4F60-BAE5-22693DF4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A06F9-0D50-4D75-8AB1-39234D84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00CC-27A9-4EF9-9151-B8B2358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2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BD08E-3D1A-41FF-B6D7-B8EB2B6C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9E0061-4C57-4393-B8F2-9661B43DA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ABA92-56DA-40BC-A2C8-E08AD598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E76B-E658-46DC-A917-A9AC4F94691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D14FB-404A-4612-8AAD-843DAEC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F68F3-2530-47C6-8B59-1CD97156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00CC-27A9-4EF9-9151-B8B2358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527C0D-E380-4DBD-8DC7-5855AC121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B3225B-47B0-4AE7-A7AB-B30968DE9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97C10-0C58-4942-9780-831E4219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E76B-E658-46DC-A917-A9AC4F94691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AB389-B218-4DB0-A821-DE0ED2A0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4E6E6-2911-4DF2-9B9D-8D957E33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00CC-27A9-4EF9-9151-B8B2358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889D0-16AD-43A3-9D62-C7A819E5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65D84-848A-4657-9A96-1842DE07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92B3D-C768-49E3-A373-75743E8A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E76B-E658-46DC-A917-A9AC4F94691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8C386-F068-4CD7-8A1D-7AA37422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C4E51-F789-45A1-852B-25778287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00CC-27A9-4EF9-9151-B8B2358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2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D0E6C-E431-4C84-AE14-53D6A453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D6260-9CF6-4201-BBAA-82A6A6780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FB67B-B187-4F5B-9379-CF6D2CBE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E76B-E658-46DC-A917-A9AC4F94691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44F3F-FE4E-45FC-AFFE-353A1AA8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A3F5F-847C-4766-8042-BF4F2F8B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00CC-27A9-4EF9-9151-B8B2358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1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49E0E-740F-48E6-BA15-017CAE95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1E190-FC5B-4D3F-9CB9-ACE0E2752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01E209-D8A8-4317-9281-ECC910783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4AA019-A920-4FAB-B856-FFEF9D41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E76B-E658-46DC-A917-A9AC4F94691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FF5A0F-AF24-497E-87C5-C4A87CB2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038B4-FE3E-46C0-A7F5-0C45023E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00CC-27A9-4EF9-9151-B8B2358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81967-8DA3-4E91-A282-DD1EAC72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CB28D-30CD-4325-9CD5-29843A510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9F6C40-9871-4F15-8B75-FFCD7073A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8B75A0-1607-4B24-867B-5D8C510AE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64CC46-EA99-4E9E-8660-EBFED0ECC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F706AE-BA02-46D2-AAE9-86B51FCA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E76B-E658-46DC-A917-A9AC4F94691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BBFB39-B4A5-4CEB-AD29-0D6D4F6B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8F1647-874A-4E17-AA32-7BFDF985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00CC-27A9-4EF9-9151-B8B2358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3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35734-6DF8-4A21-A512-C3759050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D0E10E-FF30-4ABF-87B9-6F36E027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E76B-E658-46DC-A917-A9AC4F94691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8BB157-F03B-4536-9249-56E4EA66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FE31A0-30C4-49D4-BBAC-8B288B01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00CC-27A9-4EF9-9151-B8B2358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7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BED746-1EFB-410A-AE05-502A001B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E76B-E658-46DC-A917-A9AC4F94691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56C19E-A4DE-4B5B-8DE3-8715164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CCD6DD-3707-4F9A-8DCA-DF504544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00CC-27A9-4EF9-9151-B8B2358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2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D1D08-5864-4F1F-AB9B-B405C0D0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5BDBA-D5F4-4A36-9D8D-E1E378129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F1421-C084-4067-B3A0-A8A8BA8A8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84B03-21ED-4E10-A0B5-0DB64BD9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E76B-E658-46DC-A917-A9AC4F94691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2F3BE-7FC6-42AF-ABB5-E7CB3EEB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8E0C1D-40A3-4C8B-A172-C8442514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00CC-27A9-4EF9-9151-B8B2358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1E96B-43DD-44DF-B89D-863AF720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D70551-A7A9-438D-B0D4-D5EEEA01C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D8DDE8-98B7-4FBC-9154-359BBBEF0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4B4DEA-9BD3-480C-A6B2-FECA59CE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E76B-E658-46DC-A917-A9AC4F94691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89773-83E8-4153-893A-1F074B9F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BEF5E1-8642-4062-80ED-4F0E3E8D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00CC-27A9-4EF9-9151-B8B2358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8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949BED-4664-4526-B9E8-CD3C4DD3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C6857E-136A-4252-ADA1-C6E7AF908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17ECB-857E-4581-B1F7-98E6EE31E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4E76B-E658-46DC-A917-A9AC4F94691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34995-CDB3-459B-BD26-80A0F173B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7831B-0F44-46DB-8FBF-71C59FCA7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00CC-27A9-4EF9-9151-B8B2358B4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9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models/tree/master/research/struct2dept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AF437-F869-4F81-B2BD-F260D03EA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单目深度图像生成算法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3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3A6BA-82ED-41EC-BD78-64B88AB7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Structure-Aware Residual Pyramid Network for Monocular Depth Estimation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6B567-9FC0-438C-B561-DEC0EE50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在上一篇论文的基础上，优化了</a:t>
            </a:r>
            <a:r>
              <a:rPr lang="zh-CN" altLang="en-US"/>
              <a:t>融合模块，也已开源。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2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40F74-68E8-4986-A893-A3AB83EA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0880"/>
            <a:ext cx="10515600" cy="5486083"/>
          </a:xfrm>
        </p:spPr>
        <p:txBody>
          <a:bodyPr/>
          <a:lstStyle/>
          <a:p>
            <a:r>
              <a:rPr lang="zh-CN" altLang="en-US" dirty="0"/>
              <a:t>由于包含深度图像的数据库较少（</a:t>
            </a:r>
            <a:r>
              <a:rPr lang="en-US" altLang="zh-CN" dirty="0"/>
              <a:t> KITTI </a:t>
            </a:r>
            <a:r>
              <a:rPr lang="zh-CN" altLang="en-US" dirty="0"/>
              <a:t>和</a:t>
            </a:r>
            <a:r>
              <a:rPr lang="en-US" altLang="zh-CN" dirty="0"/>
              <a:t>NYU-Depth</a:t>
            </a:r>
            <a:r>
              <a:rPr lang="zh-CN" altLang="en-US" dirty="0"/>
              <a:t>），数据量也不大，所以单目深度生成算法的论文主要分成两类：</a:t>
            </a:r>
            <a:endParaRPr lang="en-US" altLang="zh-CN" dirty="0"/>
          </a:p>
          <a:p>
            <a:r>
              <a:rPr lang="en-US" dirty="0"/>
              <a:t>1. </a:t>
            </a:r>
            <a:r>
              <a:rPr lang="zh-CN" altLang="en-US" dirty="0"/>
              <a:t>开发各种自监督的方法，弥补深度图像数据的不足。例如根据双目信息、人工数据合成、视频信息等方法来进行机器学习。</a:t>
            </a:r>
            <a:endParaRPr lang="en-US" altLang="zh-CN" dirty="0"/>
          </a:p>
          <a:p>
            <a:r>
              <a:rPr lang="en-US" dirty="0"/>
              <a:t>2.</a:t>
            </a:r>
            <a:r>
              <a:rPr lang="zh-CN" altLang="en-US" dirty="0"/>
              <a:t>直接开发算法，提出好的网络架构。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6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692F-834D-46FD-8C38-C4774318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8315"/>
          </a:xfrm>
        </p:spPr>
        <p:txBody>
          <a:bodyPr>
            <a:normAutofit fontScale="90000"/>
          </a:bodyPr>
          <a:lstStyle/>
          <a:p>
            <a:r>
              <a:rPr lang="en-US" dirty="0"/>
              <a:t>Real-Time Monocular Depth Estimation using Synthetic Data with Domain Adaptation via Image Style Transfer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8D232-4EF9-4FEB-9324-A2FE1A865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5359"/>
            <a:ext cx="10515600" cy="3931603"/>
          </a:xfrm>
        </p:spPr>
        <p:txBody>
          <a:bodyPr/>
          <a:lstStyle/>
          <a:p>
            <a:r>
              <a:rPr lang="zh-CN" altLang="en-US" dirty="0"/>
              <a:t>利用的风格迁移和对抗训练经过在大量生成数据上训练模型，之后从单张真实世界的彩色图片预测图片每个像素点的深度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1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D61C8-FBC2-438D-BA86-4D92C8EE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Structure for Unsupervised Learning from Monocular Videos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1B9CF-D0A9-4227-B947-CE513695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谷歌 </a:t>
            </a:r>
            <a:r>
              <a:rPr lang="en-US" altLang="zh-CN" dirty="0"/>
              <a:t>2018.11</a:t>
            </a:r>
          </a:p>
          <a:p>
            <a:r>
              <a:rPr lang="en-US" dirty="0">
                <a:hlinkClick r:id="rId2"/>
              </a:rPr>
              <a:t>https://github.com/tensorflow/models/tree/master/research/struct2depth</a:t>
            </a:r>
            <a:r>
              <a:rPr lang="en-US" dirty="0"/>
              <a:t> </a:t>
            </a:r>
          </a:p>
          <a:p>
            <a:r>
              <a:rPr lang="zh-CN" altLang="en-US" dirty="0"/>
              <a:t>直接根据视频进行学习，需要事先</a:t>
            </a:r>
            <a:r>
              <a:rPr lang="en-US" altLang="zh-CN" dirty="0"/>
              <a:t>Mask</a:t>
            </a:r>
            <a:r>
              <a:rPr lang="zh-CN" altLang="en-US" dirty="0"/>
              <a:t>掉视频中移动的物体。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8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DDF46-4B1C-44C0-9B7B-4852EE3E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Digging into Self-Supervised Monocular Depth Prediction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82B61-B918-46B6-919E-52737BF30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Monodepth2</a:t>
            </a:r>
            <a:r>
              <a:rPr lang="zh-CN" altLang="en-US" dirty="0"/>
              <a:t>的论文 </a:t>
            </a:r>
            <a:r>
              <a:rPr lang="en-US" altLang="zh-CN" dirty="0"/>
              <a:t>2019</a:t>
            </a:r>
          </a:p>
          <a:p>
            <a:r>
              <a:rPr lang="zh-CN" altLang="en-US" dirty="0"/>
              <a:t>可以使用单目视频、立体视觉或者两者共同训练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43499-493E-4742-B42E-A2A8CAF7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Single Image Depth Estimation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CD8BF-0E7F-4865-BA5E-2040AAD9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日本东北大学 </a:t>
            </a:r>
            <a:r>
              <a:rPr lang="en-US" altLang="zh-CN" dirty="0"/>
              <a:t>2018</a:t>
            </a:r>
          </a:p>
          <a:p>
            <a:r>
              <a:rPr lang="zh-CN" altLang="en-US" dirty="0"/>
              <a:t>改进了之前的网络， 采用编码器、解码器、融合模块和精修模块，使得物体边界更加的清晰。</a:t>
            </a:r>
            <a:endParaRPr lang="en-US" altLang="zh-CN" dirty="0"/>
          </a:p>
          <a:p>
            <a:r>
              <a:rPr lang="zh-CN" altLang="en-US" dirty="0"/>
              <a:t>代码是我试验效果最好的。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9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442BE2-8552-45F5-AC5E-896B412858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164" y="1026160"/>
            <a:ext cx="6690995" cy="4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0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13A119-61F2-449E-B3EB-A298FD4A12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91" y="1458912"/>
            <a:ext cx="7944418" cy="39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0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6C1CA9-2C8C-48A8-9CE9-0138AB18B6C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764" y="1493520"/>
            <a:ext cx="7960995" cy="41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5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244</Words>
  <Application>Microsoft Office PowerPoint</Application>
  <PresentationFormat>宽屏</PresentationFormat>
  <Paragraphs>19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主题​​</vt:lpstr>
      <vt:lpstr>单目深度图像生成算法</vt:lpstr>
      <vt:lpstr>PowerPoint 演示文稿</vt:lpstr>
      <vt:lpstr>Real-Time Monocular Depth Estimation using Synthetic Data with Domain Adaptation via Image Style Transfer </vt:lpstr>
      <vt:lpstr>Leveraging Structure for Unsupervised Learning from Monocular Videos</vt:lpstr>
      <vt:lpstr>Digging into Self-Supervised Monocular Depth Prediction</vt:lpstr>
      <vt:lpstr>Revisiting Single Image Depth Estimation</vt:lpstr>
      <vt:lpstr>PowerPoint 演示文稿</vt:lpstr>
      <vt:lpstr>PowerPoint 演示文稿</vt:lpstr>
      <vt:lpstr>PowerPoint 演示文稿</vt:lpstr>
      <vt:lpstr>Structure-Aware Residual Pyramid Network for Monocular Depth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单目深度图像生成算法</dc:title>
  <dc:creator>Tianxi Xu</dc:creator>
  <cp:lastModifiedBy>admin</cp:lastModifiedBy>
  <cp:revision>9</cp:revision>
  <dcterms:created xsi:type="dcterms:W3CDTF">2019-09-01T13:39:41Z</dcterms:created>
  <dcterms:modified xsi:type="dcterms:W3CDTF">2019-09-05T01:40:00Z</dcterms:modified>
</cp:coreProperties>
</file>