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B8D94-B337-45D5-895A-68F8CEBE7DF4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3A3FC-F51D-44E9-A2E5-AE88A9580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34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FCB-2F1D-489E-8E0A-68F2546390AF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302-3F69-408D-A397-264B804E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96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FCB-2F1D-489E-8E0A-68F2546390AF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302-3F69-408D-A397-264B804E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0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FCB-2F1D-489E-8E0A-68F2546390AF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302-3F69-408D-A397-264B804E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33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FCB-2F1D-489E-8E0A-68F2546390AF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302-3F69-408D-A397-264B804E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1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FCB-2F1D-489E-8E0A-68F2546390AF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302-3F69-408D-A397-264B804E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4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FCB-2F1D-489E-8E0A-68F2546390AF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302-3F69-408D-A397-264B804E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44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FCB-2F1D-489E-8E0A-68F2546390AF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302-3F69-408D-A397-264B804E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62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FCB-2F1D-489E-8E0A-68F2546390AF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302-3F69-408D-A397-264B804E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3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FCB-2F1D-489E-8E0A-68F2546390AF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302-3F69-408D-A397-264B804E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2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FCB-2F1D-489E-8E0A-68F2546390AF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302-3F69-408D-A397-264B804E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88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FCB-2F1D-489E-8E0A-68F2546390AF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302-3F69-408D-A397-264B804E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2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EFCB-2F1D-489E-8E0A-68F2546390AF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E3302-3F69-408D-A397-264B804E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85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ity-net.org/challenges/2019/challeng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ctivity-net.org/challenges/2019/tasks/anet_proposals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yanggao/CBR" TargetMode="External"/><Relationship Id="rId2" Type="http://schemas.openxmlformats.org/officeDocument/2006/relationships/hyperlink" Target="http://activity-net.org/challenges/2019/tasks/anet_localization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yjxiong/action-detection" TargetMode="External"/><Relationship Id="rId4" Type="http://schemas.openxmlformats.org/officeDocument/2006/relationships/hyperlink" Target="https://github.com/VisionLearningGroup/R-C3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ctivity-net.org/challenges/2019/tasks/anet_captioning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ity-net.org/download.html" TargetMode="External"/><Relationship Id="rId2" Type="http://schemas.openxmlformats.org/officeDocument/2006/relationships/hyperlink" Target="https://www.crcv.ucf.edu/THUMOS14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crcv.ucf.edu/data/UCF101.php" TargetMode="External"/><Relationship Id="rId4" Type="http://schemas.openxmlformats.org/officeDocument/2006/relationships/hyperlink" Target="http://serre-lab.clps.brown.edu/resource/hmdb-a-large-human-motion-database/#Downloa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798490" y="1043189"/>
            <a:ext cx="10689465" cy="38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98490" y="357996"/>
            <a:ext cx="2263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ActivityNet</a:t>
            </a:r>
            <a:endParaRPr lang="en-US" altLang="zh-CN" sz="32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62" y="1249250"/>
            <a:ext cx="4272493" cy="14221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8490" y="1249250"/>
            <a:ext cx="4365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hlinkClick r:id="rId3"/>
              </a:rPr>
              <a:t>http://activity-net.org/challenges/2019/challenge.html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简介</a:t>
            </a:r>
            <a:r>
              <a:rPr lang="en-US" altLang="zh-CN" sz="1400" dirty="0" smtClean="0"/>
              <a:t>:</a:t>
            </a:r>
          </a:p>
          <a:p>
            <a:r>
              <a:rPr lang="zh-CN" altLang="en-US" sz="1400" dirty="0" smtClean="0"/>
              <a:t>大规模</a:t>
            </a:r>
            <a:r>
              <a:rPr lang="zh-CN" altLang="en-US" sz="1400" dirty="0"/>
              <a:t>行为识别</a:t>
            </a:r>
            <a:r>
              <a:rPr lang="zh-CN" altLang="en-US" sz="1400" dirty="0" smtClean="0"/>
              <a:t>竞赛</a:t>
            </a:r>
            <a:r>
              <a:rPr lang="en-US" altLang="zh-CN" sz="1400" dirty="0" smtClean="0"/>
              <a:t>,</a:t>
            </a:r>
            <a:r>
              <a:rPr lang="zh-CN" altLang="en-US" sz="1400" dirty="0"/>
              <a:t>自</a:t>
            </a:r>
            <a:r>
              <a:rPr lang="en-US" altLang="zh-CN" sz="1400" dirty="0"/>
              <a:t>CVPR 2016</a:t>
            </a:r>
            <a:r>
              <a:rPr lang="zh-CN" altLang="en-US" sz="1400" dirty="0" smtClean="0"/>
              <a:t>开始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任务</a:t>
            </a:r>
            <a:r>
              <a:rPr lang="en-US" altLang="zh-CN" sz="1400" dirty="0" smtClean="0"/>
              <a:t>:</a:t>
            </a:r>
          </a:p>
          <a:p>
            <a:r>
              <a:rPr lang="zh-CN" altLang="en-US" sz="1400" dirty="0" smtClean="0"/>
              <a:t>任务一</a:t>
            </a:r>
            <a:r>
              <a:rPr lang="en-US" altLang="zh-CN" sz="1400" dirty="0" smtClean="0"/>
              <a:t>:</a:t>
            </a:r>
            <a:r>
              <a:rPr lang="en-US" altLang="zh-CN" sz="1400" b="1" dirty="0"/>
              <a:t>Temporal Action </a:t>
            </a:r>
            <a:r>
              <a:rPr lang="en-US" altLang="zh-CN" sz="1400" b="1" dirty="0" smtClean="0"/>
              <a:t>Proposals</a:t>
            </a:r>
            <a:endParaRPr lang="en-US" altLang="zh-CN" sz="1400" dirty="0" smtClean="0"/>
          </a:p>
          <a:p>
            <a:r>
              <a:rPr lang="zh-CN" altLang="en-US" sz="1400" dirty="0" smtClean="0"/>
              <a:t>任务二</a:t>
            </a:r>
            <a:r>
              <a:rPr lang="en-US" altLang="zh-CN" sz="1400" dirty="0" smtClean="0"/>
              <a:t>:</a:t>
            </a:r>
            <a:r>
              <a:rPr lang="en-US" altLang="zh-CN" sz="1400" b="1" dirty="0"/>
              <a:t>Temporal Action </a:t>
            </a:r>
            <a:r>
              <a:rPr lang="en-US" altLang="zh-CN" sz="1400" b="1" dirty="0" smtClean="0"/>
              <a:t>Localization</a:t>
            </a:r>
            <a:endParaRPr lang="en-US" altLang="zh-CN" sz="1400" dirty="0" smtClean="0"/>
          </a:p>
          <a:p>
            <a:r>
              <a:rPr lang="zh-CN" altLang="en-US" sz="1400" dirty="0"/>
              <a:t>任务</a:t>
            </a:r>
            <a:r>
              <a:rPr lang="zh-CN" altLang="en-US" sz="1400" dirty="0" smtClean="0"/>
              <a:t>三</a:t>
            </a:r>
            <a:r>
              <a:rPr lang="en-US" altLang="zh-CN" sz="1400" dirty="0" smtClean="0"/>
              <a:t>:</a:t>
            </a:r>
            <a:r>
              <a:rPr lang="en-US" altLang="zh-CN" sz="1400" b="1" dirty="0"/>
              <a:t>Dense-Captioning Events in </a:t>
            </a:r>
            <a:r>
              <a:rPr lang="en-US" altLang="zh-CN" sz="1400" b="1" dirty="0" smtClean="0"/>
              <a:t>Videos</a:t>
            </a:r>
          </a:p>
        </p:txBody>
      </p:sp>
    </p:spTree>
    <p:extLst>
      <p:ext uri="{BB962C8B-B14F-4D97-AF65-F5344CB8AC3E}">
        <p14:creationId xmlns:p14="http://schemas.microsoft.com/office/powerpoint/2010/main" val="289659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798490" y="1043189"/>
            <a:ext cx="10689465" cy="38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98490" y="357996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Temporal Action Proposals</a:t>
            </a:r>
            <a:endParaRPr lang="en-US" altLang="zh-CN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798490" y="1339403"/>
            <a:ext cx="991649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hlinkClick r:id="rId2"/>
              </a:rPr>
              <a:t>http://activity-net.org/challenges/2019/tasks/anet_proposals.html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问题定义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找到什么</a:t>
            </a:r>
            <a:r>
              <a:rPr lang="zh-CN" altLang="en-US" sz="1400" dirty="0"/>
              <a:t>时候发生</a:t>
            </a:r>
            <a:r>
              <a:rPr lang="zh-CN" altLang="en-US" sz="1400" dirty="0" smtClean="0"/>
              <a:t>动作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即</a:t>
            </a:r>
            <a:r>
              <a:rPr lang="zh-CN" altLang="en-US" sz="1400" dirty="0"/>
              <a:t>开始和结束</a:t>
            </a:r>
            <a:r>
              <a:rPr lang="zh-CN" altLang="en-US" sz="1400" dirty="0" smtClean="0"/>
              <a:t>时间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如何寻找</a:t>
            </a:r>
            <a:r>
              <a:rPr lang="en-US" altLang="zh-CN" sz="1400" dirty="0" smtClean="0"/>
              <a:t>proposal:</a:t>
            </a:r>
          </a:p>
          <a:p>
            <a:r>
              <a:rPr lang="en-US" altLang="zh-CN" sz="1400" dirty="0" smtClean="0"/>
              <a:t>1&gt;</a:t>
            </a:r>
            <a:r>
              <a:rPr lang="zh-CN" altLang="en-US" sz="1400" dirty="0" smtClean="0"/>
              <a:t>单纯的滑动窗口</a:t>
            </a:r>
            <a:r>
              <a:rPr lang="en-US" altLang="zh-CN" sz="1400" dirty="0" smtClean="0"/>
              <a:t>(SCNN</a:t>
            </a:r>
            <a:r>
              <a:rPr lang="zh-CN" altLang="en-US" sz="1400" dirty="0" smtClean="0"/>
              <a:t>提出</a:t>
            </a:r>
            <a:r>
              <a:rPr lang="en-US" altLang="zh-CN" sz="1400" dirty="0" smtClean="0"/>
              <a:t>):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zh-CN" altLang="en-US" sz="1400" dirty="0" smtClean="0"/>
              <a:t>固定一些尺寸在视频长度上滑窗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重叠度越高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效果越好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但是计算量大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zh-CN" altLang="en-US" sz="1400" dirty="0" smtClean="0"/>
              <a:t>理论上这种方法只要重叠度够高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是找的最全的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但是冗余多</a:t>
            </a:r>
            <a:endParaRPr lang="en-US" altLang="zh-CN" sz="1400" dirty="0" smtClean="0"/>
          </a:p>
          <a:p>
            <a:r>
              <a:rPr lang="en-US" altLang="zh-CN" sz="1400" dirty="0" smtClean="0"/>
              <a:t>2&gt;</a:t>
            </a:r>
            <a:r>
              <a:rPr lang="zh-CN" altLang="en-US" sz="1400" dirty="0" smtClean="0"/>
              <a:t>时序动作分组</a:t>
            </a:r>
            <a:r>
              <a:rPr lang="en-US" altLang="zh-CN" sz="1400" dirty="0" smtClean="0"/>
              <a:t>(TAG</a:t>
            </a:r>
            <a:r>
              <a:rPr lang="zh-CN" altLang="en-US" sz="1400" dirty="0" smtClean="0"/>
              <a:t>提出</a:t>
            </a:r>
            <a:r>
              <a:rPr lang="en-US" altLang="zh-CN" sz="1400" dirty="0" smtClean="0"/>
              <a:t>):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zh-CN" altLang="en-US" sz="1400" dirty="0" smtClean="0"/>
              <a:t>逐个视频帧分类</a:t>
            </a:r>
            <a:r>
              <a:rPr lang="en-US" altLang="zh-CN" sz="1400" dirty="0" smtClean="0"/>
              <a:t>(CNN</a:t>
            </a:r>
            <a:r>
              <a:rPr lang="zh-CN" altLang="en-US" sz="1400" dirty="0" smtClean="0"/>
              <a:t>网络</a:t>
            </a:r>
            <a:r>
              <a:rPr lang="en-US" altLang="zh-CN" sz="1400" dirty="0" smtClean="0"/>
              <a:t>)</a:t>
            </a:r>
            <a:r>
              <a:rPr lang="en-US" altLang="zh-CN" sz="1400" dirty="0"/>
              <a:t>,</a:t>
            </a:r>
            <a:r>
              <a:rPr lang="zh-CN" altLang="en-US" sz="1400" dirty="0" smtClean="0"/>
              <a:t>把相邻的类别一样的分成一组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设置一些阈值防止噪声干扰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一般设置多组阈值防止漏掉</a:t>
            </a:r>
            <a:r>
              <a:rPr lang="en-US" altLang="zh-CN" sz="1400" dirty="0" smtClean="0"/>
              <a:t>proposal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zh-CN" altLang="en-US" sz="1400" dirty="0" smtClean="0"/>
              <a:t>这种方法对于边界比较灵活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但是可能会因为分类错误漏掉</a:t>
            </a:r>
            <a:r>
              <a:rPr lang="en-US" altLang="zh-CN" sz="1400" dirty="0" smtClean="0"/>
              <a:t>proposal</a:t>
            </a:r>
          </a:p>
          <a:p>
            <a:r>
              <a:rPr lang="en-US" altLang="zh-CN" sz="1400" dirty="0" smtClean="0"/>
              <a:t>3&gt;</a:t>
            </a:r>
            <a:r>
              <a:rPr lang="zh-CN" altLang="en-US" sz="1400" dirty="0" smtClean="0"/>
              <a:t>单元回归</a:t>
            </a:r>
            <a:r>
              <a:rPr lang="en-US" altLang="zh-CN" sz="1400" dirty="0" smtClean="0"/>
              <a:t>(TURN</a:t>
            </a:r>
            <a:r>
              <a:rPr lang="zh-CN" altLang="en-US" sz="1400" dirty="0" smtClean="0"/>
              <a:t>提出</a:t>
            </a:r>
            <a:r>
              <a:rPr lang="en-US" altLang="zh-CN" sz="1400" dirty="0" smtClean="0"/>
              <a:t>):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zh-CN" altLang="en-US" sz="1400" dirty="0" smtClean="0"/>
              <a:t>把视频分成固定大小单元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比如</a:t>
            </a:r>
            <a:r>
              <a:rPr lang="en-US" altLang="zh-CN" sz="1400" dirty="0" smtClean="0"/>
              <a:t>16</a:t>
            </a:r>
            <a:r>
              <a:rPr lang="zh-CN" altLang="en-US" sz="1400" dirty="0" smtClean="0"/>
              <a:t>视频帧一组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每组学一个特征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放</a:t>
            </a:r>
            <a:r>
              <a:rPr lang="en-US" altLang="zh-CN" sz="1400" dirty="0" smtClean="0"/>
              <a:t>C3D</a:t>
            </a:r>
            <a:r>
              <a:rPr lang="zh-CN" altLang="en-US" sz="1400" dirty="0" smtClean="0"/>
              <a:t>里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zh-CN" altLang="en-US" sz="1400" dirty="0" smtClean="0"/>
              <a:t>然后每组或者多组作为中心</a:t>
            </a:r>
            <a:r>
              <a:rPr lang="en-US" altLang="zh-CN" sz="1400" dirty="0" smtClean="0"/>
              <a:t>anchor</a:t>
            </a:r>
            <a:r>
              <a:rPr lang="zh-CN" altLang="en-US" sz="1400" dirty="0" smtClean="0"/>
              <a:t>单元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参照</a:t>
            </a:r>
            <a:r>
              <a:rPr lang="en-US" altLang="zh-CN" sz="1400" dirty="0" smtClean="0"/>
              <a:t>faster-</a:t>
            </a:r>
            <a:r>
              <a:rPr lang="en-US" altLang="zh-CN" sz="1400" dirty="0" err="1" smtClean="0"/>
              <a:t>rcnn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向两端扩展找不同长度</a:t>
            </a:r>
            <a:r>
              <a:rPr lang="en-US" altLang="zh-CN" sz="1400" dirty="0" smtClean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138390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798490" y="1043189"/>
            <a:ext cx="10689465" cy="38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98490" y="357996"/>
            <a:ext cx="5606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Temporal Action Localization</a:t>
            </a:r>
            <a:endParaRPr lang="en-US" altLang="zh-CN" sz="32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798490" y="1326524"/>
            <a:ext cx="807464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hlinkClick r:id="rId2"/>
              </a:rPr>
              <a:t>http://activity-net.org/challenges/2019/tasks/anet_localization.html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问题定义</a:t>
            </a:r>
            <a:r>
              <a:rPr lang="en-US" altLang="zh-CN" sz="1400" dirty="0" smtClean="0"/>
              <a:t>:</a:t>
            </a:r>
          </a:p>
          <a:p>
            <a:r>
              <a:rPr lang="zh-CN" altLang="en-US" sz="1400" dirty="0" smtClean="0"/>
              <a:t>  找到什么</a:t>
            </a:r>
            <a:r>
              <a:rPr lang="zh-CN" altLang="en-US" sz="1400" dirty="0"/>
              <a:t>时候发生</a:t>
            </a:r>
            <a:r>
              <a:rPr lang="zh-CN" altLang="en-US" sz="1400" dirty="0" smtClean="0"/>
              <a:t>动作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即</a:t>
            </a:r>
            <a:r>
              <a:rPr lang="zh-CN" altLang="en-US" sz="1400" dirty="0"/>
              <a:t>开始和结束</a:t>
            </a:r>
            <a:r>
              <a:rPr lang="zh-CN" altLang="en-US" sz="1400" dirty="0" smtClean="0"/>
              <a:t>时间</a:t>
            </a:r>
            <a:endParaRPr lang="en-US" altLang="zh-CN" sz="1400" dirty="0" smtClean="0"/>
          </a:p>
          <a:p>
            <a:r>
              <a:rPr lang="zh-CN" altLang="en-US" sz="1400" dirty="0" smtClean="0"/>
              <a:t>  每</a:t>
            </a:r>
            <a:r>
              <a:rPr lang="zh-CN" altLang="en-US" sz="1400" dirty="0"/>
              <a:t>段动作是什么</a:t>
            </a:r>
            <a:r>
              <a:rPr lang="zh-CN" altLang="en-US" sz="1400" dirty="0" smtClean="0"/>
              <a:t>类别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CBR:</a:t>
            </a:r>
            <a:r>
              <a:rPr lang="en-US" altLang="zh-CN" sz="1400" dirty="0" err="1" smtClean="0">
                <a:hlinkClick r:id="rId3"/>
              </a:rPr>
              <a:t>https</a:t>
            </a:r>
            <a:r>
              <a:rPr lang="en-US" altLang="zh-CN" sz="1400" dirty="0" smtClean="0">
                <a:hlinkClick r:id="rId3"/>
              </a:rPr>
              <a:t>://github.com/</a:t>
            </a:r>
            <a:r>
              <a:rPr lang="en-US" altLang="zh-CN" sz="1400" dirty="0" err="1" smtClean="0">
                <a:hlinkClick r:id="rId3"/>
              </a:rPr>
              <a:t>jiyanggao</a:t>
            </a:r>
            <a:r>
              <a:rPr lang="en-US" altLang="zh-CN" sz="1400" dirty="0" smtClean="0">
                <a:hlinkClick r:id="rId3"/>
              </a:rPr>
              <a:t>/CBR</a:t>
            </a:r>
            <a:endParaRPr lang="en-US" altLang="zh-CN" sz="1400" dirty="0" smtClean="0"/>
          </a:p>
          <a:p>
            <a:r>
              <a:rPr lang="en-US" altLang="zh-CN" sz="1400" dirty="0" smtClean="0"/>
              <a:t>    R-C3D:</a:t>
            </a:r>
            <a:r>
              <a:rPr lang="en-US" altLang="zh-CN" sz="1400" dirty="0" smtClean="0">
                <a:hlinkClick r:id="rId4"/>
              </a:rPr>
              <a:t>https://github.com/</a:t>
            </a:r>
            <a:r>
              <a:rPr lang="en-US" altLang="zh-CN" sz="1400" dirty="0" err="1" smtClean="0">
                <a:hlinkClick r:id="rId4"/>
              </a:rPr>
              <a:t>VisionLearningGroup</a:t>
            </a:r>
            <a:r>
              <a:rPr lang="en-US" altLang="zh-CN" sz="1400" dirty="0" smtClean="0">
                <a:hlinkClick r:id="rId4"/>
              </a:rPr>
              <a:t>/R-C3D</a:t>
            </a:r>
            <a:endParaRPr lang="en-US" altLang="zh-CN" sz="1400" dirty="0" smtClean="0"/>
          </a:p>
          <a:p>
            <a:r>
              <a:rPr lang="en-US" altLang="zh-CN" sz="1400" dirty="0" err="1" smtClean="0"/>
              <a:t>SSN:</a:t>
            </a:r>
            <a:r>
              <a:rPr lang="en-US" altLang="zh-CN" sz="1400" dirty="0" err="1" smtClean="0">
                <a:hlinkClick r:id="rId5"/>
              </a:rPr>
              <a:t>https</a:t>
            </a:r>
            <a:r>
              <a:rPr lang="en-US" altLang="zh-CN" sz="1400" dirty="0" smtClean="0">
                <a:hlinkClick r:id="rId5"/>
              </a:rPr>
              <a:t>://github.com/</a:t>
            </a:r>
            <a:r>
              <a:rPr lang="en-US" altLang="zh-CN" sz="1400" dirty="0" err="1" smtClean="0">
                <a:hlinkClick r:id="rId5"/>
              </a:rPr>
              <a:t>yjxiong</a:t>
            </a:r>
            <a:r>
              <a:rPr lang="en-US" altLang="zh-CN" sz="1400" dirty="0" smtClean="0">
                <a:hlinkClick r:id="rId5"/>
              </a:rPr>
              <a:t>/action-detection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b="1" dirty="0"/>
              <a:t>Rethinking the Faster R-CNN Architecture for Temporal Action </a:t>
            </a:r>
            <a:r>
              <a:rPr lang="en-US" altLang="zh-CN" b="1" dirty="0" smtClean="0"/>
              <a:t>Localization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3845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798490" y="1043189"/>
            <a:ext cx="10689465" cy="38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98490" y="357996"/>
            <a:ext cx="6729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Dense-Captioning Events in Videos</a:t>
            </a:r>
            <a:endParaRPr lang="en-US" altLang="zh-CN" sz="3200" b="1" dirty="0"/>
          </a:p>
        </p:txBody>
      </p:sp>
      <p:sp>
        <p:nvSpPr>
          <p:cNvPr id="3" name="矩形 2"/>
          <p:cNvSpPr/>
          <p:nvPr/>
        </p:nvSpPr>
        <p:spPr>
          <a:xfrm>
            <a:off x="798490" y="127703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 smtClean="0">
                <a:hlinkClick r:id="rId2"/>
              </a:rPr>
              <a:t>http://activity-net.org/challenges/2019/tasks/anet_captioning.</a:t>
            </a:r>
            <a:r>
              <a:rPr lang="zh-CN" altLang="en-US" sz="1400" dirty="0" smtClean="0">
                <a:hlinkClick r:id="rId2"/>
              </a:rPr>
              <a:t>html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/>
              <a:t>视频生成文字</a:t>
            </a:r>
            <a:r>
              <a:rPr lang="zh-CN" altLang="en-US" sz="1400" dirty="0" smtClean="0"/>
              <a:t>描述</a:t>
            </a:r>
            <a:r>
              <a:rPr lang="zh-CN" altLang="en-US" sz="1400" dirty="0"/>
              <a:t>和</a:t>
            </a:r>
            <a:r>
              <a:rPr lang="en-US" altLang="zh-CN" sz="1400" dirty="0"/>
              <a:t>image captioning</a:t>
            </a:r>
            <a:r>
              <a:rPr lang="zh-CN" altLang="en-US" sz="1400" dirty="0"/>
              <a:t>（图片生成文字描述）有点像，区别主要在于视频还包含了时序的信息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357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798490" y="1043189"/>
            <a:ext cx="10689465" cy="38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98490" y="357996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评价指标</a:t>
            </a:r>
            <a:r>
              <a:rPr lang="en-US" altLang="zh-CN" sz="3200" b="1" dirty="0" smtClean="0"/>
              <a:t>(</a:t>
            </a:r>
            <a:r>
              <a:rPr lang="zh-CN" altLang="en-US" sz="3200" b="1" dirty="0" smtClean="0"/>
              <a:t>一</a:t>
            </a:r>
            <a:r>
              <a:rPr lang="en-US" altLang="zh-CN" sz="3200" b="1" dirty="0" smtClean="0"/>
              <a:t>)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98490" y="1286581"/>
            <a:ext cx="501921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AR-AN: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Temporal Action Proposal</a:t>
            </a:r>
            <a:r>
              <a:rPr lang="zh-CN" altLang="en-US" sz="1400" dirty="0" smtClean="0"/>
              <a:t>任务不需要对活动分类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只需要找出</a:t>
            </a:r>
            <a:r>
              <a:rPr lang="en-US" altLang="zh-CN" sz="1400" dirty="0" smtClean="0"/>
              <a:t>proposals,</a:t>
            </a:r>
            <a:r>
              <a:rPr lang="zh-CN" altLang="en-US" sz="1400" dirty="0" smtClean="0"/>
              <a:t>所以判断找的</a:t>
            </a:r>
            <a:r>
              <a:rPr lang="en-US" altLang="zh-CN" sz="1400" dirty="0" smtClean="0"/>
              <a:t>temporal proposals</a:t>
            </a:r>
            <a:r>
              <a:rPr lang="zh-CN" altLang="en-US" sz="1400" dirty="0" smtClean="0"/>
              <a:t>全不全就可以测评方法好坏</a:t>
            </a:r>
            <a:endParaRPr lang="en-US" altLang="zh-CN" sz="1400" dirty="0" smtClean="0"/>
          </a:p>
          <a:p>
            <a:r>
              <a:rPr lang="zh-CN" altLang="en-US" sz="1400" dirty="0" smtClean="0"/>
              <a:t>  常用</a:t>
            </a:r>
            <a:r>
              <a:rPr lang="en-US" altLang="zh-CN" sz="1400" dirty="0" smtClean="0"/>
              <a:t>Average Recall vs. Average Number of Proposals per Video (AR-AN)</a:t>
            </a:r>
            <a:r>
              <a:rPr lang="zh-CN" altLang="en-US" sz="1400" dirty="0" smtClean="0"/>
              <a:t>曲线下的面积</a:t>
            </a:r>
            <a:endParaRPr lang="en-US" altLang="zh-CN" sz="1400" dirty="0" smtClean="0"/>
          </a:p>
          <a:p>
            <a:r>
              <a:rPr lang="en-US" altLang="zh-CN" sz="1400" dirty="0" smtClean="0"/>
              <a:t>  AR </a:t>
            </a:r>
            <a:r>
              <a:rPr lang="en-US" altLang="zh-CN" sz="1400" dirty="0"/>
              <a:t>= </a:t>
            </a:r>
            <a:r>
              <a:rPr lang="zh-CN" altLang="en-US" sz="1400" dirty="0"/>
              <a:t>所有视频的召回之和 </a:t>
            </a:r>
            <a:r>
              <a:rPr lang="en-US" altLang="zh-CN" sz="1400" dirty="0"/>
              <a:t>/ </a:t>
            </a:r>
            <a:r>
              <a:rPr lang="zh-CN" altLang="en-US" sz="1400" dirty="0"/>
              <a:t>视频</a:t>
            </a:r>
            <a:r>
              <a:rPr lang="zh-CN" altLang="en-US" sz="1400" dirty="0" smtClean="0"/>
              <a:t>数</a:t>
            </a:r>
            <a:endParaRPr lang="en-US" altLang="zh-CN" sz="1400" dirty="0" smtClean="0"/>
          </a:p>
          <a:p>
            <a:r>
              <a:rPr lang="en-US" altLang="zh-CN" sz="1400" dirty="0" smtClean="0"/>
              <a:t>  AN:</a:t>
            </a:r>
            <a:r>
              <a:rPr lang="zh-CN" altLang="en-US" sz="1400" dirty="0" smtClean="0"/>
              <a:t>平均</a:t>
            </a:r>
            <a:r>
              <a:rPr lang="zh-CN" altLang="en-US" sz="1400" dirty="0"/>
              <a:t>每段视频找到的</a:t>
            </a:r>
            <a:r>
              <a:rPr lang="en-US" altLang="zh-CN" sz="1400" dirty="0"/>
              <a:t>proposals</a:t>
            </a:r>
            <a:r>
              <a:rPr lang="zh-CN" altLang="en-US" sz="1400" dirty="0" smtClean="0"/>
              <a:t>数目</a:t>
            </a:r>
            <a:endParaRPr lang="en-US" altLang="zh-CN" sz="1400" dirty="0" smtClean="0"/>
          </a:p>
          <a:p>
            <a:r>
              <a:rPr lang="zh-CN" altLang="en-US" sz="1400" dirty="0" smtClean="0"/>
              <a:t>说明：</a:t>
            </a:r>
          </a:p>
          <a:p>
            <a:r>
              <a:rPr lang="en-US" altLang="zh-CN" sz="1400" dirty="0" smtClean="0"/>
              <a:t>1&gt;AN</a:t>
            </a:r>
            <a:r>
              <a:rPr lang="zh-CN" altLang="en-US" sz="1400" dirty="0" smtClean="0"/>
              <a:t>其实就是每段视频你提交的</a:t>
            </a:r>
            <a:r>
              <a:rPr lang="en-US" altLang="zh-CN" sz="1400" dirty="0" smtClean="0"/>
              <a:t>proposal</a:t>
            </a:r>
            <a:r>
              <a:rPr lang="zh-CN" altLang="en-US" sz="1400" dirty="0" smtClean="0"/>
              <a:t>个数</a:t>
            </a:r>
          </a:p>
          <a:p>
            <a:r>
              <a:rPr lang="en-US" altLang="zh-CN" sz="1400" dirty="0" smtClean="0"/>
              <a:t>2&gt;</a:t>
            </a:r>
            <a:r>
              <a:rPr lang="zh-CN" altLang="en-US" sz="1400" dirty="0" smtClean="0"/>
              <a:t>比如设置</a:t>
            </a:r>
            <a:r>
              <a:rPr lang="en-US" altLang="zh-CN" sz="1400" dirty="0" err="1" smtClean="0"/>
              <a:t>ANmax</a:t>
            </a:r>
            <a:r>
              <a:rPr lang="en-US" altLang="zh-CN" sz="1400" dirty="0" smtClean="0"/>
              <a:t> = 100</a:t>
            </a:r>
            <a:r>
              <a:rPr lang="en-US" altLang="zh-CN" sz="1400" dirty="0"/>
              <a:t>,</a:t>
            </a:r>
            <a:r>
              <a:rPr lang="zh-CN" altLang="en-US" sz="1400" dirty="0" smtClean="0"/>
              <a:t>则</a:t>
            </a:r>
            <a:r>
              <a:rPr lang="en-US" altLang="zh-CN" sz="1400" dirty="0" smtClean="0"/>
              <a:t>AN</a:t>
            </a:r>
            <a:r>
              <a:rPr lang="zh-CN" altLang="en-US" sz="1400" dirty="0" smtClean="0"/>
              <a:t>坐标轴每个格子表示提交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个到</a:t>
            </a:r>
            <a:r>
              <a:rPr lang="en-US" altLang="zh-CN" sz="1400" dirty="0" smtClean="0"/>
              <a:t>100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proposals,</a:t>
            </a:r>
            <a:r>
              <a:rPr lang="zh-CN" altLang="en-US" sz="1400" dirty="0" smtClean="0"/>
              <a:t>对应</a:t>
            </a:r>
            <a:r>
              <a:rPr lang="en-US" altLang="zh-CN" sz="1400" dirty="0" smtClean="0"/>
              <a:t>AR</a:t>
            </a:r>
            <a:r>
              <a:rPr lang="zh-CN" altLang="en-US" sz="1400" dirty="0" smtClean="0"/>
              <a:t>坐标轴为提交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proposal</a:t>
            </a:r>
            <a:r>
              <a:rPr lang="zh-CN" altLang="en-US" sz="1400" dirty="0" smtClean="0"/>
              <a:t>时候的</a:t>
            </a:r>
            <a:r>
              <a:rPr lang="en-US" altLang="zh-CN" sz="1400" dirty="0" smtClean="0"/>
              <a:t>Average Recall</a:t>
            </a:r>
          </a:p>
          <a:p>
            <a:r>
              <a:rPr lang="en-US" altLang="zh-CN" sz="1400" dirty="0" smtClean="0"/>
              <a:t>3&gt;</a:t>
            </a:r>
            <a:r>
              <a:rPr lang="zh-CN" altLang="en-US" sz="1400" dirty="0" smtClean="0"/>
              <a:t>需要注意的是如果找到的</a:t>
            </a:r>
            <a:r>
              <a:rPr lang="en-US" altLang="zh-CN" sz="1400" dirty="0" smtClean="0"/>
              <a:t>proposals</a:t>
            </a:r>
            <a:r>
              <a:rPr lang="zh-CN" altLang="en-US" sz="1400" dirty="0" smtClean="0"/>
              <a:t>不够</a:t>
            </a:r>
            <a:r>
              <a:rPr lang="en-US" altLang="zh-CN" sz="1400" dirty="0" smtClean="0"/>
              <a:t>AN</a:t>
            </a:r>
            <a:r>
              <a:rPr lang="zh-CN" altLang="en-US" sz="1400" dirty="0" smtClean="0"/>
              <a:t>数值则复制最低分的</a:t>
            </a:r>
            <a:r>
              <a:rPr lang="en-US" altLang="zh-CN" sz="1400" dirty="0" smtClean="0"/>
              <a:t>proposals</a:t>
            </a:r>
            <a:r>
              <a:rPr lang="zh-CN" altLang="en-US" sz="1400" dirty="0" smtClean="0"/>
              <a:t>到满足数量要求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如果找到的</a:t>
            </a:r>
            <a:r>
              <a:rPr lang="en-US" altLang="zh-CN" sz="1400" dirty="0" smtClean="0"/>
              <a:t>proposals</a:t>
            </a:r>
            <a:r>
              <a:rPr lang="zh-CN" altLang="en-US" sz="1400" dirty="0" smtClean="0"/>
              <a:t>超过</a:t>
            </a:r>
            <a:r>
              <a:rPr lang="en-US" altLang="zh-CN" sz="1400" dirty="0" smtClean="0"/>
              <a:t>AN</a:t>
            </a:r>
            <a:r>
              <a:rPr lang="zh-CN" altLang="en-US" sz="1400" dirty="0" smtClean="0"/>
              <a:t>数值则只要分数高的那些</a:t>
            </a:r>
          </a:p>
          <a:p>
            <a:r>
              <a:rPr lang="en-US" altLang="zh-CN" sz="1400" dirty="0" smtClean="0"/>
              <a:t>4&gt;</a:t>
            </a:r>
            <a:r>
              <a:rPr lang="zh-CN" altLang="en-US" sz="1400" dirty="0" smtClean="0"/>
              <a:t>一般需要计算 </a:t>
            </a:r>
            <a:r>
              <a:rPr lang="en-US" altLang="zh-CN" sz="1400" dirty="0" err="1" smtClean="0"/>
              <a:t>tIOU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从</a:t>
            </a:r>
            <a:r>
              <a:rPr lang="en-US" altLang="zh-CN" sz="1400" dirty="0" smtClean="0"/>
              <a:t>0.5</a:t>
            </a:r>
            <a:r>
              <a:rPr lang="zh-CN" altLang="en-US" sz="1400" dirty="0" smtClean="0"/>
              <a:t>到</a:t>
            </a:r>
            <a:r>
              <a:rPr lang="en-US" altLang="zh-CN" sz="1400" dirty="0" smtClean="0"/>
              <a:t>0.9 </a:t>
            </a:r>
            <a:r>
              <a:rPr lang="zh-CN" altLang="en-US" sz="1400" dirty="0" smtClean="0"/>
              <a:t>并以</a:t>
            </a:r>
            <a:r>
              <a:rPr lang="en-US" altLang="zh-CN" sz="1400" dirty="0" smtClean="0"/>
              <a:t>step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0.05</a:t>
            </a:r>
            <a:r>
              <a:rPr lang="zh-CN" altLang="en-US" sz="1400" dirty="0" smtClean="0"/>
              <a:t>的所有</a:t>
            </a:r>
            <a:r>
              <a:rPr lang="en-US" altLang="zh-CN" sz="1400" dirty="0" smtClean="0"/>
              <a:t>AR-AN,</a:t>
            </a:r>
            <a:r>
              <a:rPr lang="zh-CN" altLang="en-US" sz="1400" dirty="0" smtClean="0"/>
              <a:t>并求平均作为最后指标</a:t>
            </a:r>
          </a:p>
          <a:p>
            <a:r>
              <a:rPr lang="zh-CN" altLang="en-US" sz="1400" dirty="0" smtClean="0"/>
              <a:t>右图中蓝色即为平均后</a:t>
            </a:r>
            <a:endParaRPr lang="en-US" altLang="zh-CN" sz="1400" dirty="0" smtClean="0"/>
          </a:p>
          <a:p>
            <a:r>
              <a:rPr lang="zh-CN" altLang="en-US" sz="1400" dirty="0" smtClean="0"/>
              <a:t>在某个</a:t>
            </a:r>
            <a:r>
              <a:rPr lang="en-US" altLang="zh-CN" sz="1400" dirty="0" smtClean="0"/>
              <a:t>IOU</a:t>
            </a:r>
            <a:r>
              <a:rPr lang="zh-CN" altLang="en-US" sz="1400" dirty="0" smtClean="0"/>
              <a:t>阈值下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或者多个</a:t>
            </a:r>
            <a:r>
              <a:rPr lang="en-US" altLang="zh-CN" sz="1400" dirty="0" smtClean="0"/>
              <a:t>IOU</a:t>
            </a:r>
            <a:r>
              <a:rPr lang="zh-CN" altLang="en-US" sz="1400" dirty="0" smtClean="0"/>
              <a:t>阈值的平均</a:t>
            </a:r>
            <a:r>
              <a:rPr lang="en-US" altLang="zh-CN" sz="1400" dirty="0" smtClean="0"/>
              <a:t>),AR</a:t>
            </a:r>
            <a:r>
              <a:rPr lang="zh-CN" altLang="en-US" sz="1400" dirty="0" smtClean="0"/>
              <a:t>是平均召回</a:t>
            </a:r>
            <a:r>
              <a:rPr lang="en-US" altLang="zh-CN" sz="1400" dirty="0" smtClean="0"/>
              <a:t>,AN</a:t>
            </a:r>
            <a:r>
              <a:rPr lang="zh-CN" altLang="en-US" sz="1400" dirty="0" smtClean="0"/>
              <a:t>是提交的</a:t>
            </a:r>
            <a:r>
              <a:rPr lang="en-US" altLang="zh-CN" sz="1400" dirty="0" smtClean="0"/>
              <a:t>proposals</a:t>
            </a:r>
            <a:r>
              <a:rPr lang="zh-CN" altLang="en-US" sz="1400" dirty="0" smtClean="0"/>
              <a:t>数目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不够就复制分最低的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多了就删掉分低的</a:t>
            </a:r>
            <a:r>
              <a:rPr lang="en-US" altLang="zh-CN" sz="1400" dirty="0" smtClean="0"/>
              <a:t>),AR-AN</a:t>
            </a:r>
            <a:r>
              <a:rPr lang="zh-CN" altLang="en-US" sz="1400" dirty="0" smtClean="0"/>
              <a:t>就是提交</a:t>
            </a:r>
            <a:r>
              <a:rPr lang="en-US" altLang="zh-CN" sz="1400" dirty="0" smtClean="0"/>
              <a:t>AN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proposals</a:t>
            </a:r>
            <a:r>
              <a:rPr lang="zh-CN" altLang="en-US" sz="1400" dirty="0" smtClean="0"/>
              <a:t>时候的</a:t>
            </a:r>
            <a:r>
              <a:rPr lang="en-US" altLang="zh-CN" sz="1400" dirty="0" smtClean="0"/>
              <a:t>AR,</a:t>
            </a:r>
            <a:r>
              <a:rPr lang="zh-CN" altLang="en-US" sz="1400" dirty="0" smtClean="0"/>
              <a:t>连成曲线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求出曲线下面积就是</a:t>
            </a:r>
            <a:r>
              <a:rPr lang="en-US" altLang="zh-CN" sz="1400" dirty="0" err="1" smtClean="0"/>
              <a:t>Activatinet</a:t>
            </a:r>
            <a:r>
              <a:rPr lang="zh-CN" altLang="en-US" sz="1400" dirty="0" smtClean="0"/>
              <a:t>的评价指标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8" y="1286581"/>
            <a:ext cx="5524477" cy="456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798490" y="1043189"/>
            <a:ext cx="10689465" cy="38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98490" y="357996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评价指标</a:t>
            </a:r>
            <a:r>
              <a:rPr lang="en-US" altLang="zh-CN" sz="3200" b="1" dirty="0" smtClean="0"/>
              <a:t>(</a:t>
            </a:r>
            <a:r>
              <a:rPr lang="zh-CN" altLang="en-US" sz="3200" b="1" dirty="0" smtClean="0"/>
              <a:t>二</a:t>
            </a:r>
            <a:r>
              <a:rPr lang="en-US" altLang="zh-CN" sz="3200" b="1" dirty="0" smtClean="0"/>
              <a:t>)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98489" y="1286581"/>
            <a:ext cx="106894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mAP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目标检测中</a:t>
            </a:r>
            <a:r>
              <a:rPr lang="en-US" altLang="zh-CN" sz="1400" dirty="0" err="1" smtClean="0"/>
              <a:t>loU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交并比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是模型所预测的检测框和真实</a:t>
            </a:r>
            <a:r>
              <a:rPr lang="en-US" altLang="zh-CN" sz="1400" dirty="0" smtClean="0"/>
              <a:t>(ground truth)</a:t>
            </a:r>
            <a:r>
              <a:rPr lang="zh-CN" altLang="en-US" sz="1400" dirty="0" smtClean="0"/>
              <a:t>的检测框的交集和并集之间的比例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动作检测改为对时间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维度是</a:t>
            </a:r>
            <a:r>
              <a:rPr lang="en-US" altLang="zh-CN" sz="1400" dirty="0" smtClean="0"/>
              <a:t>1)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IoU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以下计算都需要指定在某个</a:t>
            </a:r>
            <a:r>
              <a:rPr lang="en-US" altLang="zh-CN" sz="1400" dirty="0" smtClean="0"/>
              <a:t>IOU</a:t>
            </a:r>
            <a:r>
              <a:rPr lang="zh-CN" altLang="en-US" sz="1400" dirty="0" smtClean="0"/>
              <a:t>阈值下的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比如</a:t>
            </a:r>
            <a:r>
              <a:rPr lang="en-US" altLang="zh-CN" sz="1400" dirty="0" smtClean="0"/>
              <a:t>IOU = 0.5</a:t>
            </a:r>
            <a:r>
              <a:rPr lang="zh-CN" altLang="en-US" sz="1400" dirty="0" smtClean="0"/>
              <a:t>的时候的</a:t>
            </a:r>
            <a:r>
              <a:rPr lang="en-US" altLang="zh-CN" sz="1400" dirty="0" smtClean="0"/>
              <a:t>P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AP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MAP	</a:t>
            </a:r>
          </a:p>
          <a:p>
            <a:r>
              <a:rPr lang="en-US" altLang="zh-CN" sz="1400" dirty="0" smtClean="0"/>
              <a:t>P:</a:t>
            </a:r>
          </a:p>
          <a:p>
            <a:r>
              <a:rPr lang="zh-CN" altLang="en-US" sz="1400" dirty="0" smtClean="0"/>
              <a:t>计算出每个视频中每个类的正确检测次数</a:t>
            </a:r>
            <a:r>
              <a:rPr lang="en-US" altLang="zh-CN" sz="1400" dirty="0" smtClean="0"/>
              <a:t>(A),</a:t>
            </a:r>
            <a:r>
              <a:rPr lang="zh-CN" altLang="en-US" sz="1400" dirty="0" smtClean="0"/>
              <a:t>给定一个视频的类别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Precision=</a:t>
            </a:r>
            <a:r>
              <a:rPr lang="zh-CN" altLang="en-US" sz="1400" dirty="0" smtClean="0"/>
              <a:t>本视频正确预测</a:t>
            </a:r>
            <a:r>
              <a:rPr lang="en-US" altLang="zh-CN" sz="1400" dirty="0" smtClean="0"/>
              <a:t>(True Positives)</a:t>
            </a:r>
            <a:r>
              <a:rPr lang="zh-CN" altLang="en-US" sz="1400" dirty="0" smtClean="0"/>
              <a:t>的类别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proposal</a:t>
            </a:r>
            <a:r>
              <a:rPr lang="zh-CN" altLang="en-US" sz="1400" dirty="0" smtClean="0"/>
              <a:t>数量 </a:t>
            </a:r>
            <a:r>
              <a:rPr lang="en-US" altLang="zh-CN" sz="1400" dirty="0" smtClean="0"/>
              <a:t>/ </a:t>
            </a:r>
            <a:r>
              <a:rPr lang="zh-CN" altLang="en-US" sz="1400" dirty="0" smtClean="0"/>
              <a:t>本视频在类别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的所有</a:t>
            </a:r>
            <a:r>
              <a:rPr lang="en-US" altLang="zh-CN" sz="1400" dirty="0" smtClean="0"/>
              <a:t>proposal</a:t>
            </a:r>
            <a:r>
              <a:rPr lang="zh-CN" altLang="en-US" sz="1400" dirty="0" smtClean="0"/>
              <a:t>总数量</a:t>
            </a:r>
          </a:p>
          <a:p>
            <a:r>
              <a:rPr lang="en-US" altLang="zh-CN" sz="1400" dirty="0" smtClean="0"/>
              <a:t>AP</a:t>
            </a:r>
            <a:r>
              <a:rPr lang="zh-CN" altLang="en-US" sz="1400" dirty="0" smtClean="0"/>
              <a:t>：</a:t>
            </a:r>
          </a:p>
          <a:p>
            <a:r>
              <a:rPr lang="en-US" altLang="zh-CN" sz="1400" dirty="0" smtClean="0"/>
              <a:t>P</a:t>
            </a:r>
            <a:r>
              <a:rPr lang="zh-CN" altLang="en-US" sz="1400" dirty="0" smtClean="0"/>
              <a:t>计算的是一段视频一个类别的精度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但是我们的测试集有很多视频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所有视频在某类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的平均精度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在测试集上所有的视频对于类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的精度值的和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有类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这个目标的所有视频的数量</a:t>
            </a:r>
            <a:endParaRPr lang="en-US" altLang="zh-CN" sz="1400" dirty="0" smtClean="0"/>
          </a:p>
          <a:p>
            <a:r>
              <a:rPr lang="en-US" altLang="zh-CN" sz="1400" dirty="0" err="1" smtClean="0"/>
              <a:t>mAP</a:t>
            </a:r>
            <a:r>
              <a:rPr lang="zh-CN" altLang="en-US" sz="1400" dirty="0" smtClean="0"/>
              <a:t>：</a:t>
            </a:r>
          </a:p>
          <a:p>
            <a:r>
              <a:rPr lang="en-US" altLang="zh-CN" sz="1400" dirty="0" smtClean="0"/>
              <a:t>AP</a:t>
            </a:r>
            <a:r>
              <a:rPr lang="zh-CN" altLang="en-US" sz="1400" dirty="0" smtClean="0"/>
              <a:t>计算的是所有视频对于一个类别的平均精度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但是我们有很多类别</a:t>
            </a:r>
            <a:r>
              <a:rPr lang="en-US" altLang="zh-CN" sz="1400" dirty="0" smtClean="0"/>
              <a:t>,MAP=</a:t>
            </a:r>
            <a:r>
              <a:rPr lang="zh-CN" altLang="en-US" sz="1400" dirty="0" smtClean="0"/>
              <a:t>所有类别的平均精度求和 </a:t>
            </a:r>
            <a:r>
              <a:rPr lang="en-US" altLang="zh-CN" sz="1400" dirty="0" smtClean="0"/>
              <a:t>/ </a:t>
            </a:r>
            <a:r>
              <a:rPr lang="zh-CN" altLang="en-US" sz="1400" dirty="0" smtClean="0"/>
              <a:t>所有类别的视频数目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数据集大小</a:t>
            </a:r>
            <a:r>
              <a:rPr lang="en-US" altLang="zh-CN" sz="1400" dirty="0" smtClean="0"/>
              <a:t>)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在某个</a:t>
            </a:r>
            <a:r>
              <a:rPr lang="en-US" altLang="zh-CN" sz="1400" dirty="0" smtClean="0"/>
              <a:t>IOU</a:t>
            </a:r>
            <a:r>
              <a:rPr lang="zh-CN" altLang="en-US" sz="1400" dirty="0" smtClean="0"/>
              <a:t>阈值下</a:t>
            </a:r>
            <a:r>
              <a:rPr lang="en-US" altLang="zh-CN" sz="1400" dirty="0" smtClean="0"/>
              <a:t>,P</a:t>
            </a:r>
            <a:r>
              <a:rPr lang="zh-CN" altLang="en-US" sz="1400" dirty="0" smtClean="0"/>
              <a:t>是一段视频中预测</a:t>
            </a:r>
            <a:r>
              <a:rPr lang="en-US" altLang="zh-CN" sz="1400" dirty="0" smtClean="0"/>
              <a:t>proposal</a:t>
            </a:r>
            <a:r>
              <a:rPr lang="zh-CN" altLang="en-US" sz="1400" dirty="0" smtClean="0"/>
              <a:t>在一个类别的精度</a:t>
            </a:r>
            <a:r>
              <a:rPr lang="en-US" altLang="zh-CN" sz="1400" dirty="0" smtClean="0"/>
              <a:t>,AP</a:t>
            </a:r>
            <a:r>
              <a:rPr lang="zh-CN" altLang="en-US" sz="1400" dirty="0" smtClean="0"/>
              <a:t>是一段视频的</a:t>
            </a:r>
            <a:r>
              <a:rPr lang="en-US" altLang="zh-CN" sz="1400" dirty="0" smtClean="0"/>
              <a:t>proposal</a:t>
            </a:r>
            <a:r>
              <a:rPr lang="zh-CN" altLang="en-US" sz="1400" dirty="0" smtClean="0"/>
              <a:t>在所有类别的</a:t>
            </a:r>
            <a:r>
              <a:rPr lang="en-US" altLang="zh-CN" sz="1400" dirty="0" smtClean="0"/>
              <a:t>P</a:t>
            </a:r>
            <a:r>
              <a:rPr lang="zh-CN" altLang="en-US" sz="1400" dirty="0" smtClean="0"/>
              <a:t>的均值</a:t>
            </a:r>
            <a:r>
              <a:rPr lang="en-US" altLang="zh-CN" sz="1400" dirty="0" smtClean="0"/>
              <a:t>,</a:t>
            </a:r>
            <a:r>
              <a:rPr lang="en-US" altLang="zh-CN" sz="1400" dirty="0" err="1" smtClean="0"/>
              <a:t>mAP</a:t>
            </a:r>
            <a:r>
              <a:rPr lang="zh-CN" altLang="en-US" sz="1400" dirty="0" smtClean="0"/>
              <a:t>是所有数据的</a:t>
            </a:r>
            <a:r>
              <a:rPr lang="en-US" altLang="zh-CN" sz="1400" dirty="0" smtClean="0"/>
              <a:t>AP</a:t>
            </a:r>
            <a:r>
              <a:rPr lang="zh-CN" altLang="en-US" sz="1400" dirty="0" smtClean="0"/>
              <a:t>的均值</a:t>
            </a:r>
          </a:p>
        </p:txBody>
      </p:sp>
    </p:spTree>
    <p:extLst>
      <p:ext uri="{BB962C8B-B14F-4D97-AF65-F5344CB8AC3E}">
        <p14:creationId xmlns:p14="http://schemas.microsoft.com/office/powerpoint/2010/main" val="302187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798490" y="1043189"/>
            <a:ext cx="10689465" cy="38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98490" y="357996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 smtClean="0"/>
              <a:t>DataSets</a:t>
            </a:r>
            <a:endParaRPr lang="en-US" altLang="zh-CN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798490" y="1365160"/>
            <a:ext cx="768832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THUMOS2014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>
                <a:hlinkClick r:id="rId2"/>
              </a:rPr>
              <a:t>https://www.crcv.ucf.edu/THUMOS14</a:t>
            </a:r>
            <a:r>
              <a:rPr lang="en-US" altLang="zh-CN" sz="1400" dirty="0" smtClean="0">
                <a:hlinkClick r:id="rId2"/>
              </a:rPr>
              <a:t>/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ActivityNet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>
                <a:hlinkClick r:id="rId3"/>
              </a:rPr>
              <a:t>http://activity-net.org/download.html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HMDB51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/>
              <a:t> </a:t>
            </a:r>
            <a:r>
              <a:rPr lang="en-US" altLang="zh-CN" sz="1400" dirty="0">
                <a:hlinkClick r:id="rId4"/>
              </a:rPr>
              <a:t>http://serre-lab.clps.brown.edu/resource/hmdb-a-large-human-motion-database/#</a:t>
            </a:r>
            <a:r>
              <a:rPr lang="en-US" altLang="zh-CN" sz="1400" dirty="0" smtClean="0">
                <a:hlinkClick r:id="rId4"/>
              </a:rPr>
              <a:t>Downloads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UCF101</a:t>
            </a:r>
            <a:endParaRPr lang="en-US" altLang="zh-CN" sz="1400" dirty="0"/>
          </a:p>
          <a:p>
            <a:r>
              <a:rPr lang="en-US" altLang="zh-CN" sz="1400" dirty="0" smtClean="0"/>
              <a:t>  </a:t>
            </a:r>
            <a:r>
              <a:rPr lang="en-US" altLang="zh-CN" sz="1400" dirty="0" smtClean="0">
                <a:hlinkClick r:id="rId5"/>
              </a:rPr>
              <a:t>https</a:t>
            </a:r>
            <a:r>
              <a:rPr lang="en-US" altLang="zh-CN" sz="1400" dirty="0">
                <a:hlinkClick r:id="rId5"/>
              </a:rPr>
              <a:t>://</a:t>
            </a:r>
            <a:r>
              <a:rPr lang="en-US" altLang="zh-CN" sz="1400" dirty="0" smtClean="0">
                <a:hlinkClick r:id="rId5"/>
              </a:rPr>
              <a:t>www.crcv.ucf.edu/data/UCF101.php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63945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686</Words>
  <Application>Microsoft Office PowerPoint</Application>
  <PresentationFormat>宽屏</PresentationFormat>
  <Paragraphs>80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34</cp:revision>
  <dcterms:created xsi:type="dcterms:W3CDTF">2019-10-08T07:03:20Z</dcterms:created>
  <dcterms:modified xsi:type="dcterms:W3CDTF">2019-10-08T08:56:41Z</dcterms:modified>
</cp:coreProperties>
</file>