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5" r:id="rId4"/>
    <p:sldId id="257" r:id="rId5"/>
    <p:sldId id="276" r:id="rId6"/>
    <p:sldId id="268" r:id="rId7"/>
    <p:sldId id="258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73" r:id="rId18"/>
    <p:sldId id="267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哟哟客户端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架构设计与实现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暨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客户端架构设计与实现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33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Processor(POST/PUT)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677334" y="1565184"/>
            <a:ext cx="8226521" cy="2359647"/>
            <a:chOff x="677334" y="1565184"/>
            <a:chExt cx="8226521" cy="2359647"/>
          </a:xfrm>
        </p:grpSpPr>
        <p:sp>
          <p:nvSpPr>
            <p:cNvPr id="46" name="圆角矩形 45"/>
            <p:cNvSpPr/>
            <p:nvPr/>
          </p:nvSpPr>
          <p:spPr>
            <a:xfrm>
              <a:off x="677334" y="2373179"/>
              <a:ext cx="2118351" cy="5725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Processor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77334" y="3352303"/>
              <a:ext cx="2118351" cy="5725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RESTClient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72599" y="2373179"/>
              <a:ext cx="2831256" cy="5725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ContentProvider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506883" y="2758553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8.update</a:t>
              </a:r>
            </a:p>
            <a:p>
              <a:pPr algn="ctr"/>
              <a:r>
                <a:rPr lang="en-US" altLang="zh-CN" dirty="0"/>
                <a:t>c</a:t>
              </a:r>
              <a:r>
                <a:rPr lang="en-US" altLang="zh-CN" dirty="0" smtClean="0"/>
                <a:t>lear STATE_POSTING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506883" y="1975781"/>
              <a:ext cx="2177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4.insert</a:t>
              </a:r>
            </a:p>
            <a:p>
              <a:pPr algn="ctr"/>
              <a:r>
                <a:rPr lang="en-US" altLang="zh-CN" dirty="0" smtClean="0"/>
                <a:t>set STATE_POSTING</a:t>
              </a:r>
              <a:endParaRPr lang="zh-CN" altLang="en-US" dirty="0"/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1168422" y="2967990"/>
              <a:ext cx="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2277714" y="2948635"/>
              <a:ext cx="1" cy="41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795685" y="2585555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2791563" y="2762669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073191" y="1565184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POST</a:t>
              </a:r>
              <a:endParaRPr lang="zh-CN" altLang="en-US" b="1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7334" y="4155984"/>
            <a:ext cx="8226521" cy="2359647"/>
            <a:chOff x="677334" y="1565184"/>
            <a:chExt cx="8226521" cy="2359647"/>
          </a:xfrm>
        </p:grpSpPr>
        <p:sp>
          <p:nvSpPr>
            <p:cNvPr id="69" name="圆角矩形 68"/>
            <p:cNvSpPr/>
            <p:nvPr/>
          </p:nvSpPr>
          <p:spPr>
            <a:xfrm>
              <a:off x="677334" y="2373179"/>
              <a:ext cx="2118351" cy="5725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Processor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77334" y="3352303"/>
              <a:ext cx="2118351" cy="5725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RESTClient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072599" y="2373179"/>
              <a:ext cx="2831256" cy="5725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ContentProvider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437953" y="2758553"/>
              <a:ext cx="25234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8.update</a:t>
              </a:r>
            </a:p>
            <a:p>
              <a:pPr algn="ctr"/>
              <a:r>
                <a:rPr lang="en-US" altLang="zh-CN" dirty="0"/>
                <a:t>c</a:t>
              </a:r>
              <a:r>
                <a:rPr lang="en-US" altLang="zh-CN" dirty="0" smtClean="0"/>
                <a:t>lear STATE_UPDATING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437955" y="197578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4.update</a:t>
              </a:r>
            </a:p>
            <a:p>
              <a:pPr algn="ctr"/>
              <a:r>
                <a:rPr lang="en-US" altLang="zh-CN" dirty="0" smtClean="0"/>
                <a:t>set STATE_UPDATING</a:t>
              </a:r>
              <a:endParaRPr lang="zh-CN" altLang="en-US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1168422" y="2967990"/>
              <a:ext cx="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1" flipV="1">
              <a:off x="2277714" y="2948635"/>
              <a:ext cx="1" cy="41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2795685" y="2585555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2791563" y="2762669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4073191" y="1565184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PUT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44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Processor(GET/DELETE)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677334" y="1565184"/>
            <a:ext cx="8226521" cy="2359647"/>
            <a:chOff x="677334" y="1565184"/>
            <a:chExt cx="8226521" cy="2359647"/>
          </a:xfrm>
        </p:grpSpPr>
        <p:sp>
          <p:nvSpPr>
            <p:cNvPr id="46" name="圆角矩形 45"/>
            <p:cNvSpPr/>
            <p:nvPr/>
          </p:nvSpPr>
          <p:spPr>
            <a:xfrm>
              <a:off x="677334" y="2373179"/>
              <a:ext cx="2118351" cy="5725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Processor</a:t>
              </a:r>
              <a:endParaRPr lang="zh-CN" altLang="en-US" dirty="0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77334" y="3352303"/>
              <a:ext cx="2118351" cy="5725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RESTClient</a:t>
              </a:r>
              <a:endParaRPr lang="zh-CN" altLang="en-US" dirty="0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6072599" y="2373179"/>
              <a:ext cx="2831256" cy="5725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ContentProvider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032667" y="2758553"/>
              <a:ext cx="9845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8.insert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1168422" y="2967990"/>
              <a:ext cx="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2277714" y="2948635"/>
              <a:ext cx="1" cy="41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2795685" y="2585555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2791563" y="2762669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4073191" y="1565184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GET</a:t>
              </a:r>
              <a:endParaRPr lang="zh-CN" altLang="en-US" b="1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77334" y="4155984"/>
            <a:ext cx="8226521" cy="2359647"/>
            <a:chOff x="677334" y="1565184"/>
            <a:chExt cx="8226521" cy="2359647"/>
          </a:xfrm>
        </p:grpSpPr>
        <p:sp>
          <p:nvSpPr>
            <p:cNvPr id="69" name="圆角矩形 68"/>
            <p:cNvSpPr/>
            <p:nvPr/>
          </p:nvSpPr>
          <p:spPr>
            <a:xfrm>
              <a:off x="677334" y="2373179"/>
              <a:ext cx="2118351" cy="5725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Processor</a:t>
              </a:r>
              <a:endParaRPr lang="zh-CN" altLang="en-US" dirty="0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77334" y="3352303"/>
              <a:ext cx="2118351" cy="5725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RESTClient</a:t>
              </a:r>
              <a:endParaRPr lang="zh-CN" altLang="en-US" dirty="0"/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6072599" y="2373179"/>
              <a:ext cx="2831256" cy="5725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ContentProvider</a:t>
              </a:r>
              <a:endParaRPr lang="zh-CN" altLang="en-US" dirty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4170527" y="2758553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8.delete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3384254" y="1975781"/>
              <a:ext cx="2422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/>
                <a:t>4.update</a:t>
              </a:r>
            </a:p>
            <a:p>
              <a:pPr algn="ctr"/>
              <a:r>
                <a:rPr lang="en-US" altLang="zh-CN" dirty="0" smtClean="0"/>
                <a:t>set STATE_DELETTING</a:t>
              </a:r>
              <a:endParaRPr lang="zh-CN" altLang="en-US" dirty="0"/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1168422" y="2967990"/>
              <a:ext cx="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H="1" flipV="1">
              <a:off x="2277714" y="2948635"/>
              <a:ext cx="1" cy="41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2795685" y="2585555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2791563" y="2762669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4073191" y="1565184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DELETE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884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ContentProvider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862407" y="2442022"/>
            <a:ext cx="8226521" cy="3692676"/>
            <a:chOff x="1499366" y="1568810"/>
            <a:chExt cx="8226521" cy="3692676"/>
          </a:xfrm>
        </p:grpSpPr>
        <p:sp>
          <p:nvSpPr>
            <p:cNvPr id="4" name="圆角矩形 3"/>
            <p:cNvSpPr/>
            <p:nvPr/>
          </p:nvSpPr>
          <p:spPr>
            <a:xfrm>
              <a:off x="1499366" y="1568810"/>
              <a:ext cx="2118351" cy="5725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Activity</a:t>
              </a:r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99366" y="4506780"/>
              <a:ext cx="2118351" cy="5725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Processor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894631" y="1568810"/>
              <a:ext cx="2831256" cy="57252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ContentObserver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6894631" y="4506780"/>
              <a:ext cx="2831256" cy="57252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ContentProvider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28915" y="4892154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r>
                <a:rPr lang="en-US" altLang="zh-CN" dirty="0" smtClean="0"/>
                <a:t>.insert/update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328918" y="4350226"/>
              <a:ext cx="1829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4.insert/update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59835" y="3035622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8’.notify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509657" y="3031714"/>
              <a:ext cx="1124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8’’.query</a:t>
              </a:r>
              <a:endParaRPr lang="zh-CN" altLang="en-US" dirty="0"/>
            </a:p>
          </p:txBody>
        </p:sp>
        <p:cxnSp>
          <p:nvCxnSpPr>
            <p:cNvPr id="12" name="直接箭头连接符 11"/>
            <p:cNvCxnSpPr>
              <a:stCxn id="4" idx="3"/>
              <a:endCxn id="6" idx="1"/>
            </p:cNvCxnSpPr>
            <p:nvPr/>
          </p:nvCxnSpPr>
          <p:spPr>
            <a:xfrm>
              <a:off x="3617717" y="1855074"/>
              <a:ext cx="3276914" cy="0"/>
            </a:xfrm>
            <a:prstGeom prst="straightConnector1">
              <a:avLst/>
            </a:prstGeom>
            <a:ln>
              <a:solidFill>
                <a:schemeClr val="dk1"/>
              </a:solidFill>
              <a:prstDash val="dash"/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V="1">
              <a:off x="8126865" y="2118312"/>
              <a:ext cx="1" cy="23662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8522741" y="2150574"/>
              <a:ext cx="13818" cy="235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617717" y="4719156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613595" y="4896270"/>
              <a:ext cx="3276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86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Service</a:t>
            </a:r>
            <a:r>
              <a:rPr lang="zh-CN" altLang="en-US" dirty="0" smtClean="0"/>
              <a:t>的角色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接受</a:t>
            </a:r>
            <a:r>
              <a:rPr lang="en-US" altLang="zh-CN" dirty="0" smtClean="0"/>
              <a:t>Service Helper</a:t>
            </a:r>
            <a:r>
              <a:rPr lang="zh-CN" altLang="en-US" dirty="0" smtClean="0"/>
              <a:t>封装的数据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调度相应的资源处理器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处理资源处理器的回调数据</a:t>
            </a:r>
            <a:endParaRPr lang="en-US" altLang="zh-CN" dirty="0" smtClean="0"/>
          </a:p>
          <a:p>
            <a:r>
              <a:rPr lang="en-US" altLang="zh-CN" dirty="0" smtClean="0"/>
              <a:t>Service/</a:t>
            </a:r>
            <a:r>
              <a:rPr lang="en-US" altLang="zh-CN" dirty="0" err="1" smtClean="0"/>
              <a:t>IntentService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385337" y="2160589"/>
            <a:ext cx="4888665" cy="985491"/>
            <a:chOff x="377553" y="3056224"/>
            <a:chExt cx="4888665" cy="985491"/>
          </a:xfrm>
        </p:grpSpPr>
        <p:sp>
          <p:nvSpPr>
            <p:cNvPr id="10" name="圆角矩形 9"/>
            <p:cNvSpPr/>
            <p:nvPr/>
          </p:nvSpPr>
          <p:spPr>
            <a:xfrm>
              <a:off x="1499366" y="3469187"/>
              <a:ext cx="2118351" cy="5725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Service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7553" y="3087697"/>
              <a:ext cx="2424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2.startService(intent)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103446" y="3068181"/>
              <a:ext cx="2162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10.service callback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990447" y="3075579"/>
              <a:ext cx="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3099739" y="3056224"/>
              <a:ext cx="1" cy="41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4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ServiceHelper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发送请求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生成请求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封装请求数据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添加请求类型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注册回调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startService</a:t>
            </a:r>
            <a:r>
              <a:rPr lang="en-US" altLang="zh-CN" dirty="0" smtClean="0"/>
              <a:t>(Intent)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返回请求</a:t>
            </a:r>
            <a:r>
              <a:rPr lang="en-US" altLang="zh-CN" dirty="0" smtClean="0"/>
              <a:t>id</a:t>
            </a:r>
            <a:endParaRPr lang="en-US" altLang="zh-CN" dirty="0"/>
          </a:p>
          <a:p>
            <a:r>
              <a:rPr lang="zh-CN" altLang="en-US" dirty="0" smtClean="0"/>
              <a:t>处理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的回调数据</a:t>
            </a:r>
            <a:endParaRPr lang="en-US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5460653" y="2712524"/>
            <a:ext cx="3813349" cy="983623"/>
            <a:chOff x="645248" y="2081791"/>
            <a:chExt cx="3813349" cy="983623"/>
          </a:xfrm>
        </p:grpSpPr>
        <p:sp>
          <p:nvSpPr>
            <p:cNvPr id="4" name="圆角矩形 3"/>
            <p:cNvSpPr/>
            <p:nvPr/>
          </p:nvSpPr>
          <p:spPr>
            <a:xfrm>
              <a:off x="1499366" y="2492886"/>
              <a:ext cx="2118351" cy="5725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ServiceHelper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5248" y="2105100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1.init(</a:t>
              </a:r>
              <a:r>
                <a:rPr lang="en-US" altLang="zh-CN" dirty="0" err="1" smtClean="0"/>
                <a:t>param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94121" y="209215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11.callback</a:t>
              </a:r>
              <a:endParaRPr lang="zh-CN" altLang="en-US" dirty="0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1995059" y="2101146"/>
              <a:ext cx="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 flipV="1">
              <a:off x="3104351" y="2081791"/>
              <a:ext cx="1" cy="41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32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onResume</a:t>
            </a:r>
            <a:r>
              <a:rPr lang="zh-CN" altLang="en-US" dirty="0" smtClean="0"/>
              <a:t>注册监听，在</a:t>
            </a:r>
            <a:r>
              <a:rPr lang="en-US" altLang="zh-CN" dirty="0" err="1" smtClean="0"/>
              <a:t>onPause</a:t>
            </a:r>
            <a:r>
              <a:rPr lang="zh-CN" altLang="en-US" dirty="0" smtClean="0"/>
              <a:t>移除监听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处于激活状态请求完成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Activity</a:t>
            </a:r>
            <a:r>
              <a:rPr lang="zh-CN" altLang="en-US" dirty="0" smtClean="0"/>
              <a:t>处于暂停状态请求完成</a:t>
            </a:r>
            <a:endParaRPr lang="en-US" altLang="zh-CN" dirty="0" smtClean="0"/>
          </a:p>
          <a:p>
            <a:r>
              <a:rPr lang="zh-CN" altLang="en-US" dirty="0" smtClean="0"/>
              <a:t>处理</a:t>
            </a:r>
            <a:r>
              <a:rPr lang="en-US" altLang="zh-CN" dirty="0" err="1" smtClean="0"/>
              <a:t>ContentObserver</a:t>
            </a:r>
            <a:r>
              <a:rPr lang="zh-CN" altLang="en-US" dirty="0" smtClean="0"/>
              <a:t>回调监听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7155651" y="1357872"/>
            <a:ext cx="2118351" cy="5725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6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/>
              <a:t> </a:t>
            </a:r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https://github.com/yangningbo/restful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27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关于架构的一些思考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r>
              <a:rPr lang="zh-CN" altLang="en-US" dirty="0"/>
              <a:t>？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MVC/MVP/MVVM</a:t>
            </a:r>
            <a:r>
              <a:rPr lang="zh-CN" altLang="en-US" dirty="0" smtClean="0"/>
              <a:t>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三层架构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架构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框架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/>
              <a:t>大道至</a:t>
            </a:r>
            <a:r>
              <a:rPr lang="zh-CN" altLang="en-US" dirty="0" smtClean="0"/>
              <a:t>简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大道至易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258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不要在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里实现</a:t>
            </a:r>
            <a:r>
              <a:rPr lang="en-US" altLang="zh-CN" dirty="0" smtClean="0"/>
              <a:t>http request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里进行耗时操作</a:t>
            </a:r>
            <a:endParaRPr lang="en-US" altLang="zh-CN" dirty="0" smtClean="0"/>
          </a:p>
          <a:p>
            <a:r>
              <a:rPr lang="zh-CN" altLang="en-US" dirty="0" smtClean="0"/>
              <a:t>节省电量，不必要的常驻服务</a:t>
            </a:r>
            <a:endParaRPr lang="en-US" altLang="zh-CN" dirty="0" smtClean="0"/>
          </a:p>
          <a:p>
            <a:r>
              <a:rPr lang="zh-CN" altLang="en-US" dirty="0" smtClean="0"/>
              <a:t>节省网络</a:t>
            </a:r>
            <a:r>
              <a:rPr lang="zh-CN" altLang="en-US" dirty="0" smtClean="0"/>
              <a:t>开支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172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That’s all!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7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杨宁波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云平台</a:t>
            </a:r>
            <a:r>
              <a:rPr lang="en-US" altLang="zh-CN" dirty="0" smtClean="0"/>
              <a:t>/</a:t>
            </a:r>
            <a:r>
              <a:rPr lang="zh-CN" altLang="en-US" dirty="0" smtClean="0"/>
              <a:t>应用组</a:t>
            </a:r>
            <a:r>
              <a:rPr lang="en-US" altLang="zh-CN" dirty="0" smtClean="0"/>
              <a:t>/Android</a:t>
            </a:r>
            <a:r>
              <a:rPr lang="zh-CN" altLang="en-US" dirty="0" smtClean="0"/>
              <a:t>研发</a:t>
            </a:r>
            <a:endParaRPr lang="en-US" altLang="zh-CN" dirty="0" smtClean="0"/>
          </a:p>
          <a:p>
            <a:r>
              <a:rPr lang="zh-CN" altLang="en-US" dirty="0" smtClean="0"/>
              <a:t>金山</a:t>
            </a:r>
            <a:r>
              <a:rPr lang="en-US" altLang="zh-CN" dirty="0" smtClean="0"/>
              <a:t>/</a:t>
            </a:r>
            <a:r>
              <a:rPr lang="zh-CN" altLang="en-US" dirty="0" smtClean="0"/>
              <a:t>新媒</a:t>
            </a:r>
            <a:r>
              <a:rPr lang="en-US" altLang="zh-CN" dirty="0" smtClean="0"/>
              <a:t>/</a:t>
            </a:r>
            <a:r>
              <a:rPr lang="zh-CN" altLang="en-US" dirty="0" smtClean="0"/>
              <a:t>联动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创业</a:t>
            </a:r>
            <a:endParaRPr lang="en-US" altLang="zh-CN" dirty="0" smtClean="0"/>
          </a:p>
          <a:p>
            <a:r>
              <a:rPr lang="zh-CN" altLang="en-US" dirty="0"/>
              <a:t>微</a:t>
            </a:r>
            <a:r>
              <a:rPr lang="zh-CN" altLang="en-US" dirty="0" smtClean="0"/>
              <a:t>信：</a:t>
            </a:r>
            <a:r>
              <a:rPr lang="en-US" altLang="zh-CN" dirty="0" smtClean="0"/>
              <a:t>412280931</a:t>
            </a:r>
          </a:p>
        </p:txBody>
      </p:sp>
    </p:spTree>
    <p:extLst>
      <p:ext uri="{BB962C8B-B14F-4D97-AF65-F5344CB8AC3E}">
        <p14:creationId xmlns:p14="http://schemas.microsoft.com/office/powerpoint/2010/main" val="218220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哟哟</a:t>
            </a:r>
            <a:r>
              <a:rPr lang="zh-CN" altLang="en-US" dirty="0"/>
              <a:t>是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12" y="1378134"/>
            <a:ext cx="2286005" cy="4066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14" y="2037494"/>
            <a:ext cx="2286005" cy="4066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230" y="1378134"/>
            <a:ext cx="2286005" cy="4066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31" y="2037494"/>
            <a:ext cx="2286005" cy="4066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45" y="1378134"/>
            <a:ext cx="2286005" cy="40660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916" y="2694461"/>
            <a:ext cx="2286005" cy="406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1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Sososo</a:t>
            </a:r>
            <a:r>
              <a:rPr lang="en-US" altLang="zh-CN" dirty="0" smtClean="0"/>
              <a:t> easy…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813996" y="2182528"/>
            <a:ext cx="6323344" cy="4213656"/>
            <a:chOff x="1610206" y="2339546"/>
            <a:chExt cx="6323344" cy="4213656"/>
          </a:xfrm>
        </p:grpSpPr>
        <p:sp>
          <p:nvSpPr>
            <p:cNvPr id="4" name="圆角矩形 3"/>
            <p:cNvSpPr/>
            <p:nvPr/>
          </p:nvSpPr>
          <p:spPr>
            <a:xfrm>
              <a:off x="1610206" y="2339546"/>
              <a:ext cx="5445211" cy="30480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Activity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729669" y="3336324"/>
              <a:ext cx="5208587" cy="191941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Worker thread</a:t>
              </a:r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en-US" altLang="zh-CN" dirty="0"/>
            </a:p>
            <a:p>
              <a:endParaRPr lang="en-US" altLang="zh-CN" dirty="0" smtClean="0"/>
            </a:p>
            <a:p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947972" y="4106440"/>
              <a:ext cx="2118351" cy="57252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Http client</a:t>
              </a:r>
              <a:endParaRPr lang="zh-CN" altLang="en-US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216548" y="4106440"/>
              <a:ext cx="1495167" cy="57252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Processor</a:t>
              </a:r>
              <a:endParaRPr lang="zh-CN" altLang="en-US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10206" y="5750013"/>
              <a:ext cx="5445211" cy="803189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Web Service</a:t>
              </a:r>
              <a:endParaRPr lang="zh-CN" altLang="en-US" dirty="0"/>
            </a:p>
          </p:txBody>
        </p:sp>
        <p:sp>
          <p:nvSpPr>
            <p:cNvPr id="9" name="下箭头 8"/>
            <p:cNvSpPr/>
            <p:nvPr/>
          </p:nvSpPr>
          <p:spPr>
            <a:xfrm>
              <a:off x="2935589" y="2769286"/>
              <a:ext cx="222422" cy="724930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标注 10"/>
            <p:cNvSpPr/>
            <p:nvPr/>
          </p:nvSpPr>
          <p:spPr>
            <a:xfrm rot="5400000">
              <a:off x="3896777" y="4258495"/>
              <a:ext cx="476111" cy="1650188"/>
            </a:xfrm>
            <a:prstGeom prst="wedgeRoundRect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2.get/post</a:t>
              </a:r>
              <a:endParaRPr lang="zh-CN" altLang="en-US" dirty="0"/>
            </a:p>
          </p:txBody>
        </p:sp>
        <p:sp>
          <p:nvSpPr>
            <p:cNvPr id="12" name="下箭头 11"/>
            <p:cNvSpPr/>
            <p:nvPr/>
          </p:nvSpPr>
          <p:spPr>
            <a:xfrm rot="16200000">
              <a:off x="4649545" y="3778485"/>
              <a:ext cx="222422" cy="1228437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/>
                <a:t>3.process data</a:t>
              </a:r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13" name="上下箭头 12"/>
            <p:cNvSpPr/>
            <p:nvPr/>
          </p:nvSpPr>
          <p:spPr>
            <a:xfrm>
              <a:off x="2927525" y="4526125"/>
              <a:ext cx="230486" cy="1419224"/>
            </a:xfrm>
            <a:prstGeom prst="up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标注 13"/>
            <p:cNvSpPr/>
            <p:nvPr/>
          </p:nvSpPr>
          <p:spPr>
            <a:xfrm rot="5400000">
              <a:off x="3896777" y="2148764"/>
              <a:ext cx="476111" cy="1650188"/>
            </a:xfrm>
            <a:prstGeom prst="wedgeRoundRect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1.get/create/update/delete</a:t>
              </a:r>
              <a:endParaRPr lang="zh-CN" altLang="en-US" dirty="0"/>
            </a:p>
          </p:txBody>
        </p:sp>
        <p:sp>
          <p:nvSpPr>
            <p:cNvPr id="19" name="下箭头 18"/>
            <p:cNvSpPr/>
            <p:nvPr/>
          </p:nvSpPr>
          <p:spPr>
            <a:xfrm rot="10800000">
              <a:off x="5884021" y="2769285"/>
              <a:ext cx="222422" cy="120534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圆角矩形标注 21"/>
            <p:cNvSpPr/>
            <p:nvPr/>
          </p:nvSpPr>
          <p:spPr>
            <a:xfrm rot="5400000">
              <a:off x="6870400" y="2511230"/>
              <a:ext cx="476111" cy="1650188"/>
            </a:xfrm>
            <a:prstGeom prst="wedgeRoundRectCallou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dirty="0" smtClean="0"/>
                <a:t>4.callback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036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存在的问题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进程被杀死，结果无法被处理</a:t>
            </a:r>
            <a:endParaRPr lang="en-US" altLang="zh-CN" dirty="0" smtClean="0"/>
          </a:p>
          <a:p>
            <a:r>
              <a:rPr lang="zh-CN" altLang="en-US" dirty="0" smtClean="0"/>
              <a:t>重复请求，资源浪费</a:t>
            </a:r>
            <a:endParaRPr lang="en-US" altLang="zh-CN" dirty="0" smtClean="0"/>
          </a:p>
          <a:p>
            <a:r>
              <a:rPr lang="zh-CN" altLang="en-US" dirty="0" smtClean="0"/>
              <a:t>内存泄漏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906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社交应用的特点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页面数据显示要及时友好</a:t>
            </a:r>
            <a:endParaRPr lang="en-US" altLang="zh-CN" dirty="0" smtClean="0"/>
          </a:p>
          <a:p>
            <a:r>
              <a:rPr lang="zh-CN" altLang="en-US" dirty="0" smtClean="0"/>
              <a:t>数据结构复杂</a:t>
            </a:r>
            <a:endParaRPr lang="en-US" altLang="zh-CN" dirty="0" smtClean="0"/>
          </a:p>
          <a:p>
            <a:r>
              <a:rPr lang="zh-CN" altLang="en-US" dirty="0" smtClean="0"/>
              <a:t>数据量大</a:t>
            </a:r>
            <a:endParaRPr lang="en-US" altLang="zh-CN" dirty="0" smtClean="0"/>
          </a:p>
          <a:p>
            <a:r>
              <a:rPr lang="zh-CN" altLang="en-US" dirty="0" smtClean="0"/>
              <a:t>网络交互频繁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14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1499366" y="6163397"/>
            <a:ext cx="8226521" cy="5780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853985" y="6287149"/>
            <a:ext cx="1373133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err="1" smtClean="0"/>
              <a:t>WebService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7751452" y="6280644"/>
            <a:ext cx="113043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atabase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</a:t>
            </a:r>
            <a:r>
              <a:rPr lang="zh-CN" altLang="en-US" dirty="0" smtClean="0"/>
              <a:t>客户端架构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499366" y="1288718"/>
            <a:ext cx="2118351" cy="5725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99366" y="2262222"/>
            <a:ext cx="2118351" cy="5725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ServiceHelper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499366" y="3238523"/>
            <a:ext cx="2118351" cy="5725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Service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499366" y="4226688"/>
            <a:ext cx="2118351" cy="5725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Processor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499366" y="5205812"/>
            <a:ext cx="2118351" cy="572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RESTClient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894631" y="1288718"/>
            <a:ext cx="2831256" cy="5725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Content</a:t>
            </a:r>
            <a:r>
              <a:rPr lang="en-US" altLang="zh-CN" dirty="0" err="1" smtClean="0"/>
              <a:t>Observer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894631" y="4226688"/>
            <a:ext cx="2831256" cy="5725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ContentProvider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645248" y="1874436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1.init(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16626" y="383516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3.start(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77553" y="2857033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2.startService(intent)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094121" y="186149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11.callback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60667" y="4814197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5.start(</a:t>
            </a:r>
            <a:r>
              <a:rPr lang="en-US" altLang="zh-CN" dirty="0" err="1" smtClean="0"/>
              <a:t>param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3092540" y="3849347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9.processor callback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328915" y="4612062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r>
              <a:rPr lang="en-US" altLang="zh-CN" dirty="0" smtClean="0"/>
              <a:t>.insert/update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328918" y="4070134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4.insert/update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103446" y="2837517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10.service callback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3103446" y="4829867"/>
            <a:ext cx="240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7.rest client callback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059835" y="27555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8’.notify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8509657" y="2751622"/>
            <a:ext cx="112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8’’.query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4" idx="3"/>
            <a:endCxn id="9" idx="1"/>
          </p:cNvCxnSpPr>
          <p:nvPr/>
        </p:nvCxnSpPr>
        <p:spPr>
          <a:xfrm>
            <a:off x="3617717" y="1574982"/>
            <a:ext cx="3276914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995059" y="1870482"/>
            <a:ext cx="0" cy="400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 flipV="1">
            <a:off x="3104351" y="1851127"/>
            <a:ext cx="1" cy="41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990447" y="2844915"/>
            <a:ext cx="0" cy="400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3099739" y="2825560"/>
            <a:ext cx="1" cy="41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995067" y="3819346"/>
            <a:ext cx="0" cy="400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3104359" y="3799991"/>
            <a:ext cx="1" cy="41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1990454" y="4821499"/>
            <a:ext cx="0" cy="400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 flipV="1">
            <a:off x="3099746" y="4802144"/>
            <a:ext cx="1" cy="41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126865" y="1838220"/>
            <a:ext cx="1" cy="2366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8522741" y="1870482"/>
            <a:ext cx="13818" cy="2356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617717" y="4439064"/>
            <a:ext cx="3276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>
            <a:off x="2558540" y="5778340"/>
            <a:ext cx="1" cy="558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558540" y="5790319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6.get/post/put/delete</a:t>
            </a:r>
            <a:endParaRPr lang="zh-CN" altLang="en-US" dirty="0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3613595" y="4616178"/>
            <a:ext cx="32769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8310260" y="4796728"/>
            <a:ext cx="1" cy="1539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REST</a:t>
            </a:r>
            <a:r>
              <a:rPr lang="zh-CN" altLang="en-US" dirty="0" smtClean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Representational State </a:t>
            </a:r>
            <a:r>
              <a:rPr lang="en-US" altLang="zh-CN" dirty="0" smtClean="0"/>
              <a:t>Transfer</a:t>
            </a:r>
            <a:r>
              <a:rPr lang="zh-CN" altLang="en-US" dirty="0" smtClean="0"/>
              <a:t>（表现层状态转化）</a:t>
            </a:r>
            <a:endParaRPr lang="en-US" altLang="zh-CN" dirty="0" smtClean="0"/>
          </a:p>
          <a:p>
            <a:r>
              <a:rPr lang="zh-CN" altLang="en-US" dirty="0"/>
              <a:t>是一</a:t>
            </a:r>
            <a:r>
              <a:rPr lang="zh-CN" altLang="en-US" dirty="0" smtClean="0"/>
              <a:t>种架构</a:t>
            </a:r>
            <a:r>
              <a:rPr lang="zh-CN" altLang="en-US" dirty="0"/>
              <a:t>设计</a:t>
            </a:r>
            <a:r>
              <a:rPr lang="zh-CN" altLang="en-US" dirty="0" smtClean="0"/>
              <a:t>风格，相比</a:t>
            </a:r>
            <a:r>
              <a:rPr lang="en-US" altLang="zh-CN" dirty="0" smtClean="0"/>
              <a:t>soap/</a:t>
            </a:r>
            <a:r>
              <a:rPr lang="en-US" altLang="zh-CN" dirty="0" err="1" smtClean="0"/>
              <a:t>rpc</a:t>
            </a:r>
            <a:r>
              <a:rPr lang="zh-CN" altLang="en-US" dirty="0" smtClean="0"/>
              <a:t>简单友好直观明了，符合面向对象设计，但非标准</a:t>
            </a:r>
            <a:endParaRPr lang="en-US" altLang="zh-CN" dirty="0" smtClean="0"/>
          </a:p>
          <a:p>
            <a:r>
              <a:rPr lang="en-US" altLang="zh-CN" dirty="0" smtClean="0"/>
              <a:t>Http Method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GET</a:t>
            </a:r>
            <a:r>
              <a:rPr lang="zh-CN" altLang="en-US" dirty="0"/>
              <a:t>（</a:t>
            </a:r>
            <a:r>
              <a:rPr lang="en-US" altLang="zh-CN" dirty="0"/>
              <a:t>SELECT</a:t>
            </a:r>
            <a:r>
              <a:rPr lang="zh-CN" altLang="en-US" dirty="0"/>
              <a:t>）：从服务器</a:t>
            </a:r>
            <a:r>
              <a:rPr lang="zh-CN" altLang="en-US" dirty="0" smtClean="0"/>
              <a:t>取出</a:t>
            </a:r>
            <a:r>
              <a:rPr lang="zh-CN" altLang="en-US" dirty="0"/>
              <a:t>一项或多项</a:t>
            </a:r>
            <a:r>
              <a:rPr lang="zh-CN" altLang="en-US" dirty="0" smtClean="0"/>
              <a:t>资源，</a:t>
            </a:r>
            <a:r>
              <a:rPr lang="zh-CN" altLang="en-US" dirty="0"/>
              <a:t>返回单个资源</a:t>
            </a:r>
            <a:r>
              <a:rPr lang="zh-CN" altLang="en-US" dirty="0" smtClean="0"/>
              <a:t>对象或资源对象列表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POST</a:t>
            </a:r>
            <a:r>
              <a:rPr lang="zh-CN" altLang="en-US" dirty="0"/>
              <a:t>（</a:t>
            </a:r>
            <a:r>
              <a:rPr lang="en-US" altLang="zh-CN" dirty="0"/>
              <a:t>CREATE</a:t>
            </a:r>
            <a:r>
              <a:rPr lang="zh-CN" altLang="en-US" dirty="0"/>
              <a:t>）：在服务器新建一个</a:t>
            </a:r>
            <a:r>
              <a:rPr lang="zh-CN" altLang="en-US" dirty="0" smtClean="0"/>
              <a:t>资源，</a:t>
            </a:r>
            <a:r>
              <a:rPr lang="zh-CN" altLang="en-US" dirty="0"/>
              <a:t>返回新生成的资源对象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PUT</a:t>
            </a:r>
            <a:r>
              <a:rPr lang="zh-CN" altLang="en-US" dirty="0"/>
              <a:t>（</a:t>
            </a:r>
            <a:r>
              <a:rPr lang="en-US" altLang="zh-CN" dirty="0"/>
              <a:t>UPDATE</a:t>
            </a:r>
            <a:r>
              <a:rPr lang="zh-CN" altLang="en-US" dirty="0"/>
              <a:t>）：在服务器更新</a:t>
            </a:r>
            <a:r>
              <a:rPr lang="zh-CN" altLang="en-US" dirty="0" smtClean="0"/>
              <a:t>资源，</a:t>
            </a:r>
            <a:r>
              <a:rPr lang="zh-CN" altLang="en-US" dirty="0"/>
              <a:t>返回完整的资源对象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DELETE</a:t>
            </a:r>
            <a:r>
              <a:rPr lang="zh-CN" altLang="en-US" dirty="0"/>
              <a:t>（</a:t>
            </a:r>
            <a:r>
              <a:rPr lang="en-US" altLang="zh-CN" dirty="0"/>
              <a:t>DELETE</a:t>
            </a:r>
            <a:r>
              <a:rPr lang="zh-CN" altLang="en-US" dirty="0"/>
              <a:t>）：从服务器删除</a:t>
            </a:r>
            <a:r>
              <a:rPr lang="zh-CN" altLang="en-US" dirty="0" smtClean="0"/>
              <a:t>资源，</a:t>
            </a:r>
            <a:r>
              <a:rPr lang="zh-CN" altLang="en-US" dirty="0"/>
              <a:t>返回一个空文档</a:t>
            </a:r>
          </a:p>
          <a:p>
            <a:r>
              <a:rPr lang="zh-CN" altLang="en-US" dirty="0" smtClean="0"/>
              <a:t>举个例子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GET </a:t>
            </a:r>
            <a:r>
              <a:rPr lang="en-US" altLang="zh-CN" dirty="0" smtClean="0"/>
              <a:t>/sessions[?page=2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dirty="0" smtClean="0"/>
              <a:t>per_page=100]</a:t>
            </a:r>
            <a:r>
              <a:rPr lang="zh-CN" altLang="en-US" dirty="0" smtClean="0"/>
              <a:t>：列出符合条件的所有会话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POST </a:t>
            </a:r>
            <a:r>
              <a:rPr lang="en-US" altLang="zh-CN" dirty="0" smtClean="0"/>
              <a:t>/sessions</a:t>
            </a:r>
            <a:r>
              <a:rPr lang="zh-CN" altLang="en-US" dirty="0" smtClean="0"/>
              <a:t>：</a:t>
            </a:r>
            <a:r>
              <a:rPr lang="zh-CN" altLang="en-US" dirty="0"/>
              <a:t>新建一</a:t>
            </a:r>
            <a:r>
              <a:rPr lang="zh-CN" altLang="en-US" dirty="0" smtClean="0"/>
              <a:t>个会话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GET </a:t>
            </a:r>
            <a:r>
              <a:rPr lang="en-US" altLang="zh-CN" dirty="0" smtClean="0"/>
              <a:t>/sessions/ID</a:t>
            </a:r>
            <a:r>
              <a:rPr lang="zh-CN" altLang="en-US" dirty="0"/>
              <a:t>：获取某个</a:t>
            </a:r>
            <a:r>
              <a:rPr lang="zh-CN" altLang="en-US" dirty="0" smtClean="0"/>
              <a:t>指定会话的</a:t>
            </a:r>
            <a:r>
              <a:rPr lang="zh-CN" altLang="en-US" dirty="0"/>
              <a:t>信息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PUT </a:t>
            </a:r>
            <a:r>
              <a:rPr lang="en-US" altLang="zh-CN" dirty="0" smtClean="0"/>
              <a:t>/sessions/ID</a:t>
            </a:r>
            <a:r>
              <a:rPr lang="zh-CN" altLang="en-US" dirty="0"/>
              <a:t>：更新某个</a:t>
            </a:r>
            <a:r>
              <a:rPr lang="zh-CN" altLang="en-US" dirty="0" smtClean="0"/>
              <a:t>指定会话的信息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DELETE /sessions/ID</a:t>
            </a:r>
            <a:r>
              <a:rPr lang="zh-CN" altLang="en-US" dirty="0"/>
              <a:t>：删除</a:t>
            </a:r>
            <a:r>
              <a:rPr lang="zh-CN" altLang="en-US" dirty="0" smtClean="0"/>
              <a:t>某个会话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GET </a:t>
            </a:r>
            <a:r>
              <a:rPr lang="en-US" altLang="zh-CN" dirty="0" smtClean="0"/>
              <a:t>/sessions/ID/</a:t>
            </a:r>
            <a:r>
              <a:rPr lang="en-US" altLang="zh-CN" dirty="0"/>
              <a:t>message</a:t>
            </a:r>
            <a:r>
              <a:rPr lang="en-US" altLang="zh-CN" dirty="0" smtClean="0"/>
              <a:t>s(/</a:t>
            </a:r>
            <a:r>
              <a:rPr lang="en-US" altLang="zh-CN" dirty="0" err="1" smtClean="0"/>
              <a:t>messages?session_id</a:t>
            </a:r>
            <a:r>
              <a:rPr lang="en-US" altLang="zh-CN" dirty="0" smtClean="0"/>
              <a:t>=ID)</a:t>
            </a:r>
            <a:r>
              <a:rPr lang="zh-CN" altLang="en-US" dirty="0" smtClean="0"/>
              <a:t>：</a:t>
            </a:r>
            <a:r>
              <a:rPr lang="zh-CN" altLang="en-US" dirty="0"/>
              <a:t>列出某个</a:t>
            </a:r>
            <a:r>
              <a:rPr lang="zh-CN" altLang="en-US" dirty="0" smtClean="0"/>
              <a:t>指定会话的所有消息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DELETE </a:t>
            </a:r>
            <a:r>
              <a:rPr lang="en-US" altLang="zh-CN" dirty="0" smtClean="0"/>
              <a:t>/sessions/ID/messages/ID</a:t>
            </a:r>
            <a:r>
              <a:rPr lang="zh-CN" altLang="en-US" dirty="0"/>
              <a:t>：删除某个</a:t>
            </a:r>
            <a:r>
              <a:rPr lang="zh-CN" altLang="en-US" dirty="0" smtClean="0"/>
              <a:t>指定会话的指定消息</a:t>
            </a:r>
            <a:endParaRPr lang="en-US" altLang="zh-CN" dirty="0"/>
          </a:p>
        </p:txBody>
      </p:sp>
      <p:sp>
        <p:nvSpPr>
          <p:cNvPr id="5" name="云形标注 4"/>
          <p:cNvSpPr/>
          <p:nvPr/>
        </p:nvSpPr>
        <p:spPr>
          <a:xfrm>
            <a:off x="7033310" y="1096301"/>
            <a:ext cx="2240692" cy="106428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POST /login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9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RESTClient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Http/Https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HttpURLConnection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Apache </a:t>
            </a:r>
            <a:r>
              <a:rPr lang="en-US" altLang="zh-CN" dirty="0" err="1" smtClean="0"/>
              <a:t>HttpClient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Volley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Retrofit+okhttp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…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/XML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Gson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fastjson</a:t>
            </a:r>
            <a:r>
              <a:rPr lang="en-US" altLang="zh-CN" dirty="0" smtClean="0"/>
              <a:t>/…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Xstream</a:t>
            </a:r>
            <a:r>
              <a:rPr lang="en-US" altLang="zh-CN" dirty="0" smtClean="0"/>
              <a:t>/…</a:t>
            </a:r>
          </a:p>
          <a:p>
            <a:r>
              <a:rPr lang="zh-CN" altLang="en-US" dirty="0"/>
              <a:t>使用</a:t>
            </a:r>
            <a:r>
              <a:rPr lang="en-US" altLang="zh-CN" dirty="0" err="1"/>
              <a:t>Gzip</a:t>
            </a:r>
            <a:r>
              <a:rPr lang="zh-CN" altLang="en-US" dirty="0"/>
              <a:t>压缩报文</a:t>
            </a:r>
            <a:endParaRPr lang="en-US" altLang="zh-CN" dirty="0"/>
          </a:p>
          <a:p>
            <a:r>
              <a:rPr lang="zh-CN" altLang="en-US" dirty="0" smtClean="0"/>
              <a:t>运行在工作线程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准备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和请求报文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执行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处理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响应</a:t>
            </a:r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7155651" y="2158512"/>
            <a:ext cx="2118351" cy="1534247"/>
            <a:chOff x="5725376" y="2160589"/>
            <a:chExt cx="2118351" cy="1534247"/>
          </a:xfrm>
        </p:grpSpPr>
        <p:sp>
          <p:nvSpPr>
            <p:cNvPr id="7" name="圆角矩形 6"/>
            <p:cNvSpPr/>
            <p:nvPr/>
          </p:nvSpPr>
          <p:spPr>
            <a:xfrm>
              <a:off x="5725376" y="2564257"/>
              <a:ext cx="2118351" cy="57252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RESTClient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6216464" y="2179944"/>
              <a:ext cx="0" cy="400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 flipV="1">
              <a:off x="7325756" y="2160589"/>
              <a:ext cx="1" cy="4157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6784550" y="3136785"/>
              <a:ext cx="1" cy="55805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93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15612</TotalTime>
  <Words>540</Words>
  <Application>Microsoft Office PowerPoint</Application>
  <PresentationFormat>宽屏</PresentationFormat>
  <Paragraphs>173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方正姚体</vt:lpstr>
      <vt:lpstr>华文新魏</vt:lpstr>
      <vt:lpstr>Arial</vt:lpstr>
      <vt:lpstr>Trebuchet MS</vt:lpstr>
      <vt:lpstr>Wingdings</vt:lpstr>
      <vt:lpstr>Wingdings 3</vt:lpstr>
      <vt:lpstr>平面</vt:lpstr>
      <vt:lpstr>哟哟客户端 架构设计与实现</vt:lpstr>
      <vt:lpstr>杨宁波</vt:lpstr>
      <vt:lpstr>哟哟是什么？</vt:lpstr>
      <vt:lpstr>Sososo easy…</vt:lpstr>
      <vt:lpstr>存在的问题</vt:lpstr>
      <vt:lpstr>社交应用的特点</vt:lpstr>
      <vt:lpstr>REST客户端架构</vt:lpstr>
      <vt:lpstr>REST是什么？</vt:lpstr>
      <vt:lpstr>RESTClient</vt:lpstr>
      <vt:lpstr>Processor(POST/PUT)</vt:lpstr>
      <vt:lpstr>Processor(GET/DELETE)</vt:lpstr>
      <vt:lpstr>ContentProvider</vt:lpstr>
      <vt:lpstr>Service</vt:lpstr>
      <vt:lpstr>ServiceHelper</vt:lpstr>
      <vt:lpstr>Activity</vt:lpstr>
      <vt:lpstr>Demo Time</vt:lpstr>
      <vt:lpstr>关于架构的一些思考</vt:lpstr>
      <vt:lpstr>总结</vt:lpstr>
      <vt:lpstr>That’s all!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ningbo yang</dc:creator>
  <cp:lastModifiedBy>ningbo yang</cp:lastModifiedBy>
  <cp:revision>83</cp:revision>
  <dcterms:created xsi:type="dcterms:W3CDTF">2016-03-14T14:01:07Z</dcterms:created>
  <dcterms:modified xsi:type="dcterms:W3CDTF">2016-03-27T14:29:17Z</dcterms:modified>
</cp:coreProperties>
</file>