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6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B984-91E0-2E4F-87C2-EE4C7E2A151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2B984-91E0-2E4F-87C2-EE4C7E2A151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C338-89F4-8347-993B-CE17011C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3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2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22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Yangol</dc:creator>
  <cp:lastModifiedBy>Olga Yangol</cp:lastModifiedBy>
  <cp:revision>2</cp:revision>
  <dcterms:created xsi:type="dcterms:W3CDTF">2018-05-13T13:45:03Z</dcterms:created>
  <dcterms:modified xsi:type="dcterms:W3CDTF">2018-05-13T14:04:06Z</dcterms:modified>
</cp:coreProperties>
</file>