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2417-9672-4EC9-8D86-FFB2731BA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59096-4C6C-412F-BB00-7C62E05BC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BDDF-CC2F-4B08-999A-F7500B7A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A1AD-A68D-4903-83B5-A34AE2EA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EB98-79EF-459D-960D-9C4C19D5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B909-3024-4EA3-A842-B7D5DBCE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A447-DD57-4E4D-A3C8-254791FE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90560-4780-40F3-B40A-40225027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6EF2-1628-4FC6-BAD8-FCBCB925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B206-F2DE-462D-938C-C6942AD3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1168E-48E4-4175-B075-3634D28F9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09A8-B145-40B9-90E9-7C854841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8AC9-C090-4087-8F5F-29F09284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9F4D-AFB9-4EE0-B941-FE450423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F8DC-F030-437A-B6A3-FCF78088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7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37B9-E48D-487D-9872-0A8D525F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5ABE-FF39-4464-B14C-7861A9E7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1032-C7A7-4CFA-8BAE-F4968EF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4C17-138F-48C8-AB12-5044F848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ADEF-BF6B-4467-AE11-BFA26CE7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9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419-7A54-4647-9329-483CCB26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C300-8B32-43AF-BB10-C9B743A2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53B7-3055-465B-B553-11FB4E9C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B3CC-123E-4785-A0C5-49791793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4C07-5D7C-484F-9D51-9B32947C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5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96B0-65A1-4E19-A1A3-B8345999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1361-69EF-4A30-A6C0-73F82B656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4D4C4-E481-4A37-A098-84C4A9392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19BE-FE95-4307-87F9-E6625F3C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96BE-F91C-4E06-B9F1-C8BDFF85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5AD0-CB2C-4ABA-AF12-B7755A23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6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7DC3-52DE-43C0-AB58-4AD1DEB4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428D-274B-4203-AA16-4478235D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61F9-8410-480C-BF5C-91AA4422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4D580-111D-4036-A2E2-33D977C7B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7F36C-20E5-4996-A58D-CE7F885E7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ED53C-E1A9-468B-A093-3E181672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789E7-68CC-4DB4-907E-CF976383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0969B-EA81-465C-8EE8-3DCDA7AF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6EB5-4D83-40A3-96F2-05A46CD7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394E9-2BDA-44F2-A711-E045A2FC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4B355-C908-4EDD-91CF-900ED4E7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4EFCF-C72D-4D46-879B-C92E38E5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E3752-CD0F-4832-A70D-4D251D9F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57D0-7CA1-4C0D-A832-B8635620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4EA66-C022-4A9A-86FB-43BBB061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78E3-9B6D-464D-92DA-FEB4F40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4428-1625-4ED2-9F29-371912CF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F7275-FEF4-452D-83AE-6F0451526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F9F7-2702-49EA-A8A7-37645BD4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AAA6B-F7B9-4497-A59A-A251B9FC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ABD3E-5980-43F7-9D33-D254F92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CF81-3637-45CF-9954-80DACE9E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2C76C-A6DF-4D3D-BB8F-8D74954D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E29DD-A9C6-426A-B214-B42DEC23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2D2D-35A2-4878-884B-C7CA71A0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4E330-7002-4AF8-81AB-6A2625F3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7BC2-08C6-4D66-B0E3-94E67D27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AABF3-FFE9-48F0-977F-0FC3F440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15A8-AECB-42F9-9B89-1CB32A19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8F30-556D-48CF-A6BA-948193C40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8942-568C-491C-9D70-999B6074BE9F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622C-E9CC-4734-B699-241C22338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0554-105F-400B-8F32-85EC961BB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6CD3-67C0-40D8-BF2F-F2AA7EC0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4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0153AF-D9FC-4203-BE12-90ECE4CF13B3}"/>
              </a:ext>
            </a:extLst>
          </p:cNvPr>
          <p:cNvGrpSpPr/>
          <p:nvPr/>
        </p:nvGrpSpPr>
        <p:grpSpPr>
          <a:xfrm>
            <a:off x="2244029" y="898512"/>
            <a:ext cx="8167723" cy="4730130"/>
            <a:chOff x="2801423" y="3094855"/>
            <a:chExt cx="8167723" cy="4730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2BE6AD-A2BA-487E-9BD2-9AA0BD4BB35D}"/>
                </a:ext>
              </a:extLst>
            </p:cNvPr>
            <p:cNvSpPr/>
            <p:nvPr/>
          </p:nvSpPr>
          <p:spPr>
            <a:xfrm>
              <a:off x="2801423" y="3094855"/>
              <a:ext cx="8167723" cy="473013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33155B-A00F-4F43-8E88-B9DD0A135B71}"/>
                </a:ext>
              </a:extLst>
            </p:cNvPr>
            <p:cNvSpPr/>
            <p:nvPr/>
          </p:nvSpPr>
          <p:spPr>
            <a:xfrm>
              <a:off x="3060800" y="3177540"/>
              <a:ext cx="3257535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문장 검색기 </a:t>
              </a:r>
              <a:r>
                <a:rPr lang="en-US" altLang="ko-KR" dirty="0">
                  <a:solidFill>
                    <a:schemeClr val="tx1"/>
                  </a:solidFill>
                </a:rPr>
                <a:t>Sentence Finder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6F23F4-B1C8-42F3-9B1B-51C877B106DE}"/>
                </a:ext>
              </a:extLst>
            </p:cNvPr>
            <p:cNvSpPr/>
            <p:nvPr/>
          </p:nvSpPr>
          <p:spPr>
            <a:xfrm>
              <a:off x="3060799" y="3778385"/>
              <a:ext cx="5229761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단어 검색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영어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한국어 검색 가능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581B27-C4A5-4D1D-AFDD-895F837F6005}"/>
                </a:ext>
              </a:extLst>
            </p:cNvPr>
            <p:cNvSpPr/>
            <p:nvPr/>
          </p:nvSpPr>
          <p:spPr>
            <a:xfrm>
              <a:off x="3060799" y="4330105"/>
              <a:ext cx="5229761" cy="2640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문장 추출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문장 더블클릭 하면 우측 체크박스 </a:t>
              </a:r>
              <a:r>
                <a:rPr lang="ko-KR" altLang="en-US" dirty="0" err="1">
                  <a:solidFill>
                    <a:schemeClr val="tx1"/>
                  </a:solidFill>
                </a:rPr>
                <a:t>채워짐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1. ~~~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2. ~~~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3. ~~~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4E82B7-DC6C-4260-836F-8A9D20A914F0}"/>
                </a:ext>
              </a:extLst>
            </p:cNvPr>
            <p:cNvSpPr/>
            <p:nvPr/>
          </p:nvSpPr>
          <p:spPr>
            <a:xfrm>
              <a:off x="3060799" y="7192035"/>
              <a:ext cx="5229761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문장 선택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번호를 넣어도 되고 </a:t>
              </a:r>
              <a:r>
                <a:rPr lang="ko-KR" altLang="en-US" dirty="0" err="1">
                  <a:solidFill>
                    <a:schemeClr val="tx1"/>
                  </a:solidFill>
                </a:rPr>
                <a:t>더블클릭해도</a:t>
              </a:r>
              <a:r>
                <a:rPr lang="ko-KR" altLang="en-US" dirty="0">
                  <a:solidFill>
                    <a:schemeClr val="tx1"/>
                  </a:solidFill>
                </a:rPr>
                <a:t> 가능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1CFE37-FECB-400F-8F14-2F1CA632FE02}"/>
                </a:ext>
              </a:extLst>
            </p:cNvPr>
            <p:cNvSpPr/>
            <p:nvPr/>
          </p:nvSpPr>
          <p:spPr>
            <a:xfrm>
              <a:off x="8722460" y="4016549"/>
              <a:ext cx="1838859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</a:rPr>
                <a:t>영문장</a:t>
              </a:r>
              <a:r>
                <a:rPr lang="ko-KR" altLang="en-US" sz="1200" dirty="0">
                  <a:solidFill>
                    <a:schemeClr val="tx1"/>
                  </a:solidFill>
                </a:rPr>
                <a:t> 사이트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Primary/Secondary 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0DE204-C416-4A6A-B38E-DBAAE1E20753}"/>
                </a:ext>
              </a:extLst>
            </p:cNvPr>
            <p:cNvSpPr/>
            <p:nvPr/>
          </p:nvSpPr>
          <p:spPr>
            <a:xfrm>
              <a:off x="8722460" y="4649009"/>
              <a:ext cx="1838860" cy="27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한국어 문장 사이트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12B95C-5D85-4E1B-89F4-5B71FC3D8092}"/>
                </a:ext>
              </a:extLst>
            </p:cNvPr>
            <p:cNvSpPr/>
            <p:nvPr/>
          </p:nvSpPr>
          <p:spPr>
            <a:xfrm>
              <a:off x="8527076" y="3769629"/>
              <a:ext cx="2278084" cy="3200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73611-E8FA-4873-97FD-80988788D161}"/>
                </a:ext>
              </a:extLst>
            </p:cNvPr>
            <p:cNvSpPr txBox="1"/>
            <p:nvPr/>
          </p:nvSpPr>
          <p:spPr>
            <a:xfrm>
              <a:off x="9367717" y="3456708"/>
              <a:ext cx="588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옵션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7E664B-3F39-4EE4-B4DD-0B3CD8B8768D}"/>
                </a:ext>
              </a:extLst>
            </p:cNvPr>
            <p:cNvSpPr/>
            <p:nvPr/>
          </p:nvSpPr>
          <p:spPr>
            <a:xfrm>
              <a:off x="8722459" y="5142040"/>
              <a:ext cx="1838859" cy="662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보이스 선택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단어</a:t>
              </a:r>
              <a:r>
                <a:rPr lang="en-US" altLang="ko-KR" sz="1400" dirty="0">
                  <a:solidFill>
                    <a:schemeClr val="tx1"/>
                  </a:solidFill>
                </a:rPr>
                <a:t> [ON/OFF]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문장 </a:t>
              </a:r>
              <a:r>
                <a:rPr lang="en-US" altLang="ko-KR" sz="1400" dirty="0">
                  <a:solidFill>
                    <a:schemeClr val="tx1"/>
                  </a:solidFill>
                </a:rPr>
                <a:t>[ON/OFF]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94A476-0F64-42D2-A505-A8CD141C8AFA}"/>
                </a:ext>
              </a:extLst>
            </p:cNvPr>
            <p:cNvSpPr/>
            <p:nvPr/>
          </p:nvSpPr>
          <p:spPr>
            <a:xfrm>
              <a:off x="8527076" y="7186686"/>
              <a:ext cx="1146653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5560C9-1C38-4BBE-9FF4-E55F64076B44}"/>
                </a:ext>
              </a:extLst>
            </p:cNvPr>
            <p:cNvSpPr/>
            <p:nvPr/>
          </p:nvSpPr>
          <p:spPr>
            <a:xfrm>
              <a:off x="9806940" y="7186686"/>
              <a:ext cx="998220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44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0A6324-DD5E-4B2C-ADA8-AD9D79EACFE2}"/>
              </a:ext>
            </a:extLst>
          </p:cNvPr>
          <p:cNvGrpSpPr/>
          <p:nvPr/>
        </p:nvGrpSpPr>
        <p:grpSpPr>
          <a:xfrm>
            <a:off x="250939" y="217525"/>
            <a:ext cx="7532270" cy="4373880"/>
            <a:chOff x="2801423" y="3094855"/>
            <a:chExt cx="8167723" cy="4730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F6E39B-CB77-4A7D-BCA7-44F2C02DE218}"/>
                </a:ext>
              </a:extLst>
            </p:cNvPr>
            <p:cNvSpPr/>
            <p:nvPr/>
          </p:nvSpPr>
          <p:spPr>
            <a:xfrm>
              <a:off x="2801423" y="3094855"/>
              <a:ext cx="8167723" cy="473013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6801CB-A475-4DB5-816C-FA8A3D32E9E4}"/>
                </a:ext>
              </a:extLst>
            </p:cNvPr>
            <p:cNvSpPr/>
            <p:nvPr/>
          </p:nvSpPr>
          <p:spPr>
            <a:xfrm>
              <a:off x="3060800" y="3177540"/>
              <a:ext cx="3257535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문장 검색기 </a:t>
              </a:r>
              <a:r>
                <a:rPr lang="en-US" altLang="ko-KR" sz="1600" dirty="0">
                  <a:solidFill>
                    <a:schemeClr val="tx1"/>
                  </a:solidFill>
                </a:rPr>
                <a:t>Sentence Finder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7830BD-6AB3-43FE-A970-0101CCA8AE3E}"/>
                </a:ext>
              </a:extLst>
            </p:cNvPr>
            <p:cNvSpPr/>
            <p:nvPr/>
          </p:nvSpPr>
          <p:spPr>
            <a:xfrm>
              <a:off x="3060799" y="3778385"/>
              <a:ext cx="5229761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단어 검색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영어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한국어 검색 가능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E09A0A-76A0-4723-9523-31D73BA048B5}"/>
                </a:ext>
              </a:extLst>
            </p:cNvPr>
            <p:cNvSpPr/>
            <p:nvPr/>
          </p:nvSpPr>
          <p:spPr>
            <a:xfrm>
              <a:off x="3060799" y="4330105"/>
              <a:ext cx="5229761" cy="2640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문장 추출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문장 더블클릭 하면 우측 체크박스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채워짐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1. ~~~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2. ~~~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3. ~~~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73C9E0-4F2F-4DEA-8FAF-84253DAFFD3A}"/>
                </a:ext>
              </a:extLst>
            </p:cNvPr>
            <p:cNvSpPr/>
            <p:nvPr/>
          </p:nvSpPr>
          <p:spPr>
            <a:xfrm>
              <a:off x="3060799" y="7192035"/>
              <a:ext cx="5229761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문장 선택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번호를 넣어도 되고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더블클릭해도</a:t>
              </a:r>
              <a:r>
                <a:rPr lang="ko-KR" altLang="en-US" sz="1600" dirty="0">
                  <a:solidFill>
                    <a:schemeClr val="tx1"/>
                  </a:solidFill>
                </a:rPr>
                <a:t> 가능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CB41F9-1D7B-42C9-8BB6-6C493B121457}"/>
                </a:ext>
              </a:extLst>
            </p:cNvPr>
            <p:cNvSpPr/>
            <p:nvPr/>
          </p:nvSpPr>
          <p:spPr>
            <a:xfrm>
              <a:off x="8722459" y="3890598"/>
              <a:ext cx="1838859" cy="566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err="1">
                  <a:solidFill>
                    <a:schemeClr val="tx1"/>
                  </a:solidFill>
                </a:rPr>
                <a:t>영문장</a:t>
              </a:r>
              <a:r>
                <a:rPr lang="ko-KR" altLang="en-US" sz="1100" dirty="0">
                  <a:solidFill>
                    <a:schemeClr val="tx1"/>
                  </a:solidFill>
                </a:rPr>
                <a:t> 사이트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</a:rPr>
                <a:t>Longman O</a:t>
              </a:r>
            </a:p>
            <a:p>
              <a:r>
                <a:rPr lang="en-US" altLang="ko-KR" sz="1100" dirty="0">
                  <a:solidFill>
                    <a:schemeClr val="tx1"/>
                  </a:solidFill>
                </a:rPr>
                <a:t>Cambridge 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EC0DC1-E24F-4B26-BAEF-5F33D1970F8C}"/>
                </a:ext>
              </a:extLst>
            </p:cNvPr>
            <p:cNvSpPr/>
            <p:nvPr/>
          </p:nvSpPr>
          <p:spPr>
            <a:xfrm>
              <a:off x="8722460" y="4649009"/>
              <a:ext cx="1838860" cy="27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한국어 문장 사이트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BC5DC9-DF4C-4810-AA22-B350CACC89AA}"/>
                </a:ext>
              </a:extLst>
            </p:cNvPr>
            <p:cNvSpPr/>
            <p:nvPr/>
          </p:nvSpPr>
          <p:spPr>
            <a:xfrm>
              <a:off x="8527076" y="3769629"/>
              <a:ext cx="2278084" cy="3200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C2A587-9E97-4E4E-94FE-FBE48D661BBF}"/>
                </a:ext>
              </a:extLst>
            </p:cNvPr>
            <p:cNvSpPr txBox="1"/>
            <p:nvPr/>
          </p:nvSpPr>
          <p:spPr>
            <a:xfrm>
              <a:off x="9367717" y="3456708"/>
              <a:ext cx="588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옵션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803592-EB9E-47BC-BF07-E1A9C3B4044B}"/>
                </a:ext>
              </a:extLst>
            </p:cNvPr>
            <p:cNvSpPr/>
            <p:nvPr/>
          </p:nvSpPr>
          <p:spPr>
            <a:xfrm>
              <a:off x="8722459" y="5142040"/>
              <a:ext cx="1838859" cy="662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보이스 선택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단어</a:t>
              </a:r>
              <a:r>
                <a:rPr lang="en-US" altLang="ko-KR" sz="1200" dirty="0">
                  <a:solidFill>
                    <a:schemeClr val="tx1"/>
                  </a:solidFill>
                </a:rPr>
                <a:t> [ON/OFF]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문장 </a:t>
              </a:r>
              <a:r>
                <a:rPr lang="en-US" altLang="ko-KR" sz="1200" dirty="0">
                  <a:solidFill>
                    <a:schemeClr val="tx1"/>
                  </a:solidFill>
                </a:rPr>
                <a:t>[ON/OFF]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CC6832-0E2D-4F0A-9836-0CB2A12746F9}"/>
                </a:ext>
              </a:extLst>
            </p:cNvPr>
            <p:cNvSpPr/>
            <p:nvPr/>
          </p:nvSpPr>
          <p:spPr>
            <a:xfrm>
              <a:off x="8527076" y="7186686"/>
              <a:ext cx="1146653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E46AD2-D397-4EB6-A597-B3A250FA2235}"/>
                </a:ext>
              </a:extLst>
            </p:cNvPr>
            <p:cNvSpPr/>
            <p:nvPr/>
          </p:nvSpPr>
          <p:spPr>
            <a:xfrm>
              <a:off x="9806940" y="7186686"/>
              <a:ext cx="998220" cy="312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69AC593-1A16-42F8-B996-7E8798414DC4}"/>
              </a:ext>
            </a:extLst>
          </p:cNvPr>
          <p:cNvSpPr/>
          <p:nvPr/>
        </p:nvSpPr>
        <p:spPr>
          <a:xfrm>
            <a:off x="3301246" y="880013"/>
            <a:ext cx="223851" cy="2238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1BF2DB-A258-409D-A18D-B267EDDC6C11}"/>
              </a:ext>
            </a:extLst>
          </p:cNvPr>
          <p:cNvSpPr/>
          <p:nvPr/>
        </p:nvSpPr>
        <p:spPr>
          <a:xfrm>
            <a:off x="379209" y="4830567"/>
            <a:ext cx="223851" cy="2238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0156DB-A881-4A59-A7DD-172A91430A04}"/>
              </a:ext>
            </a:extLst>
          </p:cNvPr>
          <p:cNvSpPr/>
          <p:nvPr/>
        </p:nvSpPr>
        <p:spPr>
          <a:xfrm>
            <a:off x="378209" y="6416624"/>
            <a:ext cx="223851" cy="2238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37FDA1-32AD-48FD-9076-335795D03F6C}"/>
              </a:ext>
            </a:extLst>
          </p:cNvPr>
          <p:cNvSpPr/>
          <p:nvPr/>
        </p:nvSpPr>
        <p:spPr>
          <a:xfrm>
            <a:off x="379209" y="5887939"/>
            <a:ext cx="223851" cy="2238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67519A-D651-4268-91E0-C0070E846192}"/>
              </a:ext>
            </a:extLst>
          </p:cNvPr>
          <p:cNvSpPr/>
          <p:nvPr/>
        </p:nvSpPr>
        <p:spPr>
          <a:xfrm>
            <a:off x="379209" y="5359253"/>
            <a:ext cx="223851" cy="2238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EC27D-8DBA-412C-A55F-CE0D060EBD40}"/>
              </a:ext>
            </a:extLst>
          </p:cNvPr>
          <p:cNvSpPr txBox="1"/>
          <p:nvPr/>
        </p:nvSpPr>
        <p:spPr>
          <a:xfrm>
            <a:off x="751180" y="4820839"/>
            <a:ext cx="37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원하는 단어를 검색한다</a:t>
            </a:r>
            <a:r>
              <a:rPr lang="en-US" altLang="ko-KR" sz="1400" dirty="0"/>
              <a:t>.  ||| </a:t>
            </a:r>
            <a:r>
              <a:rPr lang="en-US" altLang="ko-KR" sz="1400" dirty="0" err="1"/>
              <a:t>selecting_sentence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988449-16C8-4816-BEE4-FA2B9DAEBFEE}"/>
              </a:ext>
            </a:extLst>
          </p:cNvPr>
          <p:cNvSpPr txBox="1"/>
          <p:nvPr/>
        </p:nvSpPr>
        <p:spPr>
          <a:xfrm>
            <a:off x="751180" y="5338779"/>
            <a:ext cx="7639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원하는 문장을 더블 클릭한다</a:t>
            </a:r>
            <a:r>
              <a:rPr lang="en-US" altLang="ko-KR" sz="1400" dirty="0"/>
              <a:t>. ||| </a:t>
            </a:r>
            <a:r>
              <a:rPr lang="en-US" altLang="ko-KR" sz="1400" dirty="0" err="1"/>
              <a:t>selecting_sentence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show_sen</a:t>
            </a:r>
            <a:r>
              <a:rPr lang="en-US" altLang="ko-KR" sz="1400" dirty="0"/>
              <a:t>()  </a:t>
            </a:r>
            <a:r>
              <a:rPr lang="ko-KR" altLang="en-US" sz="1400" dirty="0"/>
              <a:t>더블클릭은 </a:t>
            </a:r>
            <a:r>
              <a:rPr lang="en-US" altLang="ko-KR" sz="1400" dirty="0"/>
              <a:t>design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구현해야할</a:t>
            </a:r>
            <a:r>
              <a:rPr lang="ko-KR" altLang="en-US" sz="1400" dirty="0"/>
              <a:t> 듯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B1C91A-298F-49BF-89ED-EFBAC2AEB011}"/>
              </a:ext>
            </a:extLst>
          </p:cNvPr>
          <p:cNvSpPr/>
          <p:nvPr/>
        </p:nvSpPr>
        <p:spPr>
          <a:xfrm>
            <a:off x="4637695" y="1752845"/>
            <a:ext cx="223851" cy="2238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8E6D43-8EAD-4A22-AAA9-BE726DA16B41}"/>
              </a:ext>
            </a:extLst>
          </p:cNvPr>
          <p:cNvSpPr txBox="1"/>
          <p:nvPr/>
        </p:nvSpPr>
        <p:spPr>
          <a:xfrm>
            <a:off x="751180" y="5856719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문장 번호가 쓰여진다</a:t>
            </a:r>
            <a:r>
              <a:rPr lang="en-US" altLang="ko-KR" sz="1400" dirty="0"/>
              <a:t>. </a:t>
            </a:r>
            <a:r>
              <a:rPr lang="ko-KR" altLang="en-US" sz="1400" dirty="0"/>
              <a:t>직접 수정해도 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BB5974-CC8F-4536-A535-43D7B928F4E8}"/>
              </a:ext>
            </a:extLst>
          </p:cNvPr>
          <p:cNvSpPr/>
          <p:nvPr/>
        </p:nvSpPr>
        <p:spPr>
          <a:xfrm>
            <a:off x="4525769" y="3892591"/>
            <a:ext cx="223851" cy="2238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91881-DA50-4D1D-8F43-B441016158A2}"/>
              </a:ext>
            </a:extLst>
          </p:cNvPr>
          <p:cNvSpPr txBox="1"/>
          <p:nvPr/>
        </p:nvSpPr>
        <p:spPr>
          <a:xfrm>
            <a:off x="751179" y="6374660"/>
            <a:ext cx="776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확인을 누르면 문장이 </a:t>
            </a:r>
            <a:r>
              <a:rPr lang="en-US" altLang="ko-KR" sz="1400" dirty="0"/>
              <a:t>Anki Deck</a:t>
            </a:r>
            <a:r>
              <a:rPr lang="ko-KR" altLang="en-US" sz="1400" dirty="0"/>
              <a:t>으로 저장이 된다</a:t>
            </a:r>
            <a:r>
              <a:rPr lang="en-US" altLang="ko-KR" sz="1400" dirty="0"/>
              <a:t>.  |||  3</a:t>
            </a:r>
            <a:r>
              <a:rPr lang="ko-KR" altLang="en-US" sz="1400" dirty="0"/>
              <a:t>에서 얻은 문장번호를 바탕으로 </a:t>
            </a:r>
            <a:r>
              <a:rPr lang="en-US" altLang="ko-KR" sz="1400" dirty="0" err="1"/>
              <a:t>extrct_select_sen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02145A-8C00-4C80-9599-51CD20676C50}"/>
              </a:ext>
            </a:extLst>
          </p:cNvPr>
          <p:cNvSpPr/>
          <p:nvPr/>
        </p:nvSpPr>
        <p:spPr>
          <a:xfrm>
            <a:off x="6314223" y="3880658"/>
            <a:ext cx="223851" cy="2238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4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5F2B21-A37E-4A7E-A384-FDBC46B4DFB3}"/>
              </a:ext>
            </a:extLst>
          </p:cNvPr>
          <p:cNvSpPr txBox="1"/>
          <p:nvPr/>
        </p:nvSpPr>
        <p:spPr>
          <a:xfrm>
            <a:off x="136187" y="369651"/>
            <a:ext cx="7626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구현해야하는</a:t>
            </a:r>
            <a:r>
              <a:rPr lang="ko-KR" altLang="en-US" dirty="0"/>
              <a:t> </a:t>
            </a:r>
            <a:r>
              <a:rPr lang="ko-KR" altLang="en-US" dirty="0" err="1"/>
              <a:t>매소드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trike="sngStrike" dirty="0"/>
              <a:t>1. Cambridge </a:t>
            </a:r>
            <a:r>
              <a:rPr lang="ko-KR" altLang="en-US" strike="sngStrike" dirty="0"/>
              <a:t>선택 된 문장 </a:t>
            </a:r>
            <a:r>
              <a:rPr lang="en-US" altLang="ko-KR" strike="sngStrike" dirty="0" err="1"/>
              <a:t>papago</a:t>
            </a:r>
            <a:r>
              <a:rPr lang="ko-KR" altLang="en-US" strike="sngStrike" dirty="0"/>
              <a:t>로 음원 받기 </a:t>
            </a:r>
            <a:r>
              <a:rPr lang="en-US" altLang="ko-KR" strike="sngStrike" dirty="0"/>
              <a:t>Cambridge Class </a:t>
            </a:r>
            <a:r>
              <a:rPr lang="ko-KR" altLang="en-US" strike="sngStrike"/>
              <a:t>안에 넣기</a:t>
            </a:r>
            <a:endParaRPr lang="en-US" altLang="ko-KR" strike="sngStrike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단어 음원 추출하는 메서드  각 </a:t>
            </a:r>
            <a:r>
              <a:rPr lang="en-US" altLang="ko-KR" dirty="0"/>
              <a:t>class</a:t>
            </a:r>
            <a:r>
              <a:rPr lang="ko-KR" altLang="en-US" dirty="0"/>
              <a:t>에 넣기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Anki Deck</a:t>
            </a:r>
            <a:r>
              <a:rPr lang="ko-KR" altLang="en-US" dirty="0"/>
              <a:t>에 단어 넣는 방법 찾아보기</a:t>
            </a:r>
          </a:p>
        </p:txBody>
      </p:sp>
    </p:spTree>
    <p:extLst>
      <p:ext uri="{BB962C8B-B14F-4D97-AF65-F5344CB8AC3E}">
        <p14:creationId xmlns:p14="http://schemas.microsoft.com/office/powerpoint/2010/main" val="364554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4B86D75-E934-4FB4-A557-0BE69CF3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0" y="175846"/>
            <a:ext cx="5375851" cy="47050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A67009-1F65-4642-8DC8-E94C4F4B4416}"/>
              </a:ext>
            </a:extLst>
          </p:cNvPr>
          <p:cNvSpPr txBox="1"/>
          <p:nvPr/>
        </p:nvSpPr>
        <p:spPr>
          <a:xfrm>
            <a:off x="6096000" y="632299"/>
            <a:ext cx="33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Front</a:t>
            </a:r>
            <a:r>
              <a:rPr lang="ko-KR" altLang="en-US" dirty="0"/>
              <a:t>에 단어  추가 </a:t>
            </a:r>
            <a:r>
              <a:rPr lang="en-US" altLang="ko-KR" dirty="0"/>
              <a:t>+ </a:t>
            </a:r>
            <a:r>
              <a:rPr lang="ko-KR" altLang="en-US" dirty="0"/>
              <a:t>사운드 추가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4D7B3-6F85-42A7-96C9-F1E2B084AE8D}"/>
              </a:ext>
            </a:extLst>
          </p:cNvPr>
          <p:cNvSpPr txBox="1"/>
          <p:nvPr/>
        </p:nvSpPr>
        <p:spPr>
          <a:xfrm>
            <a:off x="6118701" y="1115439"/>
            <a:ext cx="33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Back</a:t>
            </a:r>
            <a:r>
              <a:rPr lang="ko-KR" altLang="en-US" dirty="0"/>
              <a:t>에 문장 추가 </a:t>
            </a:r>
            <a:r>
              <a:rPr lang="en-US" altLang="ko-KR" dirty="0"/>
              <a:t>+ </a:t>
            </a:r>
            <a:r>
              <a:rPr lang="ko-KR" altLang="en-US" dirty="0"/>
              <a:t>사운드 추가</a:t>
            </a:r>
          </a:p>
        </p:txBody>
      </p:sp>
    </p:spTree>
    <p:extLst>
      <p:ext uri="{BB962C8B-B14F-4D97-AF65-F5344CB8AC3E}">
        <p14:creationId xmlns:p14="http://schemas.microsoft.com/office/powerpoint/2010/main" val="193605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">
      <a:majorFont>
        <a:latin typeface="Tahoma"/>
        <a:ea typeface="KoPub돋움체 Bold"/>
        <a:cs typeface=""/>
      </a:majorFont>
      <a:minorFont>
        <a:latin typeface="Calibri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252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KoPub돋움체 Bold</vt:lpstr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이양우</dc:creator>
  <cp:lastModifiedBy>이병임</cp:lastModifiedBy>
  <cp:revision>5</cp:revision>
  <dcterms:created xsi:type="dcterms:W3CDTF">2022-01-21T13:18:26Z</dcterms:created>
  <dcterms:modified xsi:type="dcterms:W3CDTF">2022-02-03T15:27:52Z</dcterms:modified>
</cp:coreProperties>
</file>