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1248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32417-9672-4EC9-8D86-FFB2731BA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59096-4C6C-412F-BB00-7C62E05BC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5BDDF-CC2F-4B08-999A-F7500B7A2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8942-568C-491C-9D70-999B6074BE9F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BA1AD-A68D-4903-83B5-A34AE2EA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EEB98-79EF-459D-960D-9C4C19D5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6CD3-67C0-40D8-BF2F-F2AA7EC0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5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B909-3024-4EA3-A842-B7D5DBCE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3A447-DD57-4E4D-A3C8-254791FEF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90560-4780-40F3-B40A-40225027C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8942-568C-491C-9D70-999B6074BE9F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86EF2-1628-4FC6-BAD8-FCBCB9259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9B206-F2DE-462D-938C-C6942AD3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6CD3-67C0-40D8-BF2F-F2AA7EC0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69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71168E-48E4-4175-B075-3634D28F9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309A8-B145-40B9-90E9-7C8548416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58AC9-C090-4087-8F5F-29F09284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8942-568C-491C-9D70-999B6074BE9F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D9F4D-AFB9-4EE0-B941-FE450423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2F8DC-F030-437A-B6A3-FCF78088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6CD3-67C0-40D8-BF2F-F2AA7EC0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87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37B9-E48D-487D-9872-0A8D525F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75ABE-FF39-4464-B14C-7861A9E79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E1032-C7A7-4CFA-8BAE-F4968EF2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8942-568C-491C-9D70-999B6074BE9F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94C17-138F-48C8-AB12-5044F848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8ADEF-BF6B-4467-AE11-BFA26CE7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6CD3-67C0-40D8-BF2F-F2AA7EC0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89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2419-7A54-4647-9329-483CCB26F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5C300-8B32-43AF-BB10-C9B743A22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F53B7-3055-465B-B553-11FB4E9C4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8942-568C-491C-9D70-999B6074BE9F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1B3CC-123E-4785-A0C5-49791793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B4C07-5D7C-484F-9D51-9B32947C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6CD3-67C0-40D8-BF2F-F2AA7EC0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95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96B0-65A1-4E19-A1A3-B83459992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11361-69EF-4A30-A6C0-73F82B656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4D4C4-E481-4A37-A098-84C4A9392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E19BE-FE95-4307-87F9-E6625F3CE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8942-568C-491C-9D70-999B6074BE9F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396BE-F91C-4E06-B9F1-C8BDFF85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F5AD0-CB2C-4ABA-AF12-B7755A23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6CD3-67C0-40D8-BF2F-F2AA7EC0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26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7DC3-52DE-43C0-AB58-4AD1DEB4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428D-274B-4203-AA16-4478235DF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261F9-8410-480C-BF5C-91AA4422B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34D580-111D-4036-A2E2-33D977C7B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7F36C-20E5-4996-A58D-CE7F885E7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ED53C-E1A9-468B-A093-3E1816722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8942-568C-491C-9D70-999B6074BE9F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A789E7-68CC-4DB4-907E-CF976383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B0969B-EA81-465C-8EE8-3DCDA7AF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6CD3-67C0-40D8-BF2F-F2AA7EC0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47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6EB5-4D83-40A3-96F2-05A46CD7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D394E9-2BDA-44F2-A711-E045A2FC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8942-568C-491C-9D70-999B6074BE9F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4B355-C908-4EDD-91CF-900ED4E7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4EFCF-C72D-4D46-879B-C92E38E5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6CD3-67C0-40D8-BF2F-F2AA7EC0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47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E3752-CD0F-4832-A70D-4D251D9F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8942-568C-491C-9D70-999B6074BE9F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F57D0-7CA1-4C0D-A832-B8635620E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4EA66-C022-4A9A-86FB-43BBB061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6CD3-67C0-40D8-BF2F-F2AA7EC0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14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378E3-9B6D-464D-92DA-FEB4F40E9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24428-1625-4ED2-9F29-371912CFD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F7275-FEF4-452D-83AE-6F0451526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FF9F7-2702-49EA-A8A7-37645BD4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8942-568C-491C-9D70-999B6074BE9F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AAA6B-F7B9-4497-A59A-A251B9FC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ABD3E-5980-43F7-9D33-D254F923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6CD3-67C0-40D8-BF2F-F2AA7EC0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551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2CF81-3637-45CF-9954-80DACE9EE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12C76C-A6DF-4D3D-BB8F-8D74954DE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E29DD-A9C6-426A-B214-B42DEC23D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62D2D-35A2-4878-884B-C7CA71A0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8942-568C-491C-9D70-999B6074BE9F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4E330-7002-4AF8-81AB-6A2625F3F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77BC2-08C6-4D66-B0E3-94E67D27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6CD3-67C0-40D8-BF2F-F2AA7EC0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68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8AABF3-FFE9-48F0-977F-0FC3F4403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115A8-AECB-42F9-9B89-1CB32A195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C8F30-556D-48CF-A6BA-948193C40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88942-568C-491C-9D70-999B6074BE9F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1622C-E9CC-4734-B699-241C22338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C0554-105F-400B-8F32-85EC961BB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D6CD3-67C0-40D8-BF2F-F2AA7EC0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14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30153AF-D9FC-4203-BE12-90ECE4CF13B3}"/>
              </a:ext>
            </a:extLst>
          </p:cNvPr>
          <p:cNvGrpSpPr/>
          <p:nvPr/>
        </p:nvGrpSpPr>
        <p:grpSpPr>
          <a:xfrm>
            <a:off x="561143" y="801235"/>
            <a:ext cx="8167723" cy="4730130"/>
            <a:chOff x="2801423" y="3094855"/>
            <a:chExt cx="8167723" cy="47301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2BE6AD-A2BA-487E-9BD2-9AA0BD4BB35D}"/>
                </a:ext>
              </a:extLst>
            </p:cNvPr>
            <p:cNvSpPr/>
            <p:nvPr/>
          </p:nvSpPr>
          <p:spPr>
            <a:xfrm>
              <a:off x="2801423" y="3094855"/>
              <a:ext cx="8167723" cy="473013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233155B-A00F-4F43-8E88-B9DD0A135B71}"/>
                </a:ext>
              </a:extLst>
            </p:cNvPr>
            <p:cNvSpPr/>
            <p:nvPr/>
          </p:nvSpPr>
          <p:spPr>
            <a:xfrm>
              <a:off x="3060800" y="3177540"/>
              <a:ext cx="3257535" cy="312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+mj-ea"/>
                  <a:ea typeface="+mj-ea"/>
                </a:rPr>
                <a:t>문장 검색기 </a:t>
              </a:r>
              <a:r>
                <a:rPr lang="en-US" altLang="ko-KR" dirty="0">
                  <a:solidFill>
                    <a:schemeClr val="tx1"/>
                  </a:solidFill>
                </a:rPr>
                <a:t>Sentence Finder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6F23F4-B1C8-42F3-9B1B-51C877B106DE}"/>
                </a:ext>
              </a:extLst>
            </p:cNvPr>
            <p:cNvSpPr/>
            <p:nvPr/>
          </p:nvSpPr>
          <p:spPr>
            <a:xfrm>
              <a:off x="3060799" y="3778385"/>
              <a:ext cx="5229761" cy="312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단어 검색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영어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한국어 검색 가능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2581B27-C4A5-4D1D-AFDD-895F837F6005}"/>
                </a:ext>
              </a:extLst>
            </p:cNvPr>
            <p:cNvSpPr/>
            <p:nvPr/>
          </p:nvSpPr>
          <p:spPr>
            <a:xfrm>
              <a:off x="3060799" y="4330105"/>
              <a:ext cx="5229761" cy="26401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문장 추출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문장 더블클릭 하면 우측 체크박스 </a:t>
              </a:r>
              <a:r>
                <a:rPr lang="ko-KR" altLang="en-US" dirty="0" err="1">
                  <a:solidFill>
                    <a:schemeClr val="tx1"/>
                  </a:solidFill>
                </a:rPr>
                <a:t>채워짐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dirty="0">
                  <a:solidFill>
                    <a:schemeClr val="tx1"/>
                  </a:solidFill>
                </a:rPr>
                <a:t>1. ~~~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2. ~~~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3. ~~~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4E82B7-DC6C-4260-836F-8A9D20A914F0}"/>
                </a:ext>
              </a:extLst>
            </p:cNvPr>
            <p:cNvSpPr/>
            <p:nvPr/>
          </p:nvSpPr>
          <p:spPr>
            <a:xfrm>
              <a:off x="3060799" y="7192035"/>
              <a:ext cx="5229761" cy="312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문장 선택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번호를 넣어도 되고 </a:t>
              </a:r>
              <a:r>
                <a:rPr lang="ko-KR" altLang="en-US" dirty="0" err="1">
                  <a:solidFill>
                    <a:schemeClr val="tx1"/>
                  </a:solidFill>
                </a:rPr>
                <a:t>더블클릭해도</a:t>
              </a:r>
              <a:r>
                <a:rPr lang="ko-KR" altLang="en-US" dirty="0">
                  <a:solidFill>
                    <a:schemeClr val="tx1"/>
                  </a:solidFill>
                </a:rPr>
                <a:t> 가능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1CFE37-FECB-400F-8F14-2F1CA632FE02}"/>
                </a:ext>
              </a:extLst>
            </p:cNvPr>
            <p:cNvSpPr/>
            <p:nvPr/>
          </p:nvSpPr>
          <p:spPr>
            <a:xfrm>
              <a:off x="8722460" y="4016549"/>
              <a:ext cx="1838859" cy="312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>
                  <a:solidFill>
                    <a:schemeClr val="tx1"/>
                  </a:solidFill>
                </a:rPr>
                <a:t>영문장</a:t>
              </a:r>
              <a:r>
                <a:rPr lang="ko-KR" altLang="en-US" sz="1200" dirty="0">
                  <a:solidFill>
                    <a:schemeClr val="tx1"/>
                  </a:solidFill>
                </a:rPr>
                <a:t> 사이트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Primary/Secondary </a:t>
              </a:r>
              <a:r>
                <a:rPr lang="ko-KR" altLang="en-US" sz="1200" dirty="0">
                  <a:solidFill>
                    <a:schemeClr val="tx1"/>
                  </a:solidFill>
                </a:rPr>
                <a:t>선택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80DE204-C416-4A6A-B38E-DBAAE1E20753}"/>
                </a:ext>
              </a:extLst>
            </p:cNvPr>
            <p:cNvSpPr/>
            <p:nvPr/>
          </p:nvSpPr>
          <p:spPr>
            <a:xfrm>
              <a:off x="8722460" y="4649009"/>
              <a:ext cx="1838860" cy="2765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한국어 문장 사이트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612B95C-5D85-4E1B-89F4-5B71FC3D8092}"/>
                </a:ext>
              </a:extLst>
            </p:cNvPr>
            <p:cNvSpPr/>
            <p:nvPr/>
          </p:nvSpPr>
          <p:spPr>
            <a:xfrm>
              <a:off x="8527076" y="3769629"/>
              <a:ext cx="2278084" cy="32006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A73611-E8FA-4873-97FD-80988788D161}"/>
                </a:ext>
              </a:extLst>
            </p:cNvPr>
            <p:cNvSpPr txBox="1"/>
            <p:nvPr/>
          </p:nvSpPr>
          <p:spPr>
            <a:xfrm>
              <a:off x="9367717" y="3456708"/>
              <a:ext cx="588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옵션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87E664B-3F39-4EE4-B4DD-0B3CD8B8768D}"/>
                </a:ext>
              </a:extLst>
            </p:cNvPr>
            <p:cNvSpPr/>
            <p:nvPr/>
          </p:nvSpPr>
          <p:spPr>
            <a:xfrm>
              <a:off x="8722459" y="5142040"/>
              <a:ext cx="1838859" cy="662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보이스 선택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</a:rPr>
                <a:t>단어</a:t>
              </a:r>
              <a:r>
                <a:rPr lang="en-US" altLang="ko-KR" sz="1400" dirty="0">
                  <a:solidFill>
                    <a:schemeClr val="tx1"/>
                  </a:solidFill>
                </a:rPr>
                <a:t> [ON/OFF]</a:t>
              </a:r>
            </a:p>
            <a:p>
              <a:r>
                <a:rPr lang="ko-KR" altLang="en-US" sz="1400" dirty="0">
                  <a:solidFill>
                    <a:schemeClr val="tx1"/>
                  </a:solidFill>
                </a:rPr>
                <a:t>문장 </a:t>
              </a:r>
              <a:r>
                <a:rPr lang="en-US" altLang="ko-KR" sz="1400" dirty="0">
                  <a:solidFill>
                    <a:schemeClr val="tx1"/>
                  </a:solidFill>
                </a:rPr>
                <a:t>[ON/OFF]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394A476-0F64-42D2-A505-A8CD141C8AFA}"/>
                </a:ext>
              </a:extLst>
            </p:cNvPr>
            <p:cNvSpPr/>
            <p:nvPr/>
          </p:nvSpPr>
          <p:spPr>
            <a:xfrm>
              <a:off x="8527076" y="7186686"/>
              <a:ext cx="1146653" cy="312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5560C9-1C38-4BBE-9FF4-E55F64076B44}"/>
                </a:ext>
              </a:extLst>
            </p:cNvPr>
            <p:cNvSpPr/>
            <p:nvPr/>
          </p:nvSpPr>
          <p:spPr>
            <a:xfrm>
              <a:off x="9806940" y="7186686"/>
              <a:ext cx="998220" cy="312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취소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444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645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기본">
      <a:majorFont>
        <a:latin typeface="Tahoma"/>
        <a:ea typeface="KoPub돋움체 Bold"/>
        <a:cs typeface=""/>
      </a:majorFont>
      <a:minorFont>
        <a:latin typeface="Calibri"/>
        <a:ea typeface="KoPub돋움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67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KoPub돋움체 Bold</vt:lpstr>
      <vt:lpstr>Arial</vt:lpstr>
      <vt:lpstr>Calibri</vt:lpstr>
      <vt:lpstr>Tahoma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이양우</dc:creator>
  <cp:lastModifiedBy>이병임</cp:lastModifiedBy>
  <cp:revision>2</cp:revision>
  <dcterms:created xsi:type="dcterms:W3CDTF">2022-01-21T13:18:26Z</dcterms:created>
  <dcterms:modified xsi:type="dcterms:W3CDTF">2022-01-21T15:41:36Z</dcterms:modified>
</cp:coreProperties>
</file>