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772400" cy="1470025"/>
          </a:xfrm>
        </p:spPr>
        <p:txBody>
          <a:bodyPr anchor="ctr"/>
          <a:lstStyle/>
          <a:p>
            <a:pPr defTabSz="914400"/>
            <a:r>
              <a:rPr lang="zh-CN" altLang="en-US" sz="4000" b="1" kern="120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音乐播放器</a:t>
            </a:r>
            <a:endParaRPr lang="zh-CN" altLang="en-US" sz="4000" b="1" kern="1200" baseline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937320" y="3212976"/>
            <a:ext cx="6400800" cy="1752600"/>
          </a:xfrm>
        </p:spPr>
        <p:txBody>
          <a:bodyPr anchor="t"/>
          <a:lstStyle/>
          <a:p>
            <a:pPr defTabSz="914400"/>
            <a:r>
              <a:rPr lang="zh-CN" altLang="en-US" sz="3200" kern="1200" baseline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北京大学 </a:t>
            </a: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信息工程</a:t>
            </a:r>
            <a:r>
              <a:rPr lang="zh-CN" altLang="en-US" sz="3200" kern="1200" baseline="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学院</a:t>
            </a:r>
            <a:endParaRPr lang="en-US" altLang="zh-CN" sz="3200" kern="1200" baseline="0" dirty="0" smtClean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杨</a:t>
            </a:r>
            <a:r>
              <a:rPr lang="zh-CN" altLang="en-US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沛   </a:t>
            </a:r>
            <a:r>
              <a:rPr lang="en-US" altLang="zh-CN" sz="3200" dirty="0" smtClean="0">
                <a:latin typeface="Arial" panose="020B0604020202020204" pitchFamily="34" charset="0"/>
                <a:ea typeface="宋体" panose="02010600030101010101" pitchFamily="2" charset="-122"/>
              </a:rPr>
              <a:t>1701213651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经验总结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编码前尽量，先写</a:t>
            </a:r>
            <a:r>
              <a:rPr lang="en-US" altLang="zh-CN" dirty="0" err="1" smtClean="0"/>
              <a:t>makedown</a:t>
            </a:r>
            <a:r>
              <a:rPr lang="zh-CN" altLang="en-US" dirty="0" smtClean="0"/>
              <a:t>文档，不仅在编码前有指导效果甚至后期维护都有不错的效果。</a:t>
            </a:r>
            <a:endParaRPr lang="en-US" altLang="zh-CN" dirty="0" smtClean="0"/>
          </a:p>
          <a:p>
            <a:r>
              <a:rPr lang="zh-CN" altLang="en-US" dirty="0" smtClean="0"/>
              <a:t>尽量使用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等代码管理工具，并且记录更新日志。</a:t>
            </a:r>
            <a:endParaRPr lang="en-US" altLang="zh-CN" dirty="0" smtClean="0"/>
          </a:p>
          <a:p>
            <a:r>
              <a:rPr lang="zh-CN" altLang="en-US" dirty="0" smtClean="0"/>
              <a:t>遇到问题多调试几次，下断点或者打印信息，实在无法解决可以多谷歌或者看官方文档。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运行环境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 + Android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00200"/>
            <a:ext cx="452380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运行效果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2500646" cy="45259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3888" y="170080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实现功能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播放歌曲显示</a:t>
            </a:r>
            <a:r>
              <a:rPr lang="zh-CN" altLang="en-US" dirty="0"/>
              <a:t>歌曲</a:t>
            </a:r>
            <a:r>
              <a:rPr lang="zh-CN" altLang="en-US" dirty="0" smtClean="0"/>
              <a:t>名，播放状态，进度条，并可以通过拖进度条调整进度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可以上一首，暂停，下一首，循环播放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播放器初始化自动导入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上的曲目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8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源码实现介绍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Model.java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每条歌曲的信息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4523809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源码实现介绍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LrcModel.java</a:t>
            </a:r>
          </a:p>
          <a:p>
            <a:pPr lvl="1"/>
            <a:r>
              <a:rPr lang="zh-CN" altLang="en-US" dirty="0" smtClean="0"/>
              <a:t>记录播放信息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9" y="2708920"/>
            <a:ext cx="3628571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源码实现介绍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MySeverice.java</a:t>
            </a:r>
          </a:p>
          <a:p>
            <a:pPr lvl="1"/>
            <a:r>
              <a:rPr lang="zh-CN" altLang="en-US" dirty="0" smtClean="0"/>
              <a:t>处理</a:t>
            </a:r>
            <a:r>
              <a:rPr lang="en-US" altLang="zh-CN" dirty="0" err="1" smtClean="0"/>
              <a:t>MainActivity</a:t>
            </a:r>
            <a:r>
              <a:rPr lang="zh-CN" altLang="en-US" dirty="0" smtClean="0"/>
              <a:t>发来的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所包含的动作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1877"/>
            <a:ext cx="5561905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源码实现介绍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Saomiao.java</a:t>
            </a:r>
          </a:p>
          <a:p>
            <a:pPr lvl="1"/>
            <a:r>
              <a:rPr lang="zh-CN" altLang="en-US" dirty="0" smtClean="0"/>
              <a:t>获取外部所有的歌曲信息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523809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源码实现介绍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MyAadater.java</a:t>
            </a:r>
          </a:p>
          <a:p>
            <a:pPr lvl="1"/>
            <a:r>
              <a:rPr lang="zh-CN" altLang="en-US" dirty="0" smtClean="0"/>
              <a:t>实现歌曲列表的适配器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64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8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源码实现介绍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MainActivity.java</a:t>
            </a:r>
          </a:p>
          <a:p>
            <a:pPr lvl="1"/>
            <a:r>
              <a:rPr lang="zh-CN" altLang="en-US" dirty="0" smtClean="0"/>
              <a:t>注册各种控件监控时间，注册服务。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6912"/>
            <a:ext cx="6028571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11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189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宋体</vt:lpstr>
      <vt:lpstr>Arial</vt:lpstr>
      <vt:lpstr>默认设计模板</vt:lpstr>
      <vt:lpstr>音乐播放器</vt:lpstr>
      <vt:lpstr>运行环境</vt:lpstr>
      <vt:lpstr>运行效果</vt:lpstr>
      <vt:lpstr>源码实现介绍</vt:lpstr>
      <vt:lpstr>源码实现介绍</vt:lpstr>
      <vt:lpstr>源码实现介绍</vt:lpstr>
      <vt:lpstr>源码实现介绍</vt:lpstr>
      <vt:lpstr>源码实现介绍</vt:lpstr>
      <vt:lpstr>源码实现介绍</vt:lpstr>
      <vt:lpstr>经验总结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第一次作业：Android应用开发</dc:title>
  <dc:creator>lxf</dc:creator>
  <cp:lastModifiedBy>Windows 用户</cp:lastModifiedBy>
  <cp:revision>11</cp:revision>
  <dcterms:created xsi:type="dcterms:W3CDTF">2012-06-06T01:30:00Z</dcterms:created>
  <dcterms:modified xsi:type="dcterms:W3CDTF">2018-04-09T13:19:01Z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