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3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45" autoAdjust="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0959\Desktop\python-offline-handshake\data\AdaptiveAcc\masterlocal-35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0959\Desktop\python-offline-handshake\data\AdaptiveAcc\masterlocal-35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0959\Desktop\python-offline-handshake\data\AdaptiveAccSph\resul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0959\Desktop\python-offline-handshake\data\AdaptiveAccSph\inner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0959\Desktop\python-offline-handshake\data\AdaptiveAccSph\inner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'masterlocal-35'!$G$2:$G$671</c:f>
              <c:numCache>
                <c:formatCode>General</c:formatCode>
                <c:ptCount val="670"/>
                <c:pt idx="0">
                  <c:v>0.99999137333564758</c:v>
                </c:pt>
                <c:pt idx="1">
                  <c:v>0.9950925587809325</c:v>
                </c:pt>
                <c:pt idx="2">
                  <c:v>0.97309025050091291</c:v>
                </c:pt>
                <c:pt idx="3">
                  <c:v>0.94102425430004055</c:v>
                </c:pt>
                <c:pt idx="4">
                  <c:v>0.91601572813702881</c:v>
                </c:pt>
                <c:pt idx="5">
                  <c:v>0.89156226577346132</c:v>
                </c:pt>
                <c:pt idx="6">
                  <c:v>0.8298159755005472</c:v>
                </c:pt>
                <c:pt idx="7">
                  <c:v>0.53287477745800771</c:v>
                </c:pt>
                <c:pt idx="8">
                  <c:v>0.35615494581260643</c:v>
                </c:pt>
                <c:pt idx="9">
                  <c:v>0.85456779746262657</c:v>
                </c:pt>
                <c:pt idx="10">
                  <c:v>0.97424609554804975</c:v>
                </c:pt>
                <c:pt idx="11">
                  <c:v>0.99748066976704541</c:v>
                </c:pt>
                <c:pt idx="12">
                  <c:v>0.99996522143785005</c:v>
                </c:pt>
                <c:pt idx="13">
                  <c:v>0.99965464323181707</c:v>
                </c:pt>
                <c:pt idx="14">
                  <c:v>0.99972191394106624</c:v>
                </c:pt>
                <c:pt idx="15">
                  <c:v>0.99941874042502521</c:v>
                </c:pt>
                <c:pt idx="16">
                  <c:v>0.99828299392558284</c:v>
                </c:pt>
                <c:pt idx="17">
                  <c:v>0.99631788491282591</c:v>
                </c:pt>
                <c:pt idx="18">
                  <c:v>0.99505370668437754</c:v>
                </c:pt>
                <c:pt idx="19">
                  <c:v>0.99548096235524919</c:v>
                </c:pt>
                <c:pt idx="20">
                  <c:v>0.99632968850875603</c:v>
                </c:pt>
                <c:pt idx="21">
                  <c:v>0.99658865637602734</c:v>
                </c:pt>
                <c:pt idx="22">
                  <c:v>0.99661647558775035</c:v>
                </c:pt>
                <c:pt idx="23">
                  <c:v>0.99756703479351527</c:v>
                </c:pt>
                <c:pt idx="24">
                  <c:v>0.99914422354148047</c:v>
                </c:pt>
                <c:pt idx="25">
                  <c:v>0.99994916868946493</c:v>
                </c:pt>
                <c:pt idx="26">
                  <c:v>0.99997833165966088</c:v>
                </c:pt>
                <c:pt idx="27">
                  <c:v>0.99981516969369266</c:v>
                </c:pt>
                <c:pt idx="28">
                  <c:v>0.99806298309589592</c:v>
                </c:pt>
                <c:pt idx="29">
                  <c:v>0.97163749774433616</c:v>
                </c:pt>
                <c:pt idx="30">
                  <c:v>0.64635238346577928</c:v>
                </c:pt>
                <c:pt idx="31">
                  <c:v>0.96005082163407907</c:v>
                </c:pt>
                <c:pt idx="32">
                  <c:v>0.98628005010808695</c:v>
                </c:pt>
                <c:pt idx="33">
                  <c:v>0.99689397390259848</c:v>
                </c:pt>
                <c:pt idx="34">
                  <c:v>0.99999240874647077</c:v>
                </c:pt>
                <c:pt idx="35">
                  <c:v>0.99865631409752231</c:v>
                </c:pt>
                <c:pt idx="36">
                  <c:v>0.99514509325362976</c:v>
                </c:pt>
                <c:pt idx="37">
                  <c:v>0.97918339159149448</c:v>
                </c:pt>
                <c:pt idx="38">
                  <c:v>0.95224846470705138</c:v>
                </c:pt>
                <c:pt idx="39">
                  <c:v>0.94418887550776387</c:v>
                </c:pt>
                <c:pt idx="40">
                  <c:v>0.9383712366444642</c:v>
                </c:pt>
                <c:pt idx="41">
                  <c:v>0.94230787736086619</c:v>
                </c:pt>
                <c:pt idx="42">
                  <c:v>0.95256683241926432</c:v>
                </c:pt>
                <c:pt idx="43">
                  <c:v>0.96607789371221875</c:v>
                </c:pt>
                <c:pt idx="44">
                  <c:v>0.98223988543065788</c:v>
                </c:pt>
                <c:pt idx="45">
                  <c:v>0.99812543093959361</c:v>
                </c:pt>
                <c:pt idx="46">
                  <c:v>0.98982907072689263</c:v>
                </c:pt>
                <c:pt idx="47">
                  <c:v>0.84852166996610623</c:v>
                </c:pt>
                <c:pt idx="48">
                  <c:v>8.3808939825592635E-2</c:v>
                </c:pt>
                <c:pt idx="49">
                  <c:v>0.99183613962432415</c:v>
                </c:pt>
                <c:pt idx="50">
                  <c:v>0.98060281273413363</c:v>
                </c:pt>
                <c:pt idx="51">
                  <c:v>0.97264750853109083</c:v>
                </c:pt>
                <c:pt idx="52">
                  <c:v>0.97395607292673347</c:v>
                </c:pt>
                <c:pt idx="53">
                  <c:v>0.99140505991331351</c:v>
                </c:pt>
                <c:pt idx="54">
                  <c:v>0.99778392125437687</c:v>
                </c:pt>
                <c:pt idx="55">
                  <c:v>0.99998621302686552</c:v>
                </c:pt>
                <c:pt idx="56">
                  <c:v>0.99443901782827282</c:v>
                </c:pt>
                <c:pt idx="57">
                  <c:v>0.97771444997976531</c:v>
                </c:pt>
                <c:pt idx="58">
                  <c:v>0.94614101860376332</c:v>
                </c:pt>
                <c:pt idx="59">
                  <c:v>0.88746225713300941</c:v>
                </c:pt>
                <c:pt idx="60">
                  <c:v>0.74308944287623568</c:v>
                </c:pt>
                <c:pt idx="61">
                  <c:v>0.37034011563712477</c:v>
                </c:pt>
                <c:pt idx="62">
                  <c:v>0.26765463970582087</c:v>
                </c:pt>
                <c:pt idx="63">
                  <c:v>0.72807119994429004</c:v>
                </c:pt>
                <c:pt idx="64">
                  <c:v>0.90870687636595693</c:v>
                </c:pt>
                <c:pt idx="65">
                  <c:v>0.97413752393948783</c:v>
                </c:pt>
                <c:pt idx="66">
                  <c:v>0.99734648901191048</c:v>
                </c:pt>
                <c:pt idx="67">
                  <c:v>0.99919025186869537</c:v>
                </c:pt>
                <c:pt idx="68">
                  <c:v>0.99291704447661766</c:v>
                </c:pt>
                <c:pt idx="69">
                  <c:v>0.98411223399054359</c:v>
                </c:pt>
                <c:pt idx="70">
                  <c:v>0.97205480001290656</c:v>
                </c:pt>
                <c:pt idx="71">
                  <c:v>0.95529420685641808</c:v>
                </c:pt>
                <c:pt idx="72">
                  <c:v>0.93515766775192133</c:v>
                </c:pt>
                <c:pt idx="73">
                  <c:v>0.91870583735613376</c:v>
                </c:pt>
                <c:pt idx="74">
                  <c:v>0.91256228450987142</c:v>
                </c:pt>
                <c:pt idx="75">
                  <c:v>0.91088574192047445</c:v>
                </c:pt>
                <c:pt idx="76">
                  <c:v>0.91326770614626862</c:v>
                </c:pt>
                <c:pt idx="77">
                  <c:v>0.91838478261053902</c:v>
                </c:pt>
                <c:pt idx="78">
                  <c:v>0.94034585654819092</c:v>
                </c:pt>
                <c:pt idx="79">
                  <c:v>0.99191685227543636</c:v>
                </c:pt>
                <c:pt idx="80">
                  <c:v>0.99975738456332974</c:v>
                </c:pt>
                <c:pt idx="81">
                  <c:v>0.9903165729885588</c:v>
                </c:pt>
                <c:pt idx="82">
                  <c:v>0.91336446408275662</c:v>
                </c:pt>
                <c:pt idx="83">
                  <c:v>0.59880901074748127</c:v>
                </c:pt>
                <c:pt idx="84">
                  <c:v>0.38951023127850148</c:v>
                </c:pt>
                <c:pt idx="85">
                  <c:v>0.85057302047594463</c:v>
                </c:pt>
                <c:pt idx="86">
                  <c:v>0.94428536422627785</c:v>
                </c:pt>
                <c:pt idx="87">
                  <c:v>0.98897706020962373</c:v>
                </c:pt>
                <c:pt idx="88">
                  <c:v>0.99999002491765088</c:v>
                </c:pt>
                <c:pt idx="89">
                  <c:v>0.99690316100110099</c:v>
                </c:pt>
                <c:pt idx="90">
                  <c:v>0.99483097977073276</c:v>
                </c:pt>
                <c:pt idx="91">
                  <c:v>0.99444069759067144</c:v>
                </c:pt>
                <c:pt idx="92">
                  <c:v>0.99470768370859197</c:v>
                </c:pt>
                <c:pt idx="93">
                  <c:v>0.99562394319137726</c:v>
                </c:pt>
                <c:pt idx="94">
                  <c:v>0.99742038938423783</c:v>
                </c:pt>
                <c:pt idx="95">
                  <c:v>0.99919586820848383</c:v>
                </c:pt>
                <c:pt idx="96">
                  <c:v>0.99999689177842377</c:v>
                </c:pt>
                <c:pt idx="97">
                  <c:v>0.99828966860017332</c:v>
                </c:pt>
                <c:pt idx="98">
                  <c:v>0.99309577080295275</c:v>
                </c:pt>
                <c:pt idx="99">
                  <c:v>0.18460773399029612</c:v>
                </c:pt>
                <c:pt idx="100">
                  <c:v>0.23602238925457159</c:v>
                </c:pt>
                <c:pt idx="101">
                  <c:v>0.29777290342222373</c:v>
                </c:pt>
                <c:pt idx="102">
                  <c:v>0.40909939583016197</c:v>
                </c:pt>
                <c:pt idx="103">
                  <c:v>0.65148895811029062</c:v>
                </c:pt>
                <c:pt idx="104">
                  <c:v>0.9989885868319317</c:v>
                </c:pt>
                <c:pt idx="105">
                  <c:v>0.78368648387753725</c:v>
                </c:pt>
                <c:pt idx="106">
                  <c:v>0.6563448449476339</c:v>
                </c:pt>
                <c:pt idx="107">
                  <c:v>0.65624456491321725</c:v>
                </c:pt>
                <c:pt idx="108">
                  <c:v>0.68872486252177434</c:v>
                </c:pt>
                <c:pt idx="109">
                  <c:v>0.71906706196606818</c:v>
                </c:pt>
                <c:pt idx="110">
                  <c:v>0.71303664035952485</c:v>
                </c:pt>
                <c:pt idx="111">
                  <c:v>0.6680992308800533</c:v>
                </c:pt>
                <c:pt idx="112">
                  <c:v>0.57408756517877757</c:v>
                </c:pt>
                <c:pt idx="113">
                  <c:v>0.44088461876603552</c:v>
                </c:pt>
                <c:pt idx="114">
                  <c:v>0.31548504538834049</c:v>
                </c:pt>
                <c:pt idx="115">
                  <c:v>0.19106983194405613</c:v>
                </c:pt>
                <c:pt idx="116">
                  <c:v>0.11328930010543656</c:v>
                </c:pt>
                <c:pt idx="117">
                  <c:v>1.9453636538955221E-2</c:v>
                </c:pt>
                <c:pt idx="118">
                  <c:v>0.19260891865114074</c:v>
                </c:pt>
                <c:pt idx="119">
                  <c:v>0.41269050660005485</c:v>
                </c:pt>
                <c:pt idx="120">
                  <c:v>0.59606518327557123</c:v>
                </c:pt>
                <c:pt idx="121">
                  <c:v>0.72567349713580709</c:v>
                </c:pt>
                <c:pt idx="122">
                  <c:v>0.81151424863516874</c:v>
                </c:pt>
                <c:pt idx="123">
                  <c:v>0.87130485244187728</c:v>
                </c:pt>
                <c:pt idx="124">
                  <c:v>0.90031119787850378</c:v>
                </c:pt>
                <c:pt idx="125">
                  <c:v>0.92120612650791278</c:v>
                </c:pt>
                <c:pt idx="126">
                  <c:v>0.95337799222158026</c:v>
                </c:pt>
                <c:pt idx="127">
                  <c:v>0.97261178167021745</c:v>
                </c:pt>
                <c:pt idx="128">
                  <c:v>0.97219764713819745</c:v>
                </c:pt>
                <c:pt idx="129">
                  <c:v>0.95825090547715674</c:v>
                </c:pt>
                <c:pt idx="130">
                  <c:v>0.93588544527228812</c:v>
                </c:pt>
                <c:pt idx="131">
                  <c:v>0.90308331815824938</c:v>
                </c:pt>
                <c:pt idx="132">
                  <c:v>0.84593848453601939</c:v>
                </c:pt>
                <c:pt idx="133">
                  <c:v>0.77731538540668166</c:v>
                </c:pt>
                <c:pt idx="134">
                  <c:v>0.73319274815437407</c:v>
                </c:pt>
                <c:pt idx="135">
                  <c:v>0.70046323121510268</c:v>
                </c:pt>
                <c:pt idx="136">
                  <c:v>0.62650092787020795</c:v>
                </c:pt>
                <c:pt idx="137">
                  <c:v>0.4621948040067938</c:v>
                </c:pt>
                <c:pt idx="138">
                  <c:v>0.15962294187887416</c:v>
                </c:pt>
                <c:pt idx="139">
                  <c:v>0.52065754776249107</c:v>
                </c:pt>
                <c:pt idx="140">
                  <c:v>0.99153520842779608</c:v>
                </c:pt>
                <c:pt idx="141">
                  <c:v>0.89919279271939234</c:v>
                </c:pt>
                <c:pt idx="142">
                  <c:v>0.72022078858903416</c:v>
                </c:pt>
                <c:pt idx="143">
                  <c:v>0.58173706929976077</c:v>
                </c:pt>
                <c:pt idx="144">
                  <c:v>0.49954812886114652</c:v>
                </c:pt>
                <c:pt idx="145">
                  <c:v>0.36373052893071406</c:v>
                </c:pt>
                <c:pt idx="146">
                  <c:v>0.30622047610602171</c:v>
                </c:pt>
                <c:pt idx="147">
                  <c:v>0.26652106010118909</c:v>
                </c:pt>
                <c:pt idx="148">
                  <c:v>0.22786826136244365</c:v>
                </c:pt>
                <c:pt idx="149">
                  <c:v>0.92449048653545562</c:v>
                </c:pt>
                <c:pt idx="150">
                  <c:v>0.7624710179112022</c:v>
                </c:pt>
                <c:pt idx="151">
                  <c:v>0.54244096794249685</c:v>
                </c:pt>
                <c:pt idx="152">
                  <c:v>0.31760017455085882</c:v>
                </c:pt>
                <c:pt idx="153">
                  <c:v>8.1674782820942565E-2</c:v>
                </c:pt>
                <c:pt idx="154">
                  <c:v>0.16797097989351556</c:v>
                </c:pt>
                <c:pt idx="155">
                  <c:v>0.41362434332759107</c:v>
                </c:pt>
                <c:pt idx="156">
                  <c:v>0.64132548019853941</c:v>
                </c:pt>
                <c:pt idx="157">
                  <c:v>0.80254980456558689</c:v>
                </c:pt>
                <c:pt idx="158">
                  <c:v>0.89216290836095991</c:v>
                </c:pt>
                <c:pt idx="159">
                  <c:v>0.94928014580562059</c:v>
                </c:pt>
                <c:pt idx="160">
                  <c:v>0.9855600216933228</c:v>
                </c:pt>
                <c:pt idx="161">
                  <c:v>0.99942992589630253</c:v>
                </c:pt>
                <c:pt idx="162">
                  <c:v>0.98261655972595863</c:v>
                </c:pt>
                <c:pt idx="163">
                  <c:v>0.95410535200177848</c:v>
                </c:pt>
                <c:pt idx="164">
                  <c:v>0.93188620212377671</c:v>
                </c:pt>
                <c:pt idx="165">
                  <c:v>0.93130713152515732</c:v>
                </c:pt>
                <c:pt idx="166">
                  <c:v>0.91460438795573884</c:v>
                </c:pt>
                <c:pt idx="167">
                  <c:v>0.8900624816391659</c:v>
                </c:pt>
                <c:pt idx="168">
                  <c:v>0.86278264178775022</c:v>
                </c:pt>
                <c:pt idx="169">
                  <c:v>0.82206479985066705</c:v>
                </c:pt>
                <c:pt idx="170">
                  <c:v>0.77146825401829922</c:v>
                </c:pt>
                <c:pt idx="171">
                  <c:v>0.686309114474147</c:v>
                </c:pt>
                <c:pt idx="172">
                  <c:v>0.5861761314307028</c:v>
                </c:pt>
                <c:pt idx="173">
                  <c:v>0.51155165654850865</c:v>
                </c:pt>
                <c:pt idx="174">
                  <c:v>0.4501817374375906</c:v>
                </c:pt>
                <c:pt idx="175">
                  <c:v>0.35803372150295032</c:v>
                </c:pt>
                <c:pt idx="176">
                  <c:v>0.16645985367576038</c:v>
                </c:pt>
                <c:pt idx="177">
                  <c:v>0.28735288095809353</c:v>
                </c:pt>
                <c:pt idx="178">
                  <c:v>0.84428689321224504</c:v>
                </c:pt>
                <c:pt idx="179">
                  <c:v>0.97834092569035636</c:v>
                </c:pt>
                <c:pt idx="180">
                  <c:v>0.99634030441966437</c:v>
                </c:pt>
                <c:pt idx="181">
                  <c:v>0.99999527825425794</c:v>
                </c:pt>
                <c:pt idx="182">
                  <c:v>0.99967748711550575</c:v>
                </c:pt>
                <c:pt idx="183">
                  <c:v>0.99962404210885036</c:v>
                </c:pt>
                <c:pt idx="184">
                  <c:v>0.99992542898518144</c:v>
                </c:pt>
                <c:pt idx="185">
                  <c:v>0.99850936325781203</c:v>
                </c:pt>
                <c:pt idx="186">
                  <c:v>0.99902765620218392</c:v>
                </c:pt>
                <c:pt idx="187">
                  <c:v>0.99981491751356633</c:v>
                </c:pt>
                <c:pt idx="188">
                  <c:v>0.99998190524027653</c:v>
                </c:pt>
                <c:pt idx="189">
                  <c:v>0.99907845355618652</c:v>
                </c:pt>
                <c:pt idx="190">
                  <c:v>0.99378125966719566</c:v>
                </c:pt>
                <c:pt idx="191">
                  <c:v>0.97831587582493829</c:v>
                </c:pt>
                <c:pt idx="192">
                  <c:v>0.94230882188192056</c:v>
                </c:pt>
                <c:pt idx="193">
                  <c:v>0.86029917180218485</c:v>
                </c:pt>
                <c:pt idx="194">
                  <c:v>0.70444726446952999</c:v>
                </c:pt>
                <c:pt idx="195">
                  <c:v>0.50981651994475741</c:v>
                </c:pt>
                <c:pt idx="196">
                  <c:v>0.32616664723457961</c:v>
                </c:pt>
                <c:pt idx="197">
                  <c:v>0.12025643048140584</c:v>
                </c:pt>
                <c:pt idx="198">
                  <c:v>0.14191834743832052</c:v>
                </c:pt>
                <c:pt idx="199">
                  <c:v>0.4234828330472693</c:v>
                </c:pt>
                <c:pt idx="200">
                  <c:v>0.55990389973527255</c:v>
                </c:pt>
                <c:pt idx="201">
                  <c:v>0.65125522441602568</c:v>
                </c:pt>
                <c:pt idx="202">
                  <c:v>0.71339224150671965</c:v>
                </c:pt>
                <c:pt idx="203">
                  <c:v>0.72327417056604204</c:v>
                </c:pt>
                <c:pt idx="204">
                  <c:v>0.73769943073528632</c:v>
                </c:pt>
                <c:pt idx="205">
                  <c:v>0.77786303230067277</c:v>
                </c:pt>
                <c:pt idx="206">
                  <c:v>0.84837116824813585</c:v>
                </c:pt>
                <c:pt idx="207">
                  <c:v>0.90144244072988289</c:v>
                </c:pt>
                <c:pt idx="208">
                  <c:v>0.93216038798231071</c:v>
                </c:pt>
                <c:pt idx="209">
                  <c:v>0.94249010933136124</c:v>
                </c:pt>
                <c:pt idx="210">
                  <c:v>0.94403488615264375</c:v>
                </c:pt>
                <c:pt idx="211">
                  <c:v>0.94058549810064085</c:v>
                </c:pt>
                <c:pt idx="212">
                  <c:v>0.93838534845401234</c:v>
                </c:pt>
                <c:pt idx="213">
                  <c:v>0.94113304664499742</c:v>
                </c:pt>
                <c:pt idx="214">
                  <c:v>0.94009009427341483</c:v>
                </c:pt>
                <c:pt idx="215">
                  <c:v>0.91703689442044323</c:v>
                </c:pt>
                <c:pt idx="216">
                  <c:v>0.86906610651209382</c:v>
                </c:pt>
                <c:pt idx="217">
                  <c:v>0.8226066035393379</c:v>
                </c:pt>
                <c:pt idx="218">
                  <c:v>0.80429544601623215</c:v>
                </c:pt>
                <c:pt idx="219">
                  <c:v>0.83940452733013504</c:v>
                </c:pt>
                <c:pt idx="220">
                  <c:v>0.99999715673848177</c:v>
                </c:pt>
                <c:pt idx="221">
                  <c:v>4.8830783144699068E-2</c:v>
                </c:pt>
                <c:pt idx="222">
                  <c:v>0.20431057369101815</c:v>
                </c:pt>
                <c:pt idx="223">
                  <c:v>0.26306653805308122</c:v>
                </c:pt>
                <c:pt idx="224">
                  <c:v>0.27522160631387943</c:v>
                </c:pt>
                <c:pt idx="225">
                  <c:v>0.25185660937991106</c:v>
                </c:pt>
                <c:pt idx="226">
                  <c:v>0.2064103490712911</c:v>
                </c:pt>
                <c:pt idx="227">
                  <c:v>0.29030331907426321</c:v>
                </c:pt>
                <c:pt idx="228">
                  <c:v>0.36105669557949172</c:v>
                </c:pt>
                <c:pt idx="229">
                  <c:v>0.45056112481930799</c:v>
                </c:pt>
                <c:pt idx="230">
                  <c:v>0.58018686201914671</c:v>
                </c:pt>
                <c:pt idx="231">
                  <c:v>0.7537604845361956</c:v>
                </c:pt>
                <c:pt idx="232">
                  <c:v>0.91876034683456742</c:v>
                </c:pt>
                <c:pt idx="233">
                  <c:v>0.99739960892494517</c:v>
                </c:pt>
                <c:pt idx="234">
                  <c:v>0.9830696986216334</c:v>
                </c:pt>
                <c:pt idx="235">
                  <c:v>0.94679325547734017</c:v>
                </c:pt>
                <c:pt idx="236">
                  <c:v>0.91048169796870693</c:v>
                </c:pt>
                <c:pt idx="237">
                  <c:v>0.85537828871477928</c:v>
                </c:pt>
                <c:pt idx="238">
                  <c:v>0.75366245139195587</c:v>
                </c:pt>
                <c:pt idx="239">
                  <c:v>0.60535047180470303</c:v>
                </c:pt>
                <c:pt idx="240">
                  <c:v>0.39881770379347825</c:v>
                </c:pt>
                <c:pt idx="241">
                  <c:v>0.10596393694667361</c:v>
                </c:pt>
                <c:pt idx="242">
                  <c:v>0.31385088343663736</c:v>
                </c:pt>
                <c:pt idx="243">
                  <c:v>0.78765933469540828</c:v>
                </c:pt>
                <c:pt idx="244">
                  <c:v>0.98578176632120995</c:v>
                </c:pt>
                <c:pt idx="245">
                  <c:v>0.99944758783490251</c:v>
                </c:pt>
                <c:pt idx="246">
                  <c:v>0.9858931167099495</c:v>
                </c:pt>
                <c:pt idx="247">
                  <c:v>0.96459373646828417</c:v>
                </c:pt>
                <c:pt idx="248">
                  <c:v>0.90719537861984989</c:v>
                </c:pt>
                <c:pt idx="249">
                  <c:v>0.13809424339716181</c:v>
                </c:pt>
                <c:pt idx="250">
                  <c:v>0.34410921703475361</c:v>
                </c:pt>
                <c:pt idx="251">
                  <c:v>0.41488423128962776</c:v>
                </c:pt>
                <c:pt idx="252">
                  <c:v>0.46849236012929429</c:v>
                </c:pt>
                <c:pt idx="253">
                  <c:v>0.50330047725461757</c:v>
                </c:pt>
                <c:pt idx="254">
                  <c:v>0.51916503082525156</c:v>
                </c:pt>
                <c:pt idx="255">
                  <c:v>0.53733153064321371</c:v>
                </c:pt>
                <c:pt idx="256">
                  <c:v>0.57135567769951057</c:v>
                </c:pt>
                <c:pt idx="257">
                  <c:v>0.6161028265488897</c:v>
                </c:pt>
                <c:pt idx="258">
                  <c:v>0.65937690553349793</c:v>
                </c:pt>
                <c:pt idx="259">
                  <c:v>0.69892978758874569</c:v>
                </c:pt>
                <c:pt idx="260">
                  <c:v>0.73741867426325902</c:v>
                </c:pt>
                <c:pt idx="261">
                  <c:v>0.81099391596876613</c:v>
                </c:pt>
                <c:pt idx="262">
                  <c:v>0.84609303179551143</c:v>
                </c:pt>
                <c:pt idx="263">
                  <c:v>0.88890185006142397</c:v>
                </c:pt>
                <c:pt idx="264">
                  <c:v>0.93913032073627167</c:v>
                </c:pt>
                <c:pt idx="265">
                  <c:v>0.97947796641981266</c:v>
                </c:pt>
                <c:pt idx="266">
                  <c:v>0.99978378065605134</c:v>
                </c:pt>
                <c:pt idx="267">
                  <c:v>0.98927961773009854</c:v>
                </c:pt>
                <c:pt idx="268">
                  <c:v>0.9514163890809082</c:v>
                </c:pt>
                <c:pt idx="269">
                  <c:v>0.91383795853430372</c:v>
                </c:pt>
                <c:pt idx="270">
                  <c:v>0.89300272956122828</c:v>
                </c:pt>
                <c:pt idx="271">
                  <c:v>0.90251775241540844</c:v>
                </c:pt>
                <c:pt idx="272">
                  <c:v>0.87239952011924005</c:v>
                </c:pt>
                <c:pt idx="273">
                  <c:v>0.84133219557410865</c:v>
                </c:pt>
                <c:pt idx="274">
                  <c:v>0.80097785807463417</c:v>
                </c:pt>
                <c:pt idx="275">
                  <c:v>0.77501128537974429</c:v>
                </c:pt>
                <c:pt idx="276">
                  <c:v>0.73409779035207967</c:v>
                </c:pt>
                <c:pt idx="277">
                  <c:v>0.62209567919942332</c:v>
                </c:pt>
                <c:pt idx="278">
                  <c:v>0.35871037267325778</c:v>
                </c:pt>
                <c:pt idx="279">
                  <c:v>4.538415106914221E-2</c:v>
                </c:pt>
                <c:pt idx="280">
                  <c:v>0.41165810756204907</c:v>
                </c:pt>
                <c:pt idx="281">
                  <c:v>0.61401655380618048</c:v>
                </c:pt>
                <c:pt idx="282">
                  <c:v>0.72286795451491892</c:v>
                </c:pt>
                <c:pt idx="283">
                  <c:v>0.79326790402686442</c:v>
                </c:pt>
                <c:pt idx="284">
                  <c:v>0.84421564768945101</c:v>
                </c:pt>
                <c:pt idx="285">
                  <c:v>0.87739692772559408</c:v>
                </c:pt>
                <c:pt idx="286">
                  <c:v>0.90282753836329643</c:v>
                </c:pt>
                <c:pt idx="287">
                  <c:v>0.92548467978091609</c:v>
                </c:pt>
                <c:pt idx="288">
                  <c:v>0.94762036989836862</c:v>
                </c:pt>
                <c:pt idx="289">
                  <c:v>0.96640312556899388</c:v>
                </c:pt>
                <c:pt idx="290">
                  <c:v>0.97818645552183126</c:v>
                </c:pt>
                <c:pt idx="291">
                  <c:v>0.99771742751187209</c:v>
                </c:pt>
                <c:pt idx="292">
                  <c:v>0.99806269836875849</c:v>
                </c:pt>
                <c:pt idx="293">
                  <c:v>0.98103783123761135</c:v>
                </c:pt>
                <c:pt idx="294">
                  <c:v>0.93036220086665988</c:v>
                </c:pt>
                <c:pt idx="295">
                  <c:v>0.83272181501907483</c:v>
                </c:pt>
                <c:pt idx="296">
                  <c:v>0.66183255215011816</c:v>
                </c:pt>
                <c:pt idx="297">
                  <c:v>0.52914548545569462</c:v>
                </c:pt>
                <c:pt idx="298">
                  <c:v>0.4106944625483514</c:v>
                </c:pt>
                <c:pt idx="299">
                  <c:v>5.6390679163558742E-2</c:v>
                </c:pt>
                <c:pt idx="300">
                  <c:v>0.17582953667341356</c:v>
                </c:pt>
                <c:pt idx="301">
                  <c:v>0.40430849301111066</c:v>
                </c:pt>
                <c:pt idx="302">
                  <c:v>0.57527492067321861</c:v>
                </c:pt>
                <c:pt idx="303">
                  <c:v>0.78109308159384794</c:v>
                </c:pt>
                <c:pt idx="304">
                  <c:v>0.84929024565473377</c:v>
                </c:pt>
                <c:pt idx="305">
                  <c:v>0.90447318123879639</c:v>
                </c:pt>
                <c:pt idx="306">
                  <c:v>0.94949723615647008</c:v>
                </c:pt>
                <c:pt idx="307">
                  <c:v>0.97887852479284188</c:v>
                </c:pt>
                <c:pt idx="308">
                  <c:v>0.9933718134382995</c:v>
                </c:pt>
                <c:pt idx="309">
                  <c:v>0.99921220338183925</c:v>
                </c:pt>
                <c:pt idx="310">
                  <c:v>0.99931937511357016</c:v>
                </c:pt>
                <c:pt idx="311">
                  <c:v>0.99322578624990221</c:v>
                </c:pt>
                <c:pt idx="312">
                  <c:v>0.98860357929136278</c:v>
                </c:pt>
                <c:pt idx="313">
                  <c:v>0.9882553894792947</c:v>
                </c:pt>
                <c:pt idx="314">
                  <c:v>0.98456036574350847</c:v>
                </c:pt>
                <c:pt idx="315">
                  <c:v>0.98461182764681554</c:v>
                </c:pt>
                <c:pt idx="316">
                  <c:v>0.97882850643198216</c:v>
                </c:pt>
                <c:pt idx="317">
                  <c:v>0.97294816442414389</c:v>
                </c:pt>
                <c:pt idx="318">
                  <c:v>0.89015497775078323</c:v>
                </c:pt>
                <c:pt idx="319">
                  <c:v>0.76630717611730137</c:v>
                </c:pt>
                <c:pt idx="320">
                  <c:v>0.56990731836123043</c:v>
                </c:pt>
                <c:pt idx="321">
                  <c:v>0.32183935531349456</c:v>
                </c:pt>
                <c:pt idx="322">
                  <c:v>0.22445729652226395</c:v>
                </c:pt>
                <c:pt idx="323">
                  <c:v>0.38721934846805989</c:v>
                </c:pt>
                <c:pt idx="324">
                  <c:v>0.49945763579707603</c:v>
                </c:pt>
                <c:pt idx="325">
                  <c:v>0.60647453069171764</c:v>
                </c:pt>
                <c:pt idx="326">
                  <c:v>0.69840832659227914</c:v>
                </c:pt>
                <c:pt idx="327">
                  <c:v>0.76404430336609164</c:v>
                </c:pt>
                <c:pt idx="328">
                  <c:v>0.81223370800607997</c:v>
                </c:pt>
                <c:pt idx="329">
                  <c:v>0.85118091135967677</c:v>
                </c:pt>
                <c:pt idx="330">
                  <c:v>0.88456352198036436</c:v>
                </c:pt>
                <c:pt idx="331">
                  <c:v>0.90570839206433995</c:v>
                </c:pt>
                <c:pt idx="332">
                  <c:v>0.93169869614578749</c:v>
                </c:pt>
                <c:pt idx="333">
                  <c:v>0.95968709657841611</c:v>
                </c:pt>
                <c:pt idx="334">
                  <c:v>0.98190046346181648</c:v>
                </c:pt>
                <c:pt idx="335">
                  <c:v>0.99596026424682382</c:v>
                </c:pt>
                <c:pt idx="336">
                  <c:v>0.9999111774712155</c:v>
                </c:pt>
                <c:pt idx="337">
                  <c:v>0.9917471055013759</c:v>
                </c:pt>
                <c:pt idx="338">
                  <c:v>0.97499483646572394</c:v>
                </c:pt>
                <c:pt idx="339">
                  <c:v>0.95195706566918104</c:v>
                </c:pt>
                <c:pt idx="340">
                  <c:v>0.93122179747711875</c:v>
                </c:pt>
                <c:pt idx="341">
                  <c:v>0.89730406493295423</c:v>
                </c:pt>
                <c:pt idx="342">
                  <c:v>0.85840732434175615</c:v>
                </c:pt>
                <c:pt idx="343">
                  <c:v>0.82323057323114612</c:v>
                </c:pt>
                <c:pt idx="344">
                  <c:v>0.78997085895546126</c:v>
                </c:pt>
                <c:pt idx="345">
                  <c:v>0.73672260415852708</c:v>
                </c:pt>
                <c:pt idx="346">
                  <c:v>0.64412610627142497</c:v>
                </c:pt>
                <c:pt idx="347">
                  <c:v>0.33246896433167722</c:v>
                </c:pt>
                <c:pt idx="348">
                  <c:v>8.9294806464898513E-2</c:v>
                </c:pt>
                <c:pt idx="349">
                  <c:v>0.99873542256141334</c:v>
                </c:pt>
                <c:pt idx="350">
                  <c:v>0.99174647278210204</c:v>
                </c:pt>
                <c:pt idx="351">
                  <c:v>0.97763147619207302</c:v>
                </c:pt>
                <c:pt idx="352">
                  <c:v>0.96206027663862026</c:v>
                </c:pt>
                <c:pt idx="353">
                  <c:v>0.94691663169994933</c:v>
                </c:pt>
                <c:pt idx="354">
                  <c:v>0.92569809610285081</c:v>
                </c:pt>
                <c:pt idx="355">
                  <c:v>0.86300939194954174</c:v>
                </c:pt>
                <c:pt idx="356">
                  <c:v>0.8443618745349516</c:v>
                </c:pt>
                <c:pt idx="357">
                  <c:v>0.75731005082676828</c:v>
                </c:pt>
                <c:pt idx="358">
                  <c:v>0.66341624323942583</c:v>
                </c:pt>
                <c:pt idx="359">
                  <c:v>0.53946713039253813</c:v>
                </c:pt>
                <c:pt idx="360">
                  <c:v>0.40063588206267159</c:v>
                </c:pt>
                <c:pt idx="361">
                  <c:v>0.23012564683993011</c:v>
                </c:pt>
                <c:pt idx="362">
                  <c:v>3.6428399044771175E-3</c:v>
                </c:pt>
                <c:pt idx="363">
                  <c:v>0.5551195062114499</c:v>
                </c:pt>
                <c:pt idx="364">
                  <c:v>0.71706412500745542</c:v>
                </c:pt>
                <c:pt idx="365">
                  <c:v>0.80777139539423914</c:v>
                </c:pt>
                <c:pt idx="366">
                  <c:v>0.86733190184927511</c:v>
                </c:pt>
                <c:pt idx="367">
                  <c:v>0.91895889121968899</c:v>
                </c:pt>
                <c:pt idx="368">
                  <c:v>0.95243212904398589</c:v>
                </c:pt>
                <c:pt idx="369">
                  <c:v>0.97293300489597545</c:v>
                </c:pt>
                <c:pt idx="370">
                  <c:v>0.98388658216510039</c:v>
                </c:pt>
                <c:pt idx="371">
                  <c:v>0.98987073251088942</c:v>
                </c:pt>
                <c:pt idx="372">
                  <c:v>0.99582237904554505</c:v>
                </c:pt>
                <c:pt idx="373">
                  <c:v>0.99896909249168364</c:v>
                </c:pt>
                <c:pt idx="374">
                  <c:v>0.99972048124590673</c:v>
                </c:pt>
                <c:pt idx="375">
                  <c:v>0.99647733337678279</c:v>
                </c:pt>
                <c:pt idx="376">
                  <c:v>0.98704835747849229</c:v>
                </c:pt>
                <c:pt idx="377">
                  <c:v>0.97166620084733246</c:v>
                </c:pt>
                <c:pt idx="378">
                  <c:v>0.94261506758253022</c:v>
                </c:pt>
                <c:pt idx="379">
                  <c:v>0.8910454352493633</c:v>
                </c:pt>
                <c:pt idx="380">
                  <c:v>0.82553247886631254</c:v>
                </c:pt>
                <c:pt idx="381">
                  <c:v>0.74968743758252376</c:v>
                </c:pt>
                <c:pt idx="382">
                  <c:v>0.63987923579260364</c:v>
                </c:pt>
                <c:pt idx="383">
                  <c:v>0.49414154831764895</c:v>
                </c:pt>
                <c:pt idx="384">
                  <c:v>0.30737880452548433</c:v>
                </c:pt>
                <c:pt idx="385">
                  <c:v>8.3013100529813089E-2</c:v>
                </c:pt>
                <c:pt idx="386">
                  <c:v>0.10941312270435113</c:v>
                </c:pt>
                <c:pt idx="387">
                  <c:v>0.2121961458223193</c:v>
                </c:pt>
                <c:pt idx="388">
                  <c:v>0.27001549244340139</c:v>
                </c:pt>
                <c:pt idx="389">
                  <c:v>0.35520755976648477</c:v>
                </c:pt>
                <c:pt idx="390">
                  <c:v>0.46862681062879535</c:v>
                </c:pt>
                <c:pt idx="391">
                  <c:v>0.54770859698035712</c:v>
                </c:pt>
                <c:pt idx="392">
                  <c:v>0.58883050859679265</c:v>
                </c:pt>
                <c:pt idx="393">
                  <c:v>0.63395097936837819</c:v>
                </c:pt>
                <c:pt idx="394">
                  <c:v>0.69492659209338248</c:v>
                </c:pt>
                <c:pt idx="395">
                  <c:v>0.75946366397839349</c:v>
                </c:pt>
                <c:pt idx="396">
                  <c:v>0.82323258749928885</c:v>
                </c:pt>
                <c:pt idx="397">
                  <c:v>0.93493965757816988</c:v>
                </c:pt>
                <c:pt idx="398">
                  <c:v>0.99969688016384028</c:v>
                </c:pt>
                <c:pt idx="399">
                  <c:v>0.62710362845362488</c:v>
                </c:pt>
                <c:pt idx="400">
                  <c:v>0.24553419418886047</c:v>
                </c:pt>
                <c:pt idx="401">
                  <c:v>7.0651930021884857E-2</c:v>
                </c:pt>
                <c:pt idx="402">
                  <c:v>0.28526074392468864</c:v>
                </c:pt>
                <c:pt idx="403">
                  <c:v>0.4151541944437</c:v>
                </c:pt>
                <c:pt idx="404">
                  <c:v>0.50815378647114617</c:v>
                </c:pt>
                <c:pt idx="405">
                  <c:v>0.59178104221841277</c:v>
                </c:pt>
                <c:pt idx="406">
                  <c:v>0.66950722772677995</c:v>
                </c:pt>
                <c:pt idx="407">
                  <c:v>0.72776104887771798</c:v>
                </c:pt>
                <c:pt idx="408">
                  <c:v>0.77732118201651523</c:v>
                </c:pt>
                <c:pt idx="409">
                  <c:v>0.82511629681179333</c:v>
                </c:pt>
                <c:pt idx="410">
                  <c:v>0.86987247883121654</c:v>
                </c:pt>
                <c:pt idx="411">
                  <c:v>0.90534698841797423</c:v>
                </c:pt>
                <c:pt idx="412">
                  <c:v>0.93344924380043393</c:v>
                </c:pt>
                <c:pt idx="413">
                  <c:v>0.95596668002396867</c:v>
                </c:pt>
                <c:pt idx="414">
                  <c:v>0.97414672670001001</c:v>
                </c:pt>
                <c:pt idx="415">
                  <c:v>0.99097210268737823</c:v>
                </c:pt>
                <c:pt idx="416">
                  <c:v>0.99996407269847609</c:v>
                </c:pt>
                <c:pt idx="417">
                  <c:v>0.96200691092839419</c:v>
                </c:pt>
                <c:pt idx="418">
                  <c:v>0.92597197803124753</c:v>
                </c:pt>
                <c:pt idx="419">
                  <c:v>0.90174628140150737</c:v>
                </c:pt>
                <c:pt idx="420">
                  <c:v>0.89927556495947503</c:v>
                </c:pt>
                <c:pt idx="421">
                  <c:v>0.9053481347413771</c:v>
                </c:pt>
                <c:pt idx="422">
                  <c:v>0.92200140473966441</c:v>
                </c:pt>
                <c:pt idx="423">
                  <c:v>0.94849136633689213</c:v>
                </c:pt>
                <c:pt idx="424">
                  <c:v>0.97531258544770494</c:v>
                </c:pt>
                <c:pt idx="425">
                  <c:v>0.99334312132647995</c:v>
                </c:pt>
                <c:pt idx="426">
                  <c:v>0.99988159965784251</c:v>
                </c:pt>
                <c:pt idx="427">
                  <c:v>0.98515090680582251</c:v>
                </c:pt>
                <c:pt idx="428">
                  <c:v>0.95060136736209988</c:v>
                </c:pt>
                <c:pt idx="429">
                  <c:v>0.91014402453826637</c:v>
                </c:pt>
                <c:pt idx="430">
                  <c:v>0.85857181376274683</c:v>
                </c:pt>
                <c:pt idx="431">
                  <c:v>0.77608603570443224</c:v>
                </c:pt>
                <c:pt idx="432">
                  <c:v>0.65785157573130504</c:v>
                </c:pt>
                <c:pt idx="433">
                  <c:v>0.47387961663492201</c:v>
                </c:pt>
                <c:pt idx="434">
                  <c:v>0.21957556774409315</c:v>
                </c:pt>
                <c:pt idx="435">
                  <c:v>4.2763737784689532E-2</c:v>
                </c:pt>
                <c:pt idx="436">
                  <c:v>0.26064714785609944</c:v>
                </c:pt>
                <c:pt idx="437">
                  <c:v>0.45344454055773092</c:v>
                </c:pt>
                <c:pt idx="438">
                  <c:v>0.61481712509935771</c:v>
                </c:pt>
                <c:pt idx="439">
                  <c:v>0.73253504265285019</c:v>
                </c:pt>
                <c:pt idx="440">
                  <c:v>0.82485589818928606</c:v>
                </c:pt>
                <c:pt idx="441">
                  <c:v>0.90840068531635298</c:v>
                </c:pt>
                <c:pt idx="442">
                  <c:v>0.99999223332610876</c:v>
                </c:pt>
                <c:pt idx="443">
                  <c:v>0.96387307572855385</c:v>
                </c:pt>
                <c:pt idx="444">
                  <c:v>0.69193073970225638</c:v>
                </c:pt>
                <c:pt idx="445">
                  <c:v>0.47664260880369091</c:v>
                </c:pt>
                <c:pt idx="446">
                  <c:v>6.1660308481340534E-2</c:v>
                </c:pt>
                <c:pt idx="447">
                  <c:v>9.2949503482273238E-2</c:v>
                </c:pt>
                <c:pt idx="448">
                  <c:v>0.19598980847131098</c:v>
                </c:pt>
                <c:pt idx="449">
                  <c:v>6.5368756431778877E-2</c:v>
                </c:pt>
                <c:pt idx="450">
                  <c:v>2.5890525920994216E-2</c:v>
                </c:pt>
                <c:pt idx="451">
                  <c:v>7.5306753529114593E-3</c:v>
                </c:pt>
                <c:pt idx="452">
                  <c:v>4.7024993808566992E-3</c:v>
                </c:pt>
                <c:pt idx="453">
                  <c:v>8.5671815793368269E-3</c:v>
                </c:pt>
                <c:pt idx="454">
                  <c:v>7.4262954377009985E-2</c:v>
                </c:pt>
                <c:pt idx="455">
                  <c:v>0.16674647827424091</c:v>
                </c:pt>
                <c:pt idx="456">
                  <c:v>0.3045418230492411</c:v>
                </c:pt>
                <c:pt idx="457">
                  <c:v>0.4563848895538935</c:v>
                </c:pt>
                <c:pt idx="458">
                  <c:v>0.61998843971070838</c:v>
                </c:pt>
                <c:pt idx="459">
                  <c:v>0.75249487585935848</c:v>
                </c:pt>
                <c:pt idx="460">
                  <c:v>0.86877014156390353</c:v>
                </c:pt>
                <c:pt idx="461">
                  <c:v>0.96252481629163722</c:v>
                </c:pt>
                <c:pt idx="462">
                  <c:v>0.99984503024518068</c:v>
                </c:pt>
                <c:pt idx="463">
                  <c:v>0.97713600945282608</c:v>
                </c:pt>
                <c:pt idx="464">
                  <c:v>0.89917308089681636</c:v>
                </c:pt>
                <c:pt idx="465">
                  <c:v>0.74917980786652683</c:v>
                </c:pt>
                <c:pt idx="466">
                  <c:v>0.50728361660643706</c:v>
                </c:pt>
                <c:pt idx="467">
                  <c:v>0.20925241544951062</c:v>
                </c:pt>
                <c:pt idx="468">
                  <c:v>5.7365349911355848E-2</c:v>
                </c:pt>
                <c:pt idx="469">
                  <c:v>0.26589049864738989</c:v>
                </c:pt>
                <c:pt idx="470">
                  <c:v>0.42181936517223045</c:v>
                </c:pt>
                <c:pt idx="471">
                  <c:v>0.54199340959069597</c:v>
                </c:pt>
                <c:pt idx="472">
                  <c:v>0.63301702144347005</c:v>
                </c:pt>
                <c:pt idx="473">
                  <c:v>0.70767965472356886</c:v>
                </c:pt>
                <c:pt idx="474">
                  <c:v>0.77916576755972744</c:v>
                </c:pt>
                <c:pt idx="475">
                  <c:v>0.84560284725605062</c:v>
                </c:pt>
                <c:pt idx="476">
                  <c:v>0.9050849147489618</c:v>
                </c:pt>
                <c:pt idx="477">
                  <c:v>0.98476967611233812</c:v>
                </c:pt>
                <c:pt idx="478">
                  <c:v>0.99942397256702309</c:v>
                </c:pt>
                <c:pt idx="479">
                  <c:v>0.99398384586534461</c:v>
                </c:pt>
                <c:pt idx="480">
                  <c:v>0.9882274522468889</c:v>
                </c:pt>
                <c:pt idx="481">
                  <c:v>0.98954218534834404</c:v>
                </c:pt>
                <c:pt idx="482">
                  <c:v>0.99462196159006966</c:v>
                </c:pt>
                <c:pt idx="483">
                  <c:v>0.99964116394366453</c:v>
                </c:pt>
                <c:pt idx="484">
                  <c:v>0.99551092069615088</c:v>
                </c:pt>
                <c:pt idx="485">
                  <c:v>0.96836257487985389</c:v>
                </c:pt>
                <c:pt idx="486">
                  <c:v>0.90843513981197477</c:v>
                </c:pt>
                <c:pt idx="487">
                  <c:v>0.82072644554591356</c:v>
                </c:pt>
                <c:pt idx="488">
                  <c:v>0.70939491192697623</c:v>
                </c:pt>
                <c:pt idx="489">
                  <c:v>0.58618739532722619</c:v>
                </c:pt>
                <c:pt idx="490">
                  <c:v>0.41497741687365836</c:v>
                </c:pt>
                <c:pt idx="491">
                  <c:v>0.22038182282748842</c:v>
                </c:pt>
                <c:pt idx="492">
                  <c:v>6.5839196434439168E-3</c:v>
                </c:pt>
                <c:pt idx="493">
                  <c:v>0.24207158497009595</c:v>
                </c:pt>
                <c:pt idx="494">
                  <c:v>0.47999665310525019</c:v>
                </c:pt>
                <c:pt idx="495">
                  <c:v>0.7172798600052529</c:v>
                </c:pt>
                <c:pt idx="496">
                  <c:v>0.90150633531556001</c:v>
                </c:pt>
                <c:pt idx="497">
                  <c:v>0.99140874618603458</c:v>
                </c:pt>
                <c:pt idx="498">
                  <c:v>0.98799978211305406</c:v>
                </c:pt>
                <c:pt idx="499">
                  <c:v>0.92224851040206457</c:v>
                </c:pt>
                <c:pt idx="500">
                  <c:v>0.8283276685574803</c:v>
                </c:pt>
                <c:pt idx="501">
                  <c:v>0.73027517407685072</c:v>
                </c:pt>
                <c:pt idx="502">
                  <c:v>0.63348990571162989</c:v>
                </c:pt>
                <c:pt idx="503">
                  <c:v>0.53787374168448354</c:v>
                </c:pt>
                <c:pt idx="504">
                  <c:v>0.4520701495056082</c:v>
                </c:pt>
                <c:pt idx="505">
                  <c:v>0.3796642427985652</c:v>
                </c:pt>
                <c:pt idx="506">
                  <c:v>0.3124572602880098</c:v>
                </c:pt>
                <c:pt idx="507">
                  <c:v>0.24047334547316615</c:v>
                </c:pt>
                <c:pt idx="508">
                  <c:v>0.16861820006899686</c:v>
                </c:pt>
                <c:pt idx="509">
                  <c:v>7.4802519329824957E-2</c:v>
                </c:pt>
                <c:pt idx="510">
                  <c:v>7.3595509860677075E-2</c:v>
                </c:pt>
                <c:pt idx="511">
                  <c:v>9.6088156520742651E-2</c:v>
                </c:pt>
                <c:pt idx="512">
                  <c:v>0.16710583823580957</c:v>
                </c:pt>
                <c:pt idx="513">
                  <c:v>0.27212508949092323</c:v>
                </c:pt>
                <c:pt idx="514">
                  <c:v>0.40509948496225029</c:v>
                </c:pt>
                <c:pt idx="515">
                  <c:v>0.5535865302407571</c:v>
                </c:pt>
                <c:pt idx="516">
                  <c:v>0.7081304319073386</c:v>
                </c:pt>
                <c:pt idx="517">
                  <c:v>0.85753864863796325</c:v>
                </c:pt>
                <c:pt idx="518">
                  <c:v>0.95900477205604884</c:v>
                </c:pt>
                <c:pt idx="519">
                  <c:v>0.99947163946744333</c:v>
                </c:pt>
                <c:pt idx="520">
                  <c:v>0.97096195537028807</c:v>
                </c:pt>
                <c:pt idx="521">
                  <c:v>0.85297324800227015</c:v>
                </c:pt>
                <c:pt idx="522">
                  <c:v>0.63621892182120943</c:v>
                </c:pt>
                <c:pt idx="523">
                  <c:v>0.37732619951384622</c:v>
                </c:pt>
                <c:pt idx="524">
                  <c:v>0.12926182943146583</c:v>
                </c:pt>
                <c:pt idx="525">
                  <c:v>6.1446566247824956E-2</c:v>
                </c:pt>
                <c:pt idx="526">
                  <c:v>0.2312109115184216</c:v>
                </c:pt>
                <c:pt idx="527">
                  <c:v>0.37130317122456985</c:v>
                </c:pt>
                <c:pt idx="528">
                  <c:v>0.47746047987304208</c:v>
                </c:pt>
                <c:pt idx="529">
                  <c:v>0.5596863800297508</c:v>
                </c:pt>
                <c:pt idx="530">
                  <c:v>0.74213882380527363</c:v>
                </c:pt>
                <c:pt idx="531">
                  <c:v>0.8335021856271938</c:v>
                </c:pt>
                <c:pt idx="532">
                  <c:v>0.90495214630966014</c:v>
                </c:pt>
                <c:pt idx="533">
                  <c:v>0.95197427978050309</c:v>
                </c:pt>
                <c:pt idx="534">
                  <c:v>0.97981601793480932</c:v>
                </c:pt>
                <c:pt idx="535">
                  <c:v>0.99944353916778861</c:v>
                </c:pt>
                <c:pt idx="536">
                  <c:v>0.99996561500102599</c:v>
                </c:pt>
                <c:pt idx="537">
                  <c:v>0.99870210963248074</c:v>
                </c:pt>
                <c:pt idx="538">
                  <c:v>0.99061905505583292</c:v>
                </c:pt>
                <c:pt idx="539">
                  <c:v>0.97176294412155695</c:v>
                </c:pt>
                <c:pt idx="540">
                  <c:v>0.93378042337470124</c:v>
                </c:pt>
                <c:pt idx="541">
                  <c:v>0.86843822719778696</c:v>
                </c:pt>
                <c:pt idx="542">
                  <c:v>0.77306626936016198</c:v>
                </c:pt>
                <c:pt idx="543">
                  <c:v>0.65522406904802533</c:v>
                </c:pt>
                <c:pt idx="544">
                  <c:v>0.54470578673434844</c:v>
                </c:pt>
                <c:pt idx="545">
                  <c:v>0.42081819390523445</c:v>
                </c:pt>
                <c:pt idx="546">
                  <c:v>0.24435389756084572</c:v>
                </c:pt>
                <c:pt idx="547">
                  <c:v>3.7585307880925087E-3</c:v>
                </c:pt>
                <c:pt idx="548">
                  <c:v>0.28865181167667875</c:v>
                </c:pt>
                <c:pt idx="549">
                  <c:v>0.41784683260465943</c:v>
                </c:pt>
                <c:pt idx="550">
                  <c:v>0.66159956151546473</c:v>
                </c:pt>
                <c:pt idx="551">
                  <c:v>0.85691958355307918</c:v>
                </c:pt>
                <c:pt idx="552">
                  <c:v>0.98249675893258637</c:v>
                </c:pt>
                <c:pt idx="553">
                  <c:v>0.98837755886759049</c:v>
                </c:pt>
                <c:pt idx="554">
                  <c:v>0.85019770652383042</c:v>
                </c:pt>
                <c:pt idx="555">
                  <c:v>0.7634473531505136</c:v>
                </c:pt>
                <c:pt idx="556">
                  <c:v>0.59326117357060659</c:v>
                </c:pt>
                <c:pt idx="557">
                  <c:v>0.53078803318437295</c:v>
                </c:pt>
                <c:pt idx="558">
                  <c:v>0.4830265192223806</c:v>
                </c:pt>
                <c:pt idx="559">
                  <c:v>0.46020577374896043</c:v>
                </c:pt>
                <c:pt idx="560">
                  <c:v>0.43164358969210642</c:v>
                </c:pt>
                <c:pt idx="561">
                  <c:v>0.40391541631178313</c:v>
                </c:pt>
                <c:pt idx="562">
                  <c:v>0.37095559700991909</c:v>
                </c:pt>
                <c:pt idx="563">
                  <c:v>0.33449766398349223</c:v>
                </c:pt>
                <c:pt idx="564">
                  <c:v>0.29997950845387378</c:v>
                </c:pt>
                <c:pt idx="565">
                  <c:v>0.26425098243609213</c:v>
                </c:pt>
                <c:pt idx="566">
                  <c:v>0.25382187654573485</c:v>
                </c:pt>
                <c:pt idx="567">
                  <c:v>0.2551338099202487</c:v>
                </c:pt>
                <c:pt idx="568">
                  <c:v>0.2810671513304776</c:v>
                </c:pt>
                <c:pt idx="569">
                  <c:v>0.31501044762986635</c:v>
                </c:pt>
                <c:pt idx="570">
                  <c:v>0.37590809323445573</c:v>
                </c:pt>
                <c:pt idx="571">
                  <c:v>0.47442850631617262</c:v>
                </c:pt>
                <c:pt idx="572">
                  <c:v>0.62255218031864556</c:v>
                </c:pt>
                <c:pt idx="573">
                  <c:v>0.82464718812224591</c:v>
                </c:pt>
                <c:pt idx="574">
                  <c:v>0.9995648760442033</c:v>
                </c:pt>
                <c:pt idx="575">
                  <c:v>0.71540465253180519</c:v>
                </c:pt>
                <c:pt idx="576">
                  <c:v>0.32563311917883164</c:v>
                </c:pt>
                <c:pt idx="577">
                  <c:v>5.3393693840504151E-2</c:v>
                </c:pt>
                <c:pt idx="578">
                  <c:v>0.15991883534269824</c:v>
                </c:pt>
                <c:pt idx="579">
                  <c:v>0.2493730559638779</c:v>
                </c:pt>
                <c:pt idx="580">
                  <c:v>0.32369113586450571</c:v>
                </c:pt>
                <c:pt idx="581">
                  <c:v>0.39242861564970899</c:v>
                </c:pt>
                <c:pt idx="582">
                  <c:v>0.45474408422174989</c:v>
                </c:pt>
                <c:pt idx="583">
                  <c:v>0.57724124069795468</c:v>
                </c:pt>
                <c:pt idx="584">
                  <c:v>0.65131667787968994</c:v>
                </c:pt>
                <c:pt idx="585">
                  <c:v>0.72610478497352271</c:v>
                </c:pt>
                <c:pt idx="586">
                  <c:v>0.79909174753040924</c:v>
                </c:pt>
                <c:pt idx="587">
                  <c:v>0.86249395834072196</c:v>
                </c:pt>
                <c:pt idx="588">
                  <c:v>0.91742221773409216</c:v>
                </c:pt>
                <c:pt idx="589">
                  <c:v>0.95372253037029264</c:v>
                </c:pt>
                <c:pt idx="590">
                  <c:v>0.9802046082538548</c:v>
                </c:pt>
                <c:pt idx="591">
                  <c:v>0.99998400272804533</c:v>
                </c:pt>
                <c:pt idx="592">
                  <c:v>0.46395913415170853</c:v>
                </c:pt>
                <c:pt idx="593">
                  <c:v>0.14960691371428997</c:v>
                </c:pt>
                <c:pt idx="594">
                  <c:v>0.57529912971992192</c:v>
                </c:pt>
                <c:pt idx="595">
                  <c:v>0.88452128650336959</c:v>
                </c:pt>
                <c:pt idx="596">
                  <c:v>0.99332558315028896</c:v>
                </c:pt>
                <c:pt idx="597">
                  <c:v>0.94695534530200531</c:v>
                </c:pt>
                <c:pt idx="598">
                  <c:v>0.78530655672272387</c:v>
                </c:pt>
                <c:pt idx="599">
                  <c:v>0.58590255834006699</c:v>
                </c:pt>
                <c:pt idx="600">
                  <c:v>0.40323672047366066</c:v>
                </c:pt>
                <c:pt idx="601">
                  <c:v>0.29733332654321981</c:v>
                </c:pt>
                <c:pt idx="602">
                  <c:v>0.28455025547759971</c:v>
                </c:pt>
                <c:pt idx="603">
                  <c:v>0.27284418524539811</c:v>
                </c:pt>
                <c:pt idx="604">
                  <c:v>0.2420668942420707</c:v>
                </c:pt>
                <c:pt idx="605">
                  <c:v>0.2321453937225415</c:v>
                </c:pt>
                <c:pt idx="606">
                  <c:v>0.26605575475983478</c:v>
                </c:pt>
                <c:pt idx="607">
                  <c:v>0.30764521435871101</c:v>
                </c:pt>
                <c:pt idx="608">
                  <c:v>0.34251123891487978</c:v>
                </c:pt>
                <c:pt idx="609">
                  <c:v>0.40367112267402189</c:v>
                </c:pt>
                <c:pt idx="610">
                  <c:v>0.50383111975119965</c:v>
                </c:pt>
                <c:pt idx="611">
                  <c:v>0.60625526447188749</c:v>
                </c:pt>
                <c:pt idx="612">
                  <c:v>0.67911188356341223</c:v>
                </c:pt>
                <c:pt idx="613">
                  <c:v>0.735649507569337</c:v>
                </c:pt>
                <c:pt idx="614">
                  <c:v>0.78795293429059343</c:v>
                </c:pt>
                <c:pt idx="615">
                  <c:v>0.82672809916772272</c:v>
                </c:pt>
                <c:pt idx="616">
                  <c:v>0.8529328243212474</c:v>
                </c:pt>
                <c:pt idx="617">
                  <c:v>0.87030902626864237</c:v>
                </c:pt>
                <c:pt idx="618">
                  <c:v>0.86152811223047021</c:v>
                </c:pt>
                <c:pt idx="619">
                  <c:v>0.79933622745148458</c:v>
                </c:pt>
                <c:pt idx="620">
                  <c:v>0.60794071166968977</c:v>
                </c:pt>
                <c:pt idx="621">
                  <c:v>0.54821412047233864</c:v>
                </c:pt>
                <c:pt idx="622">
                  <c:v>0.34993288336436873</c:v>
                </c:pt>
                <c:pt idx="623">
                  <c:v>0.25583983447375924</c:v>
                </c:pt>
                <c:pt idx="624">
                  <c:v>0.22320291402426393</c:v>
                </c:pt>
                <c:pt idx="625">
                  <c:v>0.26092760245354313</c:v>
                </c:pt>
                <c:pt idx="626">
                  <c:v>0.44686309663301083</c:v>
                </c:pt>
                <c:pt idx="627">
                  <c:v>0.92793966135007377</c:v>
                </c:pt>
                <c:pt idx="628">
                  <c:v>0.62373554894285155</c:v>
                </c:pt>
                <c:pt idx="629">
                  <c:v>0.91537529112506455</c:v>
                </c:pt>
                <c:pt idx="630">
                  <c:v>0.9986376710650241</c:v>
                </c:pt>
                <c:pt idx="631">
                  <c:v>0.92888044485126875</c:v>
                </c:pt>
                <c:pt idx="632">
                  <c:v>0.64742919895433804</c:v>
                </c:pt>
                <c:pt idx="633">
                  <c:v>0.36213721991278708</c:v>
                </c:pt>
                <c:pt idx="634">
                  <c:v>0.21154784274909688</c:v>
                </c:pt>
                <c:pt idx="635">
                  <c:v>0.13438011348168533</c:v>
                </c:pt>
                <c:pt idx="636">
                  <c:v>6.8771989998807362E-2</c:v>
                </c:pt>
                <c:pt idx="637">
                  <c:v>1.7003724150837621E-2</c:v>
                </c:pt>
                <c:pt idx="638">
                  <c:v>0.1118453330210528</c:v>
                </c:pt>
                <c:pt idx="639">
                  <c:v>0.17986606311916292</c:v>
                </c:pt>
                <c:pt idx="640">
                  <c:v>0.20654962094423623</c:v>
                </c:pt>
                <c:pt idx="641">
                  <c:v>0.21340452208826413</c:v>
                </c:pt>
                <c:pt idx="642">
                  <c:v>0.21689918667121616</c:v>
                </c:pt>
                <c:pt idx="643">
                  <c:v>0.22013939345846992</c:v>
                </c:pt>
                <c:pt idx="644">
                  <c:v>0.23842438947515887</c:v>
                </c:pt>
                <c:pt idx="645">
                  <c:v>0.27435787927825162</c:v>
                </c:pt>
                <c:pt idx="646">
                  <c:v>0.30373138329198529</c:v>
                </c:pt>
                <c:pt idx="647">
                  <c:v>0.32620540236706147</c:v>
                </c:pt>
                <c:pt idx="648">
                  <c:v>0.35990902133472269</c:v>
                </c:pt>
                <c:pt idx="649">
                  <c:v>0.39897616617207021</c:v>
                </c:pt>
                <c:pt idx="650">
                  <c:v>0.4354736841134938</c:v>
                </c:pt>
                <c:pt idx="651">
                  <c:v>0.48941484895180937</c:v>
                </c:pt>
                <c:pt idx="652">
                  <c:v>0.54127514186055992</c:v>
                </c:pt>
                <c:pt idx="653">
                  <c:v>0.45062022662649964</c:v>
                </c:pt>
                <c:pt idx="654">
                  <c:v>0.47704057801472816</c:v>
                </c:pt>
                <c:pt idx="655">
                  <c:v>0.57733834425742292</c:v>
                </c:pt>
                <c:pt idx="656">
                  <c:v>0.64921046907258706</c:v>
                </c:pt>
                <c:pt idx="657">
                  <c:v>0.67635498473925304</c:v>
                </c:pt>
                <c:pt idx="658">
                  <c:v>0.69295444240843529</c:v>
                </c:pt>
                <c:pt idx="659">
                  <c:v>0.72401990092261437</c:v>
                </c:pt>
                <c:pt idx="660">
                  <c:v>0.7524089634864084</c:v>
                </c:pt>
                <c:pt idx="661">
                  <c:v>0.77140607354929791</c:v>
                </c:pt>
                <c:pt idx="662">
                  <c:v>0.79184010220885226</c:v>
                </c:pt>
                <c:pt idx="663">
                  <c:v>0.80868139806791206</c:v>
                </c:pt>
                <c:pt idx="664">
                  <c:v>0.80238578132890215</c:v>
                </c:pt>
                <c:pt idx="665">
                  <c:v>0.75845272595314361</c:v>
                </c:pt>
                <c:pt idx="666">
                  <c:v>0.69407001498096266</c:v>
                </c:pt>
                <c:pt idx="667">
                  <c:v>0.65511543731204636</c:v>
                </c:pt>
                <c:pt idx="668">
                  <c:v>0.64996114210436251</c:v>
                </c:pt>
                <c:pt idx="669">
                  <c:v>0.62952163746668166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04-4AF5-AA1E-39670041F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6052079"/>
        <c:axId val="526057487"/>
      </c:lineChart>
      <c:catAx>
        <c:axId val="5260520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057487"/>
        <c:crosses val="autoZero"/>
        <c:auto val="1"/>
        <c:lblAlgn val="ctr"/>
        <c:lblOffset val="100"/>
        <c:noMultiLvlLbl val="0"/>
      </c:catAx>
      <c:valAx>
        <c:axId val="526057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052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'masterlocal-35'!$H$3:$H$671</c:f>
              <c:numCache>
                <c:formatCode>General</c:formatCode>
                <c:ptCount val="669"/>
                <c:pt idx="0">
                  <c:v>0.82501178360372518</c:v>
                </c:pt>
                <c:pt idx="1">
                  <c:v>0.82176217637142157</c:v>
                </c:pt>
                <c:pt idx="2">
                  <c:v>0.81602722484347456</c:v>
                </c:pt>
                <c:pt idx="3">
                  <c:v>0.81021165705358245</c:v>
                </c:pt>
                <c:pt idx="4">
                  <c:v>0.8034006289608816</c:v>
                </c:pt>
                <c:pt idx="5">
                  <c:v>0.79367294983943237</c:v>
                </c:pt>
                <c:pt idx="6">
                  <c:v>0.77909604677051625</c:v>
                </c:pt>
                <c:pt idx="7">
                  <c:v>0.76115196368159876</c:v>
                </c:pt>
                <c:pt idx="8">
                  <c:v>0.74494355247062516</c:v>
                </c:pt>
                <c:pt idx="9">
                  <c:v>0.73351805726847241</c:v>
                </c:pt>
                <c:pt idx="10">
                  <c:v>0.72394417914858544</c:v>
                </c:pt>
                <c:pt idx="11">
                  <c:v>0.71501755067941297</c:v>
                </c:pt>
                <c:pt idx="12">
                  <c:v>0.70420501267756086</c:v>
                </c:pt>
                <c:pt idx="13">
                  <c:v>0.69267716176803174</c:v>
                </c:pt>
                <c:pt idx="14">
                  <c:v>0.68303031475356024</c:v>
                </c:pt>
                <c:pt idx="15">
                  <c:v>0.67596184250924318</c:v>
                </c:pt>
                <c:pt idx="16">
                  <c:v>0.67091182597953691</c:v>
                </c:pt>
                <c:pt idx="17">
                  <c:v>0.66602745040785905</c:v>
                </c:pt>
                <c:pt idx="18">
                  <c:v>0.6599241467372694</c:v>
                </c:pt>
                <c:pt idx="19">
                  <c:v>0.65350899634447945</c:v>
                </c:pt>
                <c:pt idx="20">
                  <c:v>0.64852160430084971</c:v>
                </c:pt>
                <c:pt idx="21">
                  <c:v>0.64555408906577705</c:v>
                </c:pt>
                <c:pt idx="22">
                  <c:v>0.64395053095357691</c:v>
                </c:pt>
                <c:pt idx="23">
                  <c:v>0.64443236170648344</c:v>
                </c:pt>
                <c:pt idx="24">
                  <c:v>0.6493861065192047</c:v>
                </c:pt>
                <c:pt idx="25">
                  <c:v>0.663268233135475</c:v>
                </c:pt>
                <c:pt idx="26">
                  <c:v>0.68671504011319218</c:v>
                </c:pt>
                <c:pt idx="27">
                  <c:v>0.71562679694378539</c:v>
                </c:pt>
                <c:pt idx="28">
                  <c:v>0.7480494069185657</c:v>
                </c:pt>
                <c:pt idx="29">
                  <c:v>0.78365515354797599</c:v>
                </c:pt>
                <c:pt idx="30">
                  <c:v>0.82401153306815333</c:v>
                </c:pt>
                <c:pt idx="31">
                  <c:v>0.87318280334732623</c:v>
                </c:pt>
                <c:pt idx="32">
                  <c:v>0.93219656042271004</c:v>
                </c:pt>
                <c:pt idx="33">
                  <c:v>0.99511258628483545</c:v>
                </c:pt>
                <c:pt idx="34">
                  <c:v>1.0538938709918666</c:v>
                </c:pt>
                <c:pt idx="35">
                  <c:v>1.1017146244758975</c:v>
                </c:pt>
                <c:pt idx="36">
                  <c:v>1.1635892478416878</c:v>
                </c:pt>
                <c:pt idx="37">
                  <c:v>1.2017908760127658</c:v>
                </c:pt>
                <c:pt idx="38">
                  <c:v>1.2056209628376064</c:v>
                </c:pt>
                <c:pt idx="39">
                  <c:v>1.196154050386119</c:v>
                </c:pt>
                <c:pt idx="40">
                  <c:v>1.1726184933270947</c:v>
                </c:pt>
                <c:pt idx="41">
                  <c:v>1.1383271729768829</c:v>
                </c:pt>
                <c:pt idx="42">
                  <c:v>1.0951391395452164</c:v>
                </c:pt>
                <c:pt idx="43">
                  <c:v>1.0396109645814404</c:v>
                </c:pt>
                <c:pt idx="44">
                  <c:v>0.96813386589422656</c:v>
                </c:pt>
                <c:pt idx="45">
                  <c:v>0.88715558665491634</c:v>
                </c:pt>
                <c:pt idx="46">
                  <c:v>0.80683546112916016</c:v>
                </c:pt>
                <c:pt idx="47">
                  <c:v>0.7286992907396167</c:v>
                </c:pt>
                <c:pt idx="48">
                  <c:v>0.62602172779603871</c:v>
                </c:pt>
                <c:pt idx="49">
                  <c:v>0.63961318071672868</c:v>
                </c:pt>
                <c:pt idx="50">
                  <c:v>0.64623137460718483</c:v>
                </c:pt>
                <c:pt idx="51">
                  <c:v>0.64219545267528133</c:v>
                </c:pt>
                <c:pt idx="52">
                  <c:v>0.6189831451732638</c:v>
                </c:pt>
                <c:pt idx="53">
                  <c:v>0.60835017496153165</c:v>
                </c:pt>
                <c:pt idx="54">
                  <c:v>0.59938022120397005</c:v>
                </c:pt>
                <c:pt idx="55">
                  <c:v>0.58890579528918585</c:v>
                </c:pt>
                <c:pt idx="56">
                  <c:v>0.58547707869610033</c:v>
                </c:pt>
                <c:pt idx="57">
                  <c:v>0.59239780555470767</c:v>
                </c:pt>
                <c:pt idx="58">
                  <c:v>0.61265674130205039</c:v>
                </c:pt>
                <c:pt idx="59">
                  <c:v>0.64175566399123829</c:v>
                </c:pt>
                <c:pt idx="60">
                  <c:v>0.67964541005819123</c:v>
                </c:pt>
                <c:pt idx="61">
                  <c:v>0.72894465724424895</c:v>
                </c:pt>
                <c:pt idx="62">
                  <c:v>0.78999139114995276</c:v>
                </c:pt>
                <c:pt idx="63">
                  <c:v>0.85921856326081558</c:v>
                </c:pt>
                <c:pt idx="64">
                  <c:v>0.93345108910634023</c:v>
                </c:pt>
                <c:pt idx="65">
                  <c:v>1.0036720620378512</c:v>
                </c:pt>
                <c:pt idx="66">
                  <c:v>1.0613810160930532</c:v>
                </c:pt>
                <c:pt idx="67">
                  <c:v>1.0985875378996355</c:v>
                </c:pt>
                <c:pt idx="68">
                  <c:v>1.1187519658309977</c:v>
                </c:pt>
                <c:pt idx="69">
                  <c:v>1.127652730711983</c:v>
                </c:pt>
                <c:pt idx="70">
                  <c:v>1.1274624102684667</c:v>
                </c:pt>
                <c:pt idx="71">
                  <c:v>1.1177408331829946</c:v>
                </c:pt>
                <c:pt idx="72">
                  <c:v>1.100012423504463</c:v>
                </c:pt>
                <c:pt idx="73">
                  <c:v>1.0770781209498481</c:v>
                </c:pt>
                <c:pt idx="74">
                  <c:v>1.0524700563611655</c:v>
                </c:pt>
                <c:pt idx="75">
                  <c:v>1.0324036236770109</c:v>
                </c:pt>
                <c:pt idx="76">
                  <c:v>1.012641291469746</c:v>
                </c:pt>
                <c:pt idx="77">
                  <c:v>0.99108936988345464</c:v>
                </c:pt>
                <c:pt idx="78">
                  <c:v>0.93280374700274626</c:v>
                </c:pt>
                <c:pt idx="79">
                  <c:v>0.89563552115293288</c:v>
                </c:pt>
                <c:pt idx="80">
                  <c:v>0.85571772227062204</c:v>
                </c:pt>
                <c:pt idx="81">
                  <c:v>0.81575500629629982</c:v>
                </c:pt>
                <c:pt idx="82">
                  <c:v>0.77749516318130429</c:v>
                </c:pt>
                <c:pt idx="83">
                  <c:v>0.73868307701558567</c:v>
                </c:pt>
                <c:pt idx="84">
                  <c:v>0.70106977544282123</c:v>
                </c:pt>
                <c:pt idx="85">
                  <c:v>0.66928891210954378</c:v>
                </c:pt>
                <c:pt idx="86">
                  <c:v>0.65390027392312922</c:v>
                </c:pt>
                <c:pt idx="87">
                  <c:v>0.64850750176641803</c:v>
                </c:pt>
                <c:pt idx="88">
                  <c:v>0.64738325120327134</c:v>
                </c:pt>
                <c:pt idx="89">
                  <c:v>0.64369556204235101</c:v>
                </c:pt>
                <c:pt idx="90">
                  <c:v>0.63812231421943366</c:v>
                </c:pt>
                <c:pt idx="91">
                  <c:v>0.63031394889519499</c:v>
                </c:pt>
                <c:pt idx="92">
                  <c:v>0.62308178130016822</c:v>
                </c:pt>
                <c:pt idx="93">
                  <c:v>0.61755802782956504</c:v>
                </c:pt>
                <c:pt idx="94">
                  <c:v>0.6133288294038417</c:v>
                </c:pt>
                <c:pt idx="95">
                  <c:v>0.60871270062418503</c:v>
                </c:pt>
                <c:pt idx="96">
                  <c:v>0.60379364778857392</c:v>
                </c:pt>
                <c:pt idx="97">
                  <c:v>0.60152398644748395</c:v>
                </c:pt>
                <c:pt idx="98">
                  <c:v>0.68193500014903352</c:v>
                </c:pt>
                <c:pt idx="99">
                  <c:v>0.70931695210870926</c:v>
                </c:pt>
                <c:pt idx="100">
                  <c:v>0.73448705295658512</c:v>
                </c:pt>
                <c:pt idx="101">
                  <c:v>0.7573398754199564</c:v>
                </c:pt>
                <c:pt idx="102">
                  <c:v>0.78183959547656989</c:v>
                </c:pt>
                <c:pt idx="103">
                  <c:v>0.8074367044077424</c:v>
                </c:pt>
                <c:pt idx="104">
                  <c:v>0.83636702508645033</c:v>
                </c:pt>
                <c:pt idx="105">
                  <c:v>0.86511686522700959</c:v>
                </c:pt>
                <c:pt idx="106">
                  <c:v>0.9139798701899875</c:v>
                </c:pt>
                <c:pt idx="107">
                  <c:v>0.93245576425420373</c:v>
                </c:pt>
                <c:pt idx="108">
                  <c:v>0.95367601841663119</c:v>
                </c:pt>
                <c:pt idx="109">
                  <c:v>0.95742127686813716</c:v>
                </c:pt>
                <c:pt idx="110">
                  <c:v>0.95008915214742384</c:v>
                </c:pt>
                <c:pt idx="111">
                  <c:v>0.93348140379665323</c:v>
                </c:pt>
                <c:pt idx="112">
                  <c:v>0.91104358583580913</c:v>
                </c:pt>
                <c:pt idx="113">
                  <c:v>0.8950226815309722</c:v>
                </c:pt>
                <c:pt idx="114">
                  <c:v>0.88962604788840194</c:v>
                </c:pt>
                <c:pt idx="115">
                  <c:v>0.89094913778388352</c:v>
                </c:pt>
                <c:pt idx="116">
                  <c:v>0.88265823540764976</c:v>
                </c:pt>
                <c:pt idx="117">
                  <c:v>0.86208170338786139</c:v>
                </c:pt>
                <c:pt idx="118">
                  <c:v>0.83324369113332308</c:v>
                </c:pt>
                <c:pt idx="119">
                  <c:v>0.80582929568857786</c:v>
                </c:pt>
                <c:pt idx="120">
                  <c:v>0.78149611816891107</c:v>
                </c:pt>
                <c:pt idx="121">
                  <c:v>0.76040393744463153</c:v>
                </c:pt>
                <c:pt idx="122">
                  <c:v>0.73995828488559157</c:v>
                </c:pt>
                <c:pt idx="123">
                  <c:v>0.72610682659495984</c:v>
                </c:pt>
                <c:pt idx="124">
                  <c:v>0.71502143534418872</c:v>
                </c:pt>
                <c:pt idx="125">
                  <c:v>0.69629969509415446</c:v>
                </c:pt>
                <c:pt idx="126">
                  <c:v>0.67931558916809354</c:v>
                </c:pt>
                <c:pt idx="127">
                  <c:v>0.67452863174186672</c:v>
                </c:pt>
                <c:pt idx="128">
                  <c:v>0.68163854518112577</c:v>
                </c:pt>
                <c:pt idx="129">
                  <c:v>0.69545653508267646</c:v>
                </c:pt>
                <c:pt idx="130">
                  <c:v>0.71473660521323068</c:v>
                </c:pt>
                <c:pt idx="131">
                  <c:v>0.74073485996997512</c:v>
                </c:pt>
                <c:pt idx="132">
                  <c:v>0.76486553892501441</c:v>
                </c:pt>
                <c:pt idx="133">
                  <c:v>0.77837879723508074</c:v>
                </c:pt>
                <c:pt idx="134">
                  <c:v>0.78698758420352533</c:v>
                </c:pt>
                <c:pt idx="135">
                  <c:v>0.80146329350653911</c:v>
                </c:pt>
                <c:pt idx="136">
                  <c:v>0.8225305885861236</c:v>
                </c:pt>
                <c:pt idx="137">
                  <c:v>0.84194568902447631</c:v>
                </c:pt>
                <c:pt idx="138">
                  <c:v>0.85914151662661564</c:v>
                </c:pt>
                <c:pt idx="139">
                  <c:v>0.86077688884204984</c:v>
                </c:pt>
                <c:pt idx="140">
                  <c:v>0.83827850100778145</c:v>
                </c:pt>
                <c:pt idx="141">
                  <c:v>0.79022279401485351</c:v>
                </c:pt>
                <c:pt idx="142">
                  <c:v>0.72443156269719056</c:v>
                </c:pt>
                <c:pt idx="143">
                  <c:v>0.65446665454998854</c:v>
                </c:pt>
                <c:pt idx="144">
                  <c:v>0.49253014602499207</c:v>
                </c:pt>
                <c:pt idx="145">
                  <c:v>0.4260826465923071</c:v>
                </c:pt>
                <c:pt idx="146">
                  <c:v>0.38283056416808592</c:v>
                </c:pt>
                <c:pt idx="147">
                  <c:v>0.39488670312431468</c:v>
                </c:pt>
                <c:pt idx="148">
                  <c:v>0.98048909322473377</c:v>
                </c:pt>
                <c:pt idx="149">
                  <c:v>0.96925776156146681</c:v>
                </c:pt>
                <c:pt idx="150">
                  <c:v>0.96163803043096152</c:v>
                </c:pt>
                <c:pt idx="151">
                  <c:v>0.95159145519551436</c:v>
                </c:pt>
                <c:pt idx="152">
                  <c:v>0.93454032052047242</c:v>
                </c:pt>
                <c:pt idx="153">
                  <c:v>0.90378490954438118</c:v>
                </c:pt>
                <c:pt idx="154">
                  <c:v>0.85956434020158501</c:v>
                </c:pt>
                <c:pt idx="155">
                  <c:v>0.8046482073667337</c:v>
                </c:pt>
                <c:pt idx="156">
                  <c:v>0.75265198254065435</c:v>
                </c:pt>
                <c:pt idx="157">
                  <c:v>0.71242882342044545</c:v>
                </c:pt>
                <c:pt idx="158">
                  <c:v>0.67570099338836509</c:v>
                </c:pt>
                <c:pt idx="159">
                  <c:v>0.63588275167303565</c:v>
                </c:pt>
                <c:pt idx="160">
                  <c:v>0.59659555371494011</c:v>
                </c:pt>
                <c:pt idx="161">
                  <c:v>0.53707746294272662</c:v>
                </c:pt>
                <c:pt idx="162">
                  <c:v>0.50870028050178684</c:v>
                </c:pt>
                <c:pt idx="163">
                  <c:v>0.49898599481638872</c:v>
                </c:pt>
                <c:pt idx="164">
                  <c:v>0.50413208957577083</c:v>
                </c:pt>
                <c:pt idx="165">
                  <c:v>0.5069656411225788</c:v>
                </c:pt>
                <c:pt idx="166">
                  <c:v>0.5155525576588158</c:v>
                </c:pt>
                <c:pt idx="167">
                  <c:v>0.53162643702427559</c:v>
                </c:pt>
                <c:pt idx="168">
                  <c:v>0.54933262446003461</c:v>
                </c:pt>
                <c:pt idx="169">
                  <c:v>0.56944485337160367</c:v>
                </c:pt>
                <c:pt idx="170">
                  <c:v>0.5900576991031028</c:v>
                </c:pt>
                <c:pt idx="171">
                  <c:v>0.60828163123062418</c:v>
                </c:pt>
                <c:pt idx="172">
                  <c:v>0.62544532940775976</c:v>
                </c:pt>
                <c:pt idx="173">
                  <c:v>0.64485938843073631</c:v>
                </c:pt>
                <c:pt idx="174">
                  <c:v>0.6740951573245525</c:v>
                </c:pt>
                <c:pt idx="175">
                  <c:v>0.70844318981344767</c:v>
                </c:pt>
                <c:pt idx="176">
                  <c:v>0.75045747645480765</c:v>
                </c:pt>
                <c:pt idx="177">
                  <c:v>0.80337355928125997</c:v>
                </c:pt>
                <c:pt idx="178">
                  <c:v>0.8555038793102171</c:v>
                </c:pt>
                <c:pt idx="179">
                  <c:v>0.91482156402109216</c:v>
                </c:pt>
                <c:pt idx="180">
                  <c:v>0.9877874062845371</c:v>
                </c:pt>
                <c:pt idx="181">
                  <c:v>1.0631264247080519</c:v>
                </c:pt>
                <c:pt idx="182">
                  <c:v>1.1384713428828122</c:v>
                </c:pt>
                <c:pt idx="183">
                  <c:v>1.1862944250046776</c:v>
                </c:pt>
                <c:pt idx="184">
                  <c:v>1.2047683748231448</c:v>
                </c:pt>
                <c:pt idx="185">
                  <c:v>1.2205927480604093</c:v>
                </c:pt>
                <c:pt idx="186">
                  <c:v>1.2232060318615583</c:v>
                </c:pt>
                <c:pt idx="187">
                  <c:v>1.2059091534804742</c:v>
                </c:pt>
                <c:pt idx="188">
                  <c:v>1.1717756011260589</c:v>
                </c:pt>
                <c:pt idx="189">
                  <c:v>1.1271971631129643</c:v>
                </c:pt>
                <c:pt idx="190">
                  <c:v>1.0771429795135299</c:v>
                </c:pt>
                <c:pt idx="191">
                  <c:v>1.0319869721426649</c:v>
                </c:pt>
                <c:pt idx="192">
                  <c:v>0.99934296407718548</c:v>
                </c:pt>
                <c:pt idx="193">
                  <c:v>0.9793116195503978</c:v>
                </c:pt>
                <c:pt idx="194">
                  <c:v>0.96563074483302558</c:v>
                </c:pt>
                <c:pt idx="195">
                  <c:v>0.9475187201795463</c:v>
                </c:pt>
                <c:pt idx="196">
                  <c:v>0.91982841560732309</c:v>
                </c:pt>
                <c:pt idx="197">
                  <c:v>0.88311949908750109</c:v>
                </c:pt>
                <c:pt idx="198">
                  <c:v>0.84760561416151103</c:v>
                </c:pt>
                <c:pt idx="199">
                  <c:v>0.82227978950986635</c:v>
                </c:pt>
                <c:pt idx="200">
                  <c:v>0.80051018528485129</c:v>
                </c:pt>
                <c:pt idx="201">
                  <c:v>0.78359697119977378</c:v>
                </c:pt>
                <c:pt idx="202">
                  <c:v>0.78073417033511883</c:v>
                </c:pt>
                <c:pt idx="203">
                  <c:v>0.77649884646971012</c:v>
                </c:pt>
                <c:pt idx="204">
                  <c:v>0.76388138468815037</c:v>
                </c:pt>
                <c:pt idx="205">
                  <c:v>0.73737378802452058</c:v>
                </c:pt>
                <c:pt idx="206">
                  <c:v>0.71155346556504506</c:v>
                </c:pt>
                <c:pt idx="207">
                  <c:v>0.6938438575215542</c:v>
                </c:pt>
                <c:pt idx="208">
                  <c:v>0.68829524849021084</c:v>
                </c:pt>
                <c:pt idx="209">
                  <c:v>0.68802204713574777</c:v>
                </c:pt>
                <c:pt idx="210">
                  <c:v>0.68950119611482719</c:v>
                </c:pt>
                <c:pt idx="211">
                  <c:v>0.69058444630317573</c:v>
                </c:pt>
                <c:pt idx="212">
                  <c:v>0.69075985478719526</c:v>
                </c:pt>
                <c:pt idx="213">
                  <c:v>0.69444765301858336</c:v>
                </c:pt>
                <c:pt idx="214">
                  <c:v>0.71018683582809183</c:v>
                </c:pt>
                <c:pt idx="215">
                  <c:v>0.73477333742857176</c:v>
                </c:pt>
                <c:pt idx="216">
                  <c:v>0.75502758691248573</c:v>
                </c:pt>
                <c:pt idx="217">
                  <c:v>0.76489902164055656</c:v>
                </c:pt>
                <c:pt idx="218">
                  <c:v>0.76538512210561893</c:v>
                </c:pt>
                <c:pt idx="219">
                  <c:v>0.75423747177941103</c:v>
                </c:pt>
                <c:pt idx="220">
                  <c:v>0.72626574000893063</c:v>
                </c:pt>
                <c:pt idx="221">
                  <c:v>0.68417952149260219</c:v>
                </c:pt>
                <c:pt idx="222">
                  <c:v>0.64060946790740425</c:v>
                </c:pt>
                <c:pt idx="223">
                  <c:v>0.60104107752185643</c:v>
                </c:pt>
                <c:pt idx="224">
                  <c:v>0.5604637820710463</c:v>
                </c:pt>
                <c:pt idx="225">
                  <c:v>0.52457312359312358</c:v>
                </c:pt>
                <c:pt idx="226">
                  <c:v>0.56184886354785124</c:v>
                </c:pt>
                <c:pt idx="227">
                  <c:v>0.6111929780121852</c:v>
                </c:pt>
                <c:pt idx="228">
                  <c:v>0.67294233689440275</c:v>
                </c:pt>
                <c:pt idx="229">
                  <c:v>0.73928107002665577</c:v>
                </c:pt>
                <c:pt idx="230">
                  <c:v>0.79950114750929269</c:v>
                </c:pt>
                <c:pt idx="231">
                  <c:v>0.84274524528219741</c:v>
                </c:pt>
                <c:pt idx="232">
                  <c:v>0.86822740320907565</c:v>
                </c:pt>
                <c:pt idx="233">
                  <c:v>0.88545153685577505</c:v>
                </c:pt>
                <c:pt idx="234">
                  <c:v>0.89740989078852063</c:v>
                </c:pt>
                <c:pt idx="235">
                  <c:v>0.90250682049714803</c:v>
                </c:pt>
                <c:pt idx="236">
                  <c:v>0.89363925751456053</c:v>
                </c:pt>
                <c:pt idx="237">
                  <c:v>0.87725654931641406</c:v>
                </c:pt>
                <c:pt idx="238">
                  <c:v>0.86045680811166969</c:v>
                </c:pt>
                <c:pt idx="239">
                  <c:v>0.84407254250760089</c:v>
                </c:pt>
                <c:pt idx="240">
                  <c:v>0.82442261487367552</c:v>
                </c:pt>
                <c:pt idx="241">
                  <c:v>0.80221841991484943</c:v>
                </c:pt>
                <c:pt idx="242">
                  <c:v>0.78128886522868002</c:v>
                </c:pt>
                <c:pt idx="243">
                  <c:v>0.76071536240315518</c:v>
                </c:pt>
                <c:pt idx="244">
                  <c:v>0.74592709022175341</c:v>
                </c:pt>
                <c:pt idx="245">
                  <c:v>0.73218664271911715</c:v>
                </c:pt>
                <c:pt idx="246">
                  <c:v>0.72359295148529867</c:v>
                </c:pt>
                <c:pt idx="247">
                  <c:v>0.71935848178225759</c:v>
                </c:pt>
                <c:pt idx="248">
                  <c:v>0.82902332490788289</c:v>
                </c:pt>
                <c:pt idx="249">
                  <c:v>0.83878870614919887</c:v>
                </c:pt>
                <c:pt idx="250">
                  <c:v>0.84382227960997214</c:v>
                </c:pt>
                <c:pt idx="251">
                  <c:v>0.84169569027234026</c:v>
                </c:pt>
                <c:pt idx="252">
                  <c:v>0.8383273446786802</c:v>
                </c:pt>
                <c:pt idx="253">
                  <c:v>0.83728422939339653</c:v>
                </c:pt>
                <c:pt idx="254">
                  <c:v>0.83481006719679196</c:v>
                </c:pt>
                <c:pt idx="255">
                  <c:v>0.82702901138560792</c:v>
                </c:pt>
                <c:pt idx="256">
                  <c:v>0.81468714069379244</c:v>
                </c:pt>
                <c:pt idx="257">
                  <c:v>0.80136748366893951</c:v>
                </c:pt>
                <c:pt idx="258">
                  <c:v>0.78821181507855309</c:v>
                </c:pt>
                <c:pt idx="259">
                  <c:v>0.77475460774177218</c:v>
                </c:pt>
                <c:pt idx="260">
                  <c:v>0.74797812015510379</c:v>
                </c:pt>
                <c:pt idx="261">
                  <c:v>0.73483710295292426</c:v>
                </c:pt>
                <c:pt idx="262">
                  <c:v>0.71761429813220301</c:v>
                </c:pt>
                <c:pt idx="263">
                  <c:v>0.6940621028570918</c:v>
                </c:pt>
                <c:pt idx="264">
                  <c:v>0.66889447372304867</c:v>
                </c:pt>
                <c:pt idx="265">
                  <c:v>0.64192828589211737</c:v>
                </c:pt>
                <c:pt idx="266">
                  <c:v>0.62234564589636787</c:v>
                </c:pt>
                <c:pt idx="267">
                  <c:v>0.60481620742974285</c:v>
                </c:pt>
                <c:pt idx="268">
                  <c:v>0.59201605213277975</c:v>
                </c:pt>
                <c:pt idx="269">
                  <c:v>0.5825820578566907</c:v>
                </c:pt>
                <c:pt idx="270">
                  <c:v>0.58541974075842995</c:v>
                </c:pt>
                <c:pt idx="271">
                  <c:v>0.5855396823519794</c:v>
                </c:pt>
                <c:pt idx="272">
                  <c:v>0.57872131449649766</c:v>
                </c:pt>
                <c:pt idx="273">
                  <c:v>0.57151508109525162</c:v>
                </c:pt>
                <c:pt idx="274">
                  <c:v>0.57631173241850264</c:v>
                </c:pt>
                <c:pt idx="275">
                  <c:v>0.59589098318299671</c:v>
                </c:pt>
                <c:pt idx="276">
                  <c:v>0.62030960718625749</c:v>
                </c:pt>
                <c:pt idx="277">
                  <c:v>0.65019782483166777</c:v>
                </c:pt>
                <c:pt idx="278">
                  <c:v>0.68342599129156478</c:v>
                </c:pt>
                <c:pt idx="279">
                  <c:v>0.71772373350393981</c:v>
                </c:pt>
                <c:pt idx="280">
                  <c:v>0.75292787917932036</c:v>
                </c:pt>
                <c:pt idx="281">
                  <c:v>0.79301240777010551</c:v>
                </c:pt>
                <c:pt idx="282">
                  <c:v>0.83975760471951999</c:v>
                </c:pt>
                <c:pt idx="283">
                  <c:v>0.89561193489584801</c:v>
                </c:pt>
                <c:pt idx="284">
                  <c:v>0.95148300698141852</c:v>
                </c:pt>
                <c:pt idx="285">
                  <c:v>1.0031275761056435</c:v>
                </c:pt>
                <c:pt idx="286">
                  <c:v>1.0451089438105508</c:v>
                </c:pt>
                <c:pt idx="287">
                  <c:v>1.0792577018358229</c:v>
                </c:pt>
                <c:pt idx="288">
                  <c:v>1.1044398661435397</c:v>
                </c:pt>
                <c:pt idx="289">
                  <c:v>1.1133593518555307</c:v>
                </c:pt>
                <c:pt idx="290">
                  <c:v>1.0962972012975001</c:v>
                </c:pt>
                <c:pt idx="291">
                  <c:v>1.0708464441371459</c:v>
                </c:pt>
                <c:pt idx="292">
                  <c:v>1.0433338771426908</c:v>
                </c:pt>
                <c:pt idx="293">
                  <c:v>1.0120951338953259</c:v>
                </c:pt>
                <c:pt idx="294">
                  <c:v>0.99126189151557065</c:v>
                </c:pt>
                <c:pt idx="295">
                  <c:v>0.97668515286606084</c:v>
                </c:pt>
                <c:pt idx="296">
                  <c:v>0.97382696300408078</c:v>
                </c:pt>
                <c:pt idx="297">
                  <c:v>0.96770595234639356</c:v>
                </c:pt>
                <c:pt idx="298">
                  <c:v>0.9311515751150794</c:v>
                </c:pt>
                <c:pt idx="299">
                  <c:v>0.89167908548937447</c:v>
                </c:pt>
                <c:pt idx="300">
                  <c:v>0.85421190152756854</c:v>
                </c:pt>
                <c:pt idx="301">
                  <c:v>0.82122645857325494</c:v>
                </c:pt>
                <c:pt idx="302">
                  <c:v>0.7592766327423206</c:v>
                </c:pt>
                <c:pt idx="303">
                  <c:v>0.73031397451419555</c:v>
                </c:pt>
                <c:pt idx="304">
                  <c:v>0.70078841821206694</c:v>
                </c:pt>
                <c:pt idx="305">
                  <c:v>0.66900280391120515</c:v>
                </c:pt>
                <c:pt idx="306">
                  <c:v>0.6410124657958014</c:v>
                </c:pt>
                <c:pt idx="307">
                  <c:v>0.62215955060734651</c:v>
                </c:pt>
                <c:pt idx="308">
                  <c:v>0.60959260843043783</c:v>
                </c:pt>
                <c:pt idx="309">
                  <c:v>0.59653695553695785</c:v>
                </c:pt>
                <c:pt idx="310">
                  <c:v>0.58273954210060375</c:v>
                </c:pt>
                <c:pt idx="311">
                  <c:v>0.57972077734097949</c:v>
                </c:pt>
                <c:pt idx="312">
                  <c:v>0.58524622034782736</c:v>
                </c:pt>
                <c:pt idx="313">
                  <c:v>0.58890710761694331</c:v>
                </c:pt>
                <c:pt idx="314">
                  <c:v>0.59397388676387752</c:v>
                </c:pt>
                <c:pt idx="315">
                  <c:v>0.59727112366482726</c:v>
                </c:pt>
                <c:pt idx="316">
                  <c:v>0.60224641551880664</c:v>
                </c:pt>
                <c:pt idx="317">
                  <c:v>0.60818076241360086</c:v>
                </c:pt>
                <c:pt idx="318">
                  <c:v>0.61074255537662647</c:v>
                </c:pt>
                <c:pt idx="319">
                  <c:v>0.61809115360903866</c:v>
                </c:pt>
                <c:pt idx="320">
                  <c:v>0.63220881560701769</c:v>
                </c:pt>
                <c:pt idx="321">
                  <c:v>0.67419217273948917</c:v>
                </c:pt>
                <c:pt idx="322">
                  <c:v>0.68911637624394118</c:v>
                </c:pt>
                <c:pt idx="323">
                  <c:v>0.70632891102709883</c:v>
                </c:pt>
                <c:pt idx="324">
                  <c:v>0.73870624985800948</c:v>
                </c:pt>
                <c:pt idx="325">
                  <c:v>0.78074881709426613</c:v>
                </c:pt>
                <c:pt idx="326">
                  <c:v>0.81932641358600666</c:v>
                </c:pt>
                <c:pt idx="327">
                  <c:v>0.85342384727664899</c:v>
                </c:pt>
                <c:pt idx="328">
                  <c:v>0.88363571372298577</c:v>
                </c:pt>
                <c:pt idx="329">
                  <c:v>0.91244862169625329</c:v>
                </c:pt>
                <c:pt idx="330">
                  <c:v>0.93247333190906578</c:v>
                </c:pt>
                <c:pt idx="331">
                  <c:v>0.95646524659656396</c:v>
                </c:pt>
                <c:pt idx="332">
                  <c:v>0.98063103238011207</c:v>
                </c:pt>
                <c:pt idx="333">
                  <c:v>0.99970969598017168</c:v>
                </c:pt>
                <c:pt idx="334">
                  <c:v>1.0114150605907233</c:v>
                </c:pt>
                <c:pt idx="335">
                  <c:v>1.013799115741191</c:v>
                </c:pt>
                <c:pt idx="336">
                  <c:v>1.010037562933356</c:v>
                </c:pt>
                <c:pt idx="337">
                  <c:v>1.0077180398092291</c:v>
                </c:pt>
                <c:pt idx="338">
                  <c:v>1.0088627870333411</c:v>
                </c:pt>
                <c:pt idx="339">
                  <c:v>1.0093773922307028</c:v>
                </c:pt>
                <c:pt idx="340">
                  <c:v>1.0052337277498331</c:v>
                </c:pt>
                <c:pt idx="341">
                  <c:v>0.99860815948773851</c:v>
                </c:pt>
                <c:pt idx="342">
                  <c:v>0.9919702757813269</c:v>
                </c:pt>
                <c:pt idx="343">
                  <c:v>0.98490702029543076</c:v>
                </c:pt>
                <c:pt idx="344">
                  <c:v>0.97396409794961569</c:v>
                </c:pt>
                <c:pt idx="345">
                  <c:v>0.95960531430500629</c:v>
                </c:pt>
                <c:pt idx="346">
                  <c:v>0.91933594570339605</c:v>
                </c:pt>
                <c:pt idx="347">
                  <c:v>0.89482779753938912</c:v>
                </c:pt>
                <c:pt idx="348">
                  <c:v>0.58743848354810824</c:v>
                </c:pt>
                <c:pt idx="349">
                  <c:v>0.57317076482997653</c:v>
                </c:pt>
                <c:pt idx="350">
                  <c:v>0.56275222437702077</c:v>
                </c:pt>
                <c:pt idx="351">
                  <c:v>0.55746087236102193</c:v>
                </c:pt>
                <c:pt idx="352">
                  <c:v>0.55632701276139618</c:v>
                </c:pt>
                <c:pt idx="353">
                  <c:v>0.55572115115121357</c:v>
                </c:pt>
                <c:pt idx="354">
                  <c:v>0.54990495575501463</c:v>
                </c:pt>
                <c:pt idx="355">
                  <c:v>0.54644003122512208</c:v>
                </c:pt>
                <c:pt idx="356">
                  <c:v>0.56034552606513233</c:v>
                </c:pt>
                <c:pt idx="357">
                  <c:v>0.56776680011937442</c:v>
                </c:pt>
                <c:pt idx="358">
                  <c:v>0.57690284060178398</c:v>
                </c:pt>
                <c:pt idx="359">
                  <c:v>0.59285590822206624</c:v>
                </c:pt>
                <c:pt idx="360">
                  <c:v>0.61654689206187319</c:v>
                </c:pt>
                <c:pt idx="361">
                  <c:v>0.64859477401956012</c:v>
                </c:pt>
                <c:pt idx="362">
                  <c:v>0.73866667047432477</c:v>
                </c:pt>
                <c:pt idx="363">
                  <c:v>0.78937475573889715</c:v>
                </c:pt>
                <c:pt idx="364">
                  <c:v>0.83559006518988665</c:v>
                </c:pt>
                <c:pt idx="365">
                  <c:v>0.88108185886241031</c:v>
                </c:pt>
                <c:pt idx="366">
                  <c:v>0.93246034196640881</c:v>
                </c:pt>
                <c:pt idx="367">
                  <c:v>0.97991615362089046</c:v>
                </c:pt>
                <c:pt idx="368">
                  <c:v>1.0238025197480485</c:v>
                </c:pt>
                <c:pt idx="369">
                  <c:v>1.0649317026530947</c:v>
                </c:pt>
                <c:pt idx="370">
                  <c:v>1.0986290919756145</c:v>
                </c:pt>
                <c:pt idx="371">
                  <c:v>1.1266517865396153</c:v>
                </c:pt>
                <c:pt idx="372">
                  <c:v>1.1340963816839018</c:v>
                </c:pt>
                <c:pt idx="373">
                  <c:v>1.1356472799811406</c:v>
                </c:pt>
                <c:pt idx="374">
                  <c:v>1.131093790574403</c:v>
                </c:pt>
                <c:pt idx="375">
                  <c:v>1.1166281305232051</c:v>
                </c:pt>
                <c:pt idx="376">
                  <c:v>1.0886536823532849</c:v>
                </c:pt>
                <c:pt idx="377">
                  <c:v>1.0593290314224193</c:v>
                </c:pt>
                <c:pt idx="378">
                  <c:v>1.0348823410486752</c:v>
                </c:pt>
                <c:pt idx="379">
                  <c:v>1.0113787919322721</c:v>
                </c:pt>
                <c:pt idx="380">
                  <c:v>0.98120439498584355</c:v>
                </c:pt>
                <c:pt idx="381">
                  <c:v>0.94546771656698458</c:v>
                </c:pt>
                <c:pt idx="382">
                  <c:v>0.91858897391632088</c:v>
                </c:pt>
                <c:pt idx="383">
                  <c:v>0.89813073357479312</c:v>
                </c:pt>
                <c:pt idx="384">
                  <c:v>0.87788599801117118</c:v>
                </c:pt>
                <c:pt idx="385">
                  <c:v>0.86465062190320441</c:v>
                </c:pt>
                <c:pt idx="386">
                  <c:v>0.85961721330342034</c:v>
                </c:pt>
                <c:pt idx="387">
                  <c:v>0.85656492771509174</c:v>
                </c:pt>
                <c:pt idx="388">
                  <c:v>0.84786283787722982</c:v>
                </c:pt>
                <c:pt idx="389">
                  <c:v>0.83384937292742156</c:v>
                </c:pt>
                <c:pt idx="390">
                  <c:v>0.82293737183393756</c:v>
                </c:pt>
                <c:pt idx="391">
                  <c:v>0.8166182251394879</c:v>
                </c:pt>
                <c:pt idx="392">
                  <c:v>0.80669829027496087</c:v>
                </c:pt>
                <c:pt idx="393">
                  <c:v>0.78932393967410752</c:v>
                </c:pt>
                <c:pt idx="394">
                  <c:v>0.76693785851878127</c:v>
                </c:pt>
                <c:pt idx="395">
                  <c:v>0.74137129625533504</c:v>
                </c:pt>
                <c:pt idx="396">
                  <c:v>0.68373393088448475</c:v>
                </c:pt>
                <c:pt idx="397">
                  <c:v>0.61215020186297053</c:v>
                </c:pt>
                <c:pt idx="398">
                  <c:v>0.70442713390946199</c:v>
                </c:pt>
                <c:pt idx="399">
                  <c:v>0.70335501602357442</c:v>
                </c:pt>
                <c:pt idx="400">
                  <c:v>0.70337688683856836</c:v>
                </c:pt>
                <c:pt idx="401">
                  <c:v>0.70489744608014404</c:v>
                </c:pt>
                <c:pt idx="402">
                  <c:v>0.70721295976486254</c:v>
                </c:pt>
                <c:pt idx="403">
                  <c:v>0.7161403876006972</c:v>
                </c:pt>
                <c:pt idx="404">
                  <c:v>0.73763998050587232</c:v>
                </c:pt>
                <c:pt idx="405">
                  <c:v>0.76831174381997669</c:v>
                </c:pt>
                <c:pt idx="406">
                  <c:v>0.7952238135684786</c:v>
                </c:pt>
                <c:pt idx="407">
                  <c:v>0.81973490517750136</c:v>
                </c:pt>
                <c:pt idx="408">
                  <c:v>0.84331146617479003</c:v>
                </c:pt>
                <c:pt idx="409">
                  <c:v>0.86408284217869558</c:v>
                </c:pt>
                <c:pt idx="410">
                  <c:v>0.87619233020708653</c:v>
                </c:pt>
                <c:pt idx="411">
                  <c:v>0.8817999183020353</c:v>
                </c:pt>
                <c:pt idx="412">
                  <c:v>0.88296100767641017</c:v>
                </c:pt>
                <c:pt idx="413">
                  <c:v>0.88102283064921683</c:v>
                </c:pt>
                <c:pt idx="414">
                  <c:v>0.88033171540758659</c:v>
                </c:pt>
                <c:pt idx="415">
                  <c:v>0.88264034225773602</c:v>
                </c:pt>
                <c:pt idx="416">
                  <c:v>0.89062960887453557</c:v>
                </c:pt>
                <c:pt idx="417">
                  <c:v>0.89457862202661431</c:v>
                </c:pt>
                <c:pt idx="418">
                  <c:v>0.89789425888723351</c:v>
                </c:pt>
                <c:pt idx="419">
                  <c:v>0.9037228320579106</c:v>
                </c:pt>
                <c:pt idx="420">
                  <c:v>0.91259133696507788</c:v>
                </c:pt>
                <c:pt idx="421">
                  <c:v>0.92226239717831637</c:v>
                </c:pt>
                <c:pt idx="422">
                  <c:v>0.93082539325875513</c:v>
                </c:pt>
                <c:pt idx="423">
                  <c:v>0.93733358793619004</c:v>
                </c:pt>
                <c:pt idx="424">
                  <c:v>0.94109951265913216</c:v>
                </c:pt>
                <c:pt idx="425">
                  <c:v>0.9383959072657041</c:v>
                </c:pt>
                <c:pt idx="426">
                  <c:v>0.927334323229833</c:v>
                </c:pt>
                <c:pt idx="427">
                  <c:v>0.91070168271558094</c:v>
                </c:pt>
                <c:pt idx="428">
                  <c:v>0.89089777681555393</c:v>
                </c:pt>
                <c:pt idx="429">
                  <c:v>0.86244674260760812</c:v>
                </c:pt>
                <c:pt idx="430">
                  <c:v>0.8181483759915128</c:v>
                </c:pt>
                <c:pt idx="431">
                  <c:v>0.76418273246576851</c:v>
                </c:pt>
                <c:pt idx="432">
                  <c:v>0.69964025307159838</c:v>
                </c:pt>
                <c:pt idx="433">
                  <c:v>0.63344073007387658</c:v>
                </c:pt>
                <c:pt idx="434">
                  <c:v>0.5762359063147886</c:v>
                </c:pt>
                <c:pt idx="435">
                  <c:v>0.53567033937696651</c:v>
                </c:pt>
                <c:pt idx="436">
                  <c:v>0.50533226970854284</c:v>
                </c:pt>
                <c:pt idx="437">
                  <c:v>0.47976540203380719</c:v>
                </c:pt>
                <c:pt idx="438">
                  <c:v>0.46363463921647546</c:v>
                </c:pt>
                <c:pt idx="439">
                  <c:v>0.46692970268923978</c:v>
                </c:pt>
                <c:pt idx="440">
                  <c:v>0.49449290879036339</c:v>
                </c:pt>
                <c:pt idx="441">
                  <c:v>0.60056906486784878</c:v>
                </c:pt>
                <c:pt idx="442">
                  <c:v>0.66759720536294453</c:v>
                </c:pt>
                <c:pt idx="443">
                  <c:v>0.79016311100941705</c:v>
                </c:pt>
                <c:pt idx="444">
                  <c:v>0.85251356829688785</c:v>
                </c:pt>
                <c:pt idx="445">
                  <c:v>0.97194567610946137</c:v>
                </c:pt>
                <c:pt idx="446">
                  <c:v>1.0230579622999698</c:v>
                </c:pt>
                <c:pt idx="447">
                  <c:v>1.059238523644606</c:v>
                </c:pt>
                <c:pt idx="448">
                  <c:v>0.95845507174226918</c:v>
                </c:pt>
                <c:pt idx="449">
                  <c:v>0.96797299900764699</c:v>
                </c:pt>
                <c:pt idx="450">
                  <c:v>0.97807795551785603</c:v>
                </c:pt>
                <c:pt idx="451">
                  <c:v>0.98127374090189223</c:v>
                </c:pt>
                <c:pt idx="452">
                  <c:v>0.98014104657019196</c:v>
                </c:pt>
                <c:pt idx="453">
                  <c:v>0.96492830429677212</c:v>
                </c:pt>
                <c:pt idx="454">
                  <c:v>0.94274217604101218</c:v>
                </c:pt>
                <c:pt idx="455">
                  <c:v>0.90682070649526536</c:v>
                </c:pt>
                <c:pt idx="456">
                  <c:v>0.86478353858743073</c:v>
                </c:pt>
                <c:pt idx="457">
                  <c:v>0.81496551445357457</c:v>
                </c:pt>
                <c:pt idx="458">
                  <c:v>0.76893710735003873</c:v>
                </c:pt>
                <c:pt idx="459">
                  <c:v>0.72173904500715969</c:v>
                </c:pt>
                <c:pt idx="460">
                  <c:v>0.66884735782385107</c:v>
                </c:pt>
                <c:pt idx="461">
                  <c:v>0.61631115356123733</c:v>
                </c:pt>
                <c:pt idx="462">
                  <c:v>0.57647103658743137</c:v>
                </c:pt>
                <c:pt idx="463">
                  <c:v>0.54737022112538147</c:v>
                </c:pt>
                <c:pt idx="464">
                  <c:v>0.53157084416700562</c:v>
                </c:pt>
                <c:pt idx="465">
                  <c:v>0.52387237778190987</c:v>
                </c:pt>
                <c:pt idx="466">
                  <c:v>0.52228969423878635</c:v>
                </c:pt>
                <c:pt idx="467">
                  <c:v>0.52930392112599278</c:v>
                </c:pt>
                <c:pt idx="468">
                  <c:v>0.55334817032799344</c:v>
                </c:pt>
                <c:pt idx="469">
                  <c:v>0.59299297566207076</c:v>
                </c:pt>
                <c:pt idx="470">
                  <c:v>0.646593830689009</c:v>
                </c:pt>
                <c:pt idx="471">
                  <c:v>0.71113941054376373</c:v>
                </c:pt>
                <c:pt idx="472">
                  <c:v>0.78603154910511641</c:v>
                </c:pt>
                <c:pt idx="473">
                  <c:v>0.86795263755939633</c:v>
                </c:pt>
                <c:pt idx="474">
                  <c:v>0.9452944748719444</c:v>
                </c:pt>
                <c:pt idx="475">
                  <c:v>1.0144282688524815</c:v>
                </c:pt>
                <c:pt idx="476">
                  <c:v>1.0989483298506264</c:v>
                </c:pt>
                <c:pt idx="477">
                  <c:v>1.0969577899869873</c:v>
                </c:pt>
                <c:pt idx="478">
                  <c:v>1.0851478150509246</c:v>
                </c:pt>
                <c:pt idx="479">
                  <c:v>1.0778235859905414</c:v>
                </c:pt>
                <c:pt idx="480">
                  <c:v>1.0740093042872729</c:v>
                </c:pt>
                <c:pt idx="481">
                  <c:v>1.0619700113817629</c:v>
                </c:pt>
                <c:pt idx="482">
                  <c:v>1.0500646846539794</c:v>
                </c:pt>
                <c:pt idx="483">
                  <c:v>1.0214831337722696</c:v>
                </c:pt>
                <c:pt idx="484">
                  <c:v>0.98132231303452144</c:v>
                </c:pt>
                <c:pt idx="485">
                  <c:v>0.92409556447739649</c:v>
                </c:pt>
                <c:pt idx="486">
                  <c:v>0.85888906585940816</c:v>
                </c:pt>
                <c:pt idx="487">
                  <c:v>0.78676760104830212</c:v>
                </c:pt>
                <c:pt idx="488">
                  <c:v>0.721439538637211</c:v>
                </c:pt>
                <c:pt idx="489">
                  <c:v>0.65141340263098046</c:v>
                </c:pt>
                <c:pt idx="490">
                  <c:v>0.59888377449208208</c:v>
                </c:pt>
                <c:pt idx="491">
                  <c:v>0.55836914121190739</c:v>
                </c:pt>
                <c:pt idx="492">
                  <c:v>0.54219955719032453</c:v>
                </c:pt>
                <c:pt idx="493">
                  <c:v>0.55155189496988521</c:v>
                </c:pt>
                <c:pt idx="494">
                  <c:v>0.57307899968525922</c:v>
                </c:pt>
                <c:pt idx="495">
                  <c:v>0.59707031478662675</c:v>
                </c:pt>
                <c:pt idx="496">
                  <c:v>0.62460052338828742</c:v>
                </c:pt>
                <c:pt idx="497">
                  <c:v>0.65860251158467542</c:v>
                </c:pt>
                <c:pt idx="498">
                  <c:v>0.69724250777058161</c:v>
                </c:pt>
                <c:pt idx="499">
                  <c:v>0.73727929128204872</c:v>
                </c:pt>
                <c:pt idx="500">
                  <c:v>0.77620850340522174</c:v>
                </c:pt>
                <c:pt idx="501">
                  <c:v>0.81436713736873889</c:v>
                </c:pt>
                <c:pt idx="502">
                  <c:v>0.84994518636217675</c:v>
                </c:pt>
                <c:pt idx="503">
                  <c:v>0.87821112951271807</c:v>
                </c:pt>
                <c:pt idx="504">
                  <c:v>0.89880994880425102</c:v>
                </c:pt>
                <c:pt idx="505">
                  <c:v>0.91601609644475301</c:v>
                </c:pt>
                <c:pt idx="506">
                  <c:v>0.93312049526739527</c:v>
                </c:pt>
                <c:pt idx="507">
                  <c:v>0.94892340151609167</c:v>
                </c:pt>
                <c:pt idx="508">
                  <c:v>0.96711510245568477</c:v>
                </c:pt>
                <c:pt idx="509">
                  <c:v>0.96643525113090623</c:v>
                </c:pt>
                <c:pt idx="510">
                  <c:v>0.96009073267408085</c:v>
                </c:pt>
                <c:pt idx="511">
                  <c:v>0.94204919800572484</c:v>
                </c:pt>
                <c:pt idx="512">
                  <c:v>0.91490186823541697</c:v>
                </c:pt>
                <c:pt idx="513">
                  <c:v>0.87842820608620575</c:v>
                </c:pt>
                <c:pt idx="514">
                  <c:v>0.83444478383386733</c:v>
                </c:pt>
                <c:pt idx="515">
                  <c:v>0.78505733632033847</c:v>
                </c:pt>
                <c:pt idx="516">
                  <c:v>0.72996919903747726</c:v>
                </c:pt>
                <c:pt idx="517">
                  <c:v>0.67857806542434129</c:v>
                </c:pt>
                <c:pt idx="518">
                  <c:v>0.6292648761263635</c:v>
                </c:pt>
                <c:pt idx="519">
                  <c:v>0.58444214058550759</c:v>
                </c:pt>
                <c:pt idx="520">
                  <c:v>0.54695562537316356</c:v>
                </c:pt>
                <c:pt idx="521">
                  <c:v>0.52198861116351625</c:v>
                </c:pt>
                <c:pt idx="522">
                  <c:v>0.4984176504807219</c:v>
                </c:pt>
                <c:pt idx="523">
                  <c:v>0.49166370672874798</c:v>
                </c:pt>
                <c:pt idx="524">
                  <c:v>0.49699321702741112</c:v>
                </c:pt>
                <c:pt idx="525">
                  <c:v>0.51884689529399175</c:v>
                </c:pt>
                <c:pt idx="526">
                  <c:v>0.54671552175644478</c:v>
                </c:pt>
                <c:pt idx="527">
                  <c:v>0.58983474402566738</c:v>
                </c:pt>
                <c:pt idx="528">
                  <c:v>0.64448524293773768</c:v>
                </c:pt>
                <c:pt idx="529">
                  <c:v>0.82014388999992571</c:v>
                </c:pt>
                <c:pt idx="530">
                  <c:v>0.90950284823824978</c:v>
                </c:pt>
                <c:pt idx="531">
                  <c:v>0.98524799304888067</c:v>
                </c:pt>
                <c:pt idx="532">
                  <c:v>1.0385801188869852</c:v>
                </c:pt>
                <c:pt idx="533">
                  <c:v>1.0655022202034241</c:v>
                </c:pt>
                <c:pt idx="534">
                  <c:v>1.0652768273081512</c:v>
                </c:pt>
                <c:pt idx="535">
                  <c:v>1.0376988725138356</c:v>
                </c:pt>
                <c:pt idx="536">
                  <c:v>1.0152242434694079</c:v>
                </c:pt>
                <c:pt idx="537">
                  <c:v>0.98988708937833003</c:v>
                </c:pt>
                <c:pt idx="538">
                  <c:v>0.96257633857958902</c:v>
                </c:pt>
                <c:pt idx="539">
                  <c:v>0.92642293968281697</c:v>
                </c:pt>
                <c:pt idx="540">
                  <c:v>0.87782771169273399</c:v>
                </c:pt>
                <c:pt idx="541">
                  <c:v>0.81988233556865509</c:v>
                </c:pt>
                <c:pt idx="542">
                  <c:v>0.760804526821514</c:v>
                </c:pt>
                <c:pt idx="543">
                  <c:v>0.71695329135970287</c:v>
                </c:pt>
                <c:pt idx="544">
                  <c:v>0.68414160417191827</c:v>
                </c:pt>
                <c:pt idx="545">
                  <c:v>0.65567061947565386</c:v>
                </c:pt>
                <c:pt idx="546">
                  <c:v>0.63094454102009134</c:v>
                </c:pt>
                <c:pt idx="547">
                  <c:v>0.61585134808617858</c:v>
                </c:pt>
                <c:pt idx="548">
                  <c:v>0.61532272959509027</c:v>
                </c:pt>
                <c:pt idx="549">
                  <c:v>0.62765873080787937</c:v>
                </c:pt>
                <c:pt idx="550">
                  <c:v>0.64995494025826572</c:v>
                </c:pt>
                <c:pt idx="551">
                  <c:v>0.67705700651332168</c:v>
                </c:pt>
                <c:pt idx="552">
                  <c:v>0.70299221501306286</c:v>
                </c:pt>
                <c:pt idx="553">
                  <c:v>0.74342924880554873</c:v>
                </c:pt>
                <c:pt idx="554">
                  <c:v>0.76826014975347312</c:v>
                </c:pt>
                <c:pt idx="555">
                  <c:v>0.82178106599223144</c:v>
                </c:pt>
                <c:pt idx="556">
                  <c:v>0.84193153500502727</c:v>
                </c:pt>
                <c:pt idx="557">
                  <c:v>0.85648585296774116</c:v>
                </c:pt>
                <c:pt idx="558">
                  <c:v>0.86307171109475178</c:v>
                </c:pt>
                <c:pt idx="559">
                  <c:v>0.87091505528151114</c:v>
                </c:pt>
                <c:pt idx="560">
                  <c:v>0.87766096789465164</c:v>
                </c:pt>
                <c:pt idx="561">
                  <c:v>0.88508787968459213</c:v>
                </c:pt>
                <c:pt idx="562">
                  <c:v>0.89172813708614651</c:v>
                </c:pt>
                <c:pt idx="563">
                  <c:v>0.89763439947497692</c:v>
                </c:pt>
                <c:pt idx="564">
                  <c:v>0.90400108116544931</c:v>
                </c:pt>
                <c:pt idx="565">
                  <c:v>0.90368692731949973</c:v>
                </c:pt>
                <c:pt idx="566">
                  <c:v>0.90029394147568498</c:v>
                </c:pt>
                <c:pt idx="567">
                  <c:v>0.89154920480353561</c:v>
                </c:pt>
                <c:pt idx="568">
                  <c:v>0.87971723121450129</c:v>
                </c:pt>
                <c:pt idx="569">
                  <c:v>0.8593947093889488</c:v>
                </c:pt>
                <c:pt idx="570">
                  <c:v>0.83220158172772896</c:v>
                </c:pt>
                <c:pt idx="571">
                  <c:v>0.80064108472942275</c:v>
                </c:pt>
                <c:pt idx="572">
                  <c:v>0.76601269896928492</c:v>
                </c:pt>
                <c:pt idx="573">
                  <c:v>0.72871745262144239</c:v>
                </c:pt>
                <c:pt idx="574">
                  <c:v>0.68782674052060999</c:v>
                </c:pt>
                <c:pt idx="575">
                  <c:v>0.64932731680352473</c:v>
                </c:pt>
                <c:pt idx="576">
                  <c:v>0.59880184524093838</c:v>
                </c:pt>
                <c:pt idx="577">
                  <c:v>0.58789796763291213</c:v>
                </c:pt>
                <c:pt idx="578">
                  <c:v>0.59874715875963391</c:v>
                </c:pt>
                <c:pt idx="579">
                  <c:v>0.62240513813388276</c:v>
                </c:pt>
                <c:pt idx="580">
                  <c:v>0.65037235456332754</c:v>
                </c:pt>
                <c:pt idx="581">
                  <c:v>0.67918163502500262</c:v>
                </c:pt>
                <c:pt idx="582">
                  <c:v>0.73944276118215102</c:v>
                </c:pt>
                <c:pt idx="583">
                  <c:v>0.76787554867963226</c:v>
                </c:pt>
                <c:pt idx="584">
                  <c:v>0.79060790230153521</c:v>
                </c:pt>
                <c:pt idx="585">
                  <c:v>0.80672489055008345</c:v>
                </c:pt>
                <c:pt idx="586">
                  <c:v>0.81435326856139212</c:v>
                </c:pt>
                <c:pt idx="587">
                  <c:v>0.81661773338693955</c:v>
                </c:pt>
                <c:pt idx="588">
                  <c:v>0.81428541445964253</c:v>
                </c:pt>
                <c:pt idx="589">
                  <c:v>0.80937227245438736</c:v>
                </c:pt>
                <c:pt idx="590">
                  <c:v>0.80419325707421441</c:v>
                </c:pt>
                <c:pt idx="591">
                  <c:v>0.79549799791738629</c:v>
                </c:pt>
                <c:pt idx="592">
                  <c:v>0.79116146773353446</c:v>
                </c:pt>
                <c:pt idx="593">
                  <c:v>0.78700224343845637</c:v>
                </c:pt>
                <c:pt idx="594">
                  <c:v>0.78272138769427357</c:v>
                </c:pt>
                <c:pt idx="595">
                  <c:v>0.78043376485425553</c:v>
                </c:pt>
                <c:pt idx="596">
                  <c:v>0.77769131390628932</c:v>
                </c:pt>
                <c:pt idx="597">
                  <c:v>0.77435395846990795</c:v>
                </c:pt>
                <c:pt idx="598">
                  <c:v>0.7707360198837383</c:v>
                </c:pt>
                <c:pt idx="599">
                  <c:v>0.76710376387131574</c:v>
                </c:pt>
                <c:pt idx="600">
                  <c:v>0.76326697979653468</c:v>
                </c:pt>
                <c:pt idx="601">
                  <c:v>0.76141003832301246</c:v>
                </c:pt>
                <c:pt idx="602">
                  <c:v>0.75970582206055337</c:v>
                </c:pt>
                <c:pt idx="603">
                  <c:v>0.75916092236567367</c:v>
                </c:pt>
                <c:pt idx="604">
                  <c:v>0.75933300536930426</c:v>
                </c:pt>
                <c:pt idx="605">
                  <c:v>0.75922125288711606</c:v>
                </c:pt>
                <c:pt idx="606">
                  <c:v>0.75890215733756061</c:v>
                </c:pt>
                <c:pt idx="607">
                  <c:v>0.75851146117204571</c:v>
                </c:pt>
                <c:pt idx="608">
                  <c:v>0.75785331650797816</c:v>
                </c:pt>
                <c:pt idx="609">
                  <c:v>0.75690020107796085</c:v>
                </c:pt>
                <c:pt idx="610">
                  <c:v>0.75592174622963393</c:v>
                </c:pt>
                <c:pt idx="611">
                  <c:v>0.75514813340989018</c:v>
                </c:pt>
                <c:pt idx="612">
                  <c:v>0.75427372081310029</c:v>
                </c:pt>
                <c:pt idx="613">
                  <c:v>0.7530807666806606</c:v>
                </c:pt>
                <c:pt idx="614">
                  <c:v>0.75250349345888001</c:v>
                </c:pt>
                <c:pt idx="615">
                  <c:v>0.75346078651682002</c:v>
                </c:pt>
                <c:pt idx="616">
                  <c:v>0.75512689376040765</c:v>
                </c:pt>
                <c:pt idx="617">
                  <c:v>0.7563493297805175</c:v>
                </c:pt>
                <c:pt idx="618">
                  <c:v>0.75680872188718851</c:v>
                </c:pt>
                <c:pt idx="619">
                  <c:v>0.75823215505681874</c:v>
                </c:pt>
                <c:pt idx="620">
                  <c:v>0.76177466032400887</c:v>
                </c:pt>
                <c:pt idx="621">
                  <c:v>0.76694427531573806</c:v>
                </c:pt>
                <c:pt idx="622">
                  <c:v>0.76841647577423766</c:v>
                </c:pt>
                <c:pt idx="623">
                  <c:v>0.7699060118188491</c:v>
                </c:pt>
                <c:pt idx="624">
                  <c:v>0.77336765290419218</c:v>
                </c:pt>
                <c:pt idx="625">
                  <c:v>0.77915118819926876</c:v>
                </c:pt>
                <c:pt idx="626">
                  <c:v>0.78502994803089132</c:v>
                </c:pt>
                <c:pt idx="627">
                  <c:v>0.7889772940626516</c:v>
                </c:pt>
                <c:pt idx="628">
                  <c:v>0.7902789200126914</c:v>
                </c:pt>
                <c:pt idx="629">
                  <c:v>0.7897789776780032</c:v>
                </c:pt>
                <c:pt idx="630">
                  <c:v>0.78779218035732024</c:v>
                </c:pt>
                <c:pt idx="631">
                  <c:v>0.78481746977497224</c:v>
                </c:pt>
                <c:pt idx="632">
                  <c:v>0.78139295841504552</c:v>
                </c:pt>
                <c:pt idx="633">
                  <c:v>0.77782327852855693</c:v>
                </c:pt>
                <c:pt idx="634">
                  <c:v>0.77338348432745807</c:v>
                </c:pt>
                <c:pt idx="635">
                  <c:v>0.76801640127067683</c:v>
                </c:pt>
                <c:pt idx="636">
                  <c:v>0.76286119829228993</c:v>
                </c:pt>
                <c:pt idx="637">
                  <c:v>0.75875237088218073</c:v>
                </c:pt>
                <c:pt idx="638">
                  <c:v>0.75551122376487478</c:v>
                </c:pt>
                <c:pt idx="639">
                  <c:v>0.75297807249023785</c:v>
                </c:pt>
                <c:pt idx="640">
                  <c:v>0.75113280531120052</c:v>
                </c:pt>
                <c:pt idx="641">
                  <c:v>0.75105191288635598</c:v>
                </c:pt>
                <c:pt idx="642">
                  <c:v>0.75348095763901746</c:v>
                </c:pt>
                <c:pt idx="643">
                  <c:v>0.75677232209214018</c:v>
                </c:pt>
                <c:pt idx="644">
                  <c:v>0.75891710753937613</c:v>
                </c:pt>
                <c:pt idx="645">
                  <c:v>0.759708357742789</c:v>
                </c:pt>
                <c:pt idx="646">
                  <c:v>0.76001948794621776</c:v>
                </c:pt>
                <c:pt idx="647">
                  <c:v>0.76071728917157388</c:v>
                </c:pt>
                <c:pt idx="648">
                  <c:v>0.76215995804736747</c:v>
                </c:pt>
                <c:pt idx="649">
                  <c:v>0.76405647861372361</c:v>
                </c:pt>
                <c:pt idx="650">
                  <c:v>0.76579623835989752</c:v>
                </c:pt>
                <c:pt idx="651">
                  <c:v>0.76673958442712142</c:v>
                </c:pt>
                <c:pt idx="652">
                  <c:v>0.76571716217771868</c:v>
                </c:pt>
                <c:pt idx="653">
                  <c:v>0.76416645634917391</c:v>
                </c:pt>
                <c:pt idx="654">
                  <c:v>0.76291825678418412</c:v>
                </c:pt>
                <c:pt idx="655">
                  <c:v>0.76116769936386408</c:v>
                </c:pt>
                <c:pt idx="656">
                  <c:v>0.75918991277199399</c:v>
                </c:pt>
                <c:pt idx="657">
                  <c:v>0.75806103440645611</c:v>
                </c:pt>
                <c:pt idx="658">
                  <c:v>0.75687435321369034</c:v>
                </c:pt>
                <c:pt idx="659">
                  <c:v>0.75506522598492332</c:v>
                </c:pt>
                <c:pt idx="660">
                  <c:v>0.75309236668131774</c:v>
                </c:pt>
                <c:pt idx="661">
                  <c:v>0.75196655837655846</c:v>
                </c:pt>
                <c:pt idx="662">
                  <c:v>0.75214647710775562</c:v>
                </c:pt>
                <c:pt idx="663">
                  <c:v>0.75307694410640524</c:v>
                </c:pt>
                <c:pt idx="664">
                  <c:v>0.75457385359490414</c:v>
                </c:pt>
                <c:pt idx="665">
                  <c:v>0.75601824379179461</c:v>
                </c:pt>
                <c:pt idx="666">
                  <c:v>0.75708827971738102</c:v>
                </c:pt>
                <c:pt idx="667">
                  <c:v>0.75736842154515727</c:v>
                </c:pt>
                <c:pt idx="668">
                  <c:v>0.75790982082079561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9A-4840-8D51-650EED897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5426719"/>
        <c:axId val="535428383"/>
      </c:lineChart>
      <c:catAx>
        <c:axId val="53542671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5428383"/>
        <c:crosses val="autoZero"/>
        <c:auto val="1"/>
        <c:lblAlgn val="ctr"/>
        <c:lblOffset val="100"/>
        <c:noMultiLvlLbl val="0"/>
      </c:catAx>
      <c:valAx>
        <c:axId val="53542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5426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平滑后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result!$M$1:$M$19</c:f>
              <c:numCache>
                <c:formatCode>General</c:formatCode>
                <c:ptCount val="19"/>
                <c:pt idx="0">
                  <c:v>0.244241773155287</c:v>
                </c:pt>
                <c:pt idx="1">
                  <c:v>0.40989444492959098</c:v>
                </c:pt>
                <c:pt idx="2">
                  <c:v>0.41264336247066502</c:v>
                </c:pt>
                <c:pt idx="3">
                  <c:v>0.61521775062518402</c:v>
                </c:pt>
                <c:pt idx="4">
                  <c:v>0.43096026422359901</c:v>
                </c:pt>
                <c:pt idx="5">
                  <c:v>0.35740754207036701</c:v>
                </c:pt>
                <c:pt idx="6">
                  <c:v>0.390811539522815</c:v>
                </c:pt>
                <c:pt idx="7">
                  <c:v>0.62427500169438399</c:v>
                </c:pt>
                <c:pt idx="8">
                  <c:v>0.25138230162241898</c:v>
                </c:pt>
                <c:pt idx="9">
                  <c:v>0.70812211075932197</c:v>
                </c:pt>
                <c:pt idx="10">
                  <c:v>0.86694660608622498</c:v>
                </c:pt>
                <c:pt idx="11">
                  <c:v>0.81995604558004898</c:v>
                </c:pt>
                <c:pt idx="12">
                  <c:v>0.490179046922261</c:v>
                </c:pt>
                <c:pt idx="13">
                  <c:v>0.65376539680721601</c:v>
                </c:pt>
                <c:pt idx="14">
                  <c:v>0.82480155073964401</c:v>
                </c:pt>
                <c:pt idx="15">
                  <c:v>0.74550856590786896</c:v>
                </c:pt>
                <c:pt idx="16">
                  <c:v>0.78199684737403397</c:v>
                </c:pt>
                <c:pt idx="17">
                  <c:v>0.70676154968610605</c:v>
                </c:pt>
                <c:pt idx="18">
                  <c:v>0.753667011691039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36-4498-A4C2-3B4E52B9DB25}"/>
            </c:ext>
          </c:extLst>
        </c:ser>
        <c:ser>
          <c:idx val="1"/>
          <c:order val="1"/>
          <c:tx>
            <c:v>平滑前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result!$R$1:$R$19</c:f>
              <c:numCache>
                <c:formatCode>General</c:formatCode>
                <c:ptCount val="19"/>
                <c:pt idx="0">
                  <c:v>8.8855798155973706E-2</c:v>
                </c:pt>
                <c:pt idx="1">
                  <c:v>0.15096271591944899</c:v>
                </c:pt>
                <c:pt idx="2">
                  <c:v>0.19701321548234199</c:v>
                </c:pt>
                <c:pt idx="3">
                  <c:v>0.22124894862061101</c:v>
                </c:pt>
                <c:pt idx="4">
                  <c:v>0.12750581739286401</c:v>
                </c:pt>
                <c:pt idx="5">
                  <c:v>0.37799957169193299</c:v>
                </c:pt>
                <c:pt idx="6">
                  <c:v>0.18784644923635199</c:v>
                </c:pt>
                <c:pt idx="7">
                  <c:v>0.41830835570705699</c:v>
                </c:pt>
                <c:pt idx="8">
                  <c:v>0.19748925547594801</c:v>
                </c:pt>
                <c:pt idx="9">
                  <c:v>0.26971410040295102</c:v>
                </c:pt>
                <c:pt idx="10">
                  <c:v>0.48606891568596899</c:v>
                </c:pt>
                <c:pt idx="11">
                  <c:v>0.30710882768368097</c:v>
                </c:pt>
                <c:pt idx="12">
                  <c:v>0.19024958454145499</c:v>
                </c:pt>
                <c:pt idx="13">
                  <c:v>0.219527252359901</c:v>
                </c:pt>
                <c:pt idx="14">
                  <c:v>0.443876608850507</c:v>
                </c:pt>
                <c:pt idx="15">
                  <c:v>0.342381493564684</c:v>
                </c:pt>
                <c:pt idx="16">
                  <c:v>0.40366888650845101</c:v>
                </c:pt>
                <c:pt idx="17">
                  <c:v>0.23637673548298799</c:v>
                </c:pt>
                <c:pt idx="18">
                  <c:v>0.447076141331816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36-4498-A4C2-3B4E52B9DB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723856"/>
        <c:axId val="44724688"/>
      </c:barChart>
      <c:catAx>
        <c:axId val="44723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724688"/>
        <c:crosses val="autoZero"/>
        <c:auto val="1"/>
        <c:lblAlgn val="ctr"/>
        <c:lblOffset val="100"/>
        <c:noMultiLvlLbl val="0"/>
      </c:catAx>
      <c:valAx>
        <c:axId val="4472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φ</a:t>
                </a:r>
                <a:r>
                  <a:rPr lang="zh-CN" altLang="en-US" dirty="0" smtClean="0"/>
                  <a:t>轴相关性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723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平滑后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inner!$Q$1:$Q$19</c:f>
              <c:numCache>
                <c:formatCode>General</c:formatCode>
                <c:ptCount val="19"/>
                <c:pt idx="0">
                  <c:v>-1.4455994293402601E-3</c:v>
                </c:pt>
                <c:pt idx="1">
                  <c:v>-3.07127440464804E-2</c:v>
                </c:pt>
                <c:pt idx="2">
                  <c:v>-0.120638702727646</c:v>
                </c:pt>
                <c:pt idx="3">
                  <c:v>5.8766731821643103E-2</c:v>
                </c:pt>
                <c:pt idx="4">
                  <c:v>-6.0677757950070204E-3</c:v>
                </c:pt>
                <c:pt idx="5">
                  <c:v>-9.1513510052904506E-2</c:v>
                </c:pt>
                <c:pt idx="6">
                  <c:v>-0.247461462654116</c:v>
                </c:pt>
                <c:pt idx="7">
                  <c:v>-0.29316292113347903</c:v>
                </c:pt>
                <c:pt idx="8">
                  <c:v>-0.17120341485480001</c:v>
                </c:pt>
                <c:pt idx="9">
                  <c:v>-0.112095824225761</c:v>
                </c:pt>
                <c:pt idx="10">
                  <c:v>7.4149397634317105E-2</c:v>
                </c:pt>
                <c:pt idx="11">
                  <c:v>-7.5763569815595094E-2</c:v>
                </c:pt>
                <c:pt idx="12">
                  <c:v>-7.8036989302911003E-2</c:v>
                </c:pt>
                <c:pt idx="13">
                  <c:v>-7.7548125562155207E-2</c:v>
                </c:pt>
                <c:pt idx="14">
                  <c:v>8.1998451759333499E-2</c:v>
                </c:pt>
                <c:pt idx="15">
                  <c:v>-0.14202230916254299</c:v>
                </c:pt>
                <c:pt idx="16">
                  <c:v>1.07055598847908E-2</c:v>
                </c:pt>
                <c:pt idx="17">
                  <c:v>0.10105827407437</c:v>
                </c:pt>
                <c:pt idx="18">
                  <c:v>7.9557325828558095E-2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08-4620-B12F-E22BF88DBA32}"/>
            </c:ext>
          </c:extLst>
        </c:ser>
        <c:ser>
          <c:idx val="1"/>
          <c:order val="1"/>
          <c:tx>
            <c:v>平滑前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inner!$X$1:$X$19</c:f>
              <c:numCache>
                <c:formatCode>General</c:formatCode>
                <c:ptCount val="19"/>
                <c:pt idx="0">
                  <c:v>2.1090795573749401E-2</c:v>
                </c:pt>
                <c:pt idx="1">
                  <c:v>3.4927333041470401E-2</c:v>
                </c:pt>
                <c:pt idx="2">
                  <c:v>7.7630798566674805E-2</c:v>
                </c:pt>
                <c:pt idx="3">
                  <c:v>8.6323255647151695E-2</c:v>
                </c:pt>
                <c:pt idx="4">
                  <c:v>-9.5768581130442204E-3</c:v>
                </c:pt>
                <c:pt idx="5">
                  <c:v>7.6748081213531494E-2</c:v>
                </c:pt>
                <c:pt idx="6">
                  <c:v>4.4000427633927502E-2</c:v>
                </c:pt>
                <c:pt idx="7">
                  <c:v>-5.9571490256399698E-2</c:v>
                </c:pt>
                <c:pt idx="8">
                  <c:v>-2.47726974304418E-2</c:v>
                </c:pt>
                <c:pt idx="9">
                  <c:v>-5.9513835654644201E-2</c:v>
                </c:pt>
                <c:pt idx="10">
                  <c:v>0.145393175894619</c:v>
                </c:pt>
                <c:pt idx="11">
                  <c:v>4.2651335500623597E-2</c:v>
                </c:pt>
                <c:pt idx="12">
                  <c:v>0.17131406614008801</c:v>
                </c:pt>
                <c:pt idx="13">
                  <c:v>-7.2794736165978605E-2</c:v>
                </c:pt>
                <c:pt idx="14">
                  <c:v>0.30012189470865602</c:v>
                </c:pt>
                <c:pt idx="15">
                  <c:v>0.35074994939946502</c:v>
                </c:pt>
                <c:pt idx="16">
                  <c:v>-9.3724861343683005E-2</c:v>
                </c:pt>
                <c:pt idx="17">
                  <c:v>1.9061065615713E-2</c:v>
                </c:pt>
                <c:pt idx="18">
                  <c:v>0.22715304566400801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08-4620-B12F-E22BF88DB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369008"/>
        <c:axId val="91358608"/>
      </c:barChart>
      <c:catAx>
        <c:axId val="913690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358608"/>
        <c:crosses val="autoZero"/>
        <c:auto val="1"/>
        <c:lblAlgn val="ctr"/>
        <c:lblOffset val="100"/>
        <c:noMultiLvlLbl val="0"/>
      </c:catAx>
      <c:valAx>
        <c:axId val="9135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altLang="zh-CN" dirty="0" smtClean="0"/>
                  <a:t>ρ(1,3)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36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平滑后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inner!$R$1:$R$19</c:f>
              <c:numCache>
                <c:formatCode>General</c:formatCode>
                <c:ptCount val="19"/>
                <c:pt idx="0">
                  <c:v>0.22166274650735501</c:v>
                </c:pt>
                <c:pt idx="1">
                  <c:v>-0.214215841542963</c:v>
                </c:pt>
                <c:pt idx="2">
                  <c:v>-6.1264927156416196E-3</c:v>
                </c:pt>
                <c:pt idx="3">
                  <c:v>-0.148809925240179</c:v>
                </c:pt>
                <c:pt idx="4">
                  <c:v>-4.7688336434726898E-2</c:v>
                </c:pt>
                <c:pt idx="5">
                  <c:v>-2.4587897865571001E-2</c:v>
                </c:pt>
                <c:pt idx="6">
                  <c:v>6.5744622058359403E-2</c:v>
                </c:pt>
                <c:pt idx="7">
                  <c:v>3.3729631323093499E-2</c:v>
                </c:pt>
                <c:pt idx="8">
                  <c:v>6.1565890662879701E-2</c:v>
                </c:pt>
                <c:pt idx="9">
                  <c:v>0.20195603303656001</c:v>
                </c:pt>
                <c:pt idx="10">
                  <c:v>-0.144441852697688</c:v>
                </c:pt>
                <c:pt idx="11">
                  <c:v>0.15765551368768799</c:v>
                </c:pt>
                <c:pt idx="12">
                  <c:v>-0.13552059152639501</c:v>
                </c:pt>
                <c:pt idx="13">
                  <c:v>0.41994297028580102</c:v>
                </c:pt>
                <c:pt idx="14">
                  <c:v>7.77252401688064E-2</c:v>
                </c:pt>
                <c:pt idx="15">
                  <c:v>1.79337933221978E-2</c:v>
                </c:pt>
                <c:pt idx="16">
                  <c:v>-4.56478512904918E-2</c:v>
                </c:pt>
                <c:pt idx="17">
                  <c:v>0.16897592022076499</c:v>
                </c:pt>
                <c:pt idx="18">
                  <c:v>-0.24810991133937099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CB-4520-92F6-78BE3FACCF45}"/>
            </c:ext>
          </c:extLst>
        </c:ser>
        <c:ser>
          <c:idx val="1"/>
          <c:order val="1"/>
          <c:tx>
            <c:v>平滑前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inner!$Y$1:$Y$19</c:f>
              <c:numCache>
                <c:formatCode>General</c:formatCode>
                <c:ptCount val="19"/>
                <c:pt idx="0">
                  <c:v>-5.5327569164399397E-2</c:v>
                </c:pt>
                <c:pt idx="1">
                  <c:v>-2.3583332041296801E-2</c:v>
                </c:pt>
                <c:pt idx="2">
                  <c:v>-0.10505857561413599</c:v>
                </c:pt>
                <c:pt idx="3">
                  <c:v>6.8755199693053201E-2</c:v>
                </c:pt>
                <c:pt idx="4">
                  <c:v>3.8319749677506301E-2</c:v>
                </c:pt>
                <c:pt idx="5">
                  <c:v>4.75091395190258E-2</c:v>
                </c:pt>
                <c:pt idx="6">
                  <c:v>-3.6795695620609498E-2</c:v>
                </c:pt>
                <c:pt idx="7">
                  <c:v>6.4981739238774899E-2</c:v>
                </c:pt>
                <c:pt idx="8">
                  <c:v>-1.2863822871916E-2</c:v>
                </c:pt>
                <c:pt idx="9">
                  <c:v>-0.14917519627175099</c:v>
                </c:pt>
                <c:pt idx="10">
                  <c:v>4.5431238199066797E-2</c:v>
                </c:pt>
                <c:pt idx="11">
                  <c:v>2.65939916095724E-2</c:v>
                </c:pt>
                <c:pt idx="12">
                  <c:v>0.12295004286035301</c:v>
                </c:pt>
                <c:pt idx="13">
                  <c:v>2.9703092002816199E-2</c:v>
                </c:pt>
                <c:pt idx="14">
                  <c:v>-0.11999124027881</c:v>
                </c:pt>
                <c:pt idx="15">
                  <c:v>0.13214446297166599</c:v>
                </c:pt>
                <c:pt idx="16">
                  <c:v>0.106641506550249</c:v>
                </c:pt>
                <c:pt idx="17">
                  <c:v>1.3945023011021801E-2</c:v>
                </c:pt>
                <c:pt idx="18">
                  <c:v>-1.7069431604531001E-2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CB-4520-92F6-78BE3FACCF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720112"/>
        <c:axId val="44724272"/>
      </c:barChart>
      <c:catAx>
        <c:axId val="447201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724272"/>
        <c:crosses val="autoZero"/>
        <c:auto val="1"/>
        <c:lblAlgn val="ctr"/>
        <c:lblOffset val="100"/>
        <c:noMultiLvlLbl val="0"/>
      </c:catAx>
      <c:valAx>
        <c:axId val="4472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altLang="zh-CN" dirty="0" smtClean="0"/>
                  <a:t>ρ(</a:t>
                </a:r>
                <a:r>
                  <a:rPr lang="en-US" altLang="zh-CN" dirty="0" smtClean="0"/>
                  <a:t>2</a:t>
                </a:r>
                <a:r>
                  <a:rPr lang="el-GR" altLang="zh-CN" dirty="0" smtClean="0"/>
                  <a:t>,3)</a:t>
                </a:r>
                <a:endParaRPr lang="el-GR" altLang="zh-C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72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5C861-BE53-469C-92A1-97E6E8E6DE9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046AB-2DA9-4E01-9523-D775956B8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105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err="1" smtClean="0"/>
              <a:t>absCartesian</a:t>
            </a:r>
            <a:r>
              <a:rPr lang="en-US" altLang="zh-CN" baseline="0" dirty="0" smtClean="0"/>
              <a:t> mean1:0.197 mean2:0.164 mean3:0.141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stdev1:0.18   stdev2:0.17   stdev3:0.09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r>
              <a:rPr lang="en-US" altLang="zh-CN" baseline="0" dirty="0" err="1" smtClean="0"/>
              <a:t>absSph</a:t>
            </a:r>
            <a:r>
              <a:rPr lang="en-US" altLang="zh-CN" baseline="0" dirty="0" smtClean="0"/>
              <a:t>  </a:t>
            </a:r>
            <a:r>
              <a:rPr lang="en-US" altLang="zh-CN" dirty="0" smtClean="0"/>
              <a:t>mean1:0.08 mean2:0.097 mean3:0.13 </a:t>
            </a:r>
          </a:p>
          <a:p>
            <a:r>
              <a:rPr lang="en-US" altLang="zh-CN" baseline="0" dirty="0" smtClean="0"/>
              <a:t>                 stdev1:0.07   stdev2:0.075  stdev3:0.104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046AB-2DA9-4E01-9523-D775956B88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9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B192-2BDF-46D1-BF19-EA11BA8C697C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A548-AF26-46D4-9B14-4AE59C048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27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B192-2BDF-46D1-BF19-EA11BA8C697C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A548-AF26-46D4-9B14-4AE59C048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88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B192-2BDF-46D1-BF19-EA11BA8C697C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A548-AF26-46D4-9B14-4AE59C048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83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B192-2BDF-46D1-BF19-EA11BA8C697C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A548-AF26-46D4-9B14-4AE59C048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1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B192-2BDF-46D1-BF19-EA11BA8C697C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A548-AF26-46D4-9B14-4AE59C048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71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B192-2BDF-46D1-BF19-EA11BA8C697C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A548-AF26-46D4-9B14-4AE59C048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62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B192-2BDF-46D1-BF19-EA11BA8C697C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A548-AF26-46D4-9B14-4AE59C048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17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B192-2BDF-46D1-BF19-EA11BA8C697C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A548-AF26-46D4-9B14-4AE59C048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16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B192-2BDF-46D1-BF19-EA11BA8C697C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A548-AF26-46D4-9B14-4AE59C048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53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B192-2BDF-46D1-BF19-EA11BA8C697C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A548-AF26-46D4-9B14-4AE59C048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1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B192-2BDF-46D1-BF19-EA11BA8C697C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A548-AF26-46D4-9B14-4AE59C048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2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B192-2BDF-46D1-BF19-EA11BA8C697C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EA548-AF26-46D4-9B14-4AE59C048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9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时域对齐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18377" y="1873189"/>
            <a:ext cx="284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pearson</a:t>
            </a:r>
            <a:r>
              <a:rPr lang="zh-CN" altLang="en-US" dirty="0"/>
              <a:t> </a:t>
            </a:r>
            <a:r>
              <a:rPr lang="en-US" altLang="zh-CN" dirty="0" smtClean="0"/>
              <a:t>correlation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0.85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18377" y="4147352"/>
            <a:ext cx="284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pearson</a:t>
            </a:r>
            <a:r>
              <a:rPr lang="zh-CN" altLang="en-US" dirty="0"/>
              <a:t> </a:t>
            </a:r>
            <a:r>
              <a:rPr lang="en-US" altLang="zh-CN" dirty="0" smtClean="0"/>
              <a:t>correlation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0.61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29" y="1393794"/>
            <a:ext cx="7963148" cy="437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5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/>
          <a:lstStyle/>
          <a:p>
            <a:r>
              <a:rPr lang="zh-CN" altLang="en-US" dirty="0" smtClean="0"/>
              <a:t>球坐标系</a:t>
            </a:r>
            <a:r>
              <a:rPr lang="en-US" altLang="zh-CN" dirty="0" smtClean="0"/>
              <a:t>φ</a:t>
            </a:r>
            <a:r>
              <a:rPr lang="zh-CN" altLang="en-US" dirty="0" smtClean="0"/>
              <a:t>平滑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391815"/>
              </p:ext>
            </p:extLst>
          </p:nvPr>
        </p:nvGraphicFramePr>
        <p:xfrm>
          <a:off x="625136" y="2539014"/>
          <a:ext cx="5340658" cy="2989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929014"/>
              </p:ext>
            </p:extLst>
          </p:nvPr>
        </p:nvGraphicFramePr>
        <p:xfrm>
          <a:off x="6096000" y="2539014"/>
          <a:ext cx="6010645" cy="2989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97980" y="1873188"/>
            <a:ext cx="351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cos(</a:t>
            </a:r>
            <a:r>
              <a:rPr lang="en-US" altLang="zh-CN" dirty="0" err="1" smtClean="0"/>
              <a:t>atan</a:t>
            </a:r>
            <a:r>
              <a:rPr lang="en-US" altLang="zh-CN" dirty="0" smtClean="0"/>
              <a:t>(y/x))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767961" y="1842116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atan</a:t>
            </a:r>
            <a:r>
              <a:rPr lang="en-US" altLang="zh-CN" dirty="0" smtClean="0"/>
              <a:t>((</a:t>
            </a:r>
            <a:r>
              <a:rPr lang="en-US" altLang="zh-CN" dirty="0" err="1" smtClean="0"/>
              <a:t>y+k</a:t>
            </a:r>
            <a:r>
              <a:rPr lang="en-US" altLang="zh-CN" dirty="0" smtClean="0"/>
              <a:t>)/(</a:t>
            </a:r>
            <a:r>
              <a:rPr lang="en-US" altLang="zh-CN" dirty="0" err="1" smtClean="0"/>
              <a:t>x+k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88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384917" y="1014410"/>
            <a:ext cx="504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两设备之间相关性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777917" y="6054888"/>
            <a:ext cx="4847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/>
              <a:t>atan</a:t>
            </a:r>
            <a:r>
              <a:rPr lang="en-US" altLang="zh-CN" dirty="0"/>
              <a:t>((</a:t>
            </a:r>
            <a:r>
              <a:rPr lang="en-US" altLang="zh-CN" dirty="0" err="1"/>
              <a:t>y+k</a:t>
            </a:r>
            <a:r>
              <a:rPr lang="en-US" altLang="zh-CN" dirty="0"/>
              <a:t>)/(</a:t>
            </a:r>
            <a:r>
              <a:rPr lang="en-US" altLang="zh-CN" dirty="0" err="1"/>
              <a:t>x+k</a:t>
            </a:r>
            <a:r>
              <a:rPr lang="en-US" altLang="zh-CN" dirty="0" smtClean="0"/>
              <a:t>))</a:t>
            </a:r>
            <a:r>
              <a:rPr lang="zh-CN" altLang="en-US" dirty="0" smtClean="0"/>
              <a:t>平滑，</a:t>
            </a:r>
            <a:r>
              <a:rPr lang="en-US" altLang="zh-CN" dirty="0" smtClean="0"/>
              <a:t>φ</a:t>
            </a:r>
            <a:r>
              <a:rPr lang="zh-CN" altLang="en-US" dirty="0" smtClean="0"/>
              <a:t>轴的相关性提升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5866400"/>
              </p:ext>
            </p:extLst>
          </p:nvPr>
        </p:nvGraphicFramePr>
        <p:xfrm>
          <a:off x="2010521" y="1541032"/>
          <a:ext cx="8382000" cy="3891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384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0750946"/>
              </p:ext>
            </p:extLst>
          </p:nvPr>
        </p:nvGraphicFramePr>
        <p:xfrm>
          <a:off x="1217072" y="24299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3296449"/>
              </p:ext>
            </p:extLst>
          </p:nvPr>
        </p:nvGraphicFramePr>
        <p:xfrm>
          <a:off x="6285436" y="24299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705975" cy="76834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单个设备各轴之间的相关性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6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单个设备各轴之间的相关性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526840" y="5523732"/>
            <a:ext cx="2396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1-9 </a:t>
            </a:r>
            <a:r>
              <a:rPr lang="zh-CN" altLang="en-US" dirty="0" smtClean="0"/>
              <a:t>随机动作</a:t>
            </a:r>
            <a:endParaRPr lang="en-US" altLang="zh-CN" dirty="0" smtClean="0"/>
          </a:p>
          <a:p>
            <a:r>
              <a:rPr lang="en-US" altLang="zh-CN" dirty="0" smtClean="0"/>
              <a:t>10-19 </a:t>
            </a:r>
            <a:r>
              <a:rPr lang="zh-CN" altLang="en-US" dirty="0" smtClean="0"/>
              <a:t>规则动作组合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298240" y="1266593"/>
            <a:ext cx="35971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取相关性的</a:t>
            </a:r>
            <a:r>
              <a:rPr lang="zh-CN" altLang="en-US" dirty="0" smtClean="0"/>
              <a:t>绝对值</a:t>
            </a:r>
            <a:endParaRPr lang="en-US" altLang="zh-CN" dirty="0" smtClean="0"/>
          </a:p>
          <a:p>
            <a:r>
              <a:rPr lang="en-US" altLang="zh-CN" dirty="0" smtClean="0"/>
              <a:t>Cartesian:</a:t>
            </a:r>
          </a:p>
          <a:p>
            <a:r>
              <a:rPr lang="en-US" altLang="zh-CN" dirty="0" smtClean="0"/>
              <a:t>mean1:0.197 mean2:0.164 mean3:0.141</a:t>
            </a:r>
          </a:p>
          <a:p>
            <a:r>
              <a:rPr lang="en-US" altLang="zh-CN" dirty="0" smtClean="0"/>
              <a:t>Std1:0.18 std2:0.17 std3:0.09</a:t>
            </a:r>
          </a:p>
          <a:p>
            <a:endParaRPr lang="en-US" altLang="zh-CN" dirty="0"/>
          </a:p>
          <a:p>
            <a:r>
              <a:rPr lang="en-US" altLang="zh-CN" dirty="0" smtClean="0"/>
              <a:t>Spherical:</a:t>
            </a:r>
          </a:p>
          <a:p>
            <a:r>
              <a:rPr lang="en-US" altLang="zh-CN" dirty="0" smtClean="0"/>
              <a:t>Mean1:0.08 mean2:0.097</a:t>
            </a:r>
          </a:p>
          <a:p>
            <a:r>
              <a:rPr lang="en-US" altLang="zh-CN" dirty="0" smtClean="0"/>
              <a:t>Mean3:0.13</a:t>
            </a:r>
          </a:p>
          <a:p>
            <a:r>
              <a:rPr lang="en-US" altLang="zh-CN" dirty="0" smtClean="0"/>
              <a:t>Std1:0.07 std2:0.075 std3:0.104 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27637"/>
            <a:ext cx="9735099" cy="6390901"/>
          </a:xfrm>
        </p:spPr>
      </p:pic>
    </p:spTree>
    <p:extLst>
      <p:ext uri="{BB962C8B-B14F-4D97-AF65-F5344CB8AC3E}">
        <p14:creationId xmlns:p14="http://schemas.microsoft.com/office/powerpoint/2010/main" val="78014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7446"/>
          </a:xfrm>
        </p:spPr>
        <p:txBody>
          <a:bodyPr/>
          <a:lstStyle/>
          <a:p>
            <a:r>
              <a:rPr lang="zh-CN" altLang="en-US" dirty="0" smtClean="0"/>
              <a:t>两设备之间的相关性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15897"/>
            <a:ext cx="7815673" cy="5136716"/>
          </a:xfrm>
        </p:spPr>
      </p:pic>
      <p:sp>
        <p:nvSpPr>
          <p:cNvPr id="6" name="文本框 5"/>
          <p:cNvSpPr txBox="1"/>
          <p:nvPr/>
        </p:nvSpPr>
        <p:spPr>
          <a:xfrm>
            <a:off x="8191500" y="2085743"/>
            <a:ext cx="3836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Cartesian:</a:t>
            </a:r>
          </a:p>
          <a:p>
            <a:r>
              <a:rPr lang="en-US" altLang="zh-CN" dirty="0" smtClean="0"/>
              <a:t>mean1:0.65 mean2:0.58 mean3:0.57</a:t>
            </a:r>
          </a:p>
          <a:p>
            <a:r>
              <a:rPr lang="en-US" altLang="zh-CN" dirty="0" smtClean="0"/>
              <a:t>Std1:0.20 std2:0.22 std3:0.25</a:t>
            </a:r>
          </a:p>
          <a:p>
            <a:endParaRPr lang="en-US" altLang="zh-CN" dirty="0"/>
          </a:p>
          <a:p>
            <a:r>
              <a:rPr lang="en-US" altLang="zh-CN" dirty="0" smtClean="0"/>
              <a:t>Spherical:</a:t>
            </a:r>
          </a:p>
          <a:p>
            <a:r>
              <a:rPr lang="en-US" altLang="zh-CN" dirty="0" smtClean="0"/>
              <a:t>Mean1:0.57 mean2:0.53</a:t>
            </a:r>
            <a:r>
              <a:rPr lang="en-US" altLang="zh-CN" dirty="0"/>
              <a:t> </a:t>
            </a:r>
            <a:r>
              <a:rPr lang="en-US" altLang="zh-CN" dirty="0" smtClean="0"/>
              <a:t>Mean3:0.58</a:t>
            </a:r>
          </a:p>
          <a:p>
            <a:r>
              <a:rPr lang="en-US" altLang="zh-CN" dirty="0" smtClean="0"/>
              <a:t>Std1:0.27 std2:0.22 std3:0.20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99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935"/>
          </a:xfrm>
        </p:spPr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bit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19596" y="1899821"/>
            <a:ext cx="125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bit</a:t>
            </a:r>
            <a:r>
              <a:rPr lang="zh-CN" altLang="en-US" dirty="0" smtClean="0"/>
              <a:t>串长度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2400" y="5180353"/>
            <a:ext cx="23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错误数</a:t>
            </a:r>
            <a:r>
              <a:rPr lang="en-US" altLang="zh-CN" dirty="0" smtClean="0"/>
              <a:t>/bit</a:t>
            </a:r>
            <a:r>
              <a:rPr lang="zh-CN" altLang="en-US" dirty="0" smtClean="0"/>
              <a:t>串长度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2400" y="3540087"/>
            <a:ext cx="23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bit</a:t>
            </a:r>
            <a:r>
              <a:rPr lang="zh-CN" altLang="en-US" dirty="0" smtClean="0"/>
              <a:t>串长度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原数据长度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19596" y="5788241"/>
            <a:ext cx="1873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1-9 </a:t>
            </a:r>
            <a:r>
              <a:rPr lang="zh-CN" altLang="en-US" dirty="0" smtClean="0"/>
              <a:t>随机动作</a:t>
            </a:r>
            <a:endParaRPr lang="en-US" altLang="zh-CN" dirty="0" smtClean="0"/>
          </a:p>
          <a:p>
            <a:r>
              <a:rPr lang="en-US" altLang="zh-CN" dirty="0" smtClean="0"/>
              <a:t>10-19 </a:t>
            </a:r>
            <a:r>
              <a:rPr lang="zh-CN" altLang="en-US" dirty="0" smtClean="0"/>
              <a:t>规则动作组合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38" y="1549084"/>
            <a:ext cx="8459234" cy="4351338"/>
          </a:xfrm>
        </p:spPr>
      </p:pic>
    </p:spTree>
    <p:extLst>
      <p:ext uri="{BB962C8B-B14F-4D97-AF65-F5344CB8AC3E}">
        <p14:creationId xmlns:p14="http://schemas.microsoft.com/office/powerpoint/2010/main" val="178311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152</Words>
  <Application>Microsoft Office PowerPoint</Application>
  <PresentationFormat>宽屏</PresentationFormat>
  <Paragraphs>44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时域对齐</vt:lpstr>
      <vt:lpstr>球坐标系φ平滑</vt:lpstr>
      <vt:lpstr>PowerPoint 演示文稿</vt:lpstr>
      <vt:lpstr>单个设备各轴之间的相关性</vt:lpstr>
      <vt:lpstr>单个设备各轴之间的相关性</vt:lpstr>
      <vt:lpstr>两设备之间的相关性</vt:lpstr>
      <vt:lpstr>生成bit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时域对齐</dc:title>
  <dc:creator>杨佩成</dc:creator>
  <cp:lastModifiedBy>杨佩成</cp:lastModifiedBy>
  <cp:revision>29</cp:revision>
  <dcterms:created xsi:type="dcterms:W3CDTF">2017-11-30T11:27:46Z</dcterms:created>
  <dcterms:modified xsi:type="dcterms:W3CDTF">2017-12-07T05:25:37Z</dcterms:modified>
</cp:coreProperties>
</file>