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1" r:id="rId5"/>
    <p:sldId id="272" r:id="rId6"/>
    <p:sldId id="273" r:id="rId7"/>
    <p:sldId id="257" r:id="rId8"/>
    <p:sldId id="27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0"/>
    <p:restoredTop sz="94665"/>
  </p:normalViewPr>
  <p:slideViewPr>
    <p:cSldViewPr snapToGrid="0">
      <p:cViewPr>
        <p:scale>
          <a:sx n="75" d="100"/>
          <a:sy n="75" d="100"/>
        </p:scale>
        <p:origin x="-200" y="3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1973C-DE8B-483C-87FB-299B51599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63734-80C5-479B-A068-CFC045C49D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健康中国已经上升为国家战略，大健康领域作为永远的朝阳产业，拥有数万亿规模并高速增长。在互联网正在深度融入各行业的巨大历史机遇面前，我们当以更大的激情，投身到互联网+医药的大潮中，创造更大的辉煌。</a:t>
            </a:r>
            <a:endParaRPr lang="zh-CN" altLang="en-US"/>
          </a:p>
          <a:p>
            <a:r>
              <a:rPr lang="zh-CN" altLang="en-US"/>
              <a:t>药物控销系统就在这时候出现了，面向 3 万亿大健康市场，旨在服务全国 45 万家药店，90 多万家诊所、医院，10,000 多家医药商业公司以及 5,000 多家药厂。帮助药厂、商业公司扩充线上销售渠道、降低交易成本、提升交易效率，为药店、诊所提供更丰富的品种、品规、以及更低的进货价格。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C:\Users\lenovo&gt;F: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F:\&gt;cd 毕业设计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F:\毕业设计&gt;newman run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63734-80C5-479B-A068-CFC045C49D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63734-80C5-479B-A068-CFC045C49D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22B8-BED8-4844-BAD4-9468C3B5886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POWERED BY WMQ.  CONFIDENTIAL, INTERNAL DISTRIBUTION ONLY.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6ECA-ED8D-4B06-98DB-64390A8C6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166C8-EAB9-A34A-9A69-2473C17C285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POWERED BY WMQ.  CONFIDENTIAL, INTERNAL DISTRIBUTION ONLY.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6ECA-ED8D-4B06-98DB-64390A8C6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D63E-601C-F741-B60F-87CCE786FC4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POWERED BY WMQ.  CONFIDENTIAL, INTERNAL DISTRIBUTION ONLY.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6ECA-ED8D-4B06-98DB-64390A8C6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6FD7-9065-E047-AA86-9B1DA3BEE90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POWERED BY WMQ.  CONFIDENTIAL, INTERNAL DISTRIBUTION ONLY.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6ECA-ED8D-4B06-98DB-64390A8C6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DA09-3C84-414F-9443-ADEB13E63D5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POWERED BY WMQ.  CONFIDENTIAL, INTERNAL DISTRIBUTION ONLY.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6ECA-ED8D-4B06-98DB-64390A8C6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6771-5AE4-B049-BADC-CD952A604CB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POWERED BY WMQ.  CONFIDENTIAL, INTERNAL DISTRIBUTION ONLY.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6ECA-ED8D-4B06-98DB-64390A8C6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D805-2699-B144-A968-FF48E89101BF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POWERED BY WMQ.  CONFIDENTIAL, INTERNAL DISTRIBUTION ONLY.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6ECA-ED8D-4B06-98DB-64390A8C6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B6CB-1B43-2247-8807-579C9364F999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POWERED BY WMQ.  CONFIDENTIAL, INTERNAL DISTRIBUTION ONLY.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6ECA-ED8D-4B06-98DB-64390A8C6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65ED-49D1-814C-BCD2-D0B3119EBFB9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POWERED BY WMQ.  CONFIDENTIAL, INTERNAL DISTRIBUTION ONLY.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6ECA-ED8D-4B06-98DB-64390A8C6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6F643-4552-E544-981D-E863BB14865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POWERED BY WMQ.  CONFIDENTIAL, INTERNAL DISTRIBUTION ONLY.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6ECA-ED8D-4B06-98DB-64390A8C6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5E0B-7C12-AF40-8911-34980D04781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POWERED BY WMQ.  CONFIDENTIAL, INTERNAL DISTRIBUTION ONLY.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6ECA-ED8D-4B06-98DB-64390A8C6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E3FE1-638A-FD4B-B50F-593C10F5D34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POWERED BY WMQ.  CONFIDENTIAL, INTERNAL DISTRIBUTION ONLY.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D6ECA-ED8D-4B06-98DB-64390A8C66C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yiyao.cc" TargetMode="Externa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hyperlink" Target="https://t.yiyao.cc" TargetMode="Externa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hyperlink" Target="newman" TargetMode="External"/><Relationship Id="rId1" Type="http://schemas.openxmlformats.org/officeDocument/2006/relationships/hyperlink" Target="&#29305;&#27966;&#21592;V1.4&#25968;&#25454;&#32479;&#35745;&#27979;-&#33258;&#27979;&#29992;&#20363;.xlsx" TargetMode="Externa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hyperlink" Target="https://www.tapd.cn" TargetMode="Externa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141414"/>
            <a:ext cx="9144000" cy="946517"/>
          </a:xfrm>
        </p:spPr>
        <p:txBody>
          <a:bodyPr>
            <a:noAutofit/>
          </a:bodyPr>
          <a:lstStyle/>
          <a:p>
            <a:r>
              <a:rPr lang="zh-CN" alt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药物控销系统的测试设计与实现</a:t>
            </a:r>
            <a:br>
              <a:rPr lang="zh-CN" alt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杨鹏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602083" y="231605"/>
            <a:ext cx="1176236" cy="885996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903136" y="6356350"/>
            <a:ext cx="4572000" cy="365125"/>
          </a:xfrm>
        </p:spPr>
        <p:txBody>
          <a:bodyPr/>
          <a:lstStyle/>
          <a:p>
            <a:r>
              <a:rPr lang="en-US" altLang="zh-CN" dirty="0" smtClean="0"/>
              <a:t>POWERED BY WMQ.  CONFIDENTIAL, INTERNAL DISTRIBUTION ONLY.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6ECA-ED8D-4B06-98DB-64390A8C6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系统介绍：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POWERED BY WMQ.  CONFIDENTIAL, INTERNAL DISTRIBUTION ONLY.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3AD6ECA-ED8D-4B06-98DB-64390A8C66C6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2660" y="1825625"/>
            <a:ext cx="10297160" cy="435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34110" y="1416685"/>
            <a:ext cx="234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yiyao.cc</a:t>
            </a:r>
            <a:r>
              <a:rPr lang="zh-CN" altLang="en-US"/>
              <a:t>平台：</a:t>
            </a:r>
            <a:r>
              <a:rPr lang="en-US" altLang="zh-CN">
                <a:hlinkClick r:id="rId2" tooltip="" action="ppaction://hlinkfile"/>
              </a:rPr>
              <a:t>yiyao.cc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POWERED BY WMQ.  CONFIDENTIAL, INTERNAL DISTRIBUTION ONLY.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3AD6ECA-ED8D-4B06-98DB-64390A8C66C6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8660" y="1379855"/>
            <a:ext cx="10728325" cy="53416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13155" y="843915"/>
            <a:ext cx="2207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控销后台：</a:t>
            </a:r>
            <a:r>
              <a:rPr lang="en-US" altLang="zh-CN"/>
              <a:t>c.yiyao.cc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800"/>
              <a:t>特派员</a:t>
            </a:r>
            <a:r>
              <a:rPr lang="en-US" altLang="zh-CN" sz="1800"/>
              <a:t>H5</a:t>
            </a:r>
            <a:endParaRPr lang="en-US" altLang="zh-CN" sz="1800"/>
          </a:p>
          <a:p>
            <a:r>
              <a:rPr lang="en-US" altLang="zh-CN" sz="1800" u="sng">
                <a:hlinkClick r:id="rId1" tooltip="" action="ppaction://hlinkfile"/>
              </a:rPr>
              <a:t>t.yiyao.cc</a:t>
            </a:r>
            <a:endParaRPr lang="en-US" altLang="zh-CN" sz="1800" u="sng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POWERED BY WMQ.  CONFIDENTIAL, INTERNAL DISTRIBUTION ONLY.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3AD6ECA-ED8D-4B06-98DB-64390A8C66C6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755" y="280035"/>
            <a:ext cx="3079750" cy="61855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785" y="280035"/>
            <a:ext cx="3040380" cy="61855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8685" y="280035"/>
            <a:ext cx="3331845" cy="61855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主要测试环节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7108" y="1437663"/>
            <a:ext cx="9362830" cy="4516397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dirty="0">
                <a:hlinkClick r:id="rId1" tooltip="" action="ppaction://hlinkfile"/>
              </a:rPr>
              <a:t>功能测试</a:t>
            </a:r>
            <a:r>
              <a:rPr lang="en-US" altLang="zh-CN" dirty="0"/>
              <a:t>--</a:t>
            </a:r>
            <a:r>
              <a:rPr lang="zh-CN" altLang="en-US" dirty="0"/>
              <a:t>编写测试用例，执行测试用例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>
                <a:hlinkClick r:id="rId2" tooltip="" action="ppaction://hlinkfile"/>
              </a:rPr>
              <a:t>接口测试</a:t>
            </a:r>
            <a:r>
              <a:rPr lang="en-US" altLang="zh-CN" dirty="0"/>
              <a:t>--newman+postman+jenkins</a:t>
            </a:r>
            <a:r>
              <a:rPr lang="zh-CN" altLang="en-US" dirty="0"/>
              <a:t>接口自动化测试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、性能测试</a:t>
            </a:r>
            <a:r>
              <a:rPr lang="en-US" altLang="zh-CN" dirty="0"/>
              <a:t>--JMeter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、安全性测试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9470" y="6228488"/>
            <a:ext cx="626274" cy="471739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477108" y="6395426"/>
            <a:ext cx="5816599" cy="365125"/>
          </a:xfrm>
        </p:spPr>
        <p:txBody>
          <a:bodyPr/>
          <a:lstStyle/>
          <a:p>
            <a:pPr algn="l"/>
            <a:r>
              <a:rPr lang="en-US" altLang="zh-CN" dirty="0" smtClean="0"/>
              <a:t>POWERED BY WMQ.  CONFIDENTIAL, INTERNAL DISTRIBUTION ONLY.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6ECA-ED8D-4B06-98DB-64390A8C6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6200" y="1917700"/>
            <a:ext cx="3753338" cy="141702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6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6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477108" y="6395426"/>
            <a:ext cx="5816599" cy="365125"/>
          </a:xfrm>
        </p:spPr>
        <p:txBody>
          <a:bodyPr/>
          <a:lstStyle/>
          <a:p>
            <a:pPr algn="l"/>
            <a:r>
              <a:rPr lang="en-US" altLang="zh-CN" dirty="0" smtClean="0"/>
              <a:t>POWERED BY WMQ.  CONFIDENTIAL, INTERNAL DISTRIBUTION ONLY.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6ECA-ED8D-4B06-98DB-64390A8C66C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89470" y="6228488"/>
            <a:ext cx="626274" cy="471739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 fontScale="90000"/>
          </a:bodyPr>
          <a:p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管理工具：</a:t>
            </a: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tapd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（需求、版本迭代、缺陷、</a:t>
            </a: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Wiki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接口文档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管理平台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67130" y="1478915"/>
            <a:ext cx="21215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hlinkClick r:id="rId2" tooltip="" action="ppaction://hlinkfile"/>
              </a:rPr>
              <a:t>https://www.tapd.cn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90" y="1847215"/>
            <a:ext cx="11844020" cy="4985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</Words>
  <Application>WPS 演示</Application>
  <PresentationFormat>自定义</PresentationFormat>
  <Paragraphs>51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主要测试环节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“连接健康”---互联网+大健康领域机遇探讨</dc:title>
  <dc:creator>Sweet Xiang</dc:creator>
  <cp:lastModifiedBy>呵呵1419071032</cp:lastModifiedBy>
  <cp:revision>22</cp:revision>
  <dcterms:created xsi:type="dcterms:W3CDTF">2016-04-01T06:08:00Z</dcterms:created>
  <dcterms:modified xsi:type="dcterms:W3CDTF">2017-12-18T13:04:45Z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