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57" r:id="rId6"/>
    <p:sldId id="271" r:id="rId7"/>
    <p:sldId id="272" r:id="rId8"/>
    <p:sldId id="273" r:id="rId9"/>
    <p:sldId id="283" r:id="rId10"/>
    <p:sldId id="282" r:id="rId11"/>
    <p:sldId id="270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65"/>
  </p:normalViewPr>
  <p:slideViewPr>
    <p:cSldViewPr snapToGrid="0">
      <p:cViewPr>
        <p:scale>
          <a:sx n="75" d="100"/>
          <a:sy n="75" d="100"/>
        </p:scale>
        <p:origin x="-200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973C-DE8B-483C-87FB-299B51599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63734-80C5-479B-A068-CFC045C49D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健康中国已经上升为国家战略，大健康领域作为永远的朝阳产业，拥有数万亿规模并高速增长。在互联网正在深度融入各行业的巨大历史机遇面前，我们当以更大的激情，投身到互联网+医药的大潮中，创造更大的辉煌。</a:t>
            </a:r>
            <a:endParaRPr lang="zh-CN" altLang="en-US"/>
          </a:p>
          <a:p>
            <a:r>
              <a:rPr lang="zh-CN" altLang="en-US"/>
              <a:t>药物控销系统就在这时候出现了，面向 3 万亿大健康市场，旨在服务全国 45 万家药店，90 多万家诊所、医院，10,000 多家医药商业公司以及 5,000 多家药厂。帮助药厂、商业公司扩充线上销售渠道、降低交易成本、提升交易效率，为药店、诊所提供更丰富的品种、品规、以及更低的进货价格。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C:\Users\lenovo&gt;F: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F:\&gt;cd 毕业设计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F:\毕业设计&gt;newman run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63734-80C5-479B-A068-CFC045C49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63734-80C5-479B-A068-CFC045C49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2B8-BED8-4844-BAD4-9468C3B588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6C8-EAB9-A34A-9A69-2473C17C285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D63E-601C-F741-B60F-87CCE786FC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6FD7-9065-E047-AA86-9B1DA3BEE90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DA09-3C84-414F-9443-ADEB13E63D5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771-5AE4-B049-BADC-CD952A604C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D805-2699-B144-A968-FF48E89101B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6CB-1B43-2247-8807-579C9364F99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5ED-49D1-814C-BCD2-D0B3119EBF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643-4552-E544-981D-E863BB14865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5E0B-7C12-AF40-8911-34980D04781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3FE1-638A-FD4B-B50F-593C10F5D3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41414"/>
            <a:ext cx="9144000" cy="946517"/>
          </a:xfrm>
        </p:spPr>
        <p:txBody>
          <a:bodyPr>
            <a:noAutofit/>
          </a:bodyPr>
          <a:lstStyle/>
          <a:p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药物控销系统的测试设计与实现</a:t>
            </a:r>
            <a:b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03136" y="6356350"/>
            <a:ext cx="4572000" cy="365125"/>
          </a:xfrm>
        </p:spPr>
        <p:txBody>
          <a:bodyPr/>
          <a:lstStyle/>
          <a:p>
            <a:r>
              <a:rPr lang="en-US" altLang="zh-CN" dirty="0" smtClean="0"/>
              <a:t>POWERED BY WMQ.  CONFIDENTIAL, INTERNAL DISTRIBUTION ONLY.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25290" y="2901315"/>
            <a:ext cx="3027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指导教师：陈明华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作者：杨鹏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060" y="5302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大连东软信息学院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2280" y="5455920"/>
            <a:ext cx="1107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2018.5.20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8600" y="3244850"/>
            <a:ext cx="46196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谢谢观赏！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健康中国已经上升为国家战略，大健康领域作为永远的朝阳产业，拥有数万亿规模并高速增长。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传统医药行业仍然在使用传统的电话报单方式，效率极低，极大地影响了行业内的流通与发展，传统的方式已经满足不了企业管理的需求。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43510"/>
            <a:ext cx="338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药物控销系统的测试设计与实现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主要测试环节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108" y="1437663"/>
            <a:ext cx="9362830" cy="451639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、功能测试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编写测试用例，执行测试用例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、接口测试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-Git+jenkins+JMeter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接口自动化测试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、兼容性测试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主流机型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、性能测试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--JMeter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77108" y="6395426"/>
            <a:ext cx="5816599" cy="365125"/>
          </a:xfrm>
        </p:spPr>
        <p:txBody>
          <a:bodyPr/>
          <a:lstStyle/>
          <a:p>
            <a:pPr algn="l"/>
            <a:r>
              <a:rPr lang="en-US" altLang="zh-CN" dirty="0" smtClean="0"/>
              <a:t>POWERED BY WMQ.  CONFIDENTIAL, INTERNAL DISTRIBUTION ONLY.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功能测试用例展示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46835"/>
            <a:ext cx="10515600" cy="19831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9790"/>
            <a:ext cx="1051623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接口自动化测试脚本展示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1309370"/>
            <a:ext cx="10046335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压力测试脚本展示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800"/>
          </a:p>
          <a:p>
            <a:endParaRPr lang="en-US" altLang="zh-CN" sz="1800" u="sn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56995"/>
            <a:ext cx="10647045" cy="5111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兼容性测试用例展示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0670"/>
            <a:ext cx="8589010" cy="1900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3861435"/>
            <a:ext cx="8589645" cy="1921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JMeter</a:t>
            </a:r>
            <a:r>
              <a:rPr lang="zh-CN" altLang="en-US"/>
              <a:t>接口测试报告展示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205" y="1691005"/>
            <a:ext cx="94303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1917700"/>
            <a:ext cx="3753338" cy="14170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77108" y="6395426"/>
            <a:ext cx="5816599" cy="365125"/>
          </a:xfrm>
        </p:spPr>
        <p:txBody>
          <a:bodyPr/>
          <a:lstStyle/>
          <a:p>
            <a:pPr algn="l"/>
            <a:r>
              <a:rPr lang="en-US" altLang="zh-CN" dirty="0" smtClean="0"/>
              <a:t>POWERED BY WMQ.  CONFIDENTIAL, INTERNAL DISTRIBUTION ONLY.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缺陷管理平台（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tapd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）缺陷示例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122680"/>
            <a:ext cx="844423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演示</Application>
  <PresentationFormat>自定义</PresentationFormat>
  <Paragraphs>85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华文楷体</vt:lpstr>
      <vt:lpstr>华文细黑</vt:lpstr>
      <vt:lpstr>Office 主题</vt:lpstr>
      <vt:lpstr>药物控销系统的测试设计与实现                                            </vt:lpstr>
      <vt:lpstr>选题背景</vt:lpstr>
      <vt:lpstr>主要测试环节</vt:lpstr>
      <vt:lpstr>系统介绍： </vt:lpstr>
      <vt:lpstr>PowerPoint 演示文稿</vt:lpstr>
      <vt:lpstr>PowerPoint 演示文稿</vt:lpstr>
      <vt:lpstr>PowerPoint 演示文稿</vt:lpstr>
      <vt:lpstr>PowerPoint 演示文稿</vt:lpstr>
      <vt:lpstr>Bug管理工具：tapd（需求、版本迭代、缺陷、Wiki接口文档管理平台）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“连接健康”---互联网+大健康领域机遇探讨</dc:title>
  <dc:creator>Sweet Xiang</dc:creator>
  <cp:lastModifiedBy>呵呵1419071032</cp:lastModifiedBy>
  <cp:revision>24</cp:revision>
  <dcterms:created xsi:type="dcterms:W3CDTF">2016-04-01T06:08:00Z</dcterms:created>
  <dcterms:modified xsi:type="dcterms:W3CDTF">2018-05-24T07:06:58Z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