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89" r:id="rId17"/>
    <p:sldId id="272" r:id="rId18"/>
    <p:sldId id="267" r:id="rId19"/>
    <p:sldId id="274" r:id="rId20"/>
    <p:sldId id="275" r:id="rId21"/>
    <p:sldId id="273" r:id="rId22"/>
    <p:sldId id="277" r:id="rId23"/>
    <p:sldId id="278" r:id="rId24"/>
    <p:sldId id="279" r:id="rId25"/>
    <p:sldId id="276" r:id="rId26"/>
    <p:sldId id="281" r:id="rId27"/>
    <p:sldId id="282" r:id="rId28"/>
    <p:sldId id="280" r:id="rId29"/>
    <p:sldId id="284" r:id="rId30"/>
    <p:sldId id="283" r:id="rId31"/>
    <p:sldId id="285" r:id="rId32"/>
    <p:sldId id="288" r:id="rId33"/>
    <p:sldId id="287" r:id="rId34"/>
    <p:sldId id="286" r:id="rId3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22.9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2 811 96 0 0,'-1'28'11915'0'0,"5"-30"-11868"0"0,29-27 179 0 0,-30 26-176 0 0,0 0-30 0 0,1 1-1 0 0,-1-1 1 0 0,1 0-1 0 0,-1 0 1 0 0,0 0-1 0 0,0 0 1 0 0,0 0-1 0 0,-1-1 1 0 0,3-4-1 0 0,-2 5 31 0 0,0-1-8 0 0,34-53 78 0 0,-35 53-104 0 0,1-1-3 0 0,89-205 90 0 0,-74 170-108 0 0,-11 20 16 0 0,3-17-12 0 0,28-94-32 0 0,-36 125 42 0 0,-1 1 2 0 0,27-134 0 0 0,-27 134-17 0 0,0 0 1 0 0,4-14 1 0 0,-3 14 0 0 0,-1 1 10 0 0,8-43 1 0 0,-8 42-12 0 0,-1 0-96 0 0,3-8 68 0 0,0 13-110 0 0,4 22-148 0 0,-3-6 353 0 0,-2-11-72 0 0,10 45 6 0 0,-10-46-5 0 0,-1 2 25 0 0,10 58 40 0 0,-10-58-52 0 0,0 1 11 0 0,7 59 6 0 0,-3 0-29 0 0,1-8 9 0 0,-1 27 32 0 0,-5-72-27 0 0,7 108 18 0 0,2-20 225 0 0,14 126-77 0 0,0-6-140 0 0,-1-34-20 0 0,-21-182 28 0 0,0 1-66 0 0,3 19 74 0 0,-3-18-82 0 0,0-2 72 0 0,5 50-174 0 0,-5-49 77 0 0,6 60-222 0 0,-6-53 231 0 0,-1-9-87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7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1 264 476 0 0,'0'0'7239'0'0,"2"3"-6941"0"0,0-2-149 0 0,1 1 0 0 0,-1-1 1 0 0,0 0-1 0 0,0 0 1 0 0,1 0-1 0 0,-1 0 0 0 0,1-1 1 0 0,-1 1-1 0 0,1-1 0 0 0,-1 1 1 0 0,1-1-1 0 0,-1 0 1 0 0,1 0-1 0 0,-1 0 0 0 0,1 0 1 0 0,0 0-1 0 0,-1-1 0 0 0,1 1 1 0 0,-1-1-1 0 0,1 1 1 0 0,3-3-1 0 0,-1 2-346 0 0,-1 0 609 0 0,0 0-217 0 0,46-13 595 0 0,-45 12-667 0 0,40-14 481 0 0,-41 15-457 0 0,0-1 1 0 0,16-9 69 0 0,10-6 228 0 0,44-16 0 0 0,-70 31-385 0 0,2 0-3 0 0,90-54 291 0 0,-91 54-322 0 0,0 0-7 0 0,15-6 3 0 0,-15 6 22 0 0,21-11 133 0 0,-21 11-163 0 0,67-32 182 0 0,-67 32-162 0 0,20-9 3 0 0,-20 10-29 0 0,12-4 3 0 0,-13 4-1 0 0,41-19 32 0 0,-41 18-44 0 0,0 1 4 0 0,-3 1-67 0 0,22-7-556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00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0 290 340 0 0,'0'0'4240'0'0,"3"-3"-4055"0"0,16-32 2817 0 0,-18 31-2693 0 0,10-22 254 0 0,-9 22-447 0 0,47-102 1038 0 0,-47 103-1023 0 0,-1 1-126 0 0,-1 1 0 0 0,0 0-1 0 0,1-1 1 0 0,0 1-1 0 0,-1 0 1 0 0,1 0 0 0 0,0-1-1 0 0,-1 1 1 0 0,1 0 0 0 0,0 0-1 0 0,0 0 1 0 0,0 0 0 0 0,0 0-1 0 0,0 0 1 0 0,2-1-1 0 0,12-19 1564 0 0,1-18-1681 0 0,-14 36 96 0 0,2 1-27 0 0,27-19-73 0 0,-27 18 92 0 0,-3 5-53 0 0,0-1 77 0 0,1 0 1 0 0,-1 0-1 0 0,1 0 1 0 0,0 0-1 0 0,-1 0 0 0 0,1-1 1 0 0,-1 1-1 0 0,1 0 1 0 0,0-1-1 0 0,0 1 1 0 0,1-1-1 0 0,-2 1 0 0 0,4 1 16 0 0,14 16 1 0 0,-10-5-15 0 0,-7-10-5 0 0,1-1 13 0 0,-1 1 1 0 0,0-1 0 0 0,0 0-1 0 0,-1 1 1 0 0,1 0-1 0 0,0-1 1 0 0,-1 1 0 0 0,0 0-1 0 0,0 0 1 0 0,0 0 0 0 0,0 0-1 0 0,0 0 1 0 0,0 0-1 0 0,-1 0 1 0 0,1 0 0 0 0,-1 0-1 0 0,0 0 1 0 0,0 1-1 0 0,0-1 1 0 0,-1 5 0 0 0,0-3-6 0 0,-3-2 7 0 0,0 1-6 0 0,-1 0 7 0 0,-1 0 1 0 0,1-1 0 0 0,-1 1-1 0 0,1-1 1 0 0,-1 0 0 0 0,0-1-1 0 0,-8 3 1 0 0,8-2-16 0 0,1-2-1 0 0,0 1-1 0 0,0-1 0 0 0,0 0 0 0 0,0 0 0 0 0,0-1 1 0 0,0 0-1 0 0,0 0 0 0 0,0 0 0 0 0,1 0 0 0 0,-8-2 1 0 0,9 2 1 0 0,-2-1-24 0 0,-23-5-343 0 0,26 3 342 0 0,2 2 19 0 0,-1-1 0 0 0,0 1 0 0 0,1-1 1 0 0,0 1-1 0 0,-1-1 0 0 0,1 1 0 0 0,0-1 1 0 0,0 1-1 0 0,-1-1 0 0 0,1 1 0 0 0,0-1 1 0 0,1 1-1 0 0,-1-1 0 0 0,0 1 1 0 0,0-1-1 0 0,1 0 0 0 0,-1 1 0 0 0,1 0 1 0 0,-1-1-1 0 0,1 1 0 0 0,0-1 0 0 0,-1 1 1 0 0,1 0-1 0 0,0-1 0 0 0,0 1 0 0 0,0 0 1 0 0,0 0-1 0 0,0 0 0 0 0,0-1 0 0 0,0 1 1 0 0,1 1-1 0 0,-1-1 0 0 0,2-1 0 0 0,0 0 35 0 0,2 1-83 0 0,2-1 45 0 0,1 1 0 0 0,0 0 0 0 0,-1 1 0 0 0,1-1-1 0 0,0 2 1 0 0,-1-1 0 0 0,1 1 0 0 0,0 0 0 0 0,-1 1 0 0 0,1-1 0 0 0,-1 2 0 0 0,13 4 0 0 0,-16-5 110 0 0,-4 0-96 0 0,-1 0 1 0 0,1 0 0 0 0,0 1 0 0 0,0-1 0 0 0,0 0-1 0 0,0 1 1 0 0,0-1 0 0 0,1 0 0 0 0,0 4 0 0 0,0 0 49 0 0,-2-6-51 0 0,1 0-1 0 0,0 0 1 0 0,0 0-1 0 0,0-1 0 0 0,0 1 1 0 0,0 0-1 0 0,0 0 1 0 0,-1 0-1 0 0,1 0 1 0 0,0 0-1 0 0,0 0 0 0 0,0 0 1 0 0,0 0-1 0 0,0 0 1 0 0,-1 0-1 0 0,1 0 1 0 0,0 0-1 0 0,0 0 1 0 0,0 0-1 0 0,0 0 0 0 0,0 0 1 0 0,-1 0-1 0 0,1 0 1 0 0,0 0-1 0 0,0 1 1 0 0,0-1-1 0 0,0 0 0 0 0,0 0 1 0 0,-1 0-1 0 0,1 0 1 0 0,0 0-1 0 0,0 0 1 0 0,0 0-1 0 0,0 0 0 0 0,0 1 1 0 0,0-1-1 0 0,0 0 1 0 0,0 0-1 0 0,0 0 1 0 0,0 0-1 0 0,-1 0 0 0 0,1 0 1 0 0,0 1-1 0 0,0-1 1 0 0,0 0-1 0 0,0 0 1 0 0,0 0-1 0 0,0 0 0 0 0,0 0 1 0 0,0 1-1 0 0,0-1 1 0 0,0 0-1 0 0,0 0 1 0 0,0 0-1 0 0,0 0 0 0 0,-2 9 3 0 0,-25 4 224 0 0,23-12-249 0 0,-18-16-444 0 0,14 3 406 0 0,6 9 2 0 0,3-2-235 0 0,0 1 230 0 0,0 0-1 0 0,1 0 1 0 0,0 0 0 0 0,0 0-1 0 0,0 0 1 0 0,0 1 0 0 0,0-1-1 0 0,1 1 1 0 0,0 0 0 0 0,0-1-1 0 0,0 1 1 0 0,6-5 0 0 0,-6 6 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05.3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23 728 0 0,'0'0'10992'0'0,"1"5"-10839"0"0,3 47 988 0 0,-4-47-705 0 0,-5 151 1206 0 0,5-151-1100 0 0,-2-1-623 0 0,-3 11 65 0 0,4-11 1 0 0,-2-2-81 0 0,-4 4 73 0 0,4-4 15 0 0,1 0-1 0 0,0 0 1 0 0,0 1 0 0 0,-1-1-1 0 0,1 1 1 0 0,1-1 0 0 0,-1 1-1 0 0,0 0 1 0 0,1-1 0 0 0,-1 1-1 0 0,1 0 1 0 0,0 0 0 0 0,0 0-1 0 0,-1 6 1 0 0,0-5-5 0 0,-3 17-1727 0 0,4-42 1680 0 0,0 16 1 0 0,1 0-116 0 0,-18-98-155 0 0,17 98 339 0 0,1 5-111 0 0,0-1 99 0 0,-1 0-1 0 0,1 1 1 0 0,-1-1 0 0 0,1 0-1 0 0,-1 1 1 0 0,1-1-1 0 0,-1 1 1 0 0,1-1-1 0 0,-1 1 1 0 0,1-1-1 0 0,-1 1 1 0 0,0-1-1 0 0,1 1 1 0 0,-1 0-1 0 0,0-1 1 0 0,0 1-1 0 0,1 0 1 0 0,-1-1-1 0 0,0 1 1 0 0,0 0 0 0 0,1 0-1 0 0,-1 0 1 0 0,0 0-1 0 0,0 0 1 0 0,1 0-1 0 0,-1 0 1 0 0,0 0-1 0 0,0 0 1 0 0,0 0-1 0 0,1 0 1 0 0,-1 1-1 0 0,-1-1 1 0 0,-23 13-88 0 0,19-9 132 0 0,3-2-19 0 0,3-3-71 0 0,0-1 50 0 0,0 1 0 0 0,1 0-1 0 0,-1 0 1 0 0,0-1 0 0 0,1 1 0 0 0,-1 0-1 0 0,1 0 1 0 0,-1 0 0 0 0,1-1 0 0 0,-1 1 0 0 0,1 0-1 0 0,0 0 1 0 0,0 0 0 0 0,0 0 0 0 0,-1 0-1 0 0,1 0 1 0 0,0 1 0 0 0,0-1 0 0 0,2-1-1 0 0,29-33 41 0 0,-4 1-24 0 0,-26 31-14 0 0,22-34 61 0 0,-16 27-71 0 0,5-3-9 0 0,25-36 128 0 0,-33 48-96 0 0,12-4 3 0 0,-12 4 181 0 0,-1 0-152 0 0,15-3 1 0 0,-15 3 374 0 0,1 1-389 0 0,4 1 165 0 0,-1 0-1 0 0,1 0 0 0 0,-1 1 0 0 0,1 0 1 0 0,-1 1-1 0 0,11 4 0 0 0,-16-5 450 0 0,7 24-111 0 0,4 12 167 0 0,-13-34-345 0 0,0 1-307 0 0,3 45 317 0 0,-4-44-101 0 0,0-6-267 0 0,1 1 1 0 0,-1-1-1 0 0,0 1 0 0 0,0-1 0 0 0,1 1 0 0 0,-1-1 1 0 0,0 1-1 0 0,0-1 0 0 0,0 1 0 0 0,0-1 0 0 0,0 1 0 0 0,0-1 1 0 0,1 1-1 0 0,-1 0 0 0 0,-1-1 0 0 0,1 1 0 0 0,0-1 0 0 0,0 1 1 0 0,0-1-1 0 0,0 1 0 0 0,0-1 0 0 0,0 1 0 0 0,-1 0 1 0 0,1-1-1 0 0,-1 1 0 0 0,1 15 152 0 0,-2-11-142 0 0,1 0 0 0 0,0 0 1 0 0,0 0-1 0 0,0 0 0 0 0,1 0 0 0 0,-1 0 0 0 0,1 6 0 0 0,0-5-5 0 0,0-1 55 0 0,1 1-36 0 0,0-1-1 0 0,0 1 0 0 0,-1 0 0 0 0,0 0 0 0 0,0 0 0 0 0,0 0 1 0 0,-1 6-1 0 0,1-7 118 0 0,1 0-158 0 0,3 41 91 0 0,-4-37-67 0 0,0 0 0 0 0,1 1 1 0 0,0-1-1 0 0,4 13 0 0 0,-4-18 62 0 0,1 20-34 0 0,-2-19-22 0 0,7 21-44 0 0,-2-2 70 0 0,-4-20-40 0 0,-1 1-31 0 0,8 72 76 0 0,-8-72-9 0 0,0 1-51 0 0,0 15 47 0 0,0-16-5 0 0,3 21-69 0 0,-3-20 64 0 0,4 46-8 0 0,-4-48 48 0 0,1 1-102 0 0,0 17 41 0 0,-1-17-6 0 0,1 0 9 0 0,7 82 18 0 0,-7-81 0 0 0,0-1-142 0 0,1 15 109 0 0,-2-15-9 0 0,1 5 7 0 0,6-4 12 0 0,-4 32-34 0 0,3-15 12 0 0,-5-18 54 0 0,4 22 3 0 0,-4-23-26 0 0,2 28 116 0 0,2 0 0 0 0,18 59 0 0 0,-22-87-12 0 0,2-1-101 0 0,0-1-22 0 0,0 0 0 0 0,0 1-1 0 0,0-1 1 0 0,0 0 0 0 0,0-1-1 0 0,1 1 1 0 0,-1-1 0 0 0,1 1-1 0 0,-1-1 1 0 0,1 0 0 0 0,0 0 0 0 0,-1-1-1 0 0,1 1 1 0 0,0-1 0 0 0,0 0-1 0 0,4 0 1 0 0,-2 0 53 0 0,-3-1-94 0 0,9-5 106 0 0,0-1 1 0 0,-1 1-1 0 0,1-2 0 0 0,15-14 0 0 0,-23 19 94 0 0,4-3-106 0 0,-1 0 0 0 0,1-1 0 0 0,-1 0-1 0 0,-1 0 1 0 0,1 0 0 0 0,8-14 0 0 0,-13 17-43 0 0,1 1 56 0 0,-2 2-54 0 0,1 0-1 0 0,-1-1 0 0 0,1 1 1 0 0,-1 0-1 0 0,0-1 1 0 0,1 0-1 0 0,-1 1 1 0 0,0-1-1 0 0,0 0 1 0 0,0 1-1 0 0,0-1 0 0 0,-1 0 1 0 0,1 0-1 0 0,0 0 1 0 0,0-3-1 0 0,9-28 19 0 0,-10 33-19 0 0,1-4 31 0 0,-1-1-48 0 0,1-12 10 0 0,-1 12-1 0 0,4-23-6 0 0,0 1-85 0 0,-3 21-66 0 0,4-6 63 0 0,-6 29-88 0 0,-1 11 74 0 0,-4-5 128 0 0,5-18 24 0 0,0 0-16 0 0,-1 15 9 0 0,1-14-28 0 0,0-1-9 0 0,0 6 8 0 0,-26 71 81 0 0,26-78-68 0 0,-36 26-935 0 0,33-28 448 0 0,-16-2-3072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07.0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64 0 0,'0'0'11079'0'0,"1"5"-10786"0"0,2 4 176 0 0,1 0 0 0 0,0 0 0 0 0,1 0-1 0 0,10 15 1 0 0,-13-20-258 0 0,1-1-8 0 0,22 35 442 0 0,-23-34-517 0 0,0 0 2 0 0,43 72 671 0 0,0 6-79 0 0,-44-78-656 0 0,2 0-2 0 0,20 37 353 0 0,-21-36-295 0 0,0-1-69 0 0,41 95 525 0 0,-41-95-434 0 0,0 5-88 0 0,0-1 0 0 0,0 0-1 0 0,1-1 1 0 0,1 1 0 0 0,6 13-1 0 0,-1-4-28 0 0,-2-2 8 0 0,-6-11 8 0 0,1 0-50 0 0,4 11 53 0 0,-5-11-32 0 0,0 0 59 0 0,12 39 155 0 0,-12-39-193 0 0,1 0 47 0 0,16 43 278 0 0,-17-41-260 0 0,24 58 669 0 0,-24-60-641 0 0,17 50 268 0 0,-17-49-224 0 0,0 0-98 0 0,3 15 38 0 0,-3-15-24 0 0,0 0-60 0 0,4 16 28 0 0,-4-15 16 0 0,0-1-57 0 0,10 44 134 0 0,-10-44-86 0 0,0 0-62 0 0,0 17 29 0 0,0-17 6 0 0,0 0-30 0 0,16 75 444 0 0,-16-74-350 0 0,-1-1-80 0 0,6 46 138 0 0,-6-45-121 0 0,1-2-8 0 0,0 13-21 0 0,-1-13 83 0 0,0 2-90 0 0,0 19 29 0 0,0-19 3 0 0,0 0-19 0 0,0 17 7 0 0,0-17 14 0 0,0-2-32 0 0,-1 13-14 0 0,0-12 46 0 0,1-1-9 0 0,-3 6-359 0 0,1-1 1 0 0,-1 0 0 0 0,-1 0 0 0 0,0 0-1 0 0,0-1 1 0 0,-6 10 0 0 0,-2-1-2065 0 0,0-1 0 0 0,0-1 0 0 0,-2 0 0 0 0,-21 19 0 0 0,8-10-3597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08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0 300 172 0 0,'0'0'14762'0'0,"6"-1"-14601"0"0,16-2 11 0 0,-16 2 12 0 0,-2-1 10 0 0,191-109 1376 0 0,-113 60-1328 0 0,26-13-97 0 0,-105 62-137 0 0,9-5-59 0 0,-1-1 1 0 0,0 0 1 0 0,12-13-1 0 0,-2 0-3752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10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1 784 0 0,'0'0'7973'0'0,"2"3"-7855"0"0,10 16 137 0 0,-12-14-135 0 0,8 42 582 0 0,-8-42-570 0 0,2-1-16 0 0,2 11 6 0 0,-3-11 124 0 0,0 2-130 0 0,0 17-9 0 0,-1-18-9 0 0,4 19 77 0 0,-3-20-103 0 0,-1 11 61 0 0,0 0 1 0 0,1 0 0 0 0,5 29-1 0 0,-5-40 11 0 0,0 20-26 0 0,-1-19-6 0 0,7 80 258 0 0,-7-80-280 0 0,0 1-41 0 0,6 80 463 0 0,-5-81-356 0 0,-1 1-116 0 0,2 49 216 0 0,-2-49-111 0 0,1-2-66 0 0,2 16-9 0 0,-2-15 26 0 0,-1 1-60 0 0,1 15 22 0 0,0-15-12 0 0,-1-2 44 0 0,9 74 562 0 0,-8-73-540 0 0,-1 0-48 0 0,10 72 278 0 0,-9-73-278 0 0,0 2 12 0 0,2 15-30 0 0,-2-15 62 0 0,-1-1-35 0 0,9 47 193 0 0,-8-47-153 0 0,-1 0-37 0 0,20 100 527 0 0,-19-101-437 0 0,5 20-77 0 0,-5-20 13 0 0,3 17-28 0 0,-3-18-63 0 0,1 2 217 0 0,8 19-113 0 0,-8-20 63 0 0,-1 0-107 0 0,5 9-39 0 0,-4-9 171 0 0,0-1-98 0 0,7 10-71 0 0,-7-10 244 0 0,1 0-224 0 0,26 23 180 0 0,-26-24-146 0 0,1-1-28 0 0,41-1 271 0 0,-40-1-227 0 0,-1-1-45 0 0,35-16 229 0 0,-35 16-285 0 0,31-20 156 0 0,-32 20-41 0 0,2-2-38 0 0,1 0-1 0 0,-1 0 1 0 0,0 0 0 0 0,-1 0-1 0 0,1-1 1 0 0,-1 0 0 0 0,7-10-1 0 0,2 0 108 0 0,34-35 213 0 0,-44 47-361 0 0,40-47-69 0 0,-22 19-1871 0 0,-2-14-7163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47.0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11 412 36 0 0,'0'0'14134'0'0,"-2"-3"-14159"0"0,1 1 25 0 0,0 1 0 0 0,0-1 1 0 0,0 1-1 0 0,1-1 0 0 0,-1 1 1 0 0,0-1-1 0 0,1 0 0 0 0,-1 1 1 0 0,1-1-1 0 0,-1 0 0 0 0,1 0 1 0 0,0 1-1 0 0,0-1 1 0 0,0 0-1 0 0,0 0 0 0 0,0 1 1 0 0,0-1-1 0 0,1 0 0 0 0,-1 0 1 0 0,1-2-1 0 0,1-1 42 0 0,4-22-99 0 0,12-30 66 0 0,-13 45-25 0 0,-4 7 74 0 0,1 1-57 0 0,45-75-65 0 0,-45 75 89 0 0,0 0-69 0 0,0 1 44 0 0,1-1 1 0 0,-1 0-1 0 0,1 1 0 0 0,0-1 0 0 0,0 1 1 0 0,6-6-1 0 0,-6 6-9 0 0,0 0 37 0 0,-1 1-38 0 0,29-27-57 0 0,-27 26 98 0 0,-1 0-39 0 0,12-8-32 0 0,-11 9 73 0 0,0 0-68 0 0,54-32 46 0 0,-54 32-44 0 0,42-15 70 0 0,-42 15-74 0 0,-1 0 36 0 0,0 0 1 0 0,0 0 0 0 0,0 1-1 0 0,0-1 1 0 0,0 1 0 0 0,0-1-1 0 0,1 1 1 0 0,-1 0 0 0 0,0 0 0 0 0,7-1-1 0 0,-6 2 43 0 0,1-1-56 0 0,41-10 15 0 0,-41 10-8 0 0,0 1-16 0 0,17 0-18 0 0,-16 0 93 0 0,-1 0-61 0 0,23 4 74 0 0,51 13-1 0 0,-75-16 11 0 0,3 1-40 0 0,0 1 0 0 0,0-1 0 0 0,0 1-1 0 0,-1 1 1 0 0,1-1 0 0 0,-1 1 0 0 0,8 6 0 0 0,-12-9-31 0 0,1 1 42 0 0,0 1-23 0 0,23 22 14 0 0,-23-22-27 0 0,18 38 36 0 0,-19-37-40 0 0,13 38 67 0 0,-13-37-64 0 0,-1 0-3 0 0,3 19 4 0 0,-3-19 13 0 0,1 19-2 0 0,-2-19 10 0 0,0 23-14 0 0,0-22-1 0 0,0-1 0 0 0,-6 45 66 0 0,5-45-73 0 0,-6 24 20 0 0,5-25-17 0 0,-25 63 38 0 0,25-62-45 0 0,-8 23 48 0 0,1-1-44 0 0,7-21-79 0 0,-1 1 1 0 0,1-1-1 0 0,-1 0 0 0 0,-8 12 1 0 0,11-17 79 0 0,-2 3 34 0 0,0-2-27 0 0,0 0 0 0 0,0 0 1 0 0,0 0-1 0 0,0 0 0 0 0,0 0 0 0 0,0 1 0 0 0,1-1 0 0 0,-1 1 1 0 0,1-1-1 0 0,0 1 0 0 0,-1-1 0 0 0,0 4 0 0 0,-16 25-151 0 0,-11-3 171 0 0,26-25-5 0 0,0-1-40 0 0,-83 44 213 0 0,82-44-244 0 0,-22 10 65 0 0,1 4-80 0 0,21-13 79 0 0,-11 6-68 0 0,11-6 69 0 0,0-1-71 0 0,-13 11 27 0 0,0 0-1 0 0,-25 28 0 0 0,39-38 45 0 0,-28 37-90 0 0,28-35 94 0 0,-5 7-40 0 0,1 1 0 0 0,0 1 0 0 0,1-1 0 0 0,0 1 0 0 0,1 0 0 0 0,-4 21 0 0 0,8-30 46 0 0,0 0-38 0 0,-5 42-25 0 0,6-42 44 0 0,3 18 12 0 0,-3-18-36 0 0,1 2-1 0 0,-1 0 0 0 0,2-1 0 0 0,-1 1 0 0 0,1 0 0 0 0,-1-1 0 0 0,2 1 0 0 0,-1-1 0 0 0,1 1 0 0 0,7 11 0 0 0,27 39 12 0 0,-35-53 50 0 0,-1-4-54 0 0,-1 1 1 0 0,0-1-1 0 0,0 1 1 0 0,0-1-1 0 0,0 1 1 0 0,1-1-1 0 0,-1 0 1 0 0,0 1-1 0 0,0-1 1 0 0,1 1 0 0 0,-1-1-1 0 0,0 1 1 0 0,1-1-1 0 0,-1 0 1 0 0,1 1-1 0 0,-1-1 1 0 0,0 0-1 0 0,1 1 1 0 0,-1-1-1 0 0,1 0 1 0 0,-1 0-1 0 0,1 1 1 0 0,-1-1-1 0 0,1 0 1 0 0,-1 0-1 0 0,1 1 1 0 0,11 9-13 0 0,2 3 9 0 0,-2-5 10 0 0,1 2 35 0 0,-9-7-70 0 0,-1-1 72 0 0,56 25-22 0 0,-55-26 27 0 0,1 0-28 0 0,47 9 46 0 0,-47-9-8 0 0,0-1-15 0 0,16-2-68 0 0,-15 2 64 0 0,-1-1-26 0 0,71-16 118 0 0,-73 15-143 0 0,39-16 230 0 0,-38 16-236 0 0,2-1 40 0 0,-1 0-1 0 0,0 0 1 0 0,0-1-1 0 0,0 0 0 0 0,-1 0 1 0 0,1 0-1 0 0,-1 0 1 0 0,0-1-1 0 0,6-8 1 0 0,-7 9 32 0 0,17-13-36 0 0,4-28 74 0 0,-22 38-74 0 0,1 2-41 0 0,-1 0 78 0 0,7-17-71 0 0,-7 17 52 0 0,0 0-75 0 0,14-42 86 0 0,-15 42-76 0 0,0-1 64 0 0,2-18-68 0 0,-2 18 67 0 0,0 1-70 0 0,11-57 54 0 0,-11 55 24 0 0,-1 1-74 0 0,0-16 74 0 0,0 16-69 0 0,0 0 78 0 0,6-55-30 0 0,-5 55-57 0 0,-2 1 72 0 0,-5-83-106 0 0,6 82 100 0 0,0 1-71 0 0,-1-17 73 0 0,1 17-72 0 0,0 0 67 0 0,0-15-64 0 0,0 15 81 0 0,-1-1-62 0 0,-3-15 65 0 0,3 16-34 0 0,1-1-46 0 0,-6-48 94 0 0,5 49-58 0 0,1 0-34 0 0,-18-92 369 0 0,17 93-181 0 0,-4-14-199 0 0,4 15 40 0 0,1 1 0 0 0,0 0 0 0 0,-1-1 0 0 0,1 1 0 0 0,-1 0 0 0 0,0 0 0 0 0,0-1 0 0 0,0 1 0 0 0,0 0 1 0 0,0 0-1 0 0,-2-2 0 0 0,-3-16-428 0 0,6 43 392 0 0,0-17 92 0 0,10 19-83 0 0,-8-19 58 0 0,40 155 474 0 0,-29-97-169 0 0,-9-52-245 0 0,-1 1 1 0 0,0-1 0 0 0,1 19 0 0 0,3 8 32 0 0,21 70 161 0 0,4 22-196 0 0,-16-78-30 0 0,10 19 174 0 0,-8-31-33 0 0,22 49-30 0 0,-19-39-63 0 0,-19-45-85 0 0,1 1 0 0 0,0-1 0 0 0,0 0 0 0 0,0 1 0 0 0,0-2 0 0 0,6 7 0 0 0,16 33 150 0 0,-6-11-83 0 0,-17-31-33 0 0,0 1-52 0 0,20 34 64 0 0,-20-34-18 0 0,0-1-15 0 0,7 11-45 0 0,-7-11 80 0 0,-1 1-65 0 0,5 10 35 0 0,-5-10 41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48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0 848 0 0,'0'0'11850'0'0,"-1"5"-11655"0"0,-1 18 486 0 0,1 0-1 0 0,3 35 1 0 0,0 226 1455 0 0,-4-157-1712 0 0,4 95 743 0 0,4-118-677 0 0,-3-52-124 0 0,15 78 0 0 0,-17-124-305 0 0,3 49 68 0 0,-3-50-95 0 0,0-1-25 0 0,4 13-7 0 0,-4-13 64 0 0,-1 0-54 0 0,3 15-4 0 0,-3-14-19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54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11 407 380 0 0,'0'0'6591'0'0,"-2"3"-6307"0"0,-3 5-470 0 0,2-7 788 0 0,5-15 2906 0 0,-1 10-3498 0 0,10-20 19 0 0,-5 9-35 0 0,-5 12-4 0 0,1 0-4 0 0,0 1 5 0 0,0 0 0 0 0,-1-1 0 0 0,1 1 0 0 0,-1-1 0 0 0,0 0 0 0 0,1 1 0 0 0,-1-1 0 0 0,-1 0 0 0 0,2-4 1 0 0,5-10 77 0 0,14-20-59 0 0,2-7-316 0 0,-21 40 224 0 0,25-33-41 0 0,-24 33 159 0 0,14-23-111 0 0,26-23 86 0 0,-40 47-20 0 0,-1 0-41 0 0,44-38 52 0 0,-43 38 14 0 0,6-3-53 0 0,0 0 26 0 0,0 1-1 0 0,0 0 1 0 0,1 0-1 0 0,0 1 1 0 0,-1 0-1 0 0,13-3 0 0 0,-20 7 11 0 0,3-2 49 0 0,-1 1-1 0 0,44-8 18 0 0,-43 8-43 0 0,2 1-52 0 0,48 1 109 0 0,-50-1-43 0 0,0 1-90 0 0,17 2 111 0 0,-16-3-26 0 0,40 16 1 0 0,-42-14-60 0 0,29 24 144 0 0,-30-24 14 0 0,1 2-102 0 0,-1 0 0 0 0,0 0-1 0 0,0 0 1 0 0,-1 1-1 0 0,1-1 1 0 0,-1 1-1 0 0,2 5 1 0 0,-3-9-11 0 0,0 3 329 0 0,3 7-247 0 0,-3-11-79 0 0,0 1 1 0 0,-1 0 0 0 0,1-1-1 0 0,-1 1 1 0 0,1 0 0 0 0,-1 0-1 0 0,1-1 1 0 0,-1 1 0 0 0,1 0-1 0 0,-1 0 1 0 0,0 0 0 0 0,0 0-1 0 0,1 0 1 0 0,-1 0-1 0 0,0-1 1 0 0,0 1 0 0 0,0 0-1 0 0,0 0 1 0 0,0 2 0 0 0,0 47 178 0 0,0-45-118 0 0,-2 0-19 0 0,-2 15-62 0 0,3-14 58 0 0,0-1-4 0 0,-12 43-6 0 0,11-43-69 0 0,0-1 62 0 0,-18 36 35 0 0,18-35-97 0 0,-12 22 79 0 0,1-12 2 0 0,10-12-60 0 0,1 2 80 0 0,-8 11-46 0 0,7-12 68 0 0,0 0-74 0 0,-26 34 304 0 0,26-34-216 0 0,-1 0-90 0 0,-48 51 258 0 0,49-52-300 0 0,-18 18 96 0 0,16-15-68 0 0,-1 0 0 0 0,0 0 0 0 0,0 0 0 0 0,-11 6 0 0 0,13-8 22 0 0,-35 27-40 0 0,-71 68-3 0 0,99-88-2 0 0,0 0-1 0 0,1 1 1 0 0,0 0-1 0 0,-8 16 1 0 0,14-23-9 0 0,-44 77 36 0 0,44-77 18 0 0,-5 24-64 0 0,8-25 72 0 0,-5 15-69 0 0,5-15 68 0 0,-1 0-73 0 0,-1 11 50 0 0,1-1 0 0 0,-2 30 0 0 0,4-38 33 0 0,0 0-46 0 0,1 5-1 0 0,-1 1 1 0 0,2-1-1 0 0,-1 1 1 0 0,2-1 0 0 0,-1 0-1 0 0,2 1 1 0 0,7 17-1 0 0,-9-25 38 0 0,1 1-36 0 0,-1 0 0 0 0,1 0-1 0 0,0-1 1 0 0,0 1 0 0 0,0-1-1 0 0,0 0 1 0 0,1 0-1 0 0,4 4 1 0 0,-6-7-19 0 0,1 4 57 0 0,9 6-17 0 0,-2 3-47 0 0,20 11-146 0 0,-26-22 132 0 0,0-1 8 0 0,61 38-26 0 0,-60-38 47 0 0,17 8 23 0 0,-14-6-7 0 0,7 2-5 0 0,-11-4 1 0 0,0-1 2 0 0,16 5 2 0 0,-15-4 23 0 0,23 2-23 0 0,-23-4 0 0 0,17 1-3 0 0,-16-1 8 0 0,-1 0 6 0 0,18-1 5 0 0,-18 1-13 0 0,25-7 12 0 0,-4-3-1 0 0,-1-2 26 0 0,11-13 136 0 0,-32 22-140 0 0,-1-1 50 0 0,11-17-62 0 0,-1 0 1 0 0,-2-1 0 0 0,0 0 0 0 0,-1-1-1 0 0,-1-1 1 0 0,-2 1 0 0 0,8-34 0 0 0,-14 52 0 0 0,0-1-79 0 0,15-126 46 0 0,-15 127-45 0 0,-1-2 79 0 0,0-19-70 0 0,0 19 72 0 0,0 1-61 0 0,0-20 72 0 0,0 20-91 0 0,0 0 71 0 0,0-18-70 0 0,0 18 70 0 0,0 0-73 0 0,0-18 52 0 0,0 19-28 0 0,0-1 58 0 0,0-17-79 0 0,0 18 74 0 0,0-1-68 0 0,0-15 71 0 0,0 15-67 0 0,-2-22 44 0 0,2 22 23 0 0,0-18-77 0 0,0 18 76 0 0,-4-18-30 0 0,3 19-42 0 0,-14-80 33 0 0,14 81 52 0 0,0-2-50 0 0,-4-18-39 0 0,4 19 75 0 0,0-1-29 0 0,-3-17-43 0 0,2 17 74 0 0,-7-22-84 0 0,-3-22 111 0 0,3 34-424 0 0,19 69 829 0 0,4 0-1 0 0,1 0 1 0 0,28 62-1 0 0,-29-79-248 0 0,103 228 1284 0 0,-104-235-1349 0 0,1-5-10 0 0,129 235 569 0 0,-123-227-638 0 0,-18-29-55 0 0,1 1-24 0 0,10 12 59 0 0,-10-12-50 0 0,13 18 38 0 0,-8-10-27 0 0,5 2-8 0 0,12 15 1126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56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25 289 424 0 0,'0'0'5889'0'0,"-1"1"-5793"0"0,1 0 0 0 0,0-1 0 0 0,-1 1 1 0 0,1 0-1 0 0,-1-1 0 0 0,1 1 1 0 0,-1-1-1 0 0,1 1 0 0 0,-1-1 0 0 0,1 1 1 0 0,-1-1-1 0 0,0 1 0 0 0,1-1 1 0 0,-1 0-1 0 0,0 1 0 0 0,1-1 1 0 0,-1 0-1 0 0,0 0 0 0 0,0 1 0 0 0,1-1 1 0 0,-1 0-1 0 0,0 0 0 0 0,0 0 1 0 0,1 0-1 0 0,-2 0 0 0 0,-5-43 395 0 0,7 38-488 0 0,1 0-36 0 0,4-15 72 0 0,-4 15-73 0 0,6-19 83 0 0,-5 20 19 0 0,-2 3-66 0 0,-1 0-1 0 0,1 0 1 0 0,1 1 0 0 0,-1-1 0 0 0,0 0-1 0 0,0 0 1 0 0,0 0 0 0 0,0 1 0 0 0,0-1-1 0 0,1 0 1 0 0,-1 1 0 0 0,0-1-1 0 0,1 0 1 0 0,-1 0 0 0 0,1 1 0 0 0,-1-1-1 0 0,0 1 1 0 0,1-1 0 0 0,1-1 0 0 0,9-15 161 0 0,-6 6-72 0 0,1 0 1 0 0,0 1-1 0 0,1 0 1 0 0,1 0-1 0 0,-1 1 0 0 0,1 0 1 0 0,1 0-1 0 0,10-8 1 0 0,-16 15 56 0 0,1-1 13 0 0,15-11-25 0 0,-14 11-21 0 0,21-11 185 0 0,-22 11-226 0 0,6-1-14 0 0,0 0 0 0 0,1 0 0 0 0,-1 1-1 0 0,0 0 1 0 0,1 1 0 0 0,0 0 0 0 0,-1 1-1 0 0,1 0 1 0 0,14 1 0 0 0,-18 0-7 0 0,-2 1 70 0 0,15 3-51 0 0,-16-3 76 0 0,0 2-58 0 0,6 3 72 0 0,0 1 0 0 0,-1 0 0 0 0,0 1 0 0 0,0 0 0 0 0,-1 0 0 0 0,0 1 0 0 0,0 0 0 0 0,-1 1 0 0 0,-1-1-1 0 0,1 1 1 0 0,-2 1 0 0 0,1-1 0 0 0,5 16 0 0 0,-5-6 68 0 0,-1 1-1 0 0,0 0 1 0 0,2 36 0 0 0,-5-40-164 0 0,-1-5 5 0 0,-1 1 0 0 0,0 0 0 0 0,-1 0 0 0 0,-1-1 0 0 0,0 1-1 0 0,0-1 1 0 0,-8 23 0 0 0,2-8 25 0 0,4-16-64 0 0,1 0 1 0 0,-2-1-1 0 0,1 0 1 0 0,-2 0-1 0 0,1 0 1 0 0,-1 0-1 0 0,-14 16 1 0 0,7-9 33 0 0,-36 35 193 0 0,46-49-213 0 0,0 0-4 0 0,-43 47 165 0 0,44-47-155 0 0,-4 26 146 0 0,11-27-142 0 0,13 7 12 0 0,-13-7 27 0 0,0-1 30 0 0,184 30 1718 0 0,-175-30-1738 0 0,26 3 346 0 0,40 9 0 0 0,-75-12-371 0 0,2-1 27 0 0,20 3-46 0 0,-21-2 16 0 0,-1-1-28 0 0,15 1 22 0 0,-15 0 0 0 0,0 0-47 0 0,1 0-1 0 0,0 1 1 0 0,0-2 0 0 0,0 1 0 0 0,0-1 0 0 0,0 0 0 0 0,9-1 0 0 0,-11 1-32 0 0,1 0-29 0 0,11-14-6090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26.3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1 486 48 0 0,'0'0'3026'0'0,"2"3"-2824"0"0,8 12 1597 0 0,-7-13-1662 0 0,22 7 642 0 0,46 13 1 0 0,-66-21-574 0 0,1-1-158 0 0,15 0 12 0 0,-15 0 125 0 0,0 0-118 0 0,20 0-1 0 0,-20 0 63 0 0,24-5 163 0 0,-26 3-233 0 0,49-13 198 0 0,-48 13-172 0 0,0 0-49 0 0,15-4 16 0 0,-15 4 32 0 0,-1 0-49 0 0,54-34 146 0 0,-55 33-172 0 0,2 2 1 0 0,0-1-1 0 0,-1 0 1 0 0,1 0-1 0 0,-1 0 1 0 0,0-1-1 0 0,0 1 1 0 0,0-1-1 0 0,0 0 0 0 0,7-6 1 0 0,16-12 14 0 0,-24 20 0 0 0,54-50 69 0 0,-47 42-82 0 0,1-2 7 0 0,0 1-1 0 0,0-1 1 0 0,13-20-1 0 0,-17 22-13 0 0,-4 5 11 0 0,3-1-12 0 0,-1 0-1 0 0,0 0 1 0 0,0-1 0 0 0,7-9-1 0 0,-8 11 37 0 0,-3 1-30 0 0,0-1-1 0 0,0 1 0 0 0,0 0 1 0 0,1 0-1 0 0,-1 0 1 0 0,1 0-1 0 0,0 0 1 0 0,0 1-1 0 0,4-5 0 0 0,-4 4 2 0 0,1 1 0 0 0,-1-1 1 0 0,0 0-1 0 0,0 0 0 0 0,-1 0 0 0 0,1 0 0 0 0,0 0 0 0 0,-1-1 0 0 0,2-5 0 0 0,4-7 1 0 0,-6 14 82 0 0,1 0 0 0 0,-1 0 0 0 0,0 0 0 0 0,0 0 1 0 0,0 0-1 0 0,-1 0 0 0 0,1 0 0 0 0,0 0 0 0 0,-1 0 0 0 0,1 0 1 0 0,-1 0-1 0 0,0-1 0 0 0,1 1 0 0 0,-1 0 0 0 0,-1-4 0 0 0,-1-17 19 0 0,2 18 149 0 0,-23-39 268 0 0,-2 25-197 0 0,-39-2-132 0 0,59 20-15 0 0,0 2-144 0 0,-15 0-28 0 0,15 0 17 0 0,2 0-33 0 0,-13 8 14 0 0,2 0 1 0 0,-1 0-1 0 0,1 2 1 0 0,1 0-1 0 0,0 0 0 0 0,-17 19 1 0 0,27-27-3 0 0,1-2-5 0 0,1 1 1 0 0,-1-1-1 0 0,0 1 0 0 0,0-1 0 0 0,1 1 0 0 0,-1-1 0 0 0,1 1 1 0 0,-1 0-1 0 0,1 0 0 0 0,-1 2 0 0 0,-26 35 112 0 0,26-36-69 0 0,-16 24 68 0 0,-3 6 15 0 0,19-30-85 0 0,-1 2-3 0 0,-24 40 242 0 0,2 2 1 0 0,-25 63-1 0 0,9-6 86 0 0,39-99-346 0 0,0 1-4 0 0,-23 74 100 0 0,23-75-108 0 0,1 0 0 0 0,-3 17 0 0 0,3-17 4 0 0,0 0 14 0 0,-7 71 84 0 0,8-71-98 0 0,0 2-13 0 0,1 19-6 0 0,0-20 11 0 0,-1 0 1 0 0,0 17 2 0 0,0-18-2 0 0,0 0 5 0 0,12 72 117 0 0,-11-73-105 0 0,0 3-8 0 0,0 0 0 0 0,0 0 0 0 0,0 0 0 0 0,1-1 0 0 0,4 11 0 0 0,-5-11 0 0 0,11 20 101 0 0,-5-5-70 0 0,-6-15 23 0 0,0-6-71 0 0,-1 0 0 0 0,1 0 1 0 0,-1 1-1 0 0,1-1 1 0 0,-1 0-1 0 0,1 1 0 0 0,-1-1 1 0 0,0 0-1 0 0,1 1 0 0 0,-1-1 1 0 0,1 1-1 0 0,-1-1 1 0 0,0 1-1 0 0,0-1 0 0 0,1 1 1 0 0,-1-1-1 0 0,0 1 0 0 0,0-1 1 0 0,1 1-1 0 0,-1-1 1 0 0,0 1-1 0 0,0-1 0 0 0,0 1 1 0 0,0-1-1 0 0,0 2 0 0 0,0-2 4 0 0,0 1-1 0 0,0-1 0 0 0,0 1 0 0 0,0-1 1 0 0,1 1-1 0 0,-1 0 0 0 0,0-1 1 0 0,0 1-1 0 0,0-1 0 0 0,1 1 0 0 0,-1-1 1 0 0,0 1-1 0 0,0-1 0 0 0,1 1 0 0 0,-1-1 1 0 0,0 0-1 0 0,1 1 0 0 0,-1-1 1 0 0,1 1-1 0 0,-1-1 0 0 0,1 0 0 0 0,-1 1 1 0 0,0-1-1 0 0,1 0 0 0 0,0 1 0 0 0,26 39 360 0 0,-25-36-284 0 0,3 2-21 0 0,-1-1 0 0 0,1 1 1 0 0,0-1-1 0 0,0 0 0 0 0,0 0 1 0 0,1-1-1 0 0,11 8 0 0 0,-13-9 43 0 0,0-2-58 0 0,11 6-5 0 0,-11-6 49 0 0,0 1-52 0 0,39 9 174 0 0,-38-10-113 0 0,1 1-47 0 0,0 0 0 0 0,0 0 0 0 0,0-1 1 0 0,0 0-1 0 0,0 0 0 0 0,0 0 0 0 0,8-1 0 0 0,-8 1 108 0 0,0-1-121 0 0,20 0 2 0 0,-20 0 33 0 0,22-4 72 0 0,-27 4-142 0 0,-1-1 0 0 0,1 1 0 0 0,-1 0 0 0 0,1-1 1 0 0,0 1-1 0 0,-1 0 0 0 0,1 0 0 0 0,-1 0 0 0 0,1 0 1 0 0,-1-1-1 0 0,1 1 0 0 0,0 0 0 0 0,-1 0 0 0 0,1 0 0 0 0,-1 0 1 0 0,1 0-1 0 0,0 0 0 0 0,-1 1 0 0 0,1-1 0 0 0,-1 0 1 0 0,1 0-1 0 0,-1 0 0 0 0,1 0 0 0 0,0 1 0 0 0,0-1 4 0 0,-1 1-1 0 0,1-1 0 0 0,-1 0 1 0 0,1 0-1 0 0,-1 0 0 0 0,1 0 1 0 0,0 1-1 0 0,-1-1 0 0 0,1 0 1 0 0,-1 0-1 0 0,1 0 0 0 0,0 0 1 0 0,-1 0-1 0 0,1 0 0 0 0,-1-1 1 0 0,1 1-1 0 0,-1 0 0 0 0,1 0 1 0 0,0 0-1 0 0,-1 0 0 0 0,1-1 1 0 0,-1 1-1 0 0,1 0 0 0 0,0-1 1 0 0,18-5 46 0 0,-4 4 48 0 0,58-21 91 0 0,-67 22-142 0 0,-3-1-25 0 0,12-7 0 0 0,-11 7 31 0 0,0 0-26 0 0,14-9 67 0 0,0 0 1 0 0,20-18-1 0 0,-35 25-55 0 0,9-7-18 0 0,-1-2 16 0 0,-3 7-28 0 0,3-3 34 0 0,30-46 1 0 0,-38 51-40 0 0,10-18 12 0 0,-10 17 0 0 0,0 2-23 0 0,0-1 0 0 0,0 0-1 0 0,0 0 1 0 0,0 0 0 0 0,-1 0 0 0 0,1 0-1 0 0,1-6 1 0 0,-3 9 19 0 0,1-3 14 0 0,5-18 3 0 0,-5 18-3 0 0,-1-1-39 0 0,0 1 0 0 0,0-1 0 0 0,0 0 0 0 0,1 1 0 0 0,-1 0 0 0 0,1-1 0 0 0,3-4 0 0 0,-3 6 24 0 0,0-1-37 0 0,4-22 15 0 0,-5 21-12 0 0,2-14 71 0 0,-2 15 10 0 0,2-18 18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59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1 503 400 0 0,'0'0'8094'0'0,"1"-4"-8092"0"0,24-61 198 0 0,-23 61-217 0 0,0 0 80 0 0,49-64 153 0 0,-14 28 64 0 0,72-63 0 0 0,-83 79-128 0 0,-8 8 150 0 0,1 0 0 0 0,40-27 1 0 0,-56 41-206 0 0,1-1-84 0 0,8-7 59 0 0,1 1 0 0 0,0 1-1 0 0,0 0 1 0 0,0 0 0 0 0,18-6 0 0 0,1-1 51 0 0,-27 13-128 0 0,0 0 66 0 0,62-24 84 0 0,-63 25-95 0 0,2 0-11 0 0,47-5 14 0 0,-48 6 4 0 0,1 0-13 0 0,16 0-68 0 0,-17 0 125 0 0,1 0-123 0 0,18 1 72 0 0,-18 0-17 0 0,-1 0-48 0 0,45 13 109 0 0,-45-13-40 0 0,-4-1-53 0 0,-1 0-1 0 0,1 0 0 0 0,-1 0 1 0 0,1 0-1 0 0,0 0 0 0 0,-1 0 0 0 0,1 1 1 0 0,-1-1-1 0 0,1 0 0 0 0,0 0 0 0 0,-1 0 1 0 0,1 1-1 0 0,-1-1 0 0 0,1 0 1 0 0,-1 1-1 0 0,1-1 0 0 0,-1 0 0 0 0,1 1 1 0 0,-1-1-1 0 0,1 1 0 0 0,-1-1 0 0 0,1 1 1 0 0,-1-1-1 0 0,1 1 0 0 0,12 8 3 0 0,-8-7 13 0 0,0 0-1 0 0,-1 1 0 0 0,1-1 0 0 0,-1 1 0 0 0,0 0 0 0 0,0 0 1 0 0,5 5-1 0 0,-5-6-33 0 0,10 12 72 0 0,7 6-20 0 0,-4 3 78 0 0,12 30 136 0 0,-13-8-72 0 0,-14-41-85 0 0,-1 1-75 0 0,1 15 74 0 0,-1-15 14 0 0,-1 2-88 0 0,3 21 61 0 0,-2-21-78 0 0,-1-2 76 0 0,0 16-69 0 0,0-15 68 0 0,-1-1-70 0 0,-5 47 167 0 0,5-47-95 0 0,-1 1-62 0 0,-17 39 172 0 0,-2-2 0 0 0,-34 53 0 0 0,43-79-92 0 0,0 0 0 0 0,-1-1 0 0 0,-1-1 0 0 0,-1 0-1 0 0,-19 15 1 0 0,-3 4 186 0 0,-23 16 25 0 0,-66 57-45 0 0,105-88-240 0 0,1 1-1 0 0,1 0 0 0 0,0 1 0 0 0,2 1 0 0 0,0 1 0 0 0,2 1 0 0 0,1 0 1 0 0,0 0-1 0 0,2 2 0 0 0,-12 33 0 0 0,23-55 29 0 0,-1 2-66 0 0,-4 16 63 0 0,4-16-70 0 0,1 0 77 0 0,0 18-68 0 0,1-18 75 0 0,-1-1-78 0 0,-2 16 63 0 0,2-16-89 0 0,2 0-18 0 0,-1 4 50 0 0,1 11-74 0 0,22 30-4 0 0,-19-43 103 0 0,1-1 0 0 0,1 1 0 0 0,-1-1 0 0 0,1 0 0 0 0,0-1 0 0 0,0 1 1 0 0,1-1-1 0 0,0 0 0 0 0,0-1 0 0 0,11 6 0 0 0,-1-1 33 0 0,0-2 1 0 0,1 1-1 0 0,-1-2 0 0 0,26 6 1 0 0,-37-11-14 0 0,-4 0-30 0 0,0-1 0 0 0,-1 1 0 0 0,1 0 0 0 0,0-1 0 0 0,0 1-1 0 0,0-1 1 0 0,0 1 0 0 0,0-1 0 0 0,0 0 0 0 0,0 0 0 0 0,0 0-1 0 0,3 0 1 0 0,-4 0 2 0 0,5 0 15 0 0,-1 0 6 0 0,7 0-7 0 0,0-2 0 0 0,-1 0 0 0 0,1 0 0 0 0,-1-1 0 0 0,0 0 0 0 0,0-1 0 0 0,0 0 0 0 0,0-1 0 0 0,-1 0 0 0 0,1-1 0 0 0,-1 0-1 0 0,-1-1 1 0 0,1 0 0 0 0,-1 0 0 0 0,11-12 0 0 0,2-6 68 0 0,-2-1 0 0 0,-1-1 0 0 0,0-1 0 0 0,17-38 0 0 0,-22 35-74 0 0,-1-1 0 0 0,-2 0 0 0 0,-1-1 0 0 0,-2 0 0 0 0,-1-1 1 0 0,4-42-1 0 0,-8-44 10 0 0,-3 85-15 0 0,0 30-45 0 0,-1-2 74 0 0,0-21-56 0 0,0 22 55 0 0,1-1-71 0 0,-1-17 77 0 0,1 18-82 0 0,-1 1 65 0 0,-2-17-53 0 0,2 17 78 0 0,-5-20-87 0 0,5 20 76 0 0,-12-43-99 0 0,12 44 79 0 0,2 9-605 0 0,2 14 632 0 0,-2-14-70 0 0,0 1 75 0 0,20 94 431 0 0,-11-50 121 0 0,25 75 1 0 0,-20-78-260 0 0,71 199 727 0 0,-79-227-1014 0 0,49 107 384 0 0,-19-59-218 0 0,-36-63-229 0 0,23 33 21 0 0,-22-34 63 0 0,-1 1-69 0 0,0-1 0 0 0,0 1 0 0 0,1-1-1 0 0,-1 1 1 0 0,1-1 0 0 0,0 0 0 0 0,-1 1 0 0 0,2-1 0 0 0,2 4 0 0 0,-4-5-23 0 0,2 1 70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00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74 201 772 0 0,'0'0'3930'0'0,"-5"-2"-3565"0"0,-14-2-32 0 0,14 3 1129 0 0,1-1-1197 0 0,1 0-91 0 0,-1 0 1 0 0,1-1-1 0 0,0 0 1 0 0,0 1 0 0 0,0-1-1 0 0,0 0 1 0 0,1-1-1 0 0,-1 1 1 0 0,1 0 0 0 0,0-1-1 0 0,0 1 1 0 0,0-1-1 0 0,-2-6 1 0 0,3 5-94 0 0,2 4-66 0 0,1-1 8 0 0,-1 1-1 0 0,0-1 1 0 0,0 1 0 0 0,0-1 0 0 0,0 1-1 0 0,0-1 1 0 0,0 0 0 0 0,0 0-1 0 0,0 1 1 0 0,1-5 0 0 0,-2 5-19 0 0,0 0 1 0 0,0 0-1 0 0,1 0 0 0 0,-1 0 1 0 0,0-1-1 0 0,1 1 1 0 0,-1 0-1 0 0,1 0 0 0 0,0 0 1 0 0,-1 0-1 0 0,1 0 1 0 0,0 0-1 0 0,0 1 0 0 0,-1-1 1 0 0,1 0-1 0 0,0 0 1 0 0,0 0-1 0 0,0 1 1 0 0,2-2-1 0 0,8-8 149 0 0,0-4 11 0 0,0 5-75 0 0,0 1 1 0 0,1 1 0 0 0,-1 0 0 0 0,1 1 0 0 0,1 0 0 0 0,-1 0 0 0 0,1 2-1 0 0,0-1 1 0 0,0 2 0 0 0,0 0 0 0 0,1 0 0 0 0,24-1 0 0 0,-30 4-9 0 0,-1 0-1 0 0,0 0 1 0 0,0 1 0 0 0,0 0 0 0 0,0 0 0 0 0,0 1 0 0 0,0 0-1 0 0,0 0 1 0 0,0 1 0 0 0,0 0 0 0 0,-1 0 0 0 0,1 0 0 0 0,-1 1-1 0 0,0 0 1 0 0,0 0 0 0 0,0 0 0 0 0,-1 1 0 0 0,0 0-1 0 0,0 0 1 0 0,0 0 0 0 0,0 1 0 0 0,-1 0 0 0 0,0 0 0 0 0,0 0-1 0 0,0 0 1 0 0,-1 1 0 0 0,0-1 0 0 0,0 1 0 0 0,-1 0 0 0 0,0 0-1 0 0,0 0 1 0 0,0 0 0 0 0,0 7 0 0 0,-2-12-69 0 0,2 11 95 0 0,0 0-1 0 0,-1 0 1 0 0,-1 1 0 0 0,0-1 0 0 0,-2 14 0 0 0,-5 0 4 0 0,0 0 0 0 0,-2 0 1 0 0,-1-1-1 0 0,-15 29 0 0 0,23-52-108 0 0,0 2 76 0 0,-17 37 88 0 0,17-38-141 0 0,-11 17 282 0 0,2-12-274 0 0,20-13 26 0 0,32-11-100 0 0,-26 12 32 0 0,0 1-1 0 0,1 0 1 0 0,-1 2-1 0 0,0 0 1 0 0,1 0-1 0 0,25 5 1 0 0,36 13-64 0 0,-52-9 162 0 0,0 1 0 0 0,-1 1 0 0 0,1 1 0 0 0,-2 1 0 0 0,0 1 0 0 0,-1 1 0 0 0,0 1 0 0 0,-1 1 0 0 0,-1 1-1 0 0,-1 0 1 0 0,32 41 0 0 0,-41-45 133 0 0,-2 1 0 0 0,0 1 0 0 0,0-1-1 0 0,-2 1 1 0 0,0 0 0 0 0,-1 1 0 0 0,0 0 0 0 0,-1-1-1 0 0,-1 1 1 0 0,1 21 0 0 0,-4-31-162 0 0,1 0 1 0 0,-1-1-1 0 0,0 1 1 0 0,0 0-1 0 0,-1 0 0 0 0,0 0 1 0 0,0-1-1 0 0,-1 1 0 0 0,1-1 1 0 0,-2 1-1 0 0,1-1 1 0 0,-1 1-1 0 0,0-1 0 0 0,0 0 1 0 0,0 0-1 0 0,-1-1 0 0 0,0 1 1 0 0,0-1-1 0 0,0 1 1 0 0,-1-1-1 0 0,-6 4 0 0 0,6-3-38 0 0,-1-2-1 0 0,0 1 0 0 0,-1-1 1 0 0,1 1-1 0 0,-1-2 0 0 0,0 1 1 0 0,0-1-1 0 0,0 0 1 0 0,0 0-1 0 0,-16 2 0 0 0,13-2-8 0 0,-3-1 12 0 0,-77-1-46 0 0,73-3 3 0 0,-25-3-491 0 0,-1-2 0 0 0,2-2 0 0 0,-62-21 0 0 0,59 14-2628 0 0,-51-27-1 0 0,89 39 2199 0 0,0 1-1 0 0,0-1 1 0 0,1 0-1 0 0,-1 0 1 0 0,-6-7 0 0 0,-5-6-3805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02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84 0 0,'0'0'7455'0'0,"4"2"-7530"0"0,9 3 847 0 0,-30-12-533 0 0,19 4-375 0 0,5-4 112 0 0,0 1 0 0 0,1 0-1 0 0,-1 1 1 0 0,1 0 0 0 0,15-8-1 0 0,-19 11 4 0 0,8 1-12 0 0,7-3-79 0 0,25 14 180 0 0,-41-9 132 0 0,-5 2-192 0 0,1-2-23 0 0,1-1 1 0 0,-1 0 0 0 0,1 0-1 0 0,-1 1 1 0 0,1-1-1 0 0,0 0 1 0 0,-1 1 0 0 0,1-1-1 0 0,-1 0 1 0 0,1 1 0 0 0,0-1-1 0 0,-1 1 1 0 0,1-1-1 0 0,0 1 1 0 0,-1-1 0 0 0,1 1-1 0 0,0-1 1 0 0,0 1-1 0 0,0-1 1 0 0,0 1 0 0 0,-1-1-1 0 0,1 1 1 0 0,0-1 0 0 0,0 1-1 0 0,0-1 1 0 0,0 1-1 0 0,0-1 1 0 0,0 1 0 0 0,0-1-1 0 0,0 1 1 0 0,0-1 0 0 0,1 1-1 0 0,-1-1 1 0 0,0 1-1 0 0,0-1 1 0 0,0 1 0 0 0,1-1-1 0 0,-1 1 1 0 0,0-1-1 0 0,0 1 1 0 0,1-1 0 0 0,-1 1-1 0 0,0-1 1 0 0,1 0 0 0 0,-1 1-1 0 0,1-1 1 0 0,-1 1-1 0 0,0-1 1 0 0,1 0 0 0 0,-1 0-1 0 0,1 1 1 0 0,-1-1-1 0 0,1 0 1 0 0,-1 0 0 0 0,1 0-1 0 0,-1 1 1 0 0,1-1 0 0 0,-1 0-1 0 0,1 0 1 0 0,-1 0-1 0 0,1 0 1 0 0,0 0 0 0 0,3 1 150 0 0,-2 3-112 0 0,-1-2 4 0 0,0 0 1 0 0,0 0-1 0 0,0 1 1 0 0,0-1 0 0 0,0 1-1 0 0,-1-1 1 0 0,1 0-1 0 0,-1 1 1 0 0,0-1-1 0 0,0 1 1 0 0,0-1 0 0 0,0 1-1 0 0,0-1 1 0 0,-1 4-1 0 0,0-2-93 0 0,-26-10-5451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05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1 162 328 0 0,'0'0'8055'0'0,"2"-3"-8024"0"0,9-7-45 0 0,-9 7 74 0 0,2 1-31 0 0,34-23-36 0 0,-35 22-19 0 0,2 1 60 0 0,67-29-15 0 0,-67 30-37 0 0,1 1 18 0 0,16 0-35 0 0,-17 0 228 0 0,18 5 1420 0 0,-28-5-1597 0 0,0-1-1 0 0,0-1 0 0 0,1 1 0 0 0,-1 0 0 0 0,0-1 1 0 0,-8-4-1 0 0,10 3-71 0 0,3 3-116 0 0,0 0 170 0 0,1-1 1 0 0,-1 1-1 0 0,0 0 0 0 0,1 0 1 0 0,-1-1-1 0 0,0 1 1 0 0,0 0-1 0 0,0 0 0 0 0,1-1 1 0 0,-1 1-1 0 0,0 0 0 0 0,0-1 1 0 0,0 1-1 0 0,0 0 1 0 0,0-1-1 0 0,0 1 0 0 0,1 0 1 0 0,-1-1-1 0 0,0 1 0 0 0,0 0 1 0 0,0-1-1 0 0,0 1 1 0 0,0 0-1 0 0,0-1 0 0 0,0 1 1 0 0,-1 0-1 0 0,1-1 0 0 0,0 1 1 0 0,0-1-1 0 0,0 1-3 0 0,0-1-1 0 0,0 1 1 0 0,-1-1 0 0 0,1 0-1 0 0,0 1 1 0 0,0-1-1 0 0,0 1 1 0 0,0-1 0 0 0,0 1-1 0 0,0-1 1 0 0,1 1-1 0 0,-1-1 1 0 0,0 1 0 0 0,0-1-1 0 0,0 1 1 0 0,0-1-1 0 0,1 1 1 0 0,-1-1 0 0 0,0 1-1 0 0,0-1 1 0 0,1 1 0 0 0,-1 0-1 0 0,0-1 1 0 0,1 1-1 0 0,-1-1 1 0 0,0 1 0 0 0,1 0-1 0 0,-1-1 1 0 0,1 1-1 0 0,-1 0 1 0 0,1-1 0 0 0,0 1-1 0 0,13-7-66 0 0,-11 5 90 0 0,1 4-193 0 0,-2-1 191 0 0,0 0 1 0 0,0 0 0 0 0,0 1-1 0 0,0-1 1 0 0,0 1-1 0 0,0-1 1 0 0,-1 1-1 0 0,1 0 1 0 0,-1-1 0 0 0,1 1-1 0 0,-1 0 1 0 0,1 0-1 0 0,1 5 1 0 0,-2-4 462 0 0,-4 26-265 0 0,-46-9-15 0 0,44-18-162 0 0,0-3-13 0 0,-19-2-58 0 0,22 3 26 0 0,0-1 0 0 0,0 1 0 0 0,1 0 0 0 0,-1 0 1 0 0,0-1-1 0 0,0 1 0 0 0,1-1 0 0 0,-1 0 0 0 0,0 1 0 0 0,1-1 0 0 0,-1 0 0 0 0,0 0 0 0 0,1 0 0 0 0,-1 0 0 0 0,1 0 0 0 0,-2-2 0 0 0,-1-6-148 0 0,4 8 147 0 0,-1 1 0 0 0,1-1-1 0 0,-1 1 1 0 0,1-1 0 0 0,-1 1-1 0 0,1-1 1 0 0,0 1 0 0 0,-1-1 0 0 0,1 1-1 0 0,0-1 1 0 0,0 0 0 0 0,0 1-1 0 0,-1-1 1 0 0,1 0 0 0 0,0 1 0 0 0,0-1-1 0 0,0 0 1 0 0,0 1 0 0 0,0-1-1 0 0,0 1 1 0 0,0-1 0 0 0,0 0-1 0 0,0 1 1 0 0,0-1 0 0 0,1-1 0 0 0,1-17-78 0 0,-1 14 91 0 0,2 3-59 0 0,9-9-3 0 0,-9 8 78 0 0,1 2-195 0 0,11-5 207 0 0,-11 5-42 0 0,1 0-4 0 0,14-3-53 0 0,-15 3 93 0 0,1 3-100 0 0,14 3 112 0 0,-15-4-6 0 0,0 2-40 0 0,-2-2 31 0 0,-1 1 0 0 0,1 0 0 0 0,-1-1 0 0 0,1 1 0 0 0,-1 0 0 0 0,0 0 0 0 0,1 0 0 0 0,-1 0 0 0 0,0 0 0 0 0,0 0 0 0 0,0 0 1 0 0,-1 0-1 0 0,1 0 0 0 0,-1 0 0 0 0,1 1 0 0 0,0 3 0 0 0,-1-1 95 0 0,-1-5-112 0 0,1 1-1 0 0,-1-1 0 0 0,0 1 1 0 0,0-1-1 0 0,1 0 0 0 0,-1 1 1 0 0,0-1-1 0 0,1 1 0 0 0,-1 0 0 0 0,1-1 1 0 0,-1 1-1 0 0,1-1 0 0 0,-1 1 1 0 0,1 0-1 0 0,-1 0 0 0 0,1-1 1 0 0,-1 1-1 0 0,1 0 0 0 0,0 0 1 0 0,0-1-1 0 0,-1 2 0 0 0,0 0 8 0 0,0 0-1 0 0,1 0 1 0 0,-1 0-1 0 0,-1 0 0 0 0,1 0 1 0 0,0 0-1 0 0,0 0 1 0 0,-1-1-1 0 0,1 1 0 0 0,-1-1 1 0 0,-3 3-1 0 0,-10 5 49 0 0,11-6 3 0 0,0-1-75 0 0,1 0 15 0 0,0 0 0 0 0,0-1 0 0 0,-1 1 0 0 0,1-1 0 0 0,0 1 0 0 0,-1-1 0 0 0,1 0-1 0 0,-1-1 1 0 0,0 1 0 0 0,1-1 0 0 0,-1 1 0 0 0,1-1 0 0 0,-1 0 0 0 0,0-1 0 0 0,1 1-1 0 0,-6-1 1 0 0,6-1-45 0 0,-2-9-234 0 0,4 10 266 0 0,1 0 1 0 0,-1 1-1 0 0,1-1 1 0 0,-1 1-1 0 0,1-1 1 0 0,-1 0-1 0 0,1 1 1 0 0,0-1-1 0 0,-1 0 1 0 0,1 0-1 0 0,0 1 1 0 0,0-1-1 0 0,-1 0 1 0 0,1 0-1 0 0,0 0 1 0 0,0 1-1 0 0,0-1 1 0 0,0 0-1 0 0,0 0 1 0 0,0 1 0 0 0,0-1-1 0 0,0 0 1 0 0,0 0-1 0 0,1-1 1 0 0,10-43-169 0 0,-9 41 180 0 0,1 0-73 0 0,7-11 77 0 0,-7 11-87 0 0,0 1 88 0 0,28-20-223 0 0,-27 21 234 0 0,2 2-136 0 0,19 2 164 0 0,-19-2-79 0 0,-3 3 96 0 0,44 52 447 0 0,-44-51-374 0 0,-1 1-65 0 0,4 14 137 0 0,1 9 96 0 0,-6-23-140 0 0,1 23 295 0 0,-2-23-350 0 0,0-5-108 0 0,-7 37 299 0 0,6-36-293 0 0,1 0 0 0 0,-1 0-1 0 0,1 1 1 0 0,-1-1 0 0 0,1 0 0 0 0,-1 0 0 0 0,1 0 0 0 0,-1 1 0 0 0,0-1-1 0 0,0 0 1 0 0,0 0 0 0 0,1 0 0 0 0,-1 0 0 0 0,0-1 0 0 0,0 1 0 0 0,-1 0 0 0 0,1 0-1 0 0,0 0 1 0 0,0-1 0 0 0,0 1 0 0 0,0-1 0 0 0,-1 1 0 0 0,1-1 0 0 0,0 1 0 0 0,0-1-1 0 0,-1 0 1 0 0,1 1 0 0 0,0-1 0 0 0,-1 0 0 0 0,1 0 0 0 0,0 0 0 0 0,-3-1-1 0 0,-16-2 37 0 0,14 2-82 0 0,-17-11-2 0 0,19 10 12 0 0,0 0 1 0 0,0-1-1 0 0,0 1 0 0 0,0-1 1 0 0,0 0-1 0 0,1 0 0 0 0,-1-1 1 0 0,1 1-1 0 0,0-1 0 0 0,0 1 1 0 0,0-1-1 0 0,-3-6 0 0 0,-11-14-287 0 0,14 19 252 0 0,0 1 1 0 0,1-1-1 0 0,-1 0 1 0 0,1 0-1 0 0,1 0 0 0 0,-1 0 1 0 0,1 0-1 0 0,-2-10 0 0 0,2 10 101 0 0,0 0-115 0 0,7-10-19 0 0,-6 13 84 0 0,1 1-1 0 0,-1-1 1 0 0,0 0 0 0 0,1 0 0 0 0,0 0 0 0 0,-1 1 0 0 0,1-1 0 0 0,0 0 0 0 0,0 1 0 0 0,0-1 0 0 0,0 1 0 0 0,0-1 0 0 0,0 1 0 0 0,1-1-1 0 0,-1 1 1 0 0,3-2 0 0 0,38-20-70 0 0,-37 22 48 0 0,24-1 30 0 0,-23 2-56 0 0,47 12 34 0 0,-48-10 69 0 0,21 12 8 0 0,-22-10 32 0 0,-3-3-103 0 0,2 2 66 0 0,0 0-1 0 0,-1 0 1 0 0,1 1-1 0 0,-1-1 1 0 0,1 1-1 0 0,-1-1 1 0 0,0 1-1 0 0,0 0 1 0 0,-1 0-1 0 0,1 0 1 0 0,-1 0-1 0 0,0 0 1 0 0,0 0-1 0 0,0 0 1 0 0,0 0 0 0 0,-1 5-1 0 0,-4 10 76 0 0,3-14-67 0 0,-2-1 52 0 0,-1 2-74 0 0,-1 0 1 0 0,0 0 0 0 0,0-1-1 0 0,-1 1 1 0 0,1-1-1 0 0,-1 0 1 0 0,0-1 0 0 0,-1 1-1 0 0,1-1 1 0 0,-11 5-1 0 0,-4 0 26 0 0,16-6-78 0 0,0-2 75 0 0,-19 3-59 0 0,18-3 43 0 0,0-1-63 0 0,-49-2-61 0 0,50 2 72 0 0,-23-9-401 0 0,26 7 384 0 0,0 0 0 0 0,0 0 0 0 0,1-1 0 0 0,-1 1 0 0 0,1-1 0 0 0,-1 1 0 0 0,1-1 0 0 0,0 1 0 0 0,0-1-1 0 0,0 0 1 0 0,0 1 0 0 0,1-1 0 0 0,-1 0 0 0 0,1-4 0 0 0,2 4-51 0 0,25-22 8 0 0,-23 23 7 0 0,-1 0 77 0 0,2 0-21 0 0,0 0 1 0 0,0 1 0 0 0,0 0 0 0 0,0 0 0 0 0,0 0-1 0 0,0 0 1 0 0,0 1 0 0 0,0 0 0 0 0,0 0-1 0 0,0 0 1 0 0,0 0 0 0 0,0 1 0 0 0,0 0-1 0 0,0 0 1 0 0,0 0 0 0 0,0 1 0 0 0,0 0-1 0 0,-1 0 1 0 0,6 3 0 0 0,-6-3 50 0 0,-2 1-9 0 0,0 0 0 0 0,0 0 0 0 0,0 0 0 0 0,0 0 1 0 0,-1 1-1 0 0,1-1 0 0 0,-1 1 0 0 0,0-1 0 0 0,0 1 1 0 0,1 5-1 0 0,-1-4 66 0 0,-1-5-104 0 0,-1 0 5 0 0,1 1-1 0 0,-1-1 1 0 0,1 0 0 0 0,-1 1 0 0 0,1-1-1 0 0,-1 0 1 0 0,1 1 0 0 0,0-1 0 0 0,-1 1 0 0 0,1-1-1 0 0,0 1 1 0 0,-1-1 0 0 0,1 1 0 0 0,0-1-1 0 0,0 1 1 0 0,-1-1 0 0 0,1 1 0 0 0,0 0-1 0 0,0-1 1 0 0,0 1 0 0 0,0-1 0 0 0,0 1 0 0 0,0-1-1 0 0,0 2 1 0 0,0-1 3 0 0,0-1-1 0 0,0 1 1 0 0,0 0 0 0 0,0 0-1 0 0,-1 0 1 0 0,1-1-1 0 0,0 1 1 0 0,0 0 0 0 0,0-1-1 0 0,-1 1 1 0 0,1 0-1 0 0,-1-1 1 0 0,1 1 0 0 0,0 0-1 0 0,-1-1 1 0 0,1 1 0 0 0,-1-1-1 0 0,1 1 1 0 0,-1 0-1 0 0,0 0 1 0 0,-7 7 41 0 0,-3 7 66 0 0,8-12-83 0 0,0-1 0 0 0,0 0 1 0 0,0 0-1 0 0,-1 0 0 0 0,1 0 0 0 0,0-1 1 0 0,-1 1-1 0 0,1-1 0 0 0,-1 0 0 0 0,1 0 0 0 0,-1 0 1 0 0,0-1-1 0 0,1 1 0 0 0,-1-1 0 0 0,0 0 1 0 0,0 0-1 0 0,1 0 0 0 0,-1 0 0 0 0,0-1 0 0 0,1 0 1 0 0,-1 1-1 0 0,0-1 0 0 0,1 0 0 0 0,-7-3 0 0 0,7 2-112 0 0,0-2-84 0 0,2 0 136 0 0,-1 0-1 0 0,1 0 0 0 0,0 0 0 0 0,0 0 0 0 0,1 0 1 0 0,-1 0-1 0 0,1 0 0 0 0,0-1 0 0 0,0-5 0 0 0,1 4-65 0 0,13-20-116 0 0,-11 23 199 0 0,-1 0 0 0 0,1 0 0 0 0,0 0 1 0 0,0 0-1 0 0,0 0 0 0 0,1 1 0 0 0,-1-1 0 0 0,1 1 0 0 0,0 0 0 0 0,-1 0 0 0 0,1 1 0 0 0,0-1 0 0 0,6-1 0 0 0,-6 2-17 0 0,2 1-19 0 0,17 3 80 0 0,-17-2-57 0 0,-2 0 67 0 0,8 2-36 0 0,0 1-1 0 0,0 1 0 0 0,16 8 1 0 0,-25-11 80 0 0,3 5-35 0 0,-5-7-16 0 0,0 0-1 0 0,-1 1 1 0 0,1-1-1 0 0,0 0 1 0 0,0 1-1 0 0,-1-1 1 0 0,1 1-1 0 0,0-1 1 0 0,-1 1-1 0 0,1-1 1 0 0,0 1-1 0 0,-1-1 1 0 0,1 1-1 0 0,-1 0 1 0 0,1-1-1 0 0,-1 1 1 0 0,1 0-1 0 0,-1 0 1 0 0,1 1-1 0 0,6 15 80 0 0,-5-13 102 0 0,-4 0-226 0 0,1-3-174 0 0,1 0-1 0 0,-1 0 0 0 0,1 0 1 0 0,-1 1-1 0 0,1-1 0 0 0,-1-1 1 0 0,0 1-1 0 0,0 0 0 0 0,0 0 1 0 0,1 0-1 0 0,-1 0 0 0 0,0 0 1 0 0,0-1-1 0 0,0 1 0 0 0,0 0 0 0 0,0-1 1 0 0,-1 1-1 0 0,1-1 0 0 0,0 1 1 0 0,0-1-1 0 0,0 0 0 0 0,0 0 1 0 0,0 1-1 0 0,-1-1 0 0 0,1 0 1 0 0,0 0-1 0 0,0 0 0 0 0,0 0 1 0 0,-1 0-1 0 0,1 0 0 0 0,0 0 1 0 0,0-1-1 0 0,0 1 0 0 0,-1 0 0 0 0,-1-2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07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0 109 60 0 0,'0'0'7603'0'0,"4"-2"-7611"0"0,14-9 24 0 0,-14 10-60 0 0,12-6 18 0 0,-12 6 54 0 0,1 1-50 0 0,-3 0 25 0 0,1 0 0 0 0,-1 0 0 0 0,1 0 1 0 0,-1 0-1 0 0,1 1 0 0 0,-1-1 0 0 0,1 1 0 0 0,-1 0 0 0 0,0 0 0 0 0,1 0 0 0 0,-1 0 0 0 0,0 0 0 0 0,0 0 0 0 0,0 1 0 0 0,3 2 0 0 0,-2-2 77 0 0,-1-1-61 0 0,0 1-1 0 0,-1-1 1 0 0,1 0 0 0 0,0 1-1 0 0,-1-1 1 0 0,1 1-1 0 0,-1 0 1 0 0,0-1 0 0 0,1 1-1 0 0,-1 0 1 0 0,0 0 0 0 0,0 0-1 0 0,0 0 1 0 0,1 3 0 0 0,11 26 459 0 0,-13-31-475 0 0,2 4 351 0 0,-4-1-248 0 0,-3 11-98 0 0,3-10 122 0 0,-2-2-71 0 0,0 0-52 0 0,0-1 0 0 0,0 0-1 0 0,1 0 1 0 0,-1 0 0 0 0,0 0-1 0 0,-1-1 1 0 0,1 1 0 0 0,0-1-1 0 0,-6 0 1 0 0,5-1 12 0 0,1-1-91 0 0,-4-5 21 0 0,0 1 0 0 0,1-1 0 0 0,-1 0 0 0 0,-6-10 0 0 0,12 14 26 0 0,2-2-106 0 0,1-8 42 0 0,1 0 0 0 0,0 0 0 0 0,7-24 0 0 0,-7 33 132 0 0,10-11-96 0 0,0 6-43 0 0,22-20-79 0 0,-30 26 180 0 0,-3 4-28 0 0,-1-1 21 0 0,1 0 0 0 0,-1 0 0 0 0,1 0 0 0 0,-1 1 0 0 0,1-1 0 0 0,0 0 0 0 0,-1 0 0 0 0,1 0 0 0 0,-1 0 0 0 0,1 0 0 0 0,0 0 0 0 0,-1 0 0 0 0,1 0-1 0 0,-1 0 1 0 0,1-1 0 0 0,0 1 0 0 0,-1 0 0 0 0,1 0 0 0 0,-1 0 0 0 0,1-1 0 0 0,-1 1 0 0 0,1 0 0 0 0,-1-1 0 0 0,2 0 0 0 0,-2 1 3 0 0,1-1-1 0 0,-1 1 1 0 0,1 0-1 0 0,-1-1 1 0 0,1 1-1 0 0,-1 0 1 0 0,1-1-1 0 0,-1 1 1 0 0,1 0 0 0 0,-1 0-1 0 0,1 0 1 0 0,0 0-1 0 0,-1 0 1 0 0,1-1-1 0 0,-1 1 1 0 0,1 0-1 0 0,0 0 1 0 0,-1 0 0 0 0,1 0-1 0 0,-1 1 1 0 0,1-1-1 0 0,0 0 1 0 0,-1 0-1 0 0,1 0 1 0 0,0 1-1 0 0,12 3-18 0 0,-12-4 19 0 0,0-1 0 0 0,0 1-1 0 0,0 0 1 0 0,0 0 0 0 0,0 0 0 0 0,0 0-1 0 0,0 1 1 0 0,0-1 0 0 0,0 0 0 0 0,-1 0-1 0 0,1 0 1 0 0,0 1 0 0 0,0-1 0 0 0,0 1-1 0 0,0-1 1 0 0,0 0 0 0 0,0 1 0 0 0,1 1-1 0 0,36 21 92 0 0,-34-20-84 0 0,-3-3-49 0 0,0 0 43 0 0,0 0-1 0 0,0 1 0 0 0,-1-1 0 0 0,1 1 0 0 0,0-1 0 0 0,0 0 0 0 0,0 1 0 0 0,0 0 0 0 0,0-1 0 0 0,0 1 0 0 0,-1-1 0 0 0,1 1 0 0 0,0 0 0 0 0,-1 0 0 0 0,1-1 0 0 0,0 1 0 0 0,-1 0 0 0 0,1 0 0 0 0,-1 0 0 0 0,1 0 0 0 0,-1 0 1 0 0,1-1-1 0 0,-1 3 0 0 0,14 12 304 0 0,-14-9-240 0 0,0 17-64 0 0,0-18 65 0 0,-15 20 128 0 0,-12 0 155 0 0,24-23-179 0 0,-2-3-208 0 0,-19 0-72 0 0,24-26 65 0 0,0 22 65 0 0,3 1-62 0 0,-2 2 35 0 0,3-4-12 0 0,-1 1 0 0 0,1-1 0 0 0,1 1 0 0 0,-1 0 0 0 0,1 0 0 0 0,0 1 0 0 0,0-1 0 0 0,0 1 0 0 0,9-5-1 0 0,-10 8 19 0 0,-1 0-1 0 0,1 0 1 0 0,0 0-1 0 0,-1 1 1 0 0,1 0-1 0 0,-1 0 1 0 0,1 0-1 0 0,0 0 1 0 0,-1 0-1 0 0,1 1 1 0 0,-1-1-1 0 0,1 1 1 0 0,-1 0-1 0 0,1 0 1 0 0,-1 1-1 0 0,0-1 1 0 0,6 4-1 0 0,-6-3 103 0 0,-1 1-57 0 0,2 6 122 0 0,0-1-1 0 0,-1 1 1 0 0,1-1 0 0 0,-2 1-1 0 0,3 12 1 0 0,-5-16-44 0 0,-5 24 186 0 0,3-26-217 0 0,-5 12-5 0 0,6-11 1 0 0,-3 0 6 0 0,-8 10 17 0 0,9-11 27 0 0,0 0 74 0 0,-6 2-105 0 0,0-1-1 0 0,0 1 1 0 0,0-2 0 0 0,-1 1-1 0 0,-11 2 1 0 0,16-5 2 0 0,0-2-112 0 0,-35-18-76 0 0,36 16 67 0 0,3-1-98 0 0,-5-15 15 0 0,5 15 62 0 0,1-2-114 0 0,0-19 51 0 0,0 19 68 0 0,2 1-65 0 0,6-13 79 0 0,-6 13-81 0 0,0 1 84 0 0,22-35-131 0 0,-21 36 81 0 0,0 0 66 0 0,0 0-15 0 0,0 1 0 0 0,0-1-1 0 0,0 1 1 0 0,0 0 0 0 0,1 0-1 0 0,-1 0 1 0 0,0 0 0 0 0,1 0-1 0 0,-1 1 1 0 0,1 0 0 0 0,0-1-1 0 0,0 1 1 0 0,-1 1 0 0 0,1-1-1 0 0,0 0 1 0 0,0 1 0 0 0,0 0-1 0 0,0 0 1 0 0,-1 0 0 0 0,1 1-1 0 0,5 0 1 0 0,-4 0 206 0 0,-11 28-127 0 0,5-23-66 0 0,-1-6 8 0 0,1 1 0 0 0,0 0 0 0 0,-1 0 0 0 0,1-1-1 0 0,0 1 1 0 0,0 0 0 0 0,-1 1 0 0 0,1-1 0 0 0,0 0 0 0 0,0 0-1 0 0,0 0 1 0 0,0 1 0 0 0,1-1 0 0 0,-1 0 0 0 0,-1 2 0 0 0,2-1-1 0 0,-1-1 0 0 0,0 1-1 0 0,0-1 1 0 0,0 0 0 0 0,0 1 0 0 0,0-1 0 0 0,0 0 0 0 0,0 0 0 0 0,0 1 0 0 0,0-1 0 0 0,-1 0 0 0 0,1 0 0 0 0,0 0 0 0 0,-1-1 0 0 0,-2 2 0 0 0,-37 24 323 0 0,37-24-245 0 0,-1 0-85 0 0,-14 7 70 0 0,14-7-33 0 0,0-2 2 0 0,-41-4-114 0 0,42 3-1 0 0,5 0-443 0 0,-1 1 513 0 0,1-1 0 0 0,-1 1 0 0 0,0 0 0 0 0,0-1 0 0 0,1 1 0 0 0,-1 0 0 0 0,0-1 0 0 0,0 1 0 0 0,0-1 0 0 0,0 1 0 0 0,1-1 0 0 0,-1 1 0 0 0,0-1 0 0 0,0 1 0 0 0,0-1 0 0 0,0 1 0 0 0,0 0 0 0 0,0-1 0 0 0,0 1 0 0 0,0-1 0 0 0,0 1 0 0 0,0-1 0 0 0,-1 0 0 0 0,1 1-2 0 0,0-1 0 0 0,0 0 0 0 0,0 1 0 0 0,0-1 0 0 0,0 1 0 0 0,0-1 0 0 0,-1 1 0 0 0,2-1 0 0 0,-1 1 0 0 0,0-1 0 0 0,0 0 0 0 0,0 1 0 0 0,0-1 0 0 0,0 1 0 0 0,0-1 0 0 0,1 1 0 0 0,-1-1 0 0 0,0 1 0 0 0,0-1 0 0 0,1 1 0 0 0,-1-1 0 0 0,0 1 0 0 0,1-1 0 0 0,-1 1 0 0 0,0-1 0 0 0,1 1 0 0 0,-1 0 0 0 0,1-1 0 0 0,-1 1 0 0 0,1 0 0 0 0,-1-1 0 0 0,1 1 0 0 0,-1 0 0 0 0,1 0 0 0 0,-1-1 0 0 0,1 1 0 0 0,18-5-91 0 0,-14 3 124 0 0,0 3-186 0 0,-2-1 160 0 0,1 0 0 0 0,-1 1 1 0 0,0 0-1 0 0,0 0 0 0 0,1 0 0 0 0,-1 0 1 0 0,0 0-1 0 0,0 0 0 0 0,0 1 0 0 0,0 0 0 0 0,2 1 1 0 0,-2 0 178 0 0,-5 1-132 0 0,0-1-90 0 0,0 0 0 0 0,0 0 0 0 0,-1 0 0 0 0,1 0 0 0 0,-1 0 0 0 0,0-1 0 0 0,0 1 0 0 0,-4 2 0 0 0,3-3-364 0 0,-19 7-1009 0 0,18-7 23 0 0,-23-7-3487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11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1 126 208 0 0,'0'0'4439'0'0,"4"-1"-4408"0"0,4-1-136 0 0,47-18 1039 0 0,-51 18-916 0 0,11-6 9 0 0,-14 6 95 0 0,1 1 0 0 0,-1 0 0 0 0,0 0 0 0 0,1 0-1 0 0,-1 0 1 0 0,1 0 0 0 0,-1 0 0 0 0,1 0 0 0 0,0 1-1 0 0,-1-1 1 0 0,1 1 0 0 0,0-1 0 0 0,-1 1 0 0 0,1-1-1 0 0,0 1 1 0 0,0 0 0 0 0,0 0 0 0 0,1 0 0 0 0,62 20-32 0 0,-61-19 470 0 0,-1 2-410 0 0,-3-3-133 0 0,1 1 0 0 0,-1-1 1 0 0,1 0-1 0 0,-1 1 0 0 0,1-1 1 0 0,-1 0-1 0 0,0 1 0 0 0,1-1 1 0 0,-1 1-1 0 0,1-1 0 0 0,-1 1 1 0 0,0-1-1 0 0,1 1 0 0 0,-1-1 1 0 0,0 1-1 0 0,0-1 0 0 0,1 1 1 0 0,-1-1-1 0 0,0 1 0 0 0,0-1 1 0 0,0 1-1 0 0,0 0 0 0 0,0-1 1 0 0,1 1-1 0 0,-1-1 0 0 0,0 1 0 0 0,-1 0 1 0 0,1-1-1 0 0,0 1 0 0 0,0-1 1 0 0,0 1-1 0 0,0 0 0 0 0,0-1 1 0 0,0 1-1 0 0,-1-1 0 0 0,1 1 1 0 0,0-1-1 0 0,-1 1 0 0 0,1-1 1 0 0,0 1-1 0 0,-1-1 0 0 0,1 1 1 0 0,0-1-1 0 0,-1 1 0 0 0,1-1 1 0 0,-1 0-1 0 0,1 1 0 0 0,-1-1 1 0 0,1 0-1 0 0,-1 1 0 0 0,-2 1 667 0 0,-3-2-665 0 0,4 0-9 0 0,-1 0 0 0 0,0 0-1 0 0,0 0 1 0 0,1 0 0 0 0,-1-1 0 0 0,0 0 0 0 0,0 1-1 0 0,1-1 1 0 0,-1 0 0 0 0,1 0 0 0 0,-1-1 0 0 0,1 1-1 0 0,-4-3 1 0 0,3 2 31 0 0,2-3-134 0 0,-3-14 33 0 0,3 15 84 0 0,2 0-108 0 0,1-2 65 0 0,0 1-1 0 0,1-1 1 0 0,-1 1-1 0 0,1 0 1 0 0,1 0-1 0 0,-1 1 1 0 0,1-1-1 0 0,0 1 1 0 0,0 0-1 0 0,0-1 1 0 0,0 2-1 0 0,1-1 1 0 0,-1 0-1 0 0,1 1 1 0 0,0 0-1 0 0,0 0 1 0 0,1 1-1 0 0,10-5 1 0 0,-12 6 24 0 0,1 1-76 0 0,-3 1 72 0 0,1-1 1 0 0,-1 1 0 0 0,1-1-1 0 0,-1 1 1 0 0,0 0-1 0 0,1 0 1 0 0,-1 0 0 0 0,0 0-1 0 0,0 0 1 0 0,0 0 0 0 0,1 1-1 0 0,-1-1 1 0 0,-1 1 0 0 0,1-1-1 0 0,0 1 1 0 0,2 3 0 0 0,-1-2 55 0 0,-1 1-68 0 0,4 11 99 0 0,-4-11-49 0 0,-1 0 102 0 0,2 48 442 0 0,-3-46-432 0 0,-16 43 279 0 0,12-46-405 0 0,-31 29 222 0 0,31-29-160 0 0,-22 9 5 0 0,-24-8 93 0 0,46-4-199 0 0,-1-1 63 0 0,-43-16-71 0 0,43 15 26 0 0,3 1-88 0 0,1 0 72 0 0,-1 1-1 0 0,1-1 1 0 0,0 0 0 0 0,0 0-1 0 0,-1 1 1 0 0,1-1 0 0 0,0 0-1 0 0,0 0 1 0 0,0 0 0 0 0,0 0-1 0 0,0 0 1 0 0,0 0 0 0 0,1 0-1 0 0,-1-1 1 0 0,-1 0 0 0 0,-2-17 7 0 0,2 14-74 0 0,4 1 4 0 0,2-1 58 0 0,-1 0 1 0 0,1 0-1 0 0,0 0 0 0 0,1 1 0 0 0,-1-1 1 0 0,1 1-1 0 0,0 0 0 0 0,0 0 0 0 0,0 1 1 0 0,0 0-1 0 0,9-4 0 0 0,-11 5 10 0 0,1 0 12 0 0,0 1-70 0 0,7 0 47 0 0,-1 0-1 0 0,1 1 1 0 0,0 0-1 0 0,-1 1 1 0 0,20 4-1 0 0,-25-4 17 0 0,20 18 75 0 0,-23-15-46 0 0,-1-1-1 0 0,1 1 1 0 0,0-1 0 0 0,-1 1-1 0 0,0 0 1 0 0,0 0 0 0 0,0 0-1 0 0,1 5 1 0 0,-2-4 172 0 0,0 1-138 0 0,0 16 58 0 0,0-16-91 0 0,-1-1-10 0 0,-35 70 590 0 0,33-71-508 0 0,2-2-90 0 0,0-1-1 0 0,0 1 0 0 0,0 0 0 0 0,0-1 0 0 0,0 1 0 0 0,0-1 0 0 0,0 1 0 0 0,0-1 0 0 0,-1 0 0 0 0,1 1 0 0 0,0-1 0 0 0,-1 0 0 0 0,1 0 0 0 0,-1 0 0 0 0,0 0 0 0 0,-2 1 0 0 0,3-1-1 0 0,-1-1-1 0 0,1 1 0 0 0,0 0 1 0 0,-1 0-1 0 0,1 0 0 0 0,0 0 1 0 0,0 0-1 0 0,0 0 0 0 0,0 0 1 0 0,0 0-1 0 0,0 0 0 0 0,0 0 1 0 0,0 1-1 0 0,-1 1 1 0 0,-23 5 167 0 0,5-5-95 0 0,15-2-123 0 0,1-3-42 0 0,-1-2 67 0 0,0 0 0 0 0,-1 0 0 0 0,1 0 0 0 0,1 0 0 0 0,-7-8 0 0 0,7 8-69 0 0,2-1 73 0 0,-6-15-85 0 0,6 15 72 0 0,0-1-62 0 0,0-1 57 0 0,0 0-1 0 0,0 0 0 0 0,0 0 1 0 0,1 0-1 0 0,0 0 0 0 0,1 0 0 0 0,0-1 1 0 0,0 1-1 0 0,0 0 0 0 0,1 0 1 0 0,2-11-1 0 0,3 1 29 0 0,-4 13-50 0 0,0 0 62 0 0,1 2-25 0 0,-1-1-1 0 0,1 0 1 0 0,-1 1-1 0 0,1-1 1 0 0,0 1-1 0 0,0 0 0 0 0,0-1 1 0 0,0 2-1 0 0,0-1 1 0 0,1 0-1 0 0,-1 1 1 0 0,1-1-1 0 0,-1 1 0 0 0,1 0 1 0 0,-1 0-1 0 0,5 0 1 0 0,-3 0 44 0 0,0 2-70 0 0,35 14 27 0 0,-36-13 48 0 0,20 13-12 0 0,6 14 394 0 0,-27-26-123 0 0,-6 0-198 0 0,0-1-71 0 0,-1 0 0 0 0,1 0 1 0 0,-1 0-1 0 0,0-1 0 0 0,1 1 1 0 0,-1-1-1 0 0,0 0 1 0 0,0 0-1 0 0,0 0 0 0 0,0-1 1 0 0,0 1-1 0 0,0-1 0 0 0,0 0 1 0 0,0 0-1 0 0,0 0 0 0 0,0-1 1 0 0,-5-1-1 0 0,3 1 22 0 0,-23-6-54 0 0,24 4 32 0 0,-29-20-197 0 0,31 20 80 0 0,1 0-17 0 0,1 2 100 0 0,0 0 0 0 0,1 0 1 0 0,-1-1-1 0 0,1 1 0 0 0,-1 0 1 0 0,1 0-1 0 0,-1-1 0 0 0,1 1 1 0 0,0 0-1 0 0,0 0 0 0 0,-1-1 1 0 0,1 1-1 0 0,0 0 0 0 0,0-1 0 0 0,0 1 1 0 0,1 0-1 0 0,-1-1 0 0 0,0 1 1 0 0,0 0-1 0 0,1-1 0 0 0,-1 1 1 0 0,1 0-1 0 0,-1 0 0 0 0,1-1 1 0 0,1-1-1 0 0,0-1 18 0 0,2 3-93 0 0,45 0-90 0 0,-43 1 195 0 0,-2 2-61 0 0,37 18 26 0 0,-37-17 46 0 0,0-1 16 0 0,1 1 1 0 0,-1 0-1 0 0,1 0 0 0 0,-1 0 0 0 0,0 1 0 0 0,0-1 1 0 0,5 7-1 0 0,-6-6 257 0 0,8 6-97 0 0,-9-7 252 0 0,-19-4-1024 0 0,1 0 1 0 0,-33-7 0 0 0,39-11-5062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21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42 189 104 0 0,'0'0'14614'0'0,"1"-3"-14607"0"0,5-13-4 0 0,-4 12-4 0 0,0 0 3 0 0,20-35-18 0 0,-20 35 15 0 0,0 0 7 0 0,40-49-64 0 0,-39 49 41 0 0,2 1-13 0 0,1 0 15 0 0,-1-1 0 0 0,0 0-1 0 0,0 0 1 0 0,7-9 0 0 0,-9 11 0 0 0,2-1-8 0 0,-1 0 14 0 0,0 0 0 0 0,1 1 0 0 0,-1-1-1 0 0,1 1 1 0 0,0 1 0 0 0,8-3 0 0 0,-9 2-9 0 0,1 2-18 0 0,9-1 20 0 0,0 0 0 0 0,0 1 0 0 0,1 1 0 0 0,-1 0 0 0 0,24 6 0 0 0,-34-5 15 0 0,19 3 20 0 0,-18-4-31 0 0,39 15-10 0 0,-40-15 32 0 0,0 1-15 0 0,12 10-3 0 0,0-1 0 0 0,24 24 1 0 0,-37-33 1 0 0,-1 2 1 0 0,5 8-2 0 0,-4-6 12 0 0,0-1 0 0 0,0 1 0 0 0,-1 0 1 0 0,0 0-1 0 0,3 11 0 0 0,-4-13-4 0 0,0 0 27 0 0,4 24 4 0 0,-5-22-24 0 0,0 17 0 0 0,0-18 40 0 0,0 0-48 0 0,0 16 24 0 0,0-16 61 0 0,-8 23 26 0 0,-10-10-50 0 0,0 0 0 0 0,-2-1 0 0 0,-25 17 0 0 0,-97 73-277 0 0,90-71 137 0 0,-55 53-4 0 0,104-86 35 0 0,2-1 47 0 0,1 0 0 0 0,-1 0 0 0 0,0-1-1 0 0,0 1 1 0 0,0 0 0 0 0,0 0-1 0 0,-1-1 1 0 0,1 1 0 0 0,0-1 0 0 0,-1 1-1 0 0,1-1 1 0 0,-1 1 0 0 0,1-1 0 0 0,-1 0-1 0 0,-3 2 1 0 0,4-2-1 0 0,-1 0 0 0 0,1 0-1 0 0,-1 0 1 0 0,1 0 0 0 0,0 0 0 0 0,-1 0-1 0 0,1 0 1 0 0,0 1 0 0 0,0-1 0 0 0,0 0-1 0 0,0 1 1 0 0,0-1 0 0 0,0 1 0 0 0,-1 2-1 0 0,2-3 3 0 0,-1 1-1 0 0,1 0 0 0 0,-1-1 0 0 0,0 1 0 0 0,0-1 1 0 0,1 1-1 0 0,-1-1 0 0 0,0 0 0 0 0,0 1 0 0 0,-1-1 1 0 0,1 0-1 0 0,-2 2 0 0 0,2-1 1 0 0,-2 2 36 0 0,0 1-78 0 0,-10 14 68 0 0,10-14-68 0 0,-6 18 43 0 0,7-18 30 0 0,-2 7-65 0 0,-4 7 53 0 0,5-1-11 0 0,1 0-1 0 0,1 0 1 0 0,0 0-1 0 0,1 0 1 0 0,2 0 0 0 0,3 21-1 0 0,-4-34 46 0 0,1 0-80 0 0,5 16 67 0 0,-5-16-72 0 0,7 23 86 0 0,-7-24-80 0 0,2 4 57 0 0,1 0 0 0 0,0-1 0 0 0,0 0 1 0 0,0 0-1 0 0,1 0 0 0 0,10 10 0 0 0,19 6 53 0 0,-31-21-92 0 0,1-1 76 0 0,42 15-26 0 0,-42-15-62 0 0,1 0 62 0 0,47 7-15 0 0,-47-7-38 0 0,23 3 86 0 0,-24-4-100 0 0,72-3 153 0 0,-72 2-150 0 0,24-3 82 0 0,-23 3-112 0 0,15-5-14 0 0,-15 5 9 0 0,-2 0 12 0 0,9-4 75 0 0,0 0 0 0 0,-1-1 0 0 0,0-1 0 0 0,0 1 0 0 0,0-2 0 0 0,-1 0 0 0 0,0 0 0 0 0,-1-1 0 0 0,0 0 0 0 0,0-1 0 0 0,16-20 0 0 0,-12 8 19 0 0,-1 0-1 0 0,-1-1 0 0 0,-1-1 0 0 0,-1 0 1 0 0,12-45-1 0 0,-19 58-60 0 0,2-4 26 0 0,-2-1 0 0 0,2-28-1 0 0,0 4 6 0 0,-4 35 12 0 0,-1-2-64 0 0,0-20 66 0 0,0 21-66 0 0,-1 0 68 0 0,-2-17-72 0 0,2 18 77 0 0,1-1-49 0 0,-5-51 2 0 0,4 51 33 0 0,0 1-62 0 0,-6-47 9 0 0,6 47 61 0 0,-1-23-72 0 0,-5 1 24 0 0,-6-23 52 0 0,12 46 11 0 0,1-1-55 0 0,-3-14 57 0 0,3 14 5 0 0,-1 1-80 0 0,-21-57 130 0 0,20 58 35 0 0,1 7-517 0 0,0 2 371 0 0,0 0 1 0 0,1 0 0 0 0,0 0-1 0 0,0 1 1 0 0,0-1-1 0 0,1 0 1 0 0,0 0 0 0 0,0 0-1 0 0,0 0 1 0 0,1 0-1 0 0,0 0 1 0 0,5 10 0 0 0,1 7 13 0 0,52 137 194 0 0,12 40-60 0 0,-57-154-20 0 0,28 59 1 0 0,-10-26 59 0 0,-23-57-104 0 0,0-1 0 0 0,19 29 0 0 0,2 3 33 0 0,-18-29-44 0 0,1 0 0 0 0,23 29 1 0 0,-16-24-34 0 0,-19-25-23 0 0,1 1 1 0 0,-1 0-1 0 0,1 0 1 0 0,1 0-1 0 0,-1-1 1 0 0,7 8 0 0 0,-7-8 36 0 0,8 9 196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23.1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44 580 0 0,'0'0'10345'0'0,"2"4"-10260"0"0,2 13-67 0 0,-3-13 68 0 0,0 1-68 0 0,44 172 646 0 0,-9-59 228 0 0,-34-113-789 0 0,-1 3-67 0 0,1 0 1 0 0,0 1 0 0 0,0-1 0 0 0,6 12 0 0 0,-7-17-41 0 0,0 1 70 0 0,0 1-9 0 0,14 77 2702 0 0,-14-83-2838 0 0,1 0 74 0 0,-1 0-1 0 0,0 0 1 0 0,0 0-1 0 0,0 0 1 0 0,0 0-1 0 0,0 0 1 0 0,0 0-1 0 0,0 0 1 0 0,-1-1-1 0 0,1 1 1 0 0,0 0 0 0 0,-1 0-1 0 0,1-1 1 0 0,-1 1-1 0 0,1-1 1 0 0,-1 1-1 0 0,1-3 1 0 0,5-19-18 0 0,37-134 353 0 0,-42 152-362 0 0,0-1 64 0 0,2-18-71 0 0,-2 18 70 0 0,1 1-67 0 0,5-17 76 0 0,-6 17-82 0 0,5-21 54 0 0,-4 20-50 0 0,4-15 74 0 0,-4 15-82 0 0,8-17 22 0 0,-8 18 52 0 0,0 4-29 0 0,-1-1-1 0 0,0 1 1 0 0,0-1 0 0 0,0 1 0 0 0,0-1 0 0 0,0 1-1 0 0,0-1 1 0 0,-1 0 0 0 0,1 1 0 0 0,-1-1-1 0 0,1 0 1 0 0,0-2 0 0 0,-1 4-3 0 0,2-5-41 0 0,12-20 66 0 0,-1 5-64 0 0,-12 18 42 0 0,-1 0 0 0 0,1 1 0 0 0,-1-1 0 0 0,1 0-1 0 0,0 1 1 0 0,0-1 0 0 0,0 1 0 0 0,0-1-1 0 0,0 1 1 0 0,0 0 0 0 0,0-1 0 0 0,1 1 0 0 0,-1 0-1 0 0,2-1 1 0 0,10-14-33 0 0,-12 15 25 0 0,-1-1 0 0 0,1 1-1 0 0,-1-1 1 0 0,1 1-1 0 0,0 0 1 0 0,0 0-1 0 0,0-1 1 0 0,0 1 0 0 0,0 0-1 0 0,0 0 1 0 0,0 0-1 0 0,0 0 1 0 0,0 0-1 0 0,1 0 1 0 0,-1 0 0 0 0,3-1-1 0 0,34-19-140 0 0,-35 20 181 0 0,3 1-89 0 0,43 11-22 0 0,-44-10 128 0 0,32 27-84 0 0,-33-25 71 0 0,0 0-77 0 0,11 10 74 0 0,-12-10-69 0 0,1 0 74 0 0,10 10-68 0 0,-11-10 81 0 0,0 0-74 0 0,26 34 92 0 0,-26-33-10 0 0,0 0-64 0 0,7 19 182 0 0,15 44 1 0 0,-16-21-75 0 0,2 19 474 0 0,0 68 477 0 0,-11-129-1020 0 0,1 3 53 0 0,1 21-78 0 0,-1-21 84 0 0,-1 1-61 0 0,2 64 248 0 0,11 150 523 0 0,-12-217-793 0 0,-2-3-3 0 0,1 1 0 0 0,0 0 0 0 0,0-1 0 0 0,0 1-1 0 0,0-1 1 0 0,1 1 0 0 0,-1 0 0 0 0,1-1 0 0 0,0 3 0 0 0,0 1 54 0 0,6 46 151 0 0,-7-47-28 0 0,2 18-109 0 0,-2-18-52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36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3 335 564 0 0,'0'0'11923'0'0,"-2"4"-11920"0"0,2-1 2 0 0,0 0 0 0 0,0 0 1 0 0,0 0-1 0 0,0 0 0 0 0,1 0 1 0 0,-1 0-1 0 0,1 0 0 0 0,0 0 0 0 0,0 0 1 0 0,0 0-1 0 0,0 0 0 0 0,0 0 1 0 0,1 0-1 0 0,0-1 0 0 0,-1 1 1 0 0,1-1-1 0 0,0 1 0 0 0,2 2 0 0 0,-1-2 67 0 0,13 22-260 0 0,38 43 181 0 0,-51-64 23 0 0,1-1-7 0 0,0 0-1 0 0,-1-1 0 0 0,1 2 1 0 0,-1-1-1 0 0,0 0 1 0 0,0 1-1 0 0,0-1 1 0 0,3 7-1 0 0,-3-7 41 0 0,30 31 47 0 0,2-7-63 0 0,-32-24 11 0 0,1 0-36 0 0,51 37 22 0 0,-52-38-2 0 0,18 14-27 0 0,-17-14 31 0 0,76 56 84 0 0,-77-56-69 0 0,2 0-18 0 0,67 41 140 0 0,-14-15-39 0 0,-54-27-117 0 0,19 10 15 0 0,-18-9-45 0 0,39 13 127 0 0,-39-14-120 0 0,-2 0 64 0 0,42 11-55 0 0,-39-11 41 0 0,-2 0-63 0 0,45 8 109 0 0,-44-9-74 0 0,1 1-41 0 0,52 9 111 0 0,-52-9-70 0 0,-1 0-41 0 0,50 4 107 0 0,-49-4-68 0 0,0-1-39 0 0,18 0 64 0 0,-18 0-29 0 0,0 1-32 0 0,54 2 92 0 0,-54-3-45 0 0,-6 0-21 0 0,1 0 0 0 0,-1 1 0 0 0,1-1 1 0 0,0 0-1 0 0,-1 1 0 0 0,1-1 0 0 0,0 0 0 0 0,-1 0 1 0 0,1 0-1 0 0,-1 1 0 0 0,1-1 0 0 0,0 0 0 0 0,-1 0 1 0 0,1 0-1 0 0,0 0 0 0 0,-1 0 0 0 0,1-1 0 0 0,0 1 0 0 0,-1 0 1 0 0,1 0-1 0 0,0 0 0 0 0,-1 0 0 0 0,1-1 0 0 0,0 1 1 0 0,-1 0-1 0 0,2-1 0 0 0,-2 0 1 0 0,1 1 0 0 0,-1 0 0 0 0,1-1 0 0 0,0 1 0 0 0,-1 0 0 0 0,1 0 0 0 0,0-1 0 0 0,-1 1 0 0 0,1 0 0 0 0,0 0 0 0 0,-1 0 0 0 0,1 0 0 0 0,0 0 0 0 0,-1 0 0 0 0,1 0 0 0 0,0 0 0 0 0,-1 0-1 0 0,1 0 1 0 0,0 0 0 0 0,-1 0 0 0 0,1 1 0 0 0,0-1 0 0 0,-1 0 0 0 0,1 0 0 0 0,-1 1 0 0 0,2 0 0 0 0,5-1-32 0 0,19 0 68 0 0,-19 0-24 0 0,-1 0-36 0 0,19 0 66 0 0,-18 0-72 0 0,22-4 83 0 0,-23 3-80 0 0,16-1 70 0 0,-16 2-47 0 0,0 0-23 0 0,18 0 87 0 0,-18 0-77 0 0,-1-1 60 0 0,16-1-67 0 0,-16 1 72 0 0,0 0-47 0 0,15-3 50 0 0,-15 3-80 0 0,0 1 70 0 0,17-1-68 0 0,-16 0 74 0 0,-2 1-75 0 0,47-9 84 0 0,-46 8-9 0 0,1 0-67 0 0,47-12 99 0 0,-47 11-31 0 0,-1 1-67 0 0,44-9 133 0 0,-45 9-126 0 0,2 0 65 0 0,87-24 5 0 0,-9-3 50 0 0,47-18-11 0 0,-125 44-61 0 0,-1 0-66 0 0,16-7 69 0 0,-16 7-71 0 0,0 0 72 0 0,15-6-62 0 0,-15 6 71 0 0,0 0-74 0 0,91-32 47 0 0,-91 32 14 0 0,21-10-19 0 0,37-18 33 0 0,-58 27-2 0 0,22-11-29 0 0,-12 6-55 0 0,-11 6 73 0 0,0 0-66 0 0,35-18 31 0 0,-35 18 38 0 0,-1 0-81 0 0,33-22 64 0 0,-32 22 34 0 0,0-1-74 0 0,11-8 67 0 0,-11 8-78 0 0,-1 1 68 0 0,38-25-3 0 0,-36 24-55 0 0,22-14 55 0 0,36-36 39 0 0,-59 49-100 0 0,-3 4 27 0 0,1-1-1 0 0,-1 0 0 0 0,1 0 0 0 0,-1 1 0 0 0,0-1 1 0 0,1 0-1 0 0,-1 0 0 0 0,0 0 0 0 0,0 0 1 0 0,1 0-1 0 0,-1-1 0 0 0,0 1 0 0 0,1-2 0 0 0,-1 1-1 0 0,0 1 0 0 0,0-1 0 0 0,1 1 0 0 0,-1 0 0 0 0,0-1 0 0 0,1 1 0 0 0,-1 0 0 0 0,1 0 0 0 0,-1 0 0 0 0,1 0 0 0 0,0 0 0 0 0,-1 0 0 0 0,1 0 0 0 0,0 1 0 0 0,2-2 0 0 0,0 0-2 0 0,0 0 0 0 0,0-1-1 0 0,0 0 1 0 0,0 0 0 0 0,0 0 0 0 0,-1 0-1 0 0,6-7 1 0 0,-6 8 8 0 0,-1-1-45 0 0,3 0 73 0 0,12-10-73 0 0,-13 10 69 0 0,0 0-64 0 0,12-12 71 0 0,-12 11-70 0 0,0 1 69 0 0,51-37-21 0 0,-53 37 45 0 0,1 1-76 0 0,32-25 130 0 0,-31 24-132 0 0,-1 1 66 0 0,12-8-74 0 0,-12 7 70 0 0,0 1-68 0 0,8-9 74 0 0,-8 9-64 0 0,1-1 63 0 0,56-36 68 0 0,-56 37-54 0 0,26-26 139 0 0,-27 25-137 0 0,48-41 155 0 0,-48 42 40 0 0,-1-1-187 0 0,9-8-76 0 0,-9 9 271 0 0,1-1-269 0 0,8-45-14505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37.8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11 194 1012 0 0,'-10'14'10416'0'0,"69"-15"-9628"0"0,-53 0-638 0 0,-1 0-72 0 0,15-3 66 0 0,-15 3-80 0 0,0 0 73 0 0,191-43 851 0 0,-128 29-916 0 0,-1-4 0 0 0,87-35 0 0 0,-103 41-62 0 0,-47 12 39 0 0,1 0-77 0 0,17-7 67 0 0,-16 7-69 0 0,17-6 42 0 0,-18 6 34 0 0,1 0-46 0 0,0-1 1 0 0,1 1-1 0 0,-1-1 1 0 0,0-1-1 0 0,0 1 1 0 0,6-4-1 0 0,-7 4 19 0 0,-1 0-27 0 0,2 1 9 0 0,39-10 24 0 0,-42 10-4 0 0,1 2-38 0 0,-3-1 18 0 0,0 0-1 0 0,0 1 1 0 0,-1-1-1 0 0,1 0 1 0 0,0 0-1 0 0,0 1 1 0 0,-1-1-1 0 0,1 0 1 0 0,0 1-1 0 0,-1-1 0 0 0,1 1 1 0 0,0-1-1 0 0,-1 1 1 0 0,1 0-1 0 0,-1-1 1 0 0,1 1-1 0 0,-1-1 1 0 0,1 1-1 0 0,-1 0 1 0 0,1-1-1 0 0,-1 1 1 0 0,1 0-1 0 0,-1 0 1 0 0,0-1-1 0 0,0 1 1 0 0,1 0-1 0 0,-1 0 0 0 0,0 0 1 0 0,0-1-1 0 0,0 1 1 0 0,0 0-1 0 0,0 0 1 0 0,0 0-1 0 0,0 0 1 0 0,0-1-1 0 0,0 1 1 0 0,0 0-1 0 0,-1 0 1 0 0,1 0-1 0 0,0-1 1 0 0,0 1-1 0 0,-1 0 0 0 0,0 1 1 0 0,0 2 68 0 0,0 2-49 0 0,-4 16 64 0 0,4-16-76 0 0,0 1 67 0 0,-40 221 704 0 0,33-172-618 0 0,6-51-88 0 0,1 0-91 0 0,-16 79 147 0 0,16-80-160 0 0,-13 43 97 0 0,13-42-43 0 0,-3 8 830 0 0,3-2-3406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34.5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 1 104 0 0,'0'0'12661'0'0,"-3"3"-12648"0"0,-52 30 188 0 0,51-31-118 0 0,0 0-68 0 0,-33 17 9 0 0,33-18 25 0 0,0 1-29 0 0,-52 30 19 0 0,53-30-11 0 0,-33 27-140 0 0,33-27 146 0 0,-37 43-63 0 0,38-42 18 0 0,-1 1 9 0 0,-33 56-47 0 0,34-55 84 0 0,-13 41-57 0 0,14-42 58 0 0,-6 44-58 0 0,6-44 100 0 0,3 24-143 0 0,2-4 60 0 0,-3-19 55 0 0,1 4-61 0 0,1-1 32 0 0,-1 1 0 0 0,1-1 0 0 0,1 0 1 0 0,8 15-1 0 0,-10-20-23 0 0,0 1-30 0 0,23 32 90 0 0,-22-33 23 0 0,-1 1-109 0 0,61 65 322 0 0,-61-66-294 0 0,6 3 13 0 0,0-1 22 0 0,-1 1 1 0 0,0 1-1 0 0,8 8 1 0 0,-8-8-61 0 0,-3-5 82 0 0,4 6-66 0 0,6 4 49 0 0,11 16 42 0 0,-22-25-60 0 0,0 2-26 0 0,0 0 28 0 0,0 0-1 0 0,0 0 1 0 0,1 0-1 0 0,-1 0 0 0 0,1-1 1 0 0,0 1-1 0 0,9 6 1 0 0,-10-8-43 0 0,1 0 67 0 0,-1 0-32 0 0,25 25 39 0 0,-26-25 15 0 0,1 1-34 0 0,27 30 8 0 0,-27-31 3 0 0,2 5-24 0 0,-1 0 1 0 0,1 0-1 0 0,1-1 1 0 0,10 13-1 0 0,-13-16-31 0 0,0-1 70 0 0,0 1-30 0 0,37 60 135 0 0,-38-60-93 0 0,0 0-10 0 0,8 11-73 0 0,-8-11 77 0 0,-1-1-92 0 0,26 60 21 0 0,-25-59 18 0 0,-1 0-5 0 0,30 89 300 0 0,-30-89-251 0 0,2 24 62 0 0,8 20 45 0 0,-10-43-48 0 0,5 52 144 0 0,-5-52-181 0 0,-2 0-70 0 0,-2 17-16 0 0,2-17 94 0 0,1 0-74 0 0,0 16 16 0 0,0-16 9 0 0,-1 18 0 0 0,0-18 6 0 0,-12 43 132 0 0,12-43-150 0 0,-6 18 1 0 0,6-18 1 0 0,-1-1-19 0 0,1 1 0 0 0,-1-1-1 0 0,0 0 1 0 0,0 0 0 0 0,-1 0 0 0 0,1 0-1 0 0,-6 6 1 0 0,8-9-10 0 0,-3 3 22 0 0,-23 32 113 0 0,23-32-42 0 0,-11 17-65 0 0,-45 18 122 0 0,55-37-149 0 0,-20 15 11 0 0,-46 6 176 0 0,65-22-141 0 0,-22 5 48 0 0,-3 0 84 0 0,25-6-178 0 0,-47-2 155 0 0,47 2-55 0 0,1-1-36 0 0,-1 0-50 0 0,0 0 1 0 0,0-1-1 0 0,0 1 0 0 0,0-1 1 0 0,1 0-1 0 0,-1 0 1 0 0,1-1-1 0 0,-1 1 0 0 0,1-1 1 0 0,0 0-1 0 0,0 0 0 0 0,0 0 1 0 0,1-1-1 0 0,-1 1 1 0 0,-5-9-1 0 0,6 9-36 0 0,1-5-33 0 0,-1 0 39 0 0,0 0 0 0 0,-1 1 1 0 0,-7-14-1 0 0,4 9 8 0 0,6 8 36 0 0,-1 0-49 0 0,-12-39-41 0 0,13 39 72 0 0,0 3-34 0 0,0-1 19 0 0,0 1 0 0 0,0-1-1 0 0,1 0 1 0 0,-1 1 0 0 0,0-1-1 0 0,1 0 1 0 0,-1 1 0 0 0,1-1-1 0 0,0 0 1 0 0,0 1 0 0 0,0-1-1 0 0,0-3 1 0 0,-2-16 5 0 0,2 17-8 0 0,-1-2-34 0 0,-3-15 50 0 0,3 15-13 0 0,1 1 37 0 0,0-18-61 0 0,0 17 40 0 0,1 1-55 0 0,3-14 17 0 0,-3 15 38 0 0,0-1-49 0 0,4-14 54 0 0,-4 15-6 0 0,0-1 4 0 0,16-67-74 0 0,-16 68 86 0 0,0-1-42 0 0,12-38 81 0 0,-11 39-39 0 0,-1-1-7 0 0,16-65 136 0 0,-16 65-162 0 0,3-23-19 0 0,-2 24 40 0 0,21-69-50 0 0,-21 68 29 0 0,1-17 10 0 0,6-22-1252 0 0,15-48 0 0 0,-13 54 335 0 0,-1-9-3120 0 0,5-51 1 0 0,-11 54-254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39.9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10 190 1024 0 0,'0'0'3048'0'0,"-3"3"-2683"0"0,2-1-191 0 0,0 0 0 0 0,0 0 0 0 0,0 1 0 0 0,1-1 0 0 0,-1 0 0 0 0,1 0 0 0 0,-1 1 0 0 0,1-1 0 0 0,-1 0 0 0 0,1 1 0 0 0,0-1 0 0 0,0 1 0 0 0,0-1 0 0 0,1 0 0 0 0,-1 1 0 0 0,1-1 0 0 0,-1 0 0 0 0,1 0 0 0 0,0 1 0 0 0,-1-1 0 0 0,1 0 0 0 0,3 4 0 0 0,-3-2 36 0 0,1 1-124 0 0,7 15 114 0 0,100 189 1591 0 0,-100-195-1687 0 0,1 1 1 0 0,0-2 0 0 0,18 20-1 0 0,73 66 220 0 0,-59-67-27 0 0,1-2-1 0 0,2-2 1 0 0,83 40 0 0 0,-19-28 102 0 0,-77-29-220 0 0,1-2 0 0 0,0-2 0 0 0,0 0 0 0 0,54 2 0 0 0,11-3 157 0 0,-34-7 99 0 0,103-14-1 0 0,-44-5-118 0 0,-91 16-227 0 0,-9 0 12 0 0,-1 0-1 0 0,34-13 1 0 0,2 1 207 0 0,37-12 125 0 0,171-73 0 0 0,-123 32-176 0 0,-125 58-245 0 0,-2-2 3 0 0,99-57 186 0 0,-69 41-123 0 0,-6 2-15 0 0,51-43 0 0 0,-7 4 59 0 0,7-9-27 0 0,-26 17-24 0 0,-16 13-6 0 0,-46 42-83 0 0,1 0 49 0 0,67-56 47 0 0,-68 57-27 0 0,0-1-32 0 0,51-39 47 0 0,-52 39-27 0 0,28-31-1950 0 0,-28 31 923 0 0,6-10-203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41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42 748 0 0,'-3'1'-285'0'0,"-23"14"6604"0"0,23-5-1940 0 0,8-1-5110 0 0,-2-6 1046 0 0,49 11 500 0 0,-47-12-655 0 0,2-1-19 0 0,3 1-74 0 0,78 7 291 0 0,-49-9-134 0 0,0-1-1 0 0,0-1 1 0 0,0-3-1 0 0,42-9 1 0 0,3-1-4 0 0,110-26-25 0 0,-189 40-161 0 0,-1 0-58 0 0,22-5 311 0 0,-1-1 140 0 0,0 2 1 0 0,34-4-1 0 0,-59 14-376 0 0,1 17-60 0 0,0-17 68 0 0,-3 0-80 0 0,-46 125 264 0 0,18-49 25 0 0,-71 197 512 0 0,100-274-777 0 0,-1 1 46 0 0,-16 42-25 0 0,17-43 53 0 0,-1 1-96 0 0,-9 27 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49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 0 8 0 0,'0'0'9240'0'0,"-3"3"-9198"0"0,-1 1-26 0 0,0 0 0 0 0,0 0 0 0 0,0 1 0 0 0,1-1 0 0 0,-1 1 1 0 0,1 0-1 0 0,0 0 0 0 0,-3 9 0 0 0,-11 17 9 0 0,-114 188 30 0 0,111-181-90 0 0,19-34 17 0 0,-3 1-31 0 0,-8 13-87 0 0,8-13-110 0 0,3-1-86 0 0,-15 39-4971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49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64 0 0,'0'0'4722'0'0,"4"3"-4498"0"0,29 30 746 0 0,-30-29-814 0 0,10 16 164 0 0,34 49 648 0 0,13 27-562 0 0,-2-9-51 0 0,-14-20-75 0 0,13 18-60 0 0,-55-82-178 0 0,11 18-46 0 0,-7-14-232 0 0,10 12 311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51.0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0 201 616 0 0,'0'0'8981'0'0,"3"3"-8797"0"0,35 63 1356 0 0,-19-27-848 0 0,26 73-1 0 0,-38-94-638 0 0,78 258 893 0 0,-68-225-798 0 0,-15-45-166 0 0,-1-2 74 0 0,12 40-53 0 0,-12-40 73 0 0,7 26 615 0 0,-6-24-159 0 0,-5-19 885 0 0,-3-11-771 0 0,5 18-659 0 0,-9-44-50 0 0,9 45 51 0 0,1-1 0 0 0,0-53-12 0 0,0 53 38 0 0,0 4-12 0 0,-1 0-1 0 0,1 1 1 0 0,0-1-1 0 0,-1 0 1 0 0,1 1-1 0 0,0-1 1 0 0,0 0-1 0 0,0 0 1 0 0,0 1-1 0 0,0-1 1 0 0,1 0-1 0 0,0-2 1 0 0,-1 0 0 0 0,0-2-9 0 0,1 1 2 0 0,4-90-33 0 0,-5 89 32 0 0,11-46-31 0 0,-10 47 23 0 0,0-1 5 0 0,0 5 11 0 0,3-24 2 0 0,1 1 1 0 0,2 0 0 0 0,9-25-1 0 0,8 2-75 0 0,-18 33 43 0 0,1 0-1 0 0,1 1 1 0 0,16-23 0 0 0,-14 21 16 0 0,-1 1 5 0 0,0 1-1 0 0,1 0 1 0 0,14-14 0 0 0,34-26 36 0 0,-15 18 3 0 0,-28 22-20 0 0,-12 10 0 0 0,0 1 2 0 0,45-39 146 0 0,-45 39-67 0 0,0-1-88 0 0,4-2-1093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53.1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323 0 416 0 0,'0'0'3572'0'0,"-1"4"-3474"0"0,-34 53 2252 0 0,32-53-2307 0 0,1 0 19 0 0,-112 172 376 0 0,47-69-300 0 0,25-42-128 0 0,40-61-6 0 0,2-3-10 0 0,-1 0 0 0 0,1 0 0 0 0,0 0 0 0 0,-1 0 0 0 0,1 0 0 0 0,-1 0 0 0 0,1 0 0 0 0,-1-1-1 0 0,1 1 1 0 0,-1 0 0 0 0,0 0 0 0 0,1 0 0 0 0,-1-1 0 0 0,0 1 0 0 0,1 0 0 0 0,-1-1 0 0 0,-1 2 0 0 0,-10 9-708 0 0,9-7 511 0 0,-11 10-2597 0 0,-3-1 1899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53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1 748 0 0,'0'0'4098'0'0,"2"4"-3772"0"0,24 48 645 0 0,3-2 1 0 0,59 82-1 0 0,-24-41-726 0 0,1-3-134 0 0,-63-85-97 0 0,14 20 30 0 0,9 7-244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55.1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55 908 0 0,'-16'-9'13449'0'0,"16"29"-13455"0"0,0-15 66 0 0,8 17 6 0 0,101 257 1691 0 0,-73-178-1284 0 0,-18-47-308 0 0,6 22-132 0 0,-23-72-19 0 0,1 2 5 0 0,23 68 259 0 0,-24-70 556 0 0,2 5-592 0 0,1 2 2903 0 0,-8-94-3215 0 0,3 78 70 0 0,0 0-8 0 0,1-15 0 0 0,-1 15-8 0 0,1-1 1 0 0,-4-53 1 0 0,3 53 2 0 0,2 1-10 0 0,2-18 19 0 0,-2 17-1 0 0,-1 1-2 0 0,8-106-81 0 0,-2 87 58 0 0,-4 19 29 0 0,-1 1 6 0 0,6-24-8 0 0,2 4-23 0 0,-7 19 13 0 0,15-36-25 0 0,-15 36 29 0 0,0 1-16 0 0,6-12 10 0 0,26-35 52 0 0,-31 47-36 0 0,0 1-10 0 0,26-36-97 0 0,-26 35 83 0 0,49-48-171 0 0,-49 49 144 0 0,27-24-1 0 0,-27 25 14 0 0,1 0-47 0 0,38-13 27 0 0,-38 14 66 0 0,1-1 10 0 0,28-7 258 0 0,-23 8-4527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2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7 606 480 0 0,'0'0'11210'0'0,"-1"3"-10809"0"0,-1 0-318 0 0,2-3-1 0 0,-1 0 1 0 0,1 1-1 0 0,0-1 0 0 0,0 0 1 0 0,-1 1-1 0 0,1-1 0 0 0,0 1 1 0 0,-1-1-1 0 0,1 0 0 0 0,0 1 0 0 0,0-1 1 0 0,0 1-1 0 0,0-1 0 0 0,0 1 1 0 0,-1-1-1 0 0,1 1 0 0 0,0-1 1 0 0,0 0-1 0 0,0 1 0 0 0,0-1 1 0 0,0 1-1 0 0,0-1 0 0 0,0 1 1 0 0,0-1-1 0 0,1 1 0 0 0,-1-1 1 0 0,0 1-1 0 0,0-1 0 0 0,0 0 1 0 0,0 1-1 0 0,1-1 0 0 0,-1 1 1 0 0,0-1-1 0 0,1 1 0 0 0,3 0 31 0 0,1 0 0 0 0,-1 0 0 0 0,0-1 0 0 0,1 0 0 0 0,-1 0 0 0 0,1 0 0 0 0,-1 0-1 0 0,1-1 1 0 0,-1 0 0 0 0,0 1 0 0 0,5-3 0 0 0,56-13 365 0 0,-58 15-399 0 0,-1 0-68 0 0,154-30 372 0 0,-156 30-380 0 0,15-2 69 0 0,9-6 17 0 0,218-41 287 0 0,196-69 263 0 0,-95 17-31 0 0,-129 34-200 0 0,-152 46-302 0 0,-10 3-49 0 0,164-48 263 0 0,-162 46-276 0 0,-54 19 8 0 0,-3 2-51 0 0,0 0 0 0 0,0 1 0 0 0,0-1 0 0 0,0 0 0 0 0,-1 0 0 0 0,1 0 0 0 0,0 0 0 0 0,0 0-1 0 0,0 0 1 0 0,0 0 0 0 0,0 0 0 0 0,0-1 0 0 0,-1 1 0 0 0,1 0 0 0 0,0 0 0 0 0,0-1 0 0 0,0 1 0 0 0,-1 0 0 0 0,1-1 0 0 0,0 1-1 0 0,1-2 1 0 0,14-3 17 0 0,-14 5-13 0 0,-1-1 0 0 0,1 1 0 0 0,0 0-1 0 0,0-1 1 0 0,-1 0 0 0 0,1 1 0 0 0,0-1 0 0 0,-1 0 0 0 0,1 0-1 0 0,-1 0 1 0 0,1 0 0 0 0,1-2 0 0 0,1 1 4 0 0,1-1 33 0 0,0 2-56 0 0,15-3 44 0 0,-15 3-56 0 0,0-1 57 0 0,42-14-11 0 0,-42 15-40 0 0,20-11 40 0 0,-20 11 12 0 0,14-3-53 0 0,-14 3 47 0 0,0-1-44 0 0,13-3-1 0 0,-14 3 76 0 0,1 1-68 0 0,44-12 44 0 0,-44 11 126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5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855 0 40 0 0,'0'0'12722'0'0,"-2"3"-12258"0"0,-10 8-147 0 0,9-8 469 0 0,-3-4-630 0 0,-17-2 50 0 0,17 3 119 0 0,0 0-203 0 0,-17 0 53 0 0,17 0-96 0 0,1-1 46 0 0,-23 1-50 0 0,-1 0 0 0 0,1 2 0 0 0,-1 1 0 0 0,-42 10 0 0 0,43-6-77 0 0,1 1 1 0 0,-43 19-1 0 0,39-14 5 0 0,17-6-9 0 0,-1 0-1 0 0,1 1 1 0 0,0 1 0 0 0,1 0-1 0 0,0 1 1 0 0,-18 18 0 0 0,1-2-10 0 0,-3 2-1 0 0,2 3 0 0 0,1 0 0 0 0,-36 49-1 0 0,64-77 16 0 0,-12 17-3 0 0,1 1-1 0 0,0 0 0 0 0,2 1 0 0 0,1 0 1 0 0,1 1-1 0 0,0 0 0 0 0,-9 46 0 0 0,17-64-29 0 0,0 1 74 0 0,-12 58-29 0 0,11-58-43 0 0,2 1 73 0 0,-1 21-68 0 0,1-21 76 0 0,0-1-68 0 0,0 19 76 0 0,0-19-71 0 0,0 0 64 0 0,1 6-38 0 0,0-1-1 0 0,1 0 1 0 0,0 0 0 0 0,1 0-1 0 0,0-1 1 0 0,1 1-1 0 0,0-1 1 0 0,1 1 0 0 0,10 15-1 0 0,3 1 20 0 0,1-1-1 0 0,27 29 0 0 0,-34-45-6 0 0,1 0-1 0 0,0 0 1 0 0,1-1-1 0 0,0-1 1 0 0,0 0 0 0 0,0-1-1 0 0,23 8 1 0 0,-6-3 13 0 0,0-2 0 0 0,0-1-1 0 0,1-1 1 0 0,0-2 0 0 0,0-1 0 0 0,0-2 0 0 0,1-1 0 0 0,-1-2 0 0 0,1 0 0 0 0,47-9 0 0 0,-66 7-8 0 0,1-1 1 0 0,-1-1-1 0 0,0-1 1 0 0,26-11 0 0 0,-13 4 16 0 0,-16 6-33 0 0,0-1 1 0 0,-1 0-1 0 0,0 0 1 0 0,0-1-1 0 0,0-1 1 0 0,-1 1-1 0 0,9-13 1 0 0,11-13 77 0 0,28-43 0 0 0,-49 62-61 0 0,0 0-1 0 0,0 0 1 0 0,-1-1-1 0 0,-1 0 1 0 0,-1 0-1 0 0,6-32 1 0 0,20-138 93 0 0,-31 181-87 0 0,0-1-70 0 0,0-64 28 0 0,0 62 38 0 0,3-26-27 0 0,-2 27-22 0 0,-1 0 49 0 0,0-51-60 0 0,0 53 71 0 0,0 3-43 0 0,1 0 1 0 0,-1 0 0 0 0,1 1-1 0 0,-1-1 1 0 0,0 0 0 0 0,0 0 0 0 0,0 0-1 0 0,0 0 1 0 0,0 1 0 0 0,0-1-1 0 0,0 0 1 0 0,-1-3 0 0 0,0 1 2 0 0,1-2-42 0 0,0 0 56 0 0,0-18-54 0 0,0 18 82 0 0,-1 1-76 0 0,-1-17 63 0 0,1 16-65 0 0,1 1 68 0 0,-2-93 42 0 0,2 92-19 0 0,-1 1-90 0 0,-2-16 56 0 0,2 16 32 0 0,-1 1-85 0 0,-8-42 33 0 0,10 41-42 0 0,-18-19-80 0 0,9 20-291 0 0,13 19 269 0 0,21 38 215 0 0,-12-26-111 0 0,99 232 34 0 0,-78-177 61 0 0,-21-48-59 0 0,31 57-1 0 0,25 61 48 0 0,-29-71 12 0 0,-15-24-60 0 0,113 180 298 0 0,-127-212-278 0 0,2-2 1 0 0,82 127 133 0 0,-83-130-144 0 0,57 94 121 0 0,-67-110-83 0 0,-2-3-45 0 0,1 1 0 0 0,-1 0-1 0 0,1-1 1 0 0,0 1 0 0 0,-1-1 0 0 0,1 1-1 0 0,0-1 1 0 0,0 1 0 0 0,0-1-1 0 0,0 1 1 0 0,0-1 0 0 0,3 2 0 0 0,-3-1-1 0 0,2 3-40 0 0,0 0 66 0 0,26 36-33 0 0,-25-37-32 0 0,-4-3 40 0 0,0 0 0 0 0,0-1 0 0 0,0 1-1 0 0,0-1 1 0 0,0 1 0 0 0,0-1 0 0 0,1 1-1 0 0,-1-1 1 0 0,0 1 0 0 0,0-1-1 0 0,0 1 1 0 0,1-1 0 0 0,-1 1 0 0 0,0-1-1 0 0,1 1 1 0 0,-1-1 0 0 0,0 1 0 0 0,1-1-1 0 0,-1 0 1 0 0,1 1 0 0 0,-1-1 0 0 0,1 1-1 0 0,-1-1 1 0 0,1 1 0 0 0,0-1-3 0 0,-1 0 1 0 0,1 0-1 0 0,-1 1 1 0 0,1-1-1 0 0,-1 0 1 0 0,1 1-1 0 0,-1-1 0 0 0,0 1 1 0 0,1-1-1 0 0,-1 0 1 0 0,1 1-1 0 0,-1-1 0 0 0,0 1 1 0 0,0-1-1 0 0,1 1 1 0 0,-1-1-1 0 0,0 1 1 0 0,0-1-1 0 0,0 1 0 0 0,1-1 1 0 0,-1 1-1 0 0,0 0 1 0 0,0-1-1 0 0,0 2 1 0 0,16 18 12 0 0,-13-16 32 0 0,7 8-51 0 0,4 1 34 0 0,13 11 206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37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1 422 668 0 0,'0'0'13848'0'0,"3"-3"-13756"0"0,54-39 618 0 0,-53 40-662 0 0,0 0 70 0 0,54-34 319 0 0,-54 34-333 0 0,-2 0-78 0 0,33-22 211 0 0,-31 22-128 0 0,38-28 8 0 0,-39 28-90 0 0,4-2 11 0 0,-1 0 0 0 0,1 0 0 0 0,-1 0 0 0 0,0-1 0 0 0,7-7 1 0 0,47-43 439 0 0,-57 52-421 0 0,1 0-19 0 0,0 1-1 0 0,0-1 1 0 0,0 0-1 0 0,-1 0 1 0 0,1 0-1 0 0,-1 0 1 0 0,6-7 0 0 0,-5 5-1 0 0,-1 1 0 0 0,1 0 0 0 0,0 0 0 0 0,0 0 0 0 0,0 1 0 0 0,6-5 0 0 0,-7 5 62 0 0,1 0-70 0 0,49-47 119 0 0,-49 47-136 0 0,-1 0-7 0 0,8-7 3 0 0,-8 7 17 0 0,0 2-20 0 0,0-1 1 0 0,-1 0-1 0 0,1 0 1 0 0,0 0-1 0 0,-1 0 1 0 0,0 0-1 0 0,0-1 1 0 0,1 1-1 0 0,1-5 0 0 0,3-1-28 0 0,4-3 25 0 0,-9 8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6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0 286 296 0 0,'0'0'10977'0'0,"5"2"-10599"0"0,17 5 9 0 0,-17-5 17 0 0,1-2-11 0 0,70-4 651 0 0,86-16 0 0 0,15-14-190 0 0,-78 9-426 0 0,-39 9-185 0 0,186-53 530 0 0,-90 21-595 0 0,-151 47-129 0 0,2-1-57 0 0,19-5 60 0 0,-19 6-59 0 0,-2-1 60 0 0,50-11 19 0 0,-49 12-94 0 0,-1 0 67 0 0,13-4-66 0 0,-13 4 58 0 0,1 0-66 0 0,41-17 55 0 0,-43 16 6 0 0,1 0-28 0 0,15-4-30 0 0,-15 4 72 0 0,0 1-12 0 0,74-13 30 0 0,-74 14-54 0 0,0 30-80 0 0,-4-25 109 0 0,-1 2-70 0 0,1 17 64 0 0,-1-17-39 0 0,1-1 63 0 0,5 82 124 0 0,-6 108 0 0 0,-2-80 50 0 0,-12 238 153 0 0,8-280-463 0 0,0 19 75 0 0,4-73 18 0 0,0 4-4 0 0,3 8 16 0 0,-3 298 776 0 0,-4-268-475 0 0,5 15-44 0 0,1-8-109 0 0,0-63-150 0 0,0 2 33 0 0,0 23-28 0 0,0-23 24 0 0,0-1-40 0 0,0 18 31 0 0,0-19-31 0 0,-1-3-6 0 0,0-1 1 0 0,0 0 0 0 0,0 1-1 0 0,0-1 1 0 0,1 1 0 0 0,-1-1-1 0 0,1 1 1 0 0,0-1 0 0 0,-1 1-1 0 0,1-1 1 0 0,1 5 0 0 0,-1-5 17 0 0,5 62 130 0 0,-4-58-111 0 0,-2-1-4 0 0,-4 36 234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8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4 652 0 0,'0'0'7529'0'0,"-28"-3"4319"0"0,26 20-13009 0 0,8 43 1851 0 0,-5-53-545 0 0,5 19 143 0 0,-2 0-1 0 0,1 28 1 0 0,2 9 42 0 0,10 91 223 0 0,-9-30-244 0 0,2-12 4 0 0,25 222 807 0 0,-15-191-602 0 0,-19-138-466 0 0,0 4 11 0 0,4 55 75 0 0,-5-59-114 0 0,2 1 10 0 0,11 86 204 0 0,-13-87-206 0 0,1 0-16 0 0,0 16-3 0 0,-1-16 42 0 0,2 0-43 0 0,0 1-1057 0 0,6 21 2389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9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31 348 0 0,'-39'21'11361'0'0,"38"-19"-10620"0"0,27-2-528 0 0,-19 0 266 0 0,0 0-222 0 0,69-3 505 0 0,-25 0-223 0 0,0-2 1 0 0,53-14-1 0 0,-99 18-512 0 0,2 0 70 0 0,20-4-81 0 0,-20 3 59 0 0,-2 2-72 0 0,18-1 68 0 0,-18 0-32 0 0,0 0-63 0 0,47-8-1395 0 0,-14 7-8041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9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91 1068 0 0,'0'0'2222'0'0,"-3"2"-1310"0"0,-23 28 11030 0 0,49-31-11741 0 0,-17 0-54 0 0,0 1 69 0 0,101-16 940 0 0,161-34 655 0 0,-138 27-1391 0 0,-108 19-329 0 0,1 1 0 0 0,24 1 0 0 0,8-2-41 0 0,-50 3-39 0 0,1 1-1 0 0,20 0 4 0 0,-20 0-1 0 0,0 0-1 0 0,24-2-240 0 0,26-2 732 0 0,-14-6-4183 0 0,-38 8 2093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2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1930 99 756 0 0,'0'0'13553'0'0,"-1"-5"-13486"0"0,-4-15 67 0 0,3 15 48 0 0,-2 2-144 0 0,-14-9 57 0 0,14 9-77 0 0,0 1 83 0 0,-39-20 138 0 0,39 20-234 0 0,0 0 8 0 0,0 0 1 0 0,0 0-1 0 0,0 0 0 0 0,0 0 0 0 0,0 1 0 0 0,0-1 1 0 0,-1 1-1 0 0,1 1 0 0 0,-5-2 0 0 0,7 2 1 0 0,-3-1 1 0 0,0 0-47 0 0,-54-6 60 0 0,53 7-49 0 0,-34 14-15 0 0,31-12 21 0 0,0 0 0 0 0,-1 2-1 0 0,1-1 1 0 0,0 1 0 0 0,-13 7 0 0 0,6 1 13 0 0,1 0 0 0 0,1 1 0 0 0,-1 1 0 0 0,2 0 0 0 0,0 0 0 0 0,1 2 0 0 0,-11 16 1 0 0,-6 17 16 0 0,-24 57 1 0 0,46-93-18 0 0,-14 47 17 0 0,-1 16 101 0 0,5-16-34 0 0,-12 98 220 0 0,23-126-253 0 0,2-10 40 0 0,1 0-1 0 0,0 43 1 0 0,2-9 82 0 0,10 179 333 0 0,61 413 926 0 0,32 231 386 0 0,-95-774-1812 0 0,-7-43 104 0 0,0-2-37 0 0,-5 39 101 0 0,-3-1 1 0 0,-4 0 0 0 0,-43 160 0 0 0,17-128 167 0 0,-7-1 1 0 0,-92 187-1 0 0,83-215-34 0 0,-5-3-1 0 0,-3-2 1 0 0,-93 107-1 0 0,147-194-253 0 0,-5 8 76 0 0,-2-1-1 0 0,1 0 0 0 0,-2-1 1 0 0,0-1-1 0 0,-1-1 0 0 0,-29 19 1 0 0,-62 18 18 0 0,92-44-120 0 0,-1-1 0 0 0,0 0 0 0 0,-1-1 0 0 0,1-1 0 0 0,-35 1 1 0 0,36-4-34 0 0,0-1 0 0 0,0 0 0 0 0,0-1 1 0 0,0-1-1 0 0,0-1 0 0 0,-29-10 0 0 0,-69-52-35 0 0,108 62 37 0 0,0-1 0 0 0,0 0 0 0 0,0 0 0 0 0,1-1 0 0 0,-1 0 0 0 0,1 0 1 0 0,-4-7-1 0 0,4 7-2 0 0,-11-11-17 0 0,1-1 0 0 0,0-1 0 0 0,-22-39 0 0 0,16 21-34 0 0,16 29 45 0 0,0 0 1 0 0,0-1 0 0 0,1 1 0 0 0,0-1 0 0 0,1 0 0 0 0,0 0 0 0 0,-2-12 0 0 0,2 8 1 0 0,-1 0-4 0 0,0 0 1 0 0,1-1-1 0 0,1 1 0 0 0,1-1 0 0 0,0 0 1 0 0,1-23-1 0 0,0 25 2 0 0,0-1 4 0 0,0-21-35 0 0,1-1 0 0 0,9-55 0 0 0,12 16 14 0 0,-16 54 19 0 0,0 0 0 0 0,2 0 0 0 0,1 1 1 0 0,0 0-1 0 0,19-28 0 0 0,-17 29 2 0 0,25-32-5 0 0,6-9-20 0 0,-16 28 14 0 0,1 1-1 0 0,1 1 1 0 0,39-30-1 0 0,-58 53 7 0 0,0 1 0 0 0,0 0-1 0 0,0 0 1 0 0,0 1 0 0 0,1 0-1 0 0,0 1 1 0 0,0 0 0 0 0,0 0-1 0 0,12-1 1 0 0,12-3 9 0 0,-28 6 18 0 0,36-1 10 0 0,-33 1-24 0 0,-1 1-30 0 0,25-4 24 0 0,-25 3-12 0 0,-1 1 17 0 0,20 0-14 0 0,-20 0 22 0 0,0 0-20 0 0,19-2 26 0 0,-19 2 10 0 0,-1 0 19 0 0,20 0-34 0 0,-20 0 61 0 0,0 0-38 0 0,19 0-28 0 0,-19 0 52 0 0,-1-1-492 0 0,13-4 122 0 0,-14 4-163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25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28 178 728 0 0,'0'0'7087'0'0,"2"-4"-6625"0"0,0 1-174 0 0,0-1 1 0 0,0-1 0 0 0,-1 1 0 0 0,1 0-1 0 0,-1 0 1 0 0,0 0 0 0 0,0-1-1 0 0,-1 1 1 0 0,1-6 0 0 0,-1 5 401 0 0,-1 0-379 0 0,-3-16 78 0 0,3 16 345 0 0,0 0-395 0 0,-3-16 78 0 0,3 16 1071 0 0,1-1-1186 0 0,-3-17 39 0 0,3 17 668 0 0,-2 2-883 0 0,-6-12-11 0 0,6 11 698 0 0,1 11-723 0 0,-6 52 316 0 0,2 1 0 0 0,3 0-1 0 0,7 83 1 0 0,-1 5 281 0 0,34 559 1381 0 0,-36-686-2003 0 0,4 62 158 0 0,20 160 176 0 0,-16-182-366 0 0,-10-54-14 0 0,1-1-2 0 0,0 17-2 0 0,-1-16 57 0 0,1 0-58 0 0,3 17-11 0 0,-3-17 10 0 0,-24 42-21188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26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0 1144 0 0,'0'0'7140'0'0,"-5"1"-7049"0"0,0 0-43 0 0,1 0-1 0 0,0 0 1 0 0,0 1-1 0 0,0-1 1 0 0,1 1-1 0 0,-1 0 1 0 0,0 0-1 0 0,1 1 1 0 0,-1-1-1 0 0,1 1 1 0 0,0 0-1 0 0,0 0 1 0 0,0 0-1 0 0,-5 6 1 0 0,-5 4 36 0 0,-3 4 112 0 0,1 1 0 0 0,0 0 1 0 0,1 0-1 0 0,1 2 0 0 0,1-1 1 0 0,1 2-1 0 0,0 0 0 0 0,2 0 1 0 0,-12 38-1 0 0,11-27 93 0 0,6-21-181 0 0,1 0-1 0 0,0 1 1 0 0,0 0 0 0 0,1 0 0 0 0,-1 13-1 0 0,6 24 279 0 0,9 57 1 0 0,-9-85-307 0 0,-1-11-34 0 0,1-1 0 0 0,0 0 0 0 0,0 0 1 0 0,1 0-1 0 0,0-1 0 0 0,1 1 0 0 0,7 11 0 0 0,3 5 120 0 0,-8-13-84 0 0,0-1 1 0 0,1-1-1 0 0,0 1 1 0 0,1-1-1 0 0,0-1 1 0 0,14 12-1 0 0,-6-4 28 0 0,41 25 99 0 0,-44-32-107 0 0,1 0 0 0 0,0-1 0 0 0,0-1 0 0 0,21 7 0 0 0,41 16 506 0 0,-72-29-516 0 0,1-1 57 0 0,19 5-69 0 0,-19-4 52 0 0,2-2-52 0 0,24 3 95 0 0,3-4 12 0 0,-27-1-167 0 0,-2 2 85 0 0,2-1-69 0 0,22-4 76 0 0,-22 4-51 0 0,-1 0 79 0 0,113-36 659 0 0,-109 31-641 0 0,1 0-1 0 0,-1-1 1 0 0,-1 0 0 0 0,1-1-1 0 0,-1 0 1 0 0,-1-1-1 0 0,12-12 1 0 0,62-72 434 0 0,-72 74-400 0 0,-1-2 0 0 0,-1 1 1 0 0,8-28-1 0 0,-16 43-3 0 0,1-1-15 0 0,10-58 620 0 0,-11 57-605 0 0,-1 0-56 0 0,-8-80 327 0 0,7 83-373 0 0,-1-2 10 0 0,-3-17-5 0 0,4 17 30 0 0,-1 0-25 0 0,-37-74 424 0 0,37 75-474 0 0,-1 1 6 0 0,-11-12-26 0 0,10 12 3 0 0,0 1-33 0 0,-12-12 17 0 0,12 12-20 0 0,-1-1 7 0 0,-14-9-10 0 0,14 10 23 0 0,0 0-21 0 0,-21-7-5 0 0,-1 1 0 0 0,0 1 0 0 0,0 2 0 0 0,0 0 1 0 0,-1 2-1 0 0,0 1 0 0 0,-44 1 0 0 0,27 3-1015 0 0,1 2 1 0 0,-1 1-1 0 0,-57 14 0 0 0,74-11-1540 0 0,1 1-1 0 0,0 1 0 0 0,-33 16 0 0 0,23-6-3933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0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543 513 848 0 0,'0'0'9148'0'0,"3"5"-8817"0"0,-1-2-218 0 0,0 0 0 0 0,0 0 0 0 0,1-1-1 0 0,-1 1 1 0 0,1 0 0 0 0,0-1 0 0 0,0 0 0 0 0,0 1 0 0 0,0-1 0 0 0,5 3-1 0 0,-3-3 143 0 0,-4-1-227 0 0,0-1-1 0 0,0 1 0 0 0,0 0 1 0 0,1 0-1 0 0,-1 0 1 0 0,0-1-1 0 0,1 1 1 0 0,-1-1-1 0 0,1 1 0 0 0,-1-1 1 0 0,0 1-1 0 0,1-1 1 0 0,-1 0-1 0 0,1 0 1 0 0,-1 0-1 0 0,2 0 0 0 0,17 3 402 0 0,24 3 391 0 0,51 1 0 0 0,-6-1-157 0 0,-56-4-443 0 0,-4-3-40 0 0,47 1 96 0 0,-44-2-12 0 0,0 0 0 0 0,33-7 1 0 0,-29 1 100 0 0,-1-1 1 0 0,0-1 0 0 0,-1-3 0 0 0,65-32 0 0 0,-93 41-266 0 0,-1 0-1 0 0,1-1 1 0 0,-1 0 0 0 0,0 0 0 0 0,-1-1-1 0 0,0 1 1 0 0,0-1 0 0 0,0 0-1 0 0,0 0 1 0 0,4-11 0 0 0,8-39 346 0 0,-14 50-372 0 0,-2-1-8 0 0,1-17-3 0 0,-1 18-3 0 0,0-2-3 0 0,-4-50 82 0 0,3 53-105 0 0,-1-2 1 0 0,-2-9 4 0 0,-2-1-1 0 0,1 1 1 0 0,-2 0 0 0 0,0 1 0 0 0,-1 0-1 0 0,-12-19 1 0 0,11 24-32 0 0,0 1-1 0 0,0 0 0 0 0,-1 1 1 0 0,0 0-1 0 0,0 0 0 0 0,-1 1 1 0 0,0 0-1 0 0,0 1 0 0 0,-19-8 1 0 0,-24 2-66 0 0,34 9 27 0 0,1 0 29 0 0,1 1-1 0 0,-1 0 1 0 0,0 2 0 0 0,0 0 0 0 0,0 1 0 0 0,1 1-1 0 0,-22 6 1 0 0,30-7-7 0 0,-40 9-17 0 0,1 1 0 0 0,-49 19 0 0 0,52-10 12 0 0,1 1-1 0 0,0 2 1 0 0,2 1 0 0 0,1 3-1 0 0,-63 52 1 0 0,21-6-3 0 0,-106 120 0 0 0,158-153-21 0 0,1 2 1 0 0,1 2-1 0 0,-31 63 0 0 0,54-95 38 0 0,0 1 0 0 0,2 1-1 0 0,-1-1 1 0 0,2 1 0 0 0,-1 0 0 0 0,2 0 0 0 0,0 1 0 0 0,1-1 0 0 0,-1 29 0 0 0,2 16-3 0 0,1-42 6 0 0,0-1 0 0 0,1 1 0 0 0,0-1 0 0 0,5 19 0 0 0,3 3-1 0 0,2-1-1 0 0,1-1 1 0 0,2 0-1 0 0,2 0 1 0 0,1-2-1 0 0,1 0 1 0 0,2-1-1 0 0,40 51 1 0 0,-45-66 3 0 0,3-2 23 0 0,-10-9-22 0 0,24 18 71 0 0,1 0 0 0 0,1-3 0 0 0,1 0 0 0 0,54 23 1 0 0,88 11 381 0 0,-37-28-23 0 0,-137-27-426 0 0,0 0 1 0 0,-1 0-1 0 0,1-1 1 0 0,0 1-1 0 0,0-1 1 0 0,0 1-1 0 0,0-1 1 0 0,0 0 0 0 0,0 0-1 0 0,5 0 1 0 0,33-1 100 0 0,21 4 51 0 0,2-4 0 0 0,-4-2-11 0 0,3-1 48 0 0,0-2 0 0 0,-1-3 0 0 0,0-2 0 0 0,0-3 0 0 0,-2-3-1 0 0,82-34 1 0 0,97-54 66 0 0,-164 70-214 0 0,-30 14 16 0 0,-41 19-54 0 0,2-1 2 0 0,15-9 4 0 0,-16 9 24 0 0,-4 3-39 0 0,0 1-1 0 0,-1-1 0 0 0,1 0 1 0 0,0 0-1 0 0,-1 0 0 0 0,1 0 1 0 0,0 0-1 0 0,-1-1 1 0 0,1 1-1 0 0,0 0 0 0 0,-1 0 1 0 0,1 0-1 0 0,0-1 0 0 0,-1 1 1 0 0,1 0-1 0 0,-1 0 1 0 0,1-1-1 0 0,0 1 0 0 0,-1-1 1 0 0,1 1-1 0 0,-1 0 0 0 0,1-1 1 0 0,0 0-1 0 0,13-6 65 0 0,6-6 770 0 0,-5 2-3455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1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9 154 68 0 0,'-8'14'15103'0'0,"34"-15"-13596"0"0,47-14-1397 0 0,-1-1 434 0 0,71-22 270 0 0,-41 11-415 0 0,34-11 34 0 0,-132 36-428 0 0,3 1 42 0 0,19-3-85 0 0,-19 3-14 0 0,-2 0 53 0 0,68-21-78 0 0,-68 21-31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3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589 179 920 0 0,'0'0'12773'0'0,"3"-3"-12515"0"0,-3 1-222 0 0,1 1 0 0 0,0 0 0 0 0,-1-1 0 0 0,1 1 0 0 0,-1-1 1 0 0,1 1-1 0 0,-1-1 0 0 0,0 1 0 0 0,0-1 0 0 0,0 1 0 0 0,1-1 0 0 0,-1 1 0 0 0,-1 0 0 0 0,1-1 0 0 0,0 1 0 0 0,0-1 0 0 0,0 1 0 0 0,-1-1 0 0 0,1 1 0 0 0,-1-1 0 0 0,1 1 0 0 0,-1 0 0 0 0,0-1 0 0 0,1 1 0 0 0,-1 0 0 0 0,0-1 0 0 0,0 1 1 0 0,0 0-1 0 0,0 0 0 0 0,0 0 0 0 0,-2-2 0 0 0,-47-37 410 0 0,30 26-366 0 0,0 2-36 0 0,0 1-1 0 0,-39-15 0 0 0,55 24-76 0 0,-2 0 70 0 0,-15-7-71 0 0,16 7 73 0 0,-18-8-74 0 0,19 8 11 0 0,-32 2-8 0 0,29 0-24 0 0,1 1 54 0 0,-8 3-10 0 0,1 0-1 0 0,-1 1 1 0 0,1 1 0 0 0,0 0 0 0 0,0 0 0 0 0,1 2 0 0 0,0-1-1 0 0,0 1 1 0 0,1 1 0 0 0,0 0 0 0 0,0 1 0 0 0,1 0-1 0 0,0 1 1 0 0,-16 22 0 0 0,17-18 8 0 0,0-1-1 0 0,1 1 1 0 0,1 0-1 0 0,0 0 1 0 0,1 1 0 0 0,1 0-1 0 0,0 0 1 0 0,2 1-1 0 0,-1-1 1 0 0,2 1 0 0 0,0 0-1 0 0,1 28 1 0 0,4-18 17 0 0,1-1-1 0 0,1 0 1 0 0,1 0 0 0 0,1 0 0 0 0,17 39 0 0 0,68 129 104 0 0,-82-173-111 0 0,146 248 183 0 0,-9-17 397 0 0,-137-232-609 0 0,11 19 3 0 0,18 50 0 0 0,-12-34 68 0 0,1 12 51 0 0,-16-38 37 0 0,-2-1 1 0 0,-2 2 0 0 0,0-1 0 0 0,-2 1 0 0 0,-1 0 0 0 0,-2 0 0 0 0,0 1 0 0 0,-3 42 0 0 0,-2-57-99 0 0,0 1 1 0 0,0 0-1 0 0,-2-1 1 0 0,0 0-1 0 0,-1 1 1 0 0,-1-2-1 0 0,-14 30 1 0 0,-3-2 20 0 0,-38 49 1 0 0,35-54-24 0 0,-27 28 93 0 0,47-59-109 0 0,0-1 0 0 0,-1 1 1 0 0,1-1-1 0 0,-1-1 0 0 0,-11 8 1 0 0,5-4 27 0 0,-40 22 249 0 0,38-24-235 0 0,3-2-13 0 0,1 0 0 0 0,-2-1 0 0 0,1-1 0 0 0,0 0 0 0 0,-1 0 1 0 0,1-1-1 0 0,-17 0 0 0 0,-29 0 143 0 0,52-2-146 0 0,-2-2-10 0 0,3 1-33 0 0,-1 1-7 0 0,0-1 0 0 0,1 0 0 0 0,-1-1 0 0 0,1 1 0 0 0,-1-1 1 0 0,1 0-1 0 0,0 0 0 0 0,-1 0 0 0 0,1-1 0 0 0,0 0 0 0 0,1 0 0 0 0,-1 0 0 0 0,1-1 0 0 0,-1 0 0 0 0,1 0 0 0 0,0 0 0 0 0,0 0 0 0 0,1 0 0 0 0,-1-1 0 0 0,1 0 0 0 0,-4-6 0 0 0,2 1-12 0 0,0 0-1 0 0,0 0 1 0 0,1 0-1 0 0,0 0 1 0 0,1-1-1 0 0,0 0 0 0 0,1 0 1 0 0,0 1-1 0 0,1-1 1 0 0,0 0-1 0 0,0-1 1 0 0,2 1-1 0 0,0-11 0 0 0,12-52-6 0 0,2 0-1 0 0,4 2 0 0 0,55-139 0 0 0,89-110 153 0 0,-106 218 64 0 0,36-60-70 0 0,-91 159-162 0 0,1-4 42 0 0,1 0 0 0 0,0 0 0 0 0,0 0 0 0 0,1 0 0 0 0,9-11 0 0 0,-8 10 10 0 0,-4 5-13 0 0,0 2-58 0 0,0 0 20 0 0,1-1-1 0 0,-1 1 1 0 0,0-1 0 0 0,-1 1 0 0 0,1-1 0 0 0,0 0 0 0 0,-1 0 0 0 0,1 0-1 0 0,1-5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39.3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1 172 0 0,'0'0'4298'0'0,"5"1"-4154"0"0,-5-1-125 0 0,1 0 0 0 0,0 0 0 0 0,0 1 0 0 0,0-1 0 0 0,0 0 0 0 0,0 1 1 0 0,0-1-1 0 0,-1 0 0 0 0,1 1 0 0 0,0-1 0 0 0,0 1 0 0 0,0-1 0 0 0,-1 1 0 0 0,1-1 1 0 0,0 1-1 0 0,-1 0 0 0 0,1 0 0 0 0,-1-1 0 0 0,1 1 0 0 0,0 0 0 0 0,-1 0 0 0 0,0-1 1 0 0,1 1-1 0 0,-1 0 0 0 0,1 0 0 0 0,-1 0 0 0 0,0 0 0 0 0,0 0 0 0 0,1-1 0 0 0,-1 1 1 0 0,0 1-1 0 0,6 17 227 0 0,-6-14-131 0 0,2 15-7 0 0,-1-15-6 0 0,0-1 1 0 0,4 14-4 0 0,-4-14 90 0 0,-1 2-95 0 0,0 19-15 0 0,0-19-15 0 0,0-1 10 0 0,2 16-2 0 0,-2-15-6 0 0,1-1-4 0 0,2 15-4 0 0,-2-15-1 0 0,-1 1 3 0 0,0 16-11 0 0,0-16-7 0 0,0-1-4 0 0,0 84 587 0 0,-1-77-474 0 0,-2 8-62 0 0,-6 76 205 0 0,8-91-302 0 0,0 2 28 0 0,-4 55 200 0 0,4-56-246 0 0,-2 22 183 0 0,3-23-185 0 0,0 17 16 0 0,0-17 80 0 0,-1 2-34 0 0,-10 149 270 0 0,10-151-282 0 0,1 1 6 0 0,0 15 19 0 0,0-16 54 0 0,0 0-42 0 0,-4 60 541 0 0,2-42-603 0 0,0 11 203 0 0,2 56 0 0 0,2-39 20 0 0,-2-45-73 0 0,0-1-51 0 0,0 18-5 0 0,0-17 76 0 0,0 0-78 0 0,2 19-10 0 0,-1-19 41 0 0,-1 0-71 0 0,0 16 2 0 0,0-16 38 0 0,1 0-52 0 0,6 85 569 0 0,-7-85-400 0 0,1-1-109 0 0,4 16-2 0 0,-3-16 78 0 0,-2 1-91 0 0,0 14-10 0 0,0-15 49 0 0,3 23 122 0 0,-2-22-194 0 0,8 74 616 0 0,-9-75-430 0 0,1 0-160 0 0,18 92 861 0 0,-18-93-659 0 0,13 24 30 0 0,-12-22-156 0 0,1-1-1 0 0,1 0 1 0 0,-1 0 0 0 0,1 0 0 0 0,0 0 0 0 0,0-1 0 0 0,9 9 0 0 0,-10-11 480 0 0,23 3 149 0 0,-21-4-714 0 0,48-1 593 0 0,-48-1-426 0 0,0 1-198 0 0,15-1 12 0 0,-15 0 350 0 0,0-2-344 0 0,-1 0 0 0 0,1 1 0 0 0,0-1 0 0 0,-1 1 0 0 0,1 0 0 0 0,0 0 0 0 0,7-2 0 0 0,-7 3 100 0 0,-2-1-106 0 0,35-18 396 0 0,-34 18-248 0 0,19-17 115 0 0,62-60 87 0 0,-82 76-353 0 0,15-16 115 0 0,-7 5-79 0 0,-8 11-3 0 0,-2 1-66 0 0,-1 0-1 0 0,1 1 0 0 0,-1-1 0 0 0,1 0 1 0 0,0 1-1 0 0,0-1 0 0 0,0 1 0 0 0,0-1 1 0 0,0 1-1 0 0,0-1 0 0 0,0 1 0 0 0,0 0 1 0 0,1-1-1 0 0,-1 1 0 0 0,0 0 1 0 0,3-2-1 0 0,-2 3 4 0 0,-1-1 0 0 0,0 0 0 0 0,0 0 0 0 0,0 0 0 0 0,0 0 0 0 0,0 0 0 0 0,0 0 0 0 0,0-1 0 0 0,0 1 0 0 0,0 0 0 0 0,-1 0 0 0 0,1-1 0 0 0,0 1 0 0 0,0-2 0 0 0,6-9 28 0 0,4-1 41 0 0,13-23 34 0 0,-21 33-79 0 0,-1-1-33 0 0,6-9 35 0 0,-6 10-7 0 0,0-1-25 0 0,7-12 29 0 0,-6 11 13 0 0,-1 2-51 0 0,38-50 60 0 0,-37 49-37 0 0,-1 1-13 0 0,7-11-13 0 0,-6 11 40 0 0,-1 0-35 0 0,22-25 60 0 0,-22 25 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5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4 196 508 0 0,'-4'11'14686'0'0,"37"-19"-12781"0"0,43-19-1923 0 0,-76 27 48 0 0,53-23 467 0 0,17-1-237 0 0,-7 2 16 0 0,79-28 4 0 0,-137 48-230 0 0,-3 2-47 0 0,0 0-1 0 0,1 0 1 0 0,-1-1-1 0 0,0 1 0 0 0,0-1 1 0 0,0 1-1 0 0,0-1 1 0 0,0 0-1 0 0,0 0 0 0 0,4-2 1 0 0,0 0 8 0 0,0 1-38 0 0,21-9 61 0 0,-21 10-5 0 0,67-23-125 0 0,-68 22-233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6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475 25 504 0 0,'0'0'795'0'0,"2"-4"-137"0"0,6-16 3635 0 0,-10 25-4141 0 0,-68 167 1871 0 0,10-18-907 0 0,-1 9-9 0 0,-1 11-375 0 0,27-82-281 0 0,-4 28 21 0 0,-29 153 0 0 0,27-27 902 0 0,11-68-77 0 0,29-174-1264 0 0,0 3 65 0 0,-2 63 9 0 0,3-63-82 0 0,-1 0 30 0 0,-4 19 30 0 0,4-19 3 0 0,1 0-16 0 0,-2 25 43 0 0,0-10 123 0 0,2 1-1 0 0,3 40 1 0 0,-2-57-167 0 0,0 21 83 0 0,-1-21-74 0 0,1-1 2 0 0,3 15-4 0 0,-3-14-28 0 0,-1-1 41 0 0,1 15-34 0 0,0-14 51 0 0,6 20 182 0 0,12 23 332 0 0,-17-44-503 0 0,8 19 98 0 0,-8-19 15 0 0,6 15-31 0 0,-6-16-165 0 0,0 1 59 0 0,1-2 40 0 0,9 12-22 0 0,-10-11 41 0 0,1-1-28 0 0,31 30 412 0 0,-30-30-380 0 0,0 0-26 0 0,44 21 493 0 0,-44-22-454 0 0,1 0-30 0 0,47 20 352 0 0,-46-20-394 0 0,24 5 141 0 0,-25-6-163 0 0,53 4 210 0 0,-51-5-152 0 0,-2 0-50 0 0,52-5 221 0 0,-51 4-250 0 0,-2 0 16 0 0,45-11 142 0 0,-44 11-179 0 0,1 0-10 0 0,0-1 0 0 0,1 0 1 0 0,-1 0-1 0 0,-1-1 0 0 0,10-4 0 0 0,-7 3 2 0 0,-4 2-8 0 0,1-2 11 0 0,12-9-20 0 0,-8 7 8 0 0,7-6 21 0 0,30-21 29 0 0,-43 31-66 0 0,1-1 10 0 0,34-33 26 0 0,-34 32-39 0 0,-1 1 8 0 0,34-28-3 0 0,-33 28 4 0 0,5-8-13 0 0,5-1 48 0 0,-3-1-15 0 0,-8 10-16 0 0,0-1-1311 0 0,2-6 2308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40.7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594 1879 680 0 0,'0'0'1610'0'0,"4"-1"-1200"0"0,-1-1-98 0 0,33-14 13487 0 0,-61 17-13751 0 0,18-1 63 0 0,-13 3-19 0 0,0 1 0 0 0,0 0 0 0 0,-29 12 0 0 0,-51 26 54 0 0,53-16-41 0 0,-83 60 1 0 0,111-66-67 0 0,2 0 18 0 0,-4 3-123 0 0,1 2-1 0 0,0 0 1 0 0,-25 47-1 0 0,28-46 108 0 0,11-13-37 0 0,0 0 1 0 0,0 0 0 0 0,1 0 0 0 0,-5 24 0 0 0,-4 11 29 0 0,10-31-37 0 0,1 1 0 0 0,0 1 0 0 0,2-1 0 0 0,0 0 0 0 0,1 0 0 0 0,2 21 1 0 0,20 66-22 0 0,-17-89 57 0 0,0 1 0 0 0,2-1 1 0 0,0-1-1 0 0,1 1 0 0 0,0-1 0 0 0,2-1 0 0 0,13 18 0 0 0,-15-22-28 0 0,2-1-1 0 0,-1 1 1 0 0,1-2 0 0 0,1 0 0 0 0,0 0-1 0 0,0 0 1 0 0,0-2 0 0 0,1 1 0 0 0,0-1-1 0 0,22 7 1 0 0,-29-11-6 0 0,2-1 53 0 0,59 4-23 0 0,-59-5 18 0 0,0-1-47 0 0,83-16 79 0 0,-85 16-90 0 0,1-1 35 0 0,68-29 55 0 0,-69 29-45 0 0,-1-1-43 0 0,74-66 108 0 0,-75 64-95 0 0,0 1 1 0 0,0-1-1 0 0,0 0 0 0 0,-1 0 1 0 0,1 0-1 0 0,-1 0 0 0 0,2-8 1 0 0,-2 7 11 0 0,9-15 39 0 0,-1-1 1 0 0,12-40-1 0 0,-8 18-14 0 0,-9 29-40 0 0,-1 0-1 0 0,-1 0 1 0 0,0 0 0 0 0,0-24 0 0 0,1 7 34 0 0,-1 15-20 0 0,-2 1-1 0 0,1-30 1 0 0,0-5-41 0 0,15-155 202 0 0,-13 136-98 0 0,9-21 13 0 0,-9 15-108 0 0,32-250-11 0 0,28-74-405 0 0,-15 128 246 0 0,27-71 231 0 0,-68 315-64 0 0,59-262 282 0 0,-66 285-257 0 0,0-2 67 0 0,1-19-81 0 0,-1 19 54 0 0,8-16 13 0 0,-7 18-5 0 0,11-62 86 0 0,-12 52-3940 0 0,-7-22-8957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41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37 201 720 0 0,'0'0'4628'0'0,"-6"0"-4197"0"0,-24 0 10234 0 0,33-3-10417 0 0,9-5-65 0 0,0 1 0 0 0,0 0 0 0 0,1 1 0 0 0,0 0 0 0 0,0 1 0 0 0,1 1 1 0 0,-1 0-1 0 0,1 0 0 0 0,23-2 0 0 0,30-8 172 0 0,140-29 340 0 0,-137 30-421 0 0,119-21 134 0 0,-162 28-376 0 0,-22 4-22 0 0,0 2 0 0 0,16-3 10 0 0,-15 2 17 0 0,-1 0-19 0 0,48-8-18 0 0,-47 8-39 0 0,8 0 708 0 0,11-6-4287 0 0,-8 3 1516 0 0,-12 3 730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42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405 1 556 0 0,'0'0'6713'0'0,"-2"6"-6491"0"0,-4 19 61 0 0,4-19-88 0 0,1 0 59 0 0,-59 228 1629 0 0,5-46-1039 0 0,4-26-233 0 0,-13 44-138 0 0,40-113-190 0 0,-21 90 32 0 0,-30 291 698 0 0,59-319-847 0 0,14-121-6 0 0,1 0 1 0 0,1 0 0 0 0,2 1-1 0 0,11 57 1 0 0,-12-86-98 0 0,-1 0-31 0 0,0 1 0 0 0,0 0 0 0 0,1 0 0 0 0,0 0 1 0 0,1 0-1 0 0,3 11 0 0 0,-4-14-15 0 0,1 0 47 0 0,0 3 9 0 0,44 106 920 0 0,-44-108-878 0 0,1 0-23 0 0,42 62 440 0 0,-41-63-414 0 0,-1 0 4 0 0,12 13 12 0 0,-11-13-2 0 0,0 0-20 0 0,37 27 224 0 0,-37-29-284 0 0,0 0 3 0 0,40 19 274 0 0,-39-20-190 0 0,1 0-56 0 0,18 2 39 0 0,-18-2-22 0 0,0-1 53 0 0,16 0-65 0 0,-16 0 83 0 0,1-1-83 0 0,19-2-55 0 0,-19 2 9 0 0,-2 0-9 0 0,15-3 61 0 0,-15 3 8 0 0,1-1-52 0 0,16-6 51 0 0,-16 6-36 0 0,21-6 281 0 0,-18 5-186 0 0,0-1 0 0 0,0 0 0 0 0,-1-1 0 0 0,1 0 0 0 0,8-7 0 0 0,-7 6-65 0 0,-6 4 46 0 0,-3 0-122 0 0,-1 1 1 0 0,1 0 0 0 0,0 0-1 0 0,-1 0 1 0 0,1 0-1 0 0,0 0 1 0 0,0 0-1 0 0,0 0 1 0 0,0 0 0 0 0,0 0-1 0 0,0 0 1 0 0,0 0-1 0 0,0 0 1 0 0,0 1-1 0 0,0-1 1 0 0,0 1-1 0 0,2-2 1 0 0,21-15 739 0 0,-9 0-643 0 0,-12 13 132 0 0,0 1-130 0 0,28-30 252 0 0,-28 30-276 0 0,-1-1-35 0 0,35-54 477 0 0,-34 54-330 0 0,6 0-1430 0 0,-3-33-12237 0 0,-6 32 12237 0 0,-25-8-4505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55.9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1289 44 476 0 0,'0'0'23797'0'0,"-7"0"-23770"0"0,-18-2 5 0 0,19 2-4 0 0,0-2-20 0 0,-15-5 10 0 0,16 5-22 0 0,-22-4 4 0 0,-39-7-29 0 0,60 12 28 0 0,0 0-13 0 0,-88-8 10 0 0,88 8-16 0 0,-1 1 17 0 0,-19 0-15 0 0,20 0 12 0 0,-1 1-15 0 0,-19 2 19 0 0,19-2-12 0 0,1-1 16 0 0,-88 7-35 0 0,90-6 28 0 0,-3 0 1 0 0,-49 14-26 0 0,51-13 30 0 0,-2 0-14 0 0,-190 65-58 0 0,151-50 68 0 0,42-16-12 0 0,3-1 16 0 0,0 0 0 0 0,0 0-1 0 0,-1 0 1 0 0,1 1 0 0 0,0-1-1 0 0,0 0 1 0 0,-1 0 0 0 0,1 1 0 0 0,0-1-1 0 0,0 1 1 0 0,0-1 0 0 0,0 1-1 0 0,0 0 1 0 0,-1-1 0 0 0,1 1 0 0 0,-1 1-1 0 0,-19 10-3 0 0,16-10-3 0 0,-31 19-14 0 0,18-10 8 0 0,-1 1-9 0 0,1 0 1 0 0,-27 24 0 0 0,41-33 22 0 0,0 1-20 0 0,-8 7 21 0 0,-8 6-1 0 0,2 2 1 0 0,-25 29-1 0 0,25-28-5 0 0,-19 32-6 0 0,30-44-5 0 0,0 1 1 0 0,1 1 0 0 0,0-1 0 0 0,1 1-1 0 0,0 0 1 0 0,0 0 0 0 0,-5 17 0 0 0,4-7-6 0 0,1 1 0 0 0,1-1 0 0 0,1 1 1 0 0,0 0-1 0 0,2 0 0 0 0,0 0 1 0 0,2 0-1 0 0,3 24 0 0 0,-4-39-6 0 0,2 0 5 0 0,0 9-1 0 0,-1-5 10 0 0,1-1 0 0 0,0 0 0 0 0,0 0 0 0 0,1 0 0 0 0,0-1 0 0 0,1 1 0 0 0,0-1 0 0 0,0 1 0 0 0,1-1 0 0 0,6 7 0 0 0,3 7 16 0 0,-9-13-5 0 0,0 0-1 0 0,1 0 1 0 0,0-1 0 0 0,0 0 0 0 0,1-1 0 0 0,0 1 0 0 0,13 10-1 0 0,-9-10-2 0 0,9 8 3 0 0,4 2 1 0 0,1-4-1 0 0,29 17-10 0 0,20 3-34 0 0,-70-33 59 0 0,2 1 3 0 0,7 5-12 0 0,-4-2-2 0 0,1-1 0 0 0,0 0 0 0 0,0 0 0 0 0,1-1 0 0 0,-1 0 0 0 0,17 2-1 0 0,41 7-24 0 0,-48-8 14 0 0,-16-3-3 0 0,49-3 45 0 0,-31 5-25 0 0,37-5-18 0 0,2-2-58 0 0,55-6-35 0 0,-109 9 90 0 0,29 1 6 0 0,-29 0-9 0 0,-1-1 24 0 0,29 0-65 0 0,50 4 1 0 0,-72-3 54 0 0,-7 1-27 0 0,0-1-1 0 0,86 16-30 0 0,-87-14 57 0 0,23 4 14 0 0,-2 6-51 0 0,-5-6 20 0 0,-16-5 22 0 0,0 2-18 0 0,18 7 21 0 0,-17-7-20 0 0,-2-1 24 0 0,63 33-48 0 0,-63-33 48 0 0,1 0-36 0 0,37 22 26 0 0,-37-21 14 0 0,20 13 14 0 0,45 48-89 0 0,-67-61 50 0 0,5 7 16 0 0,5 1-1 0 0,47 63 7 0 0,-58-70-3 0 0,1-1-12 0 0,0 0 0 0 0,-1 0 0 0 0,1 1 0 0 0,-1-1 0 0 0,0 1 0 0 0,0-1 0 0 0,3 8 0 0 0,2 3 7 0 0,16 28 4 0 0,-21-37-40 0 0,0-1 9 0 0,6 16 23 0 0,-6-16 29 0 0,0 2-25 0 0,2 6 15 0 0,0 0-1 0 0,-1 0 0 0 0,2 24 1 0 0,2 10 0 0 0,-6-41-31 0 0,0 20 6 0 0,0-19 10 0 0,0 0-8 0 0,-4 23-8 0 0,2-24 1 0 0,-5 50 15 0 0,6-49 10 0 0,-1-1 24 0 0,-12 47 3 0 0,12-48-23 0 0,-1 3-30 0 0,-27 81 14 0 0,27-82 12 0 0,0-1-22 0 0,-20 45 29 0 0,-12 31-18 0 0,32-76-8 0 0,0 0 22 0 0,-8 14-26 0 0,7-15 33 0 0,-6 20 5 0 0,7-19-26 0 0,0 0 5 0 0,0 0-1 0 0,-1 0 1 0 0,1 0 0 0 0,-1 0-1 0 0,-1-1 1 0 0,-3 5 0 0 0,2-1-1 0 0,2-4-19 0 0,1 0 22 0 0,-10 14-19 0 0,9-13 18 0 0,0-1-23 0 0,-11 15 20 0 0,11-14-15 0 0,0 0 19 0 0,-29 34-6 0 0,31-39-2 0 0,1 0-1 0 0,-1 0 1 0 0,1 1-1 0 0,-1-1 1 0 0,1 0-1 0 0,-1 1 0 0 0,1-1 1 0 0,-1 1-1 0 0,1-1 1 0 0,-1 0-1 0 0,1 1 0 0 0,-1-1 1 0 0,1 1-1 0 0,0-1 1 0 0,-1 1-1 0 0,1 0 0 0 0,0-1 1 0 0,0 1-1 0 0,-1-1 1 0 0,1 1-1 0 0,0-1 0 0 0,0 1 1 0 0,0 0-1 0 0,-1 0 1 0 0,-8 16 10 0 0,-29 21 40 0 0,-78 61 0 0 0,112-96-58 0 0,-1 1 19 0 0,-35 20 7 0 0,-1-1-1 0 0,-53 21 0 0 0,-91 30 88 0 0,162-65-97 0 0,-49 11 70 0 0,69-19-74 0 0,-17 3 15 0 0,-40 4 42 0 0,-22-4-93 0 0,-2-8 64 0 0,28 4-27 0 0,1-6 3 0 0,46 5-8 0 0,-30-5 10 0 0,1-1 0 0 0,-55-18 0 0 0,75 23-5 0 0,-11-12 2 0 0,11 4-8 0 0,-1-4-31 0 0,0 0 0 0 0,1-1-1 0 0,0-1 1 0 0,1 0 0 0 0,1-2 0 0 0,1 0 0 0 0,0 0 0 0 0,-14-25 0 0 0,-8-18 8 0 0,22 23 6 0 0,5 13-17 0 0,1 0 0 0 0,1-1 0 0 0,1 0 0 0 0,-5-35 0 0 0,8 33-4 0 0,3 20 13 0 0,1 1-8 0 0,2-17-7 0 0,1 1 0 0 0,1 0-1 0 0,1 0 1 0 0,2 0 0 0 0,9-24-1 0 0,-2 18-94 0 0,1 1 1 0 0,1 1-1 0 0,2 0 0 0 0,32-37 0 0 0,-47 61 90 0 0,-1-1-21 0 0,7-12 47 0 0,-6 12-43 0 0,0 1-638 0 0,3-5 1884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57.5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207 471 1040 0 0,'0'0'13238'0'0,"-6"0"-13099"0"0,-3 0-151 0 0,2 0 70 0 0,-1 0 0 0 0,1-1 0 0 0,-1 0-1 0 0,1 0 1 0 0,0-1 0 0 0,-1 1 0 0 0,-13-7-1 0 0,17 7-49 0 0,2 1-8 0 0,0-1 0 0 0,1 1 0 0 0,-1 0 0 0 0,0 0-1 0 0,1-1 1 0 0,-1 1 0 0 0,1-1 0 0 0,-1 0 0 0 0,1 1 0 0 0,-1-1 0 0 0,1 0 0 0 0,-3-1 0 0 0,1 0 1 0 0,-2 0 63 0 0,0 0-26 0 0,-73-27 1116 0 0,89 26-1124 0 0,8-6 156 0 0,4 5-119 0 0,-18 3 3 0 0,1 0-9 0 0,14-5-2 0 0,-15 5 11 0 0,2-1 2 0 0,220-61 690 0 0,-183 51-672 0 0,52-9-1 0 0,-49 12-34 0 0,0-1-18 0 0,-17 3 25 0 0,52-5 0 0 0,-53 9 29 0 0,-1-2 0 0 0,47-13 0 0 0,-16 3 121 0 0,63-11 298 0 0,8-2-354 0 0,-71 17-163 0 0,-44 9-2 0 0,243-60 471 0 0,-52 17 210 0 0,-205 45-669 0 0,6-1 13 0 0,66-12 55 0 0,-17 1-8 0 0,-51 11-41 0 0,0 1-78 0 0,-1 0 1 0 0,1 0-1 0 0,0-1 1 0 0,-1 0 0 0 0,1 0-1 0 0,-1 0 1 0 0,1 0-1 0 0,5-4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59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0 212 980 0 0,'0'0'13895'0'0,"3"3"-13769"0"0,-1-1-80 0 0,1 0 0 0 0,-1 0 0 0 0,1-1 0 0 0,-1 1-1 0 0,1-1 1 0 0,0 0 0 0 0,-1 0 0 0 0,1 0 0 0 0,0 0-1 0 0,0 0 1 0 0,0 0 0 0 0,-1-1 0 0 0,1 1 0 0 0,0-1 0 0 0,5 0-1 0 0,52-8 419 0 0,4-2 113 0 0,141-23 344 0 0,-102 14-633 0 0,-43 3-156 0 0,297-52 396 0 0,-299 56-542 0 0,102-18 46 0 0,-155 29-40 0 0,3 0 34 0 0,20-4-38 0 0,-20 3 35 0 0,-2 1-42 0 0,17-3 43 0 0,-17 3 25 0 0,-1 0-4 0 0,16-3-13 0 0,-16 3 22 0 0,1 0-36 0 0,48-10 24 0 0,-50 10-29 0 0,1 0 15 0 0,2 0-31 0 0,-1 1 0 0 0,0 0 0 0 0,0 0 0 0 0,1 1 0 0 0,-1 0 0 0 0,7 2 0 0 0,-8-2-7 0 0,-5 5-94 0 0,1 19 50 0 0,-1-19 50 0 0,0 1-14 0 0,-1 19 8 0 0,1-19 34 0 0,0 0-51 0 0,-1 15 35 0 0,-7 110-7 0 0,-5-43 16 0 0,-4 60-12 0 0,0 24 4 0 0,-15 115 2 0 0,-52 496 246 0 0,78-712-347 0 0,4 226 45 0 0,-2-233 51 0 0,4-60 5 0 0,0 2-37 0 0,-3 55 56 0 0,2-56 10 0 0,1 0-18 0 0,0 17-32 0 0,0-17 44 0 0,0-1-642 0 0,-3 14 137 0 0,3-15-149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1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8 492 720 0 0,'0'0'1781'0'0,"1"-4"-1098"0"0,33-63 13478 0 0,-28 120-12912 0 0,-6-47-989 0 0,1 2 11 0 0,5 330 1948 0 0,-7-216-1709 0 0,-5 87-78 0 0,5-178-389 0 0,0-25-30 0 0,1 0-2 0 0,-5 162-103 0 0,5-163 140 0 0,0 2-62 0 0,0 18 24 0 0,0-19-18 0 0,0-1 8 0 0,-2 10-490 0 0,2-33 129 0 0,0 15 424 0 0,0-3-165 0 0,0 0-135 0 0,0-105-688 0 0,8 47 601 0 0,-7 57 229 0 0,0-1 7 0 0,10-173-1077 0 0,-11 100 536 0 0,-18-154 0 0 0,13 196 457 0 0,1-47-1 0 0,-1-21-310 0 0,-21-79 22 0 0,25 181 442 0 0,0-2 9 0 0,1-20-2 0 0,-1 21-4 0 0,1-2-18 0 0,0-22-1 0 0,0 22-2 0 0,0 2 7 0 0,2-162-125 0 0,-2 162 202 0 0,0 1-46 0 0,0-11 174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2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17 174 188 0 0,'0'0'3754'0'0,"-3"4"-2802"0"0,-4 7-1426 0 0,1 21 14558 0 0,17-26-14989 0 0,-6-4 1001 0 0,1-3-13 0 0,249-55 1182 0 0,-71 16-846 0 0,-177 39-363 0 0,51-12-19 0 0,-52 12-41 0 0,42-19-249 0 0,-43 18-119 0 0,-1 0-797 0 0,31-23-2047 0 0,-31 21 2078 0 0,1-1 1 0 0,0 1-1 0 0,-1-1 1 0 0,0 1-1 0 0,0-1 1 0 0,5-9 0 0 0,4-12-3038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1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0 745 684 0 0,'43'3'15542'0'0,"-35"-9"-14454"0"0,3-3-3400 0 0,-4 5 2366 0 0,-1-1 0 0 0,1 0-1 0 0,-2 0 1 0 0,1 0 0 0 0,0-1 0 0 0,-1 0-1 0 0,7-10 1 0 0,-6 8-53 0 0,48-60 119 0 0,-7-1-54 0 0,-11 4-52 0 0,-12 18-5 0 0,12-27 18 0 0,23-66-55 0 0,-57 135 31 0 0,-1 0-5 0 0,12-39-9 0 0,-11 40 3 0 0,0 0 19 0 0,11-33-13 0 0,-6 15 1 0 0,3-13-21 0 0,-9 31 22 0 0,20-46-362 0 0,-20 51 363 0 0,1-1 0 0 0,-1 1 0 0 0,0 0 0 0 0,0 0 0 0 0,0 0 0 0 0,0 0 0 0 0,0 0 0 0 0,0 0 0 0 0,0 0 0 0 0,0 0 0 0 0,0 0 0 0 0,0 0 0 0 0,0 0 0 0 0,0 1 0 0 0,-1-1 0 0 0,1 0 0 0 0,-1 0 0 0 0,1 1 0 0 0,-1-1 0 0 0,1 1 0 0 0,-1-1 0 0 0,0 2 0 0 0,10 35 38 0 0,-9-33-45 0 0,0-1 24 0 0,0 2 12 0 0,8 53 88 0 0,-8-53-58 0 0,-1 0 0 0 0,2 18-3 0 0,-1-18 2 0 0,-1 0 1 0 0,6 88 216 0 0,-5-87-224 0 0,-1 0-12 0 0,-1 9-32 0 0,0 4 46 0 0,1 1 0 0 0,4 30 0 0 0,0-19-9 0 0,-1 1 0 0 0,-3 45 0 0 0,3 17 136 0 0,3 28 77 0 0,-2-78-36 0 0,-2 50 1 0 0,-2-63-68 0 0,11 79 251 0 0,-2-21-127 0 0,1-14-54 0 0,-9-71-202 0 0,0 2 1 0 0,1 18 18 0 0,-1-19 41 0 0,0 0-60 0 0,2 17-19 0 0,-2-17 5 0 0,-1-1 5 0 0,0 16 4 0 0,0-16 20 0 0,0-1-3 0 0,7 43 3 0 0,-6-43-30 0 0,0 2 0 0 0,3 15-1 0 0,-3-15 49 0 0,7 44-55 0 0,-7-46 139 0 0,3 19-192 0 0,-4-18 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3.0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68 860 0 0,'-8'25'3544'0'0,"-1"1"4853"0"0,9-25-8322 0 0,0 1 1 0 0,1-1-1 0 0,-1 0 0 0 0,1 0 0 0 0,-1 1 0 0 0,1-1 1 0 0,-1 0-1 0 0,1 0 0 0 0,0 0 0 0 0,-1 0 0 0 0,1 0 1 0 0,0 0-1 0 0,0 0 0 0 0,0 0 0 0 0,0 0 0 0 0,0 0 1 0 0,0 0-1 0 0,2 1 0 0 0,40-20 990 0 0,-39 16-875 0 0,-2 1-166 0 0,-1 0 0 0 0,1 0 0 0 0,0-1 0 0 0,0 2-1 0 0,-1-1 1 0 0,1 0 0 0 0,0 0 0 0 0,0 0 0 0 0,0 1-1 0 0,0-1 1 0 0,0 1 0 0 0,2-1 0 0 0,1 1 26 0 0,1-3 123 0 0,0 2-36 0 0,80-26 630 0 0,-81 25-632 0 0,1 1-62 0 0,76-26 330 0 0,-77 25-322 0 0,0 0-55 0 0,15-4-35 0 0,-15 4 51 0 0,9-3 256 0 0,-1-1-4188 0 0,13-6-954 0 0,-5-2-1989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5.7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1358 161 360 0 0,'0'0'4186'0'0,"4"-2"-3706"0"0,2 0-199 0 0,12-6 6685 0 0,-19 3-6791 0 0,0 1-110 0 0,-1 1-1 0 0,1-1 1 0 0,-1 0 0 0 0,1 1-1 0 0,-1-1 1 0 0,0 1 0 0 0,-1 0 0 0 0,1-1-1 0 0,-1 1 1 0 0,-3-4 0 0 0,2 4 47 0 0,-10-9 42 0 0,2 4 27 0 0,-21-19 49 0 0,30 24-202 0 0,-2 0-4 0 0,-74-30 46 0 0,73 31-39 0 0,-22-4 74 0 0,23 5-82 0 0,-17-2 2 0 0,17 2 31 0 0,-1 1-47 0 0,-54 6-8 0 0,55-5 0 0 0,0-1-6 0 0,0 1 1 0 0,1 0 0 0 0,-1 0-1 0 0,0 0 1 0 0,1 0-1 0 0,0 1 1 0 0,-1 0-1 0 0,1 0 1 0 0,0 0-1 0 0,-7 5 1 0 0,3-2-1 0 0,0 0 1 0 0,1 1-1 0 0,0 0 1 0 0,0 0-1 0 0,0 1 1 0 0,1 0-1 0 0,-8 10 1 0 0,-4 7-4 0 0,16-20 8 0 0,-1 0 0 0 0,1 0-1 0 0,-1-1 1 0 0,0 1 0 0 0,0-1 0 0 0,0 1-1 0 0,-1-1 1 0 0,1 0 0 0 0,-1 0-1 0 0,-3 2 1 0 0,-7 13-14 0 0,-66 142-16 0 0,64-128 18 0 0,5-2 7 0 0,2 6-1 0 0,-3 12 76 0 0,-8 66 0 0 0,19-106-48 0 0,-8 207 267 0 0,9-197-274 0 0,3 32 61 0 0,15 95 0 0 0,-12-110-71 0 0,117 530 710 0 0,-59-280-352 0 0,-29-119-97 0 0,-28-138-223 0 0,5 41 106 0 0,-3 19 81 0 0,9 63 60 0 0,-12-11-135 0 0,-8 277 217 0 0,2-411-369 0 0,-2 42 59 0 0,-16 82 0 0 0,-2 20 323 0 0,11-108-328 0 0,-2-1-1 0 0,-1 0 1 0 0,-19 42 0 0 0,6-22-14 0 0,-22 36 31 0 0,12-35-17 0 0,-82 126 267 0 0,111-179-340 0 0,6-7 15 0 0,-1 1-1 0 0,0-1 1 0 0,0 0-1 0 0,0 1 1 0 0,0-1-1 0 0,0 0 1 0 0,-1 1 0 0 0,1-1-1 0 0,-1 0 1 0 0,1 0-1 0 0,-1 0 1 0 0,0-1-1 0 0,0 1 1 0 0,-4 3-1 0 0,-7 11 1 0 0,-40 58 108 0 0,10-14 162 0 0,40-56-184 0 0,-1 0-2 0 0,-49 50 476 0 0,50-51-603 0 0,0 0 50 0 0,-1 1 1 0 0,1-1 0 0 0,0-1-1 0 0,-1 1 1 0 0,0 0-1 0 0,1-1 1 0 0,-1 0 0 0 0,0 0-1 0 0,-7 3 1 0 0,7-3 41 0 0,-19 7-23 0 0,19-7-34 0 0,-23-1 218 0 0,22 0-118 0 0,0-1-11 0 0,-17 3-13 0 0,17-2-19 0 0,0-2-19 0 0,-15-3-7 0 0,14 3 10 0 0,0-1-14 0 0,-19-5-9 0 0,19 5 12 0 0,0 0 2 0 0,-108-62-41 0 0,103 54 7 0 0,0 0 0 0 0,0-1 0 0 0,1 0 0 0 0,0 0 0 0 0,1-2 0 0 0,1 1 0 0 0,0-1 0 0 0,-11-22 0 0 0,4 7 82 0 0,9 16-67 0 0,0-1 0 0 0,2 1-1 0 0,-1-1 1 0 0,-2-16-1 0 0,1 4-13 0 0,-14-81-56 0 0,16 7 55 0 0,5 63 10 0 0,2-32-23 0 0,-3 62-15 0 0,9-46-4 0 0,-7 34 43 0 0,-1 11-30 0 0,9-41 35 0 0,-8 40 18 0 0,-1 3-55 0 0,0 0 32 0 0,23-66-88 0 0,-23 66 81 0 0,6-9 1120 0 0,7-21-12769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6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194 178 460 0 0,'0'0'9568'0'0,"-4"3"-9438"0"0,-13 12-24 0 0,13-12-20 0 0,0 2-1 0 0,-11 11 53 0 0,0 0 0 0 0,2 1 1 0 0,0 1-1 0 0,1 0 0 0 0,1 1 1 0 0,-14 32-1 0 0,12-21-38 0 0,2 1 0 0 0,0 0 0 0 0,-9 53 0 0 0,15-58-50 0 0,4 3-24 0 0,3-12 13 0 0,8 65 102 0 0,-7-63-77 0 0,-3-16-58 0 0,1-1 0 0 0,-1 1 0 0 0,1-1-1 0 0,-1 1 1 0 0,1-1 0 0 0,0 1 0 0 0,0-1 0 0 0,0 0 0 0 0,0 1 0 0 0,1-1 0 0 0,1 3 0 0 0,5 7 66 0 0,-2-1-22 0 0,1 0 0 0 0,0-1 0 0 0,1 0-1 0 0,0 0 1 0 0,1-1 0 0 0,0 0-1 0 0,0 0 1 0 0,1-1 0 0 0,0 0 0 0 0,0-1-1 0 0,1 0 1 0 0,0-1 0 0 0,1 0-1 0 0,-1-1 1 0 0,1 0 0 0 0,0-1-1 0 0,0 0 1 0 0,0-1 0 0 0,15 2 0 0 0,59 6 214 0 0,-55-8-125 0 0,8-7-47 0 0,-19 1-25 0 0,0-1 1 0 0,0-1-1 0 0,-1-1 0 0 0,0 0 1 0 0,0-1-1 0 0,0-2 0 0 0,-1 0 1 0 0,-1 0-1 0 0,1-2 0 0 0,-1 0 1 0 0,-1-1-1 0 0,0-1 0 0 0,-1 0 1 0 0,23-26-1 0 0,-26 23 36 0 0,0 1 0 0 0,-1-2 1 0 0,-1 0-1 0 0,-1 0 0 0 0,0-1 0 0 0,-1 0 0 0 0,-1 0 0 0 0,-1-1 1 0 0,-1 0-1 0 0,0 0 0 0 0,2-21 0 0 0,-6 22-22 0 0,-1 0 0 0 0,0-1 0 0 0,-1 1 0 0 0,-1 0 0 0 0,-8-31 0 0 0,4 23-66 0 0,-2 1 1 0 0,0 0-1 0 0,-2 1 0 0 0,-1 0 1 0 0,0 1-1 0 0,-2 0 0 0 0,-1 0 0 0 0,-1 2 1 0 0,0 0-1 0 0,-2 0 0 0 0,0 2 1 0 0,-1 0-1 0 0,-37-29 0 0 0,49 43-142 0 0,0 1 0 0 0,-1 0 0 0 0,1 0 0 0 0,-1 1 0 0 0,0 0 0 0 0,1 0 0 0 0,-1 1-1 0 0,-1 0 1 0 0,1 0 0 0 0,0 0 0 0 0,0 1 0 0 0,-1 0 0 0 0,1 0 0 0 0,-1 1 0 0 0,1 0 0 0 0,0 1 0 0 0,-1-1-1 0 0,1 1 1 0 0,-9 3 0 0 0,-2 1-1034 0 0,0 1 0 0 0,0 1 0 0 0,1 1 0 0 0,0 0 0 0 0,1 1 0 0 0,-19 13 0 0 0,4 1-2470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8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1 876 0 0,'0'0'14555'0'0,"0"5"-14503"0"0,-2 15 5 0 0,2-15 2 0 0,1 1-24 0 0,16 90 832 0 0,10 165 0 0 0,-20-166-469 0 0,22 454 1893 0 0,-26-512-2236 0 0,-2-30-52 0 0,-1 0 31 0 0,0 21-33 0 0,0-21 31 0 0,0-1-31 0 0,5 81-590 0 0,-4-82 82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0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240 502 1264 0 0,'0'0'5056'0'0,"-3"3"-4507"0"0,2-2-406 0 0,1 0-1 0 0,-1 0 0 0 0,1-1 0 0 0,-1 1 1 0 0,1 0-1 0 0,-1 0 0 0 0,1 0 0 0 0,0 0 1 0 0,-1 0-1 0 0,1 0 0 0 0,0 0 0 0 0,0 0 1 0 0,0 0-1 0 0,0 0 0 0 0,0 0 0 0 0,0 0 1 0 0,0 0-1 0 0,0 0 0 0 0,0 1 0 0 0,1-1-64 0 0,0 0-1 0 0,-1 0 1 0 0,1 0-1 0 0,0 0 1 0 0,0-1-1 0 0,0 1 0 0 0,0 0 1 0 0,0 0-1 0 0,0-1 1 0 0,0 1-1 0 0,0 0 1 0 0,1-1-1 0 0,-1 1 1 0 0,0-1-1 0 0,0 0 0 0 0,0 1 1 0 0,1-1-1 0 0,-1 0 1 0 0,0 0-1 0 0,0 1 1 0 0,1-1-1 0 0,-1 0 1 0 0,3-1-1 0 0,53 1 978 0 0,1-3-1 0 0,64-11 1 0 0,-28-5 199 0 0,155-54 1 0 0,-213 61-1246 0 0,-8 0 125 0 0,0-2 0 0 0,-1 0 0 0 0,-1-2 0 0 0,-1-1 0 0 0,42-35 0 0 0,-34 27-13 0 0,-20 14-42 0 0,-1 0 0 0 0,0-1 0 0 0,0 0 0 0 0,-1-1 0 0 0,12-18 0 0 0,-20 27-21 0 0,-3 4-53 0 0,1 0-1 0 0,-1 0 0 0 0,1-1 0 0 0,-1 1 0 0 0,1-1 1 0 0,-1 1-1 0 0,1 0 0 0 0,-1-1 0 0 0,0 1 1 0 0,1-1-1 0 0,-1 1 0 0 0,0-1 0 0 0,1 1 0 0 0,-1-1 1 0 0,0 1-1 0 0,0-1 0 0 0,1 1 0 0 0,-1-1 0 0 0,0 1 1 0 0,0-1-1 0 0,0 1 0 0 0,0-1 0 0 0,0 0 0 0 0,0 0 1 0 0,0 0 5 0 0,0 1 0 0 0,0-1 0 0 0,0 1 0 0 0,1-1 0 0 0,-1 1 0 0 0,0-1 0 0 0,0 0 1 0 0,0 1-1 0 0,0-1 0 0 0,1 1 0 0 0,-1-1 0 0 0,0 1 0 0 0,0-1 0 0 0,1 1 0 0 0,-1-1 0 0 0,1 1 1 0 0,-1 0-1 0 0,0-1 0 0 0,1 1 0 0 0,-1-1 0 0 0,1 1 0 0 0,-1 0 0 0 0,1-1 0 0 0,0 1 0 0 0,12-26 371 0 0,-13 21-324 0 0,0-17-10 0 0,0 16 18 0 0,-6-22 15 0 0,3 24-75 0 0,1 1-5 0 0,-1-1 0 0 0,1 0 0 0 0,-1 0 0 0 0,0 1 0 0 0,0-1 0 0 0,0 1 0 0 0,0-1 0 0 0,0 1 0 0 0,-1 0 0 0 0,0 0 0 0 0,-4-2 0 0 0,-13-4-5 0 0,16 7-5 0 0,0 1 41 0 0,-10 0-45 0 0,1 0-1 0 0,-1 1 0 0 0,1 1 1 0 0,-1 0-1 0 0,1 1 1 0 0,0 1-1 0 0,0 0 1 0 0,0 1-1 0 0,0 0 1 0 0,1 1-1 0 0,-19 9 0 0 0,-12 8-65 0 0,1 2 0 0 0,-47 35 0 0 0,-76 76 111 0 0,97-75 84 0 0,0 6-79 0 0,-101 120 0 0 0,90-93-79 0 0,55-63 36 0 0,0 1 0 0 0,2 1 0 0 0,2 2 0 0 0,1 0 0 0 0,-22 52-1 0 0,26-46 32 0 0,2 1 0 0 0,1 0-1 0 0,-11 73 1 0 0,23-94 0 0 0,1 0 1 0 0,1 0-1 0 0,0 0 0 0 0,2 0 1 0 0,0 0-1 0 0,2-1 0 0 0,0 1 1 0 0,1-1-1 0 0,1 0 0 0 0,0-1 1 0 0,2 0-1 0 0,0 0 0 0 0,1-1 1 0 0,15 21-1 0 0,23 15 156 0 0,-41-45-126 0 0,1 0 0 0 0,1 0 0 0 0,0-1 0 0 0,0-1 0 0 0,0 1 0 0 0,1-1 0 0 0,-1-1 0 0 0,1 0 1 0 0,21 7-1 0 0,-16-6-21 0 0,6 3 87 0 0,1-1 0 0 0,1-1-1 0 0,45 8 1 0 0,-33-11 89 0 0,59 0 0 0 0,-15-12 90 0 0,-26-4 145 0 0,81-29-1 0 0,-130 39-436 0 0,58-22 305 0 0,-1-2-1 0 0,-1-3 1 0 0,104-69-1 0 0,-65 27 186 0 0,98-92 0 0 0,-127 100-382 0 0,-66 60-90 0 0,0-1-17 0 0,31-28 55 0 0,-32 28-43 0 0,0 1-18 0 0,9-10 747 0 0,21-28-10089 0 0,-28-11-4880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2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870 110 924 0 0,'21'-20'7096'0'0,"-18"17"-6671"0"0,11-11 4665 0 0,-17 10-4811 0 0,-23-31 701 0 0,23 32-722 0 0,-2 1-136 0 0,-15-7-7 0 0,14 7 179 0 0,-20-9 185 0 0,-3 4-332 0 0,3 11-134 0 0,11-2-22 0 0,-28 9 67 0 0,-36 35-157 0 0,61-34 62 0 0,1 1-1 0 0,1 0 1 0 0,0 1-1 0 0,1 1 1 0 0,-20 25-1 0 0,21-23 21 0 0,7-9 16 0 0,2 1 0 0 0,-1 0-1 0 0,1 0 1 0 0,1 1 0 0 0,0 0-1 0 0,0-1 1 0 0,1 2 0 0 0,0-1-1 0 0,-3 19 1 0 0,2-9 45 0 0,1-6-30 0 0,0 1-1 0 0,2 0 1 0 0,0 0 0 0 0,0 0 0 0 0,2 0-1 0 0,0 0 1 0 0,0 0 0 0 0,6 23 0 0 0,-4-22-2 0 0,6 31 21 0 0,3 0 0 0 0,34 89 1 0 0,-24-76 54 0 0,46 122 480 0 0,22 72-21 0 0,-39-43 476 0 0,-46-184-940 0 0,-2 0 0 0 0,0 39 0 0 0,-2-25-12 0 0,0-18 15 0 0,-1 1 1 0 0,-1-1-1 0 0,-2 1 1 0 0,-8 40 0 0 0,-8 46 452 0 0,17-99-488 0 0,0 0 1 0 0,-1 0 1 0 0,-1 0 0 0 0,0-1-1 0 0,0 1 1 0 0,-8 13-1 0 0,0 1-40 0 0,-1-1-1 0 0,-1 0 1 0 0,-1-1-1 0 0,0-1 1 0 0,-2 0-1 0 0,-21 21 1 0 0,10-17 39 0 0,-2 0 0 0 0,0-2 0 0 0,-1-2 1 0 0,-36 20-1 0 0,50-33 0 0 0,0-1-1 0 0,-1-1 1 0 0,1 0 0 0 0,-22 4-1 0 0,34-10-25 0 0,-1 0 4 0 0,-58 2 44 0 0,57-3-58 0 0,0-1-1 0 0,-3-1-13 0 0,1-1-1 0 0,-1-1 1 0 0,1 1-1 0 0,-1-1 0 0 0,1-1 1 0 0,0 0-1 0 0,1 0 1 0 0,-1-1-1 0 0,1 0 1 0 0,0 0-1 0 0,1-1 0 0 0,-1 0 1 0 0,1 0-1 0 0,0-1 1 0 0,1 0-1 0 0,0 0 1 0 0,1 0-1 0 0,-1-1 0 0 0,-5-13 1 0 0,7 12-12 0 0,-1 0-1 0 0,1-1 1 0 0,1 0-1 0 0,0 1 1 0 0,1-1 0 0 0,0-1-1 0 0,1 1 1 0 0,0 0-1 0 0,0-16 1 0 0,3 6-9 0 0,0 0 1 0 0,1 0-1 0 0,1 1 1 0 0,11-32-1 0 0,8-7-22 0 0,2 2 0 0 0,46-77-1 0 0,-15 39 29 0 0,97-121-1 0 0,85-70-16 0 0,-207 249 17 0 0,11-10 23 0 0,51-64 26 0 0,-56 69-81 0 0,-34 38 50 0 0,0 2-7 0 0,1-1 1 0 0,-1 0-1 0 0,0 1 1 0 0,0-2 0 0 0,0 1-1 0 0,0 0 1 0 0,-1 0 0 0 0,1-1-1 0 0,1-3 1 0 0,-3 5-8 0 0,1-1-35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3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12 277 404 0 0,'-12'3'12836'0'0,"48"-19"-5938"0"0,-11 5-6142 0 0,-15 6-2617 0 0,168-69 3067 0 0,104-48-536 0 0,-277 119-636 0 0,0 1-2 0 0,16-7-8 0 0,-15 6 2 0 0,-2 2-7 0 0,12-7 288 0 0,30-18-8340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4.7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35 36 0 0,'17'-21'4317'0'0,"-14"18"-3898"0"0,-3 2-360 0 0,1 1 0 0 0,-1-1 0 0 0,0 0 0 0 0,1 1 0 0 0,-1-1-1 0 0,0 1 1 0 0,1-1 0 0 0,-1 1 0 0 0,1-1 0 0 0,-1 1 0 0 0,1-1-1 0 0,-1 1 1 0 0,1-1 0 0 0,-1 1 0 0 0,1 0 0 0 0,0-1 0 0 0,-1 1-1 0 0,1 0 1 0 0,-1-1 0 0 0,1 1 0 0 0,0 0 0 0 0,-1 0 0 0 0,1 0-1 0 0,0-1 1 0 0,-1 1 0 0 0,1 0 0 0 0,0 0 0 0 0,0 0 0 0 0,-1 0-1 0 0,1 0 1 0 0,0 1 0 0 0,-1-1 0 0 0,1 0 0 0 0,0 0-1 0 0,-1 0 1 0 0,1 0 0 0 0,0 1 0 0 0,-1-1 0 0 0,1 0 0 0 0,-1 1-1 0 0,1-1 1 0 0,0 0 0 0 0,-1 1 0 0 0,1-1 0 0 0,-1 1 0 0 0,1-1-1 0 0,-1 1 1 0 0,0-1 0 0 0,1 1 0 0 0,-1-1 0 0 0,1 1 0 0 0,-1 0-1 0 0,0-1 1 0 0,1 2 0 0 0,2 1 408 0 0,-7 27 185 0 0,2 1-66 0 0,1-25-416 0 0,-4 19 3 0 0,3-19 2 0 0,1 1 2 0 0,-66 219 1237 0 0,38-111-1114 0 0,21-92-85 0 0,-9 46 0 0 0,10-36-37 0 0,-37 164 251 0 0,-33 186 941 0 0,19-107-362 0 0,51-242-905 0 0,2-1-1 0 0,-1 36 0 0 0,-1-2 63 0 0,3-29 206 0 0,1 51-1 0 0,3 55 282 0 0,0-137-646 0 0,1 0 31 0 0,10 117 222 0 0,-9-119-195 0 0,-1 0-6 0 0,27 63 684 0 0,-25-63-483 0 0,-1-3-226 0 0,0 1 0 0 0,0-1-1 0 0,1 1 1 0 0,-1-1 0 0 0,1 0 0 0 0,0 0 0 0 0,-1 0 0 0 0,1 0-1 0 0,0-1 1 0 0,0 1 0 0 0,0-1 0 0 0,1 1 0 0 0,4 0-1 0 0,-4 0 108 0 0,1-1-60 0 0,14 4-43 0 0,-14-4 50 0 0,0 0-42 0 0,17 3 9 0 0,-16-3 88 0 0,0-1-47 0 0,18 0 45 0 0,-17 0-46 0 0,-2-1 35 0 0,16-3-39 0 0,-15 3 20 0 0,-1 0-43 0 0,11-4 38 0 0,0 0 0 0 0,0-1 0 0 0,-1-1 0 0 0,1 0 0 0 0,-2-1 0 0 0,21-14 0 0 0,-32 19-31 0 0,1-1 31 0 0,64-70 455 0 0,-65 70-482 0 0,-3 4-75 0 0,0-1 0 0 0,0 1 0 0 0,0-1 0 0 0,0 0 1 0 0,0 1-1 0 0,1-1 0 0 0,-1 0 0 0 0,0 1 0 0 0,0-1 0 0 0,1 1 0 0 0,-1-1 0 0 0,0 1 0 0 0,1-1 0 0 0,-1 0 1 0 0,0 1-1 0 0,1-1 0 0 0,-1 1 0 0 0,1 0 0 0 0,-1-1 0 0 0,1 1 0 0 0,-1-1 0 0 0,1 1 0 0 0,-1 0 0 0 0,1-1 1 0 0,0 1-1 0 0,0-1 8 0 0,1 0 0 0 0,-1 0 0 0 0,0 0 0 0 0,0 0 0 0 0,1 0 0 0 0,-1 0 0 0 0,0-1 0 0 0,0 1 0 0 0,0 0 0 0 0,0-1 0 0 0,0 1 0 0 0,-1 0 0 0 0,2-3 0 0 0,26-40 135 0 0,-24 40-135 0 0,-2-2-1 0 0,0 0 0 0 0,1 0 1 0 0,0 1-1 0 0,0-1 0 0 0,1 1 0 0 0,6-9 0 0 0,-4 7 11 0 0,-3 2-8 0 0,11-16 6 0 0,34-44 20 0 0,-46 62 12 0 0,20-40-1446 0 0,-19 39 555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7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434 1627 104 0 0,'0'0'8435'0'0,"-4"4"-8198"0"0,-204 239 2370 0 0,177-200-2279 0 0,3 0 0 0 0,1 2 0 0 0,3 1 1 0 0,-26 63-1 0 0,35-65-145 0 0,2 1 1 0 0,2 0 0 0 0,2 1-1 0 0,-4 59 1 0 0,12-93-114 0 0,2 17-15 0 0,3-2 68 0 0,13 53 23 0 0,8-1 183 0 0,-22-72-286 0 0,1-1 1 0 0,-1 1-1 0 0,1-1 1 0 0,0 1-1 0 0,6 5 1 0 0,2 5 3 0 0,-6-9-17 0 0,0 0 1 0 0,0 0 0 0 0,1-1 0 0 0,0 0-1 0 0,1 0 1 0 0,-1-1 0 0 0,1 0 0 0 0,0 0-1 0 0,1-1 1 0 0,-1 0 0 0 0,11 4-1 0 0,-2 0 70 0 0,-13-7-4 0 0,2-1-15 0 0,64 6 371 0 0,-63-7-345 0 0,0-1-7 0 0,-4 0-93 0 0,9-1 73 0 0,-1 0 0 0 0,1-1-1 0 0,-1-1 1 0 0,0 0-1 0 0,-1 0 1 0 0,15-8 0 0 0,-8 0 45 0 0,-1-1 1 0 0,0-1 0 0 0,0 0 0 0 0,-1-1-1 0 0,15-19 1 0 0,7-20-37 0 0,-3 0-1 0 0,-2-3 1 0 0,29-67-1 0 0,57-199-198 0 0,-104 267 129 0 0,12-98-1 0 0,-10 52-9 0 0,15-137-59 0 0,-16 112 134 0 0,79-532 17 0 0,-73 477-146 0 0,23-136-156 0 0,-31 224 47 0 0,-11 89 135 0 0,-1 0 1 0 0,21-106-212 0 0,-21 107 188 0 0,0-1-287 0 0,3-16 270 0 0,-3 16 9 0 0,-2 10-318 0 0,-7 65 358 0 0,-5 29 7 0 0,-27 102 28 0 0,26-124-37 0 0,8-46 11 0 0,-38 230 2 0 0,37-205 26 0 0,3-1-40 0 0,-1-8 11 0 0,-14 123-12 0 0,14-103-42 0 0,1-2 13 0 0,-8 158 2 0 0,8 35 131 0 0,-3 327 76 0 0,7-571-167 0 0,-2 155 39 0 0,11 72 94 0 0,-8-183 137 0 0,8 164 337 0 0,-9-216-546 0 0,5 28 34 0 0,-4-27-60 0 0,-1-1-13 0 0,4 51 136 0 0,-3-51-75 0 0,-1-1-75 0 0,0 11 200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8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50 166 732 0 0,'-4'1'390'0'0,"-40"37"18979"0"0,43-38-19211 0 0,31-4 1917 0 0,49-20-2242 0 0,361-91 1448 0 0,-370 100-1062 0 0,-65 14-194 0 0,1-1-5 0 0,112-26 150 0 0,-113 27-162 0 0,10-3 661 0 0,-2-6-5104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3.5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172 1 704 0 0,'0'0'4958'0'0,"-1"4"-4822"0"0,-4 12-11 0 0,4-12 587 0 0,0 0-603 0 0,-15 35 468 0 0,14-35-430 0 0,0 1-82 0 0,-29 68 473 0 0,29-69-480 0 0,0 1 16 0 0,-6 15 94 0 0,0-1 0 0 0,2 1-1 0 0,0 0 1 0 0,-3 22 0 0 0,-15 55 738 0 0,-5 82 411 0 0,16-77-774 0 0,10-72-317 0 0,1 0 1 0 0,2 1-1 0 0,6 56 1 0 0,-1-15 186 0 0,8 17-5 0 0,-11-84-359 0 0,-1 1 6 0 0,37 145 615 0 0,-36-147-596 0 0,0 1-4 0 0,31 65 406 0 0,-30-66-404 0 0,0 0 33 0 0,26 30 189 0 0,-26-30-229 0 0,13 18 86 0 0,-13-17-71 0 0,6 4-2 0 0,7 4 74 0 0,-13-8-136 0 0,26 23 229 0 0,-4-12-111 0 0,-20-13-51 0 0,-1 0-41 0 0,13 9 30 0 0,-12-9-25 0 0,-1 0 51 0 0,41 29 83 0 0,-40-29-147 0 0,22 11 112 0 0,29 19-8 0 0,-53-31-44 0 0,1 0-120 0 0,27 13-1108 0 0,-39-62-8734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9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674 17 240 0 0,'0'0'4172'0'0,"1"-5"-3626"0"0,1-6 2365 0 0,-5 16-1273 0 0,-13 38-718 0 0,-8 15-281 0 0,-68 164 1599 0 0,25-68-787 0 0,26-67-1021 0 0,-118 272 1154 0 0,140-301-1339 0 0,-6 16 138 0 0,5-11-39 0 0,-8 14 67 0 0,16-47-215 0 0,2 3-2 0 0,-45 158 812 0 0,34-111-765 0 0,19-69-202 0 0,0 0-1 0 0,-1 1 0 0 0,-8 19 1 0 0,7-19-30 0 0,-17 84 445 0 0,4 0 1 0 0,5 0-1 0 0,0 126 0 0 0,13-186-247 0 0,2 0 0 0 0,10 42 0 0 0,-1 0 176 0 0,-8-59-263 0 0,0 0-1 0 0,2 0 0 0 0,0 0 0 0 0,17 34 0 0 0,2-13 49 0 0,-23-36-110 0 0,2 1-12 0 0,5 8 43 0 0,0 1 1 0 0,1-2-1 0 0,1 0 1 0 0,0 0-1 0 0,1-1 1 0 0,0 0-1 0 0,1-1 0 0 0,0 0 1 0 0,0-1-1 0 0,1 0 1 0 0,23 9-1 0 0,2 3 72 0 0,-36-19-120 0 0,2 0 11 0 0,16 6-12 0 0,-16-5 10 0 0,0-2-5 0 0,17 4 10 0 0,-17-4-3 0 0,0 0 18 0 0,50 4 232 0 0,-49-5-224 0 0,0 0 9 0 0,18-1-18 0 0,-18 0 6 0 0,1-1-20 0 0,33-10 97 0 0,-1-3 0 0 0,0-1 0 0 0,-1-2 0 0 0,0-1 0 0 0,-2-2 0 0 0,0-2 0 0 0,38-32 0 0 0,-17 11 496 0 0,-43 35-496 0 0,-1-2-1 0 0,0 1 1 0 0,20-24 0 0 0,39-34 355 0 0,-69 65-481 0 0,-2 2-18 0 0,1 1 0 0 0,-1-1 0 0 0,0 0 0 0 0,0 0 0 0 0,0 1 1 0 0,0-1-1 0 0,0 0 0 0 0,0 0 0 0 0,0 0 0 0 0,0 0 0 0 0,0 0 0 0 0,0-1 0 0 0,-1 1 0 0 0,2-2 0 0 0,-1 1-19 0 0,0 1-1 0 0,-1 0 1 0 0,1-1-1 0 0,0 1 1 0 0,0 0-1 0 0,0 0 1 0 0,0-1-1 0 0,0 1 1 0 0,0 0-1 0 0,0 0 1 0 0,1 0-1 0 0,-1 0 0 0 0,0 1 1 0 0,1-1-1 0 0,-1 0 1 0 0,2 0-1 0 0,-2 0-329 0 0,0 0 0 0 0,1 0 0 0 0,-1 0 0 0 0,0 0 0 0 0,0 0 0 0 0,0 0 0 0 0,0 0 0 0 0,0 0 0 0 0,0 0 0 0 0,0 0 0 0 0,-1 0 0 0 0,1-1 0 0 0,0 1 0 0 0,-1 0 0 0 0,1-1 0 0 0,-1 1 0 0 0,1 0 0 0 0,0-4 0 0 0,4-13-4195 0 0,-4 14 4906 0 0,1-38-16196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36:50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0 764 0 0,'0'0'13183'0'0,"4"2"-13234"0"0,1 2 76 0 0,-2-2-10 0 0,-1-1 1 0 0,0 1-1 0 0,1 0 1 0 0,-1 0-1 0 0,0 1 1 0 0,0-1-1 0 0,-1 0 1 0 0,1 1 0 0 0,0-1-1 0 0,-1 1 1 0 0,1 0-1 0 0,-1-1 1 0 0,2 5-1 0 0,10 17 138 0 0,48 92 704 0 0,47 76-152 0 0,-86-141-465 0 0,1-13 64 0 0,28 62 0 0 0,-50-96-249 0 0,2 2 7 0 0,8 16 7 0 0,-8-16 10 0 0,13 19 167 0 0,-12-15-186 0 0,1 0 0 0 0,0-1 0 0 0,0 1 0 0 0,11 14 0 0 0,-10-16-42 0 0,-4-5 90 0 0,7 15 93 0 0,-8-14-3385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36:52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1 241 992 0 0,'0'0'18876'0'0,"5"-2"-18641"0"0,38-20 630 0 0,72-48 1 0 0,-1 0-314 0 0,-67 42-368 0 0,-43 26-153 0 0,41-21 166 0 0,-22 9-3851 0 0,-5 4-6534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36:53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0 273 400 0 0,'0'0'17898'0'0,"1"5"-17633"0"0,0 14-14 0 0,-1-14-19 0 0,3 2-68 0 0,-1-1 0 0 0,1 0-1 0 0,0 0 1 0 0,1-1-1 0 0,6 10 1 0 0,-8-12-171 0 0,0 2 189 0 0,0 0 0 0 0,8 23 158 0 0,1-1 0 0 0,1-1 0 0 0,17 26 0 0 0,1 13 140 0 0,25 42-53 0 0,-40-82-339 0 0,1-2-1 0 0,1 0 1 0 0,1-1-1 0 0,0 0 1 0 0,2-2-1 0 0,1 0 1 0 0,44 31-1 0 0,-61-48-42 0 0,1-1-21 0 0,15 9 14 0 0,-14-9-13 0 0,20 9 114 0 0,11 6 106 0 0,-33-15 253 0 0,-3-3-493 0 0,-1 1-1 0 0,0 0 1 0 0,0-1-1 0 0,1 1 1 0 0,-1 0-1 0 0,0-1 1 0 0,0 1-1 0 0,1 0 1 0 0,-1 0-1 0 0,0-1 1 0 0,1 1-1 0 0,-1 0 1 0 0,1 0 0 0 0,-1 0-1 0 0,0-1 1 0 0,1 1-1 0 0,-1 0 1 0 0,1 0-1 0 0,-1 0 1 0 0,0 0-1 0 0,1 0 1 0 0,-1 0-1 0 0,1 0 1 0 0,-1 0-1 0 0,0 0 1 0 0,1 0-1 0 0,-1 0 1 0 0,1 0-1 0 0,-1 0 1 0 0,1 0-1 0 0,-1 0 1 0 0,1 1-1 0 0,0-1 7 0 0,0 0 0 0 0,-1 0-1 0 0,1 0 1 0 0,0 0 0 0 0,0 1 0 0 0,0-1-1 0 0,-1 0 1 0 0,1 0 0 0 0,0-1-1 0 0,0 1 1 0 0,-1 0 0 0 0,1 0-1 0 0,0 0 1 0 0,0 0 0 0 0,-1-1 0 0 0,1 1-1 0 0,0 0 1 0 0,0-1 0 0 0,-1 1-1 0 0,1-1 1 0 0,0 1 0 0 0,-1 0-1 0 0,1-1 1 0 0,-1 0 0 0 0,1 1-1 0 0,-1-1 1 0 0,1 1 0 0 0,-1-1 0 0 0,1 0-1 0 0,5-10 52 0 0,0 0 0 0 0,-1 0 0 0 0,-1-1-1 0 0,0 1 1 0 0,-1-1 0 0 0,0 0 0 0 0,0 0-1 0 0,1-24 1 0 0,0-107 102 0 0,-4 117-134 0 0,-9-135 122 0 0,3 83-84 0 0,5 54-8 0 0,-1 0 1 0 0,-1 0-1 0 0,-1 0 0 0 0,-9-28 1 0 0,11 48-17 0 0,2-3-7 0 0,-4-19-8 0 0,3 19-4 0 0,-5-17-2 0 0,5 19-1 0 0,-1-19 18 0 0,2 19-31 0 0,-7-23 49 0 0,6 25-52 0 0,0 1 0 0 0,0 0 1 0 0,0-1-1 0 0,0 1 0 0 0,1 0 0 0 0,-1-1 0 0 0,0 1 0 0 0,1-1 1 0 0,0 1-1 0 0,0-1 0 0 0,0-3 0 0 0,-2-13-8 0 0,2 14-13 0 0,-11-14-12890 0 0,4 13 6265 0 0,-12-4 2137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37:06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1 361 504 0 0,'0'0'18036'0'0,"4"-3"-17938"0"0,231-179 752 0 0,-159 118-734 0 0,-72 61-70 0 0,1 0-66 0 0,14-9 52 0 0,-14 9-64 0 0,-1-1 64 0 0,55-42 14 0 0,-55 43 18 0 0,-2 2-698 0 0,0 0 15 0 0,0 0 0 0 0,0 0 1 0 0,0-1-1 0 0,-1 1 0 0 0,1-1 0 0 0,0 1 1 0 0,-1-1-1 0 0,1 0 0 0 0,-1 1 0 0 0,1-1 1 0 0,-1 0-1 0 0,0 0 0 0 0,0 0 0 0 0,0 0 1 0 0,0 0-1 0 0,1-4 0 0 0,-2 6 401 0 0,2-4-2460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37:07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0 216 0 0,'0'0'11485'0'0,"4"3"-11166"0"0,28 24 733 0 0,-29-23-851 0 0,11 13 209 0 0,-8-8-90 0 0,43 67 923 0 0,-15-9-474 0 0,-17-29-443 0 0,-2-5 235 0 0,15 49 0 0 0,0-3-128 0 0,-13-26-172 0 0,-13-42-199 0 0,0 1 0 0 0,0-1 1 0 0,2 18-1 0 0,-1-10 4 0 0,-3-13-54 0 0,-1-2 46 0 0,18 79 132 0 0,-18-78-114 0 0,0 0-75 0 0,19 79 314 0 0,-19-79-273 0 0,-1 0-66 0 0,13 75 136 0 0,-12-75-50 0 0,0 0-88 0 0,0 7 49 0 0,1 0 1 0 0,1 0-1 0 0,0 0 0 0 0,1-1 0 0 0,0 0 0 0 0,9 16 0 0 0,-10-26-10 0 0,1 0 1 0 0,0 0-1 0 0,0 0 1 0 0,0 0-1 0 0,0-1 1 0 0,0 1-1 0 0,0-1 1 0 0,1 0-1 0 0,-1-1 1 0 0,6 0-1 0 0,-5 1 1 0 0,0-2 14 0 0,37-18 124 0 0,-38 17-81 0 0,-1 1-86 0 0,8-8 118 0 0,0 1 0 0 0,0-2 0 0 0,-1 1-1 0 0,-1-1 1 0 0,16-24 0 0 0,-23 32 5 0 0,2-7-22 0 0,0 0 0 0 0,1 0 0 0 0,10-16 0 0 0,-8 15-26 0 0,-6 7-30 0 0,1 0 36 0 0,3-11-60 0 0,-3 11 17 0 0,0 0 4 0 0,31-61 233 0 0,-30 61-220 0 0,9-22 38 0 0,8-8-76 0 0,-18 30 22 0 0,0 1-60 0 0,8-10-25 0 0,-8 9-173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37:10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1587 616 0 0,'0'0'3986'0'0,"-5"2"-3542"0"0,0-1-357 0 0,-3 2 8818 0 0,17-5-900 0 0,5-2-10682 0 0,-11 1 2751 0 0,10-8-17 0 0,-10 8 7 0 0,23-11 173 0 0,-13 4-185 0 0,-10 8 2 0 0,0-1 6 0 0,11-10-10 0 0,-11 10-25 0 0,1 0 13 0 0,166-121 502 0 0,-167 122-532 0 0,2-1 7 0 0,40-26-18 0 0,-41 25 29 0 0,17-8-3 0 0,19-17 13 0 0,-36 27-28 0 0,-1-1 2 0 0,30-19 72 0 0,-30 20-70 0 0,1-1 1 0 0,46-35 72 0 0,-46 36-65 0 0,-1 0 7 0 0,34-21 77 0 0,-33 20-72 0 0,-1 1-12 0 0,11-7 1 0 0,-11 7 7 0 0,1 0-33 0 0,52-33 139 0 0,-53 33-126 0 0,1 0-39 0 0,36-21 130 0 0,-35 20-67 0 0,31-22-13 0 0,-33 23 6 0 0,-2 1-23 0 0,0-1 0 0 0,0 1 1 0 0,0 0-1 0 0,1 0 0 0 0,-1 0 0 0 0,0 0 0 0 0,1 0 0 0 0,-1 0 0 0 0,0 0 0 0 0,1 0 0 0 0,-1 1 0 0 0,1-1 0 0 0,-1 0 0 0 0,3 0 0 0 0,-2 1 0 0 0,0-1-1 0 0,-1 1 0 0 0,1-1 0 0 0,-1 1 0 0 0,1-1 0 0 0,-1 0 0 0 0,1 0 0 0 0,-1 0 0 0 0,0 0 0 0 0,1 0 0 0 0,-1 0 0 0 0,0 0 0 0 0,0 0 1 0 0,2-2-1 0 0,22-9 20 0 0,-16 8-8 0 0,-1-1 1 0 0,0 0-1 0 0,0 0 0 0 0,9-8 1 0 0,-6 5-15 0 0,-8 6 4 0 0,1 0 3 0 0,77-52-62 0 0,-77 52 76 0 0,9-6-58 0 0,1-4 0 0 0,61-37 28 0 0,-72 47 26 0 0,1 0-27 0 0,12-5 26 0 0,-12 5-29 0 0,0 0 28 0 0,33-20-35 0 0,-33 20 40 0 0,-1-1-23 0 0,13-7 16 0 0,-12 8-14 0 0,0 0-12 0 0,61-35 3 0 0,-61 34 38 0 0,6-4-29 0 0,0 1 1 0 0,0 0-1 0 0,21-10 1 0 0,-31 16-1 0 0,4-2 2 0 0,23-13 12 0 0,16-8-4 0 0,-39 21-19 0 0,23-13 24 0 0,12-9 11 0 0,-35 21-13 0 0,-2 3-12 0 0,0-1 0 0 0,1 1 0 0 0,-1-1 0 0 0,0 0 0 0 0,0 0-1 0 0,1 0 1 0 0,-1 0 0 0 0,0 0 0 0 0,0 0 0 0 0,0-1 0 0 0,0 1 0 0 0,-1-1 0 0 0,4-2 0 0 0,13-8 14 0 0,-12 10-15 0 0,-1 0-1 0 0,1-1 1 0 0,-1 1 0 0 0,0-1-1 0 0,0 0 1 0 0,10-8 0 0 0,-15 10-1 0 0,5-1 21 0 0,-1-1-32 0 0,91-56 17 0 0,-90 56 34 0 0,3 0-16 0 0,1 0-1 0 0,-1-1 1 0 0,-1 0 0 0 0,1 0 0 0 0,0-1 0 0 0,9-8 0 0 0,-3 3 0 0 0,0 1-18 0 0,66-35 25 0 0,-22 8 24 0 0,-31 20-47 0 0,-6 3-2 0 0,-5 3 3 0 0,15-8 16 0 0,-20 11-29 0 0,1 1 1 0 0,-2-1-1 0 0,16-13 1 0 0,18-6 66 0 0,-40 24-48 0 0,1-1 8 0 0,76-50 110 0 0,-78 51-104 0 0,2 0-6 0 0,14-10-4 0 0,-14 9-2 0 0,22-11 26 0 0,-23 11-25 0 0,13-11 0 0 0,-13 10-2 0 0,0 2-3 0 0,55-31 99 0 0,-56 31-95 0 0,0-1-30 0 0,50-34 125 0 0,-49 35-20 0 0,-1 0-117 0 0,13-5 37 0 0,-12 5 63 0 0,-1-1-311 0 0,7-7-57 0 0,-7 7-215 0 0,-5-2-2660 0 0,0 2 2917 0 0,-11-22-2441 0 0,-4-2-4404 0 0,-3-1 1174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37:26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208 647 364 0 0,'0'0'1167'0'0,"5"-1"-1024"0"0,8-3-3113 0 0,17 0 21888 0 0,-37 14-17636 0 0,4-7-1186 0 0,-2 0-94 0 0,-1 0 1 0 0,1 0-1 0 0,1 1 1 0 0,-1 0 0 0 0,0 0-1 0 0,-6 8 1 0 0,7-9-11 0 0,-16 15-9 0 0,11-8 2 0 0,0-1 0 0 0,1 2 0 0 0,-1-1 1 0 0,2 1-1 0 0,0 0 0 0 0,-8 17 0 0 0,4-9-4 0 0,9-15 7 0 0,0 2 3 0 0,-25 80-58 0 0,26-80 47 0 0,1-1 2 0 0,0 16 8 0 0,0-16 2 0 0,1 1 2 0 0,1 3 13 0 0,0 1 0 0 0,0-1 0 0 0,1 0 0 0 0,0 0 0 0 0,1 0 0 0 0,0-1 0 0 0,1 1 0 0 0,0-1 0 0 0,0 0 0 0 0,0 0 0 0 0,1-1 0 0 0,0 1 0 0 0,14 11 0 0 0,38 29 125 0 0,-50-43-85 0 0,57 27 100 0 0,-61-31-105 0 0,1 1-50 0 0,14 1 207 0 0,0 0 0 0 0,37-1 1 0 0,-50-3-92 0 0,-2-1-22 0 0,1-1-20 0 0,0-1-1 0 0,0 1 0 0 0,0-1 0 0 0,0 0 0 0 0,-1 0 0 0 0,0 0 0 0 0,0-1 0 0 0,0 0 1 0 0,0 0-1 0 0,-1 0 0 0 0,5-8 0 0 0,0-17 272 0 0,8-59-1 0 0,-15 71-295 0 0,0-1 0 0 0,-2 1 0 0 0,0 0 1 0 0,-1-1-1 0 0,0 1 0 0 0,-2 0 0 0 0,-10-32 0 0 0,-7-11 63 0 0,-30-57-1 0 0,-23-27 434 0 0,-121-175 0 0 0,140 228-356 0 0,52 89-170 0 0,1-1-2 0 0,-6-12-4 0 0,6 12 10 0 0,-1 1-7 0 0,-21-32-27 0 0,22 32 13 0 0,-6-12-393 0 0,32 45 792 0 0,50 51 1 0 0,5 4 557 0 0,9 22-25 0 0,153 175 1204 0 0,-183-221-1447 0 0,3-3 1 0 0,94 71-1 0 0,-65-61-292 0 0,100 67 280 0 0,-146-103-508 0 0,-40-30-136 0 0,1 1-2 0 0,61 38 43 0 0,-63-38-42 0 0,21 7 9 0 0,-20-8 32 0 0,13 4 102 0 0,-14-5-3470 0 0,-7-14-5277 0 0,-5 5 947 0 0,-10-1-1781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11:32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1574 13 444 0 0,'0'0'6947'0'0,"-6"1"-6890"0"0,-15 2-60 0 0,16-3 33 0 0,-1 0-27 0 0,-15-3-19 0 0,16 2 37 0 0,-1 1-25 0 0,-18 0 24 0 0,18 0-37 0 0,-1 0 33 0 0,-284-13 313 0 0,284 13-343 0 0,0 0 36 0 0,-62 2-8 0 0,62-2-8 0 0,-1 1 20 0 0,-163 25 153 0 0,148-23-207 0 0,22-2 28 0 0,-55 15-48 0 0,-60 16 87 0 0,104-28-29 0 0,-195 77 157 0 0,206-81-167 0 0,-20 8 1 0 0,1 1-1 0 0,-1 1 1 0 0,-30 21-1 0 0,15-8-14 0 0,24-16 3 0 0,-9 5 7 0 0,1 2 0 0 0,0 0 0 0 0,0 0 0 0 0,1 2 0 0 0,-24 27 0 0 0,29-31 6 0 0,6-4-6 0 0,0 1 0 0 0,0-1-1 0 0,1 1 1 0 0,0 1 0 0 0,1-1 0 0 0,-7 13-1 0 0,-4 7 47 0 0,1 0 0 0 0,1 2-1 0 0,1-1 1 0 0,2 2 0 0 0,1-1-1 0 0,-12 64 1 0 0,17-15-2 0 0,5-55-26 0 0,0-3-11 0 0,1-1-1 0 0,1 1 1 0 0,5 30-1 0 0,15 56 52 0 0,-16-83-18 0 0,1 0 1 0 0,0-1 0 0 0,17 37-1 0 0,-11-30-96 0 0,3 7 97 0 0,3-1-1 0 0,41 63 1 0 0,-10-17 125 0 0,-8-26-77 0 0,-30-40-8 0 0,1-1 0 0 0,0-1 0 0 0,25 25 0 0 0,3-3-2 0 0,-13-10 1 0 0,1-1 0 0 0,2-2 0 0 0,0-1 0 0 0,1-1 1 0 0,36 18-1 0 0,-49-31-33 0 0,10 4 15 0 0,1-2 1 0 0,1 0 0 0 0,-1-2 0 0 0,50 9 0 0 0,-67-16-48 0 0,51 7 47 0 0,-25-7-30 0 0,19 7 9 0 0,-48-9-34 0 0,14 0 13 0 0,53-3 90 0 0,-45 3-89 0 0,1-2-41 0 0,48-10 21 0 0,-10 3 13 0 0,2-8 21 0 0,4 0-7 0 0,-43 7-17 0 0,83-29 104 0 0,152-74 0 0 0,-101 15 218 0 0,-155 90-298 0 0,-1 0 1 0 0,22-20-1 0 0,-12 11 3 0 0,-12 10-14 0 0,-1 0 0 0 0,0-1-1 0 0,-1 0 1 0 0,0 0 0 0 0,9-13 0 0 0,0 0 52 0 0,12-10 31 0 0,-24 26-86 0 0,20-36 105 0 0,8-16-28 0 0,31-77 0 0 0,-12-15 4 0 0,-23 30 152 0 0,-7-37 705 0 0,-20 151-855 0 0,-2-3-12 0 0,-3-31 98 0 0,-1 0 0 0 0,-12-39 0 0 0,7 47-19 0 0,-2 2-1 0 0,-2-1 0 0 0,-30-49 1 0 0,17 37-133 0 0,12 27 4 0 0,-119-126 339 0 0,110 118-464 0 0,-1 2 0 0 0,-2 0 0 0 0,0 2 0 0 0,-34-18 0 0 0,43 29-880 0 0,0 1-1 0 0,-1 1 1 0 0,0 1 0 0 0,0 0-1 0 0,0 1 1 0 0,0 1-1 0 0,-25 0 1 0 0,-12 0-3395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5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0 892 444 0 0,'0'0'6599'0'0,"3"2"-6449"0"0,-3-1-111 0 0,1 0-1 0 0,0-1 0 0 0,0 1 1 0 0,-1 0-1 0 0,1-1 0 0 0,0 1 1 0 0,0-1-1 0 0,0 0 1 0 0,0 1-1 0 0,0-1 0 0 0,-1 0 1 0 0,1 1-1 0 0,0-1 0 0 0,0 0 1 0 0,0 0-1 0 0,0 0 0 0 0,0 0 1 0 0,0 0-1 0 0,0 0 1 0 0,0 0-1 0 0,0 0 0 0 0,0 0 1 0 0,0 0-1 0 0,0-1 0 0 0,0 1 1 0 0,0 0-1 0 0,0-1 0 0 0,1 0 1 0 0,22-19 744 0 0,-21 17-558 0 0,0-1-164 0 0,1 0 1 0 0,-1 0 0 0 0,0 0 0 0 0,1 0 0 0 0,0 1 0 0 0,0-1-1 0 0,4-2 1 0 0,-4 3 34 0 0,11-19 182 0 0,-12 17-181 0 0,7-13 26 0 0,-7 14-37 0 0,0 0-30 0 0,21-36 152 0 0,-21 36-152 0 0,-1 0 4 0 0,10-15-14 0 0,-9 14-4 0 0,0 0-2 0 0,7-13-2 0 0,-7 13 3 0 0,-1 0 6 0 0,23-57 174 0 0,34-126-1 0 0,-44 131-204 0 0,-10 36-8 0 0,-4 17 5 0 0,0-3-15 0 0,4-19 16 0 0,-4 19-4 0 0,0 1-10 0 0,1-17 3 0 0,-1 18-1 0 0,-1-1-7 0 0,4-17 5 0 0,-3 18 1 0 0,0-1-7 0 0,7-49 8 0 0,-8 49-3 0 0,1 1-11 0 0,11-77 26 0 0,-11 77 2 0 0,2-24-14 0 0,2 1 269 0 0,1 4-329 0 0,7 73 247 0 0,-11-44-127 0 0,-1 1 6 0 0,42 348 1415 0 0,7 66-47 0 0,-30-303-956 0 0,0-1-151 0 0,55 226 867 0 0,-58-271-951 0 0,-15-67-239 0 0,-1 2 37 0 0,16 78 45 0 0,-16-79-54 0 0,-1-1-156 0 0,1 2 298 0 0,0 2-1084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6.6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0 536 0 0,'0'0'6755'0'0,"4"3"-6559"0"0,-1-1-71 0 0,-1 1 0 0 0,1 0 0 0 0,-1 0 0 0 0,0 0-1 0 0,0 0 1 0 0,0 0 0 0 0,0 1 0 0 0,0-1 0 0 0,-1 0 0 0 0,1 1-1 0 0,0 4 1 0 0,10 20 406 0 0,-8-16-281 0 0,0-1 0 0 0,-1 1 0 0 0,0 0 0 0 0,1 18 0 0 0,7 26 586 0 0,3 24-40 0 0,11 86 538 0 0,-12-86-837 0 0,4 5 9 0 0,-13-66-436 0 0,0 0-1 0 0,1 27 1 0 0,-4-42-27 0 0,0 2-36 0 0,10 46 130 0 0,-10-47-133 0 0,1 0-21 0 0,10 44 24 0 0,-11-44-51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C13A-1E5B-3372-656B-3A87C706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B95A49-854F-241C-64CA-AEABE243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s-PE"/>
              <a:t>按一下以編輯母片子標題樣式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85670-95F6-AFB1-D9B6-F275683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25D17C-38DC-E8AE-E0A0-8FEC2586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B6421-2A56-9BA7-B4CB-DFFB8E05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5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6CB86-2831-D116-6870-2CC05E1F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3DF56D-6445-3BD0-5EBD-1274B4230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37759-2A43-28B7-167D-3EB3055F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728AD-B1EB-C8AC-D0C3-5E8A0F1C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B29DEE-3CE9-F97A-0A73-45A944B5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16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95014F-9881-D3CC-0182-589CDFD2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DAC65B-3283-DC2E-14DF-AE71B03E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80253C-EEE3-6883-E3AE-A90C10AD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9C6644-4609-A587-ABCC-4E6EF345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0EA4C8-A587-F4EC-E589-BA404783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30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314FF-E109-670C-B4E5-24A25C6E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9CD6E-6FAB-B411-6E77-0CEE47F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1822BF-D0B0-8085-81FB-FF705188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618D-76CD-0B20-FAD2-16631530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5F4A1C-ED7A-834C-6190-B8E9CC3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881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F030B-217C-0F03-8317-0254C8EA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E7F69E-A831-2D93-F3A4-9DBB8704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0D753-61AC-5932-7A34-76B81038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EE82EB-C502-2FED-716F-054431C8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14ABA-30EF-E050-1E34-F5EF81FF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00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B660B-C732-1791-45AD-5F214A6E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9AE4F-4917-1DDB-E77E-5F4C9C1F5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9188FA-B7B0-35CD-457B-A3C015302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387821-8301-2E01-BEF4-DA7580A2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3AE18B-4CFF-0482-626F-13D015CF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E740D7-DEC6-405A-EDF6-95AF2357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44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DEB20-26E3-20F5-CC9E-4A2985BA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1A3CD6-05DE-60AE-2205-A0E83E13B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0744FD-D15F-E79B-ED74-D3BB6BE8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D9A473-B058-A95C-EECC-7312B7609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C7E97-E517-2976-A57B-665ADAB38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761D84-2E26-6F4D-8E00-D09CF463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E903DE-3F55-EA81-6962-7370B82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EF616B-4DE1-E500-D7E5-CEA0602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2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C3B8E-B0AD-8A85-0693-5DC5AAEF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4CE3C7-2491-3ED7-8F40-C32DF81E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ED4AB8-0A5C-978A-443B-3D4DCD89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36D019-30E2-2D4F-B86B-8B872F06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21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1E63-8904-F7F0-2A8D-C50AF3CB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CA8D22-EF80-893E-853A-949B1A8A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8D6794-7F1A-CADE-B24D-20C77317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46C57-BEC9-7E0B-F4CD-8AA81C8B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1E175-66A9-1824-4216-B22DDBBB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F77EC0-A981-78E5-C975-B96FC3377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6E2AAE-11DE-7C2D-6CB2-04A8FB96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220845-2A08-0B62-B7BF-5153CDAB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D01BAA-8A31-8302-F0B8-794D1D6C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92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2CA0F-32AE-88E3-2F7A-D7279910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FFD866-5FC4-1952-B93A-C01DD932A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396A15-A410-10EB-E360-A64C570F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B29103-A3BB-5717-C660-D312C77D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8EB99-2086-26F9-0BAB-AC44C9A1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50842B-4437-F48E-4990-A8A0AF84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216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12AD68-22CB-B427-AE07-7B4BD58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9752B8-EC06-EDAA-209D-939032B92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BEE6F-AAB1-853D-EF2A-B2F8AA6E3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74174C-C966-814C-A45F-35C19566F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E2BAB-0EDB-43A1-1952-7B06CA545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21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.xml"/><Relationship Id="rId21" Type="http://schemas.openxmlformats.org/officeDocument/2006/relationships/image" Target="../media/image71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84.png"/><Relationship Id="rId50" Type="http://schemas.openxmlformats.org/officeDocument/2006/relationships/customXml" Target="../ink/ink62.xml"/><Relationship Id="rId55" Type="http://schemas.openxmlformats.org/officeDocument/2006/relationships/image" Target="../media/image88.png"/><Relationship Id="rId63" Type="http://schemas.openxmlformats.org/officeDocument/2006/relationships/image" Target="../media/image9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75.png"/><Relationship Id="rId11" Type="http://schemas.openxmlformats.org/officeDocument/2006/relationships/image" Target="../media/image66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79.png"/><Relationship Id="rId40" Type="http://schemas.openxmlformats.org/officeDocument/2006/relationships/customXml" Target="../ink/ink57.xml"/><Relationship Id="rId45" Type="http://schemas.openxmlformats.org/officeDocument/2006/relationships/image" Target="../media/image83.png"/><Relationship Id="rId53" Type="http://schemas.openxmlformats.org/officeDocument/2006/relationships/image" Target="../media/image87.png"/><Relationship Id="rId58" Type="http://schemas.openxmlformats.org/officeDocument/2006/relationships/customXml" Target="../ink/ink66.xml"/><Relationship Id="rId66" Type="http://schemas.openxmlformats.org/officeDocument/2006/relationships/customXml" Target="../ink/ink70.xml"/><Relationship Id="rId5" Type="http://schemas.openxmlformats.org/officeDocument/2006/relationships/image" Target="../media/image63.png"/><Relationship Id="rId61" Type="http://schemas.openxmlformats.org/officeDocument/2006/relationships/image" Target="../media/image91.png"/><Relationship Id="rId19" Type="http://schemas.openxmlformats.org/officeDocument/2006/relationships/image" Target="../media/image70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74.png"/><Relationship Id="rId30" Type="http://schemas.openxmlformats.org/officeDocument/2006/relationships/customXml" Target="../ink/ink52.xml"/><Relationship Id="rId35" Type="http://schemas.openxmlformats.org/officeDocument/2006/relationships/image" Target="../media/image78.png"/><Relationship Id="rId43" Type="http://schemas.openxmlformats.org/officeDocument/2006/relationships/image" Target="../media/image82.png"/><Relationship Id="rId48" Type="http://schemas.openxmlformats.org/officeDocument/2006/relationships/customXml" Target="../ink/ink61.xml"/><Relationship Id="rId56" Type="http://schemas.openxmlformats.org/officeDocument/2006/relationships/customXml" Target="../ink/ink65.xml"/><Relationship Id="rId64" Type="http://schemas.openxmlformats.org/officeDocument/2006/relationships/customXml" Target="../ink/ink69.xml"/><Relationship Id="rId8" Type="http://schemas.openxmlformats.org/officeDocument/2006/relationships/customXml" Target="../ink/ink41.xml"/><Relationship Id="rId51" Type="http://schemas.openxmlformats.org/officeDocument/2006/relationships/image" Target="../media/image86.png"/><Relationship Id="rId3" Type="http://schemas.openxmlformats.org/officeDocument/2006/relationships/image" Target="../media/image62.png"/><Relationship Id="rId12" Type="http://schemas.openxmlformats.org/officeDocument/2006/relationships/customXml" Target="../ink/ink43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59" Type="http://schemas.openxmlformats.org/officeDocument/2006/relationships/image" Target="../media/image90.png"/><Relationship Id="rId67" Type="http://schemas.openxmlformats.org/officeDocument/2006/relationships/image" Target="../media/image94.png"/><Relationship Id="rId20" Type="http://schemas.openxmlformats.org/officeDocument/2006/relationships/customXml" Target="../ink/ink47.xml"/><Relationship Id="rId41" Type="http://schemas.openxmlformats.org/officeDocument/2006/relationships/image" Target="../media/image81.png"/><Relationship Id="rId54" Type="http://schemas.openxmlformats.org/officeDocument/2006/relationships/customXml" Target="../ink/ink64.xml"/><Relationship Id="rId62" Type="http://schemas.openxmlformats.org/officeDocument/2006/relationships/customXml" Target="../ink/ink6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85.png"/><Relationship Id="rId57" Type="http://schemas.openxmlformats.org/officeDocument/2006/relationships/image" Target="../media/image89.png"/><Relationship Id="rId10" Type="http://schemas.openxmlformats.org/officeDocument/2006/relationships/customXml" Target="../ink/ink42.xml"/><Relationship Id="rId31" Type="http://schemas.openxmlformats.org/officeDocument/2006/relationships/image" Target="../media/image76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60" Type="http://schemas.openxmlformats.org/officeDocument/2006/relationships/customXml" Target="../ink/ink67.xml"/><Relationship Id="rId65" Type="http://schemas.openxmlformats.org/officeDocument/2006/relationships/image" Target="../media/image93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Relationship Id="rId13" Type="http://schemas.openxmlformats.org/officeDocument/2006/relationships/image" Target="../media/image67.png"/><Relationship Id="rId18" Type="http://schemas.openxmlformats.org/officeDocument/2006/relationships/customXml" Target="../ink/ink46.xml"/><Relationship Id="rId3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76.xml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12" Type="http://schemas.openxmlformats.org/officeDocument/2006/relationships/image" Target="../media/image101.png"/><Relationship Id="rId2" Type="http://schemas.openxmlformats.org/officeDocument/2006/relationships/image" Target="../media/image96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customXml" Target="../ink/ink75.xml"/><Relationship Id="rId5" Type="http://schemas.openxmlformats.org/officeDocument/2006/relationships/customXml" Target="../ink/ink72.xml"/><Relationship Id="rId15" Type="http://schemas.openxmlformats.org/officeDocument/2006/relationships/customXml" Target="../ink/ink77.xml"/><Relationship Id="rId10" Type="http://schemas.openxmlformats.org/officeDocument/2006/relationships/image" Target="../media/image100.png"/><Relationship Id="rId4" Type="http://schemas.openxmlformats.org/officeDocument/2006/relationships/image" Target="../media/image97.png"/><Relationship Id="rId9" Type="http://schemas.openxmlformats.org/officeDocument/2006/relationships/customXml" Target="../ink/ink74.xml"/><Relationship Id="rId14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980.png"/><Relationship Id="rId4" Type="http://schemas.openxmlformats.org/officeDocument/2006/relationships/customXml" Target="../ink/ink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3.xml"/><Relationship Id="rId30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49.png"/><Relationship Id="rId21" Type="http://schemas.openxmlformats.org/officeDocument/2006/relationships/image" Target="../media/image40.png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7" Type="http://schemas.openxmlformats.org/officeDocument/2006/relationships/image" Target="../media/image33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35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48.png"/><Relationship Id="rId40" Type="http://schemas.openxmlformats.org/officeDocument/2006/relationships/customXml" Target="../ink/ink35.xml"/><Relationship Id="rId45" Type="http://schemas.openxmlformats.org/officeDocument/2006/relationships/image" Target="../media/image52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39.png"/><Relationship Id="rId31" Type="http://schemas.openxmlformats.org/officeDocument/2006/relationships/image" Target="../media/image45.png"/><Relationship Id="rId44" Type="http://schemas.openxmlformats.org/officeDocument/2006/relationships/customXml" Target="../ink/ink37.xml"/><Relationship Id="rId4" Type="http://schemas.openxmlformats.org/officeDocument/2006/relationships/customXml" Target="../ink/ink17.xml"/><Relationship Id="rId9" Type="http://schemas.openxmlformats.org/officeDocument/2006/relationships/image" Target="../media/image34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43.png"/><Relationship Id="rId30" Type="http://schemas.openxmlformats.org/officeDocument/2006/relationships/customXml" Target="../ink/ink30.xml"/><Relationship Id="rId35" Type="http://schemas.openxmlformats.org/officeDocument/2006/relationships/image" Target="../media/image47.png"/><Relationship Id="rId43" Type="http://schemas.openxmlformats.org/officeDocument/2006/relationships/image" Target="../media/image51.png"/><Relationship Id="rId8" Type="http://schemas.openxmlformats.org/officeDocument/2006/relationships/customXml" Target="../ink/ink19.xml"/><Relationship Id="rId3" Type="http://schemas.openxmlformats.org/officeDocument/2006/relationships/image" Target="../media/image31.png"/><Relationship Id="rId12" Type="http://schemas.openxmlformats.org/officeDocument/2006/relationships/customXml" Target="../ink/ink21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34.xml"/><Relationship Id="rId46" Type="http://schemas.openxmlformats.org/officeDocument/2006/relationships/image" Target="../media/image53.png"/><Relationship Id="rId20" Type="http://schemas.openxmlformats.org/officeDocument/2006/relationships/customXml" Target="../ink/ink25.xml"/><Relationship Id="rId41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12D2FCE-C933-801A-8D37-DAB8DE4A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0" y="325460"/>
            <a:ext cx="3874576" cy="7128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B478E2-7A4F-5B89-E69B-0D01988C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42" y="1512621"/>
            <a:ext cx="9932315" cy="4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DD67A-3B08-532F-7369-95AC1EF91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44AC719-9913-27DF-5DBC-104D7E606C23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1.4 Función Valor Actual de Renta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B80007-9E1C-3759-8FE5-BF4482A7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638300"/>
            <a:ext cx="9239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2D5FE-79E9-D6FD-A06C-BB97972A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8D32AC-EC3C-8A31-3BEF-E53E638F1A72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5DFF17-98C5-7D26-9585-949667A1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17" y="1488154"/>
            <a:ext cx="9538765" cy="43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4257-A07F-5198-4769-7A6091DDE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D07AB8-282D-9834-3C57-14A0ABC11DE0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422C12-678C-B0F0-340B-5D4B38F0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21" y="1746153"/>
            <a:ext cx="9062357" cy="42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1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C8742-0A56-E3EB-9C32-82CE443D8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5767D88-31D0-79A9-F93A-65EA94B5CD99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6BDFD0-43F7-9BC8-283E-69771008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18" y="1377723"/>
            <a:ext cx="9669763" cy="49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CC2B1-3718-1967-6DCB-7B44000E4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FD199B0-A44E-34FD-34F6-FBBDDCBE258A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E25C4F5-AF3B-4B83-2DEC-4719700C16D4}"/>
              </a:ext>
            </a:extLst>
          </p:cNvPr>
          <p:cNvGrpSpPr/>
          <p:nvPr/>
        </p:nvGrpSpPr>
        <p:grpSpPr>
          <a:xfrm>
            <a:off x="1748649" y="1746051"/>
            <a:ext cx="3641040" cy="1846440"/>
            <a:chOff x="1748649" y="1746051"/>
            <a:chExt cx="3641040" cy="18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FD27A1DE-B5C2-477A-00C2-8FE66886C776}"/>
                    </a:ext>
                  </a:extLst>
                </p14:cNvPr>
                <p14:cNvContentPartPr/>
                <p14:nvPr/>
              </p14:nvContentPartPr>
              <p14:xfrm>
                <a:off x="1748649" y="2058891"/>
                <a:ext cx="828720" cy="2271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FD27A1DE-B5C2-477A-00C2-8FE66886C7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0649" y="2040891"/>
                  <a:ext cx="864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1C661759-908D-D131-6679-BB6A351EC24C}"/>
                    </a:ext>
                  </a:extLst>
                </p14:cNvPr>
                <p14:cNvContentPartPr/>
                <p14:nvPr/>
              </p14:nvContentPartPr>
              <p14:xfrm>
                <a:off x="1922529" y="2518971"/>
                <a:ext cx="665280" cy="5842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1C661759-908D-D131-6679-BB6A351EC2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4889" y="2500971"/>
                  <a:ext cx="7009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5B8B01EB-4034-656C-50E1-55384AE0E679}"/>
                    </a:ext>
                  </a:extLst>
                </p14:cNvPr>
                <p14:cNvContentPartPr/>
                <p14:nvPr/>
              </p14:nvContentPartPr>
              <p14:xfrm>
                <a:off x="2695449" y="2655051"/>
                <a:ext cx="483840" cy="66888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5B8B01EB-4034-656C-50E1-55384AE0E6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7449" y="2637411"/>
                  <a:ext cx="51948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D7E525C4-4D87-887D-392D-863653534230}"/>
                    </a:ext>
                  </a:extLst>
                </p14:cNvPr>
                <p14:cNvContentPartPr/>
                <p14:nvPr/>
              </p14:nvContentPartPr>
              <p14:xfrm>
                <a:off x="2853849" y="2948091"/>
                <a:ext cx="56520" cy="49536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D7E525C4-4D87-887D-392D-8636535342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6209" y="2930451"/>
                  <a:ext cx="921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D929F4B9-ABB8-6515-25B7-00FA7F2001A2}"/>
                    </a:ext>
                  </a:extLst>
                </p14:cNvPr>
                <p14:cNvContentPartPr/>
                <p14:nvPr/>
              </p14:nvContentPartPr>
              <p14:xfrm>
                <a:off x="3712449" y="2596011"/>
                <a:ext cx="178920" cy="1944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D929F4B9-ABB8-6515-25B7-00FA7F2001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4809" y="2578371"/>
                  <a:ext cx="214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C5B5C7F7-9859-18F3-D506-97D30584DFDB}"/>
                    </a:ext>
                  </a:extLst>
                </p14:cNvPr>
                <p14:cNvContentPartPr/>
                <p14:nvPr/>
              </p14:nvContentPartPr>
              <p14:xfrm>
                <a:off x="3666009" y="2836131"/>
                <a:ext cx="312840" cy="4464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C5B5C7F7-9859-18F3-D506-97D30584DF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48009" y="2818131"/>
                  <a:ext cx="348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80346576-2AD9-8F21-F149-38773A23186E}"/>
                    </a:ext>
                  </a:extLst>
                </p14:cNvPr>
                <p14:cNvContentPartPr/>
                <p14:nvPr/>
              </p14:nvContentPartPr>
              <p14:xfrm>
                <a:off x="4374849" y="1896891"/>
                <a:ext cx="694800" cy="169560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80346576-2AD9-8F21-F149-38773A231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7209" y="1878891"/>
                  <a:ext cx="730440" cy="17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0846DA15-11D5-D7BD-D623-6151D8BC318E}"/>
                    </a:ext>
                  </a:extLst>
                </p14:cNvPr>
                <p14:cNvContentPartPr/>
                <p14:nvPr/>
              </p14:nvContentPartPr>
              <p14:xfrm>
                <a:off x="5353689" y="1746051"/>
                <a:ext cx="36000" cy="61344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0846DA15-11D5-D7BD-D623-6151D8BC31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6049" y="1728051"/>
                  <a:ext cx="71640" cy="64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C953AEF9-B019-0C6A-30F4-FEEAF19D832F}"/>
                  </a:ext>
                </a:extLst>
              </p14:cNvPr>
              <p14:cNvContentPartPr/>
              <p14:nvPr/>
            </p14:nvContentPartPr>
            <p14:xfrm>
              <a:off x="5217969" y="3253371"/>
              <a:ext cx="335880" cy="33264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C953AEF9-B019-0C6A-30F4-FEEAF19D83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969" y="3235371"/>
                <a:ext cx="371520" cy="36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1396E78E-44D8-3968-1FF8-FBDC473C81C3}"/>
              </a:ext>
            </a:extLst>
          </p:cNvPr>
          <p:cNvGrpSpPr/>
          <p:nvPr/>
        </p:nvGrpSpPr>
        <p:grpSpPr>
          <a:xfrm>
            <a:off x="5891169" y="1721571"/>
            <a:ext cx="2660400" cy="1652040"/>
            <a:chOff x="5891169" y="1721571"/>
            <a:chExt cx="2660400" cy="16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BEB9A51E-8B5D-FE7D-B6FA-0F9FECC8B56A}"/>
                    </a:ext>
                  </a:extLst>
                </p14:cNvPr>
                <p14:cNvContentPartPr/>
                <p14:nvPr/>
              </p14:nvContentPartPr>
              <p14:xfrm>
                <a:off x="5891169" y="2639931"/>
                <a:ext cx="721800" cy="61992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BEB9A51E-8B5D-FE7D-B6FA-0F9FECC8B5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73529" y="2622291"/>
                  <a:ext cx="75744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C24E54D7-9B4D-EDE8-2FE1-28B5FF9E7EB3}"/>
                    </a:ext>
                  </a:extLst>
                </p14:cNvPr>
                <p14:cNvContentPartPr/>
                <p14:nvPr/>
              </p14:nvContentPartPr>
              <p14:xfrm>
                <a:off x="6513609" y="2250771"/>
                <a:ext cx="245160" cy="6048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C24E54D7-9B4D-EDE8-2FE1-28B5FF9E7E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5969" y="2233131"/>
                  <a:ext cx="280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8567D263-8D9B-E5AE-37F2-14712F527262}"/>
                    </a:ext>
                  </a:extLst>
                </p14:cNvPr>
                <p14:cNvContentPartPr/>
                <p14:nvPr/>
              </p14:nvContentPartPr>
              <p14:xfrm>
                <a:off x="7013289" y="1835331"/>
                <a:ext cx="242280" cy="86436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8567D263-8D9B-E5AE-37F2-14712F5272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95289" y="1817331"/>
                  <a:ext cx="27792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FD4B71C2-9742-02A9-D0C2-7FD9470578E5}"/>
                    </a:ext>
                  </a:extLst>
                </p14:cNvPr>
                <p14:cNvContentPartPr/>
                <p14:nvPr/>
              </p14:nvContentPartPr>
              <p14:xfrm>
                <a:off x="7335849" y="2091291"/>
                <a:ext cx="213120" cy="7488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FD4B71C2-9742-02A9-D0C2-7FD9470578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7849" y="2073291"/>
                  <a:ext cx="248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432215C2-0EA1-6A2E-2B6B-848038C4E725}"/>
                    </a:ext>
                  </a:extLst>
                </p14:cNvPr>
                <p14:cNvContentPartPr/>
                <p14:nvPr/>
              </p14:nvContentPartPr>
              <p14:xfrm>
                <a:off x="7428729" y="1721571"/>
                <a:ext cx="272880" cy="79992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432215C2-0EA1-6A2E-2B6B-848038C4E7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11089" y="1703931"/>
                  <a:ext cx="30852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5A313FCC-F0F3-42AE-34A3-48EEFCF305B0}"/>
                    </a:ext>
                  </a:extLst>
                </p14:cNvPr>
                <p14:cNvContentPartPr/>
                <p14:nvPr/>
              </p14:nvContentPartPr>
              <p14:xfrm>
                <a:off x="7704489" y="2288571"/>
                <a:ext cx="385560" cy="103824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5A313FCC-F0F3-42AE-34A3-48EEFCF305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86849" y="2270931"/>
                  <a:ext cx="421200" cy="10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E60643A7-AA10-F6C0-2611-0C8647508420}"/>
                    </a:ext>
                  </a:extLst>
                </p14:cNvPr>
                <p14:cNvContentPartPr/>
                <p14:nvPr/>
              </p14:nvContentPartPr>
              <p14:xfrm>
                <a:off x="8204529" y="2869251"/>
                <a:ext cx="316440" cy="7236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E60643A7-AA10-F6C0-2611-0C86475084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86889" y="2851611"/>
                  <a:ext cx="352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5B3A41FA-9E6D-FFEB-1884-08D789022B7B}"/>
                    </a:ext>
                  </a:extLst>
                </p14:cNvPr>
                <p14:cNvContentPartPr/>
                <p14:nvPr/>
              </p14:nvContentPartPr>
              <p14:xfrm>
                <a:off x="8304969" y="2533731"/>
                <a:ext cx="246600" cy="83988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5B3A41FA-9E6D-FFEB-1884-08D789022B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87329" y="2516091"/>
                  <a:ext cx="282240" cy="87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5B9031B-67E8-7234-4C0A-C5025438DEBF}"/>
              </a:ext>
            </a:extLst>
          </p:cNvPr>
          <p:cNvGrpSpPr/>
          <p:nvPr/>
        </p:nvGrpSpPr>
        <p:grpSpPr>
          <a:xfrm>
            <a:off x="1947009" y="4623531"/>
            <a:ext cx="1379520" cy="1559160"/>
            <a:chOff x="1947009" y="4623531"/>
            <a:chExt cx="1379520" cy="15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68B212BA-6463-F5A3-717C-BC00C19A5AEF}"/>
                    </a:ext>
                  </a:extLst>
                </p14:cNvPr>
                <p14:cNvContentPartPr/>
                <p14:nvPr/>
              </p14:nvContentPartPr>
              <p14:xfrm>
                <a:off x="1984449" y="4912971"/>
                <a:ext cx="632880" cy="96696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68B212BA-6463-F5A3-717C-BC00C19A5A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66809" y="4894971"/>
                  <a:ext cx="66852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12A2841A-C881-8EA4-3E18-EA0C5D021197}"/>
                    </a:ext>
                  </a:extLst>
                </p14:cNvPr>
                <p14:cNvContentPartPr/>
                <p14:nvPr/>
              </p14:nvContentPartPr>
              <p14:xfrm>
                <a:off x="1947009" y="4623531"/>
                <a:ext cx="662760" cy="16992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12A2841A-C881-8EA4-3E18-EA0C5D0211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9369" y="4605531"/>
                  <a:ext cx="698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2BE8001C-0DD6-1062-CC45-78D5101C4960}"/>
                    </a:ext>
                  </a:extLst>
                </p14:cNvPr>
                <p14:cNvContentPartPr/>
                <p14:nvPr/>
              </p14:nvContentPartPr>
              <p14:xfrm>
                <a:off x="2836929" y="5352531"/>
                <a:ext cx="489600" cy="83016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2BE8001C-0DD6-1062-CC45-78D5101C49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18929" y="5334531"/>
                  <a:ext cx="52524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021D19D5-379F-D29A-F3D6-9F83B2314148}"/>
                    </a:ext>
                  </a:extLst>
                </p14:cNvPr>
                <p14:cNvContentPartPr/>
                <p14:nvPr/>
              </p14:nvContentPartPr>
              <p14:xfrm>
                <a:off x="2986689" y="5656371"/>
                <a:ext cx="22320" cy="51516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021D19D5-379F-D29A-F3D6-9F83B23141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8689" y="5638731"/>
                  <a:ext cx="57960" cy="55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861C772-715C-5917-2B22-C199865E4FED}"/>
              </a:ext>
            </a:extLst>
          </p:cNvPr>
          <p:cNvGrpSpPr/>
          <p:nvPr/>
        </p:nvGrpSpPr>
        <p:grpSpPr>
          <a:xfrm>
            <a:off x="3845289" y="5395371"/>
            <a:ext cx="242280" cy="276480"/>
            <a:chOff x="3845289" y="5395371"/>
            <a:chExt cx="24228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F5677894-E8AE-34A7-174E-CC5EF0C64CA8}"/>
                    </a:ext>
                  </a:extLst>
                </p14:cNvPr>
                <p14:cNvContentPartPr/>
                <p14:nvPr/>
              </p14:nvContentPartPr>
              <p14:xfrm>
                <a:off x="3845289" y="5395371"/>
                <a:ext cx="242280" cy="8280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F5677894-E8AE-34A7-174E-CC5EF0C64C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7649" y="5377731"/>
                  <a:ext cx="277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090CA930-AB93-19CB-B13F-670C22DEF90E}"/>
                    </a:ext>
                  </a:extLst>
                </p14:cNvPr>
                <p14:cNvContentPartPr/>
                <p14:nvPr/>
              </p14:nvContentPartPr>
              <p14:xfrm>
                <a:off x="3924489" y="5620731"/>
                <a:ext cx="141840" cy="5112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090CA930-AB93-19CB-B13F-670C22DEF9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06849" y="5602731"/>
                  <a:ext cx="1774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61D781F8-C043-0CF9-D86E-A0D3BE8AFE97}"/>
              </a:ext>
            </a:extLst>
          </p:cNvPr>
          <p:cNvGrpSpPr/>
          <p:nvPr/>
        </p:nvGrpSpPr>
        <p:grpSpPr>
          <a:xfrm>
            <a:off x="4805409" y="4689411"/>
            <a:ext cx="884520" cy="1791000"/>
            <a:chOff x="4805409" y="4689411"/>
            <a:chExt cx="884520" cy="17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1E143C5B-7D84-3703-C730-1D8E983996A3}"/>
                    </a:ext>
                  </a:extLst>
                </p14:cNvPr>
                <p14:cNvContentPartPr/>
                <p14:nvPr/>
              </p14:nvContentPartPr>
              <p14:xfrm>
                <a:off x="4805409" y="4877331"/>
                <a:ext cx="499320" cy="152064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1E143C5B-7D84-3703-C730-1D8E98399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7409" y="4859331"/>
                  <a:ext cx="534960" cy="15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5056E6E8-1F02-6AF6-3DF6-5836FCF1692D}"/>
                    </a:ext>
                  </a:extLst>
                </p14:cNvPr>
                <p14:cNvContentPartPr/>
                <p14:nvPr/>
              </p14:nvContentPartPr>
              <p14:xfrm>
                <a:off x="5283129" y="6151731"/>
                <a:ext cx="287280" cy="32868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5056E6E8-1F02-6AF6-3DF6-5836FCF169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65129" y="6133731"/>
                  <a:ext cx="3229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D6F288A3-E4C3-AFEE-93D4-D1727BCE55B6}"/>
                    </a:ext>
                  </a:extLst>
                </p14:cNvPr>
                <p14:cNvContentPartPr/>
                <p14:nvPr/>
              </p14:nvContentPartPr>
              <p14:xfrm>
                <a:off x="5656809" y="4689411"/>
                <a:ext cx="33120" cy="44028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D6F288A3-E4C3-AFEE-93D4-D1727BCE55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39169" y="4671771"/>
                  <a:ext cx="6876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A85E7DD-2A3F-D646-3429-2CEA01441240}"/>
              </a:ext>
            </a:extLst>
          </p:cNvPr>
          <p:cNvGrpSpPr/>
          <p:nvPr/>
        </p:nvGrpSpPr>
        <p:grpSpPr>
          <a:xfrm>
            <a:off x="6130929" y="4645131"/>
            <a:ext cx="2468880" cy="1548720"/>
            <a:chOff x="6130929" y="4645131"/>
            <a:chExt cx="2468880" cy="15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3EA96247-43FD-4A77-6B9F-5099B7CB0934}"/>
                    </a:ext>
                  </a:extLst>
                </p14:cNvPr>
                <p14:cNvContentPartPr/>
                <p14:nvPr/>
              </p14:nvContentPartPr>
              <p14:xfrm>
                <a:off x="6130929" y="5481411"/>
                <a:ext cx="579960" cy="59364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3EA96247-43FD-4A77-6B9F-5099B7CB09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13289" y="5463411"/>
                  <a:ext cx="6156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603AE279-1006-8F4A-AC05-1BAB9E0CAB88}"/>
                    </a:ext>
                  </a:extLst>
                </p14:cNvPr>
                <p14:cNvContentPartPr/>
                <p14:nvPr/>
              </p14:nvContentPartPr>
              <p14:xfrm>
                <a:off x="6782169" y="4725771"/>
                <a:ext cx="327240" cy="83520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603AE279-1006-8F4A-AC05-1BAB9E0CAB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64169" y="4707771"/>
                  <a:ext cx="36288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393E88C0-7097-913D-E4CC-47B3E27D814F}"/>
                    </a:ext>
                  </a:extLst>
                </p14:cNvPr>
                <p14:cNvContentPartPr/>
                <p14:nvPr/>
              </p14:nvContentPartPr>
              <p14:xfrm>
                <a:off x="7198689" y="4918371"/>
                <a:ext cx="228600" cy="10080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393E88C0-7097-913D-E4CC-47B3E27D81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80689" y="4900371"/>
                  <a:ext cx="264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C180563C-3162-6AA1-BA54-EA3E6245A58E}"/>
                    </a:ext>
                  </a:extLst>
                </p14:cNvPr>
                <p14:cNvContentPartPr/>
                <p14:nvPr/>
              </p14:nvContentPartPr>
              <p14:xfrm>
                <a:off x="7293369" y="4645131"/>
                <a:ext cx="222120" cy="78480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C180563C-3162-6AA1-BA54-EA3E6245A5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75369" y="4627131"/>
                  <a:ext cx="25776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F06A9ADF-530B-9B4F-47C4-507BA3A07545}"/>
                    </a:ext>
                  </a:extLst>
                </p14:cNvPr>
                <p14:cNvContentPartPr/>
                <p14:nvPr/>
              </p14:nvContentPartPr>
              <p14:xfrm>
                <a:off x="7577049" y="5008371"/>
                <a:ext cx="392400" cy="1120320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F06A9ADF-530B-9B4F-47C4-507BA3A075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59049" y="4990731"/>
                  <a:ext cx="428040" cy="11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90194616-01DA-1829-94A5-FAE6471AF9B6}"/>
                    </a:ext>
                  </a:extLst>
                </p14:cNvPr>
                <p14:cNvContentPartPr/>
                <p14:nvPr/>
              </p14:nvContentPartPr>
              <p14:xfrm>
                <a:off x="8111289" y="5645571"/>
                <a:ext cx="281520" cy="7416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90194616-01DA-1829-94A5-FAE6471AF9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3649" y="5627931"/>
                  <a:ext cx="317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7AB22373-EA34-6C62-2312-C4B527E926AF}"/>
                    </a:ext>
                  </a:extLst>
                </p14:cNvPr>
                <p14:cNvContentPartPr/>
                <p14:nvPr/>
              </p14:nvContentPartPr>
              <p14:xfrm>
                <a:off x="8208129" y="5215011"/>
                <a:ext cx="391680" cy="97884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7AB22373-EA34-6C62-2312-C4B527E926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0489" y="5197371"/>
                  <a:ext cx="427320" cy="101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7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1D2FF-44B3-0AA6-6CD5-5ACD0E717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A196424-1DD8-F6CF-790E-F081613EC2CA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E46526-2E34-5C82-3680-B61EBC3C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421969"/>
            <a:ext cx="9382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9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DDC5-0887-BB35-2420-FA8F40BC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4057125-7F8C-689A-AC6C-A25F0A4F7B99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03DB5A-01B7-1D14-FA24-114E2ED6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466850"/>
            <a:ext cx="10325100" cy="39243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A0BC14DC-310B-7797-A72A-37914CDB74DD}"/>
              </a:ext>
            </a:extLst>
          </p:cNvPr>
          <p:cNvGrpSpPr/>
          <p:nvPr/>
        </p:nvGrpSpPr>
        <p:grpSpPr>
          <a:xfrm>
            <a:off x="5991529" y="1080177"/>
            <a:ext cx="895320" cy="1091160"/>
            <a:chOff x="5991529" y="1080177"/>
            <a:chExt cx="89532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AF37E64F-51DF-10E0-6518-719F0080FA83}"/>
                    </a:ext>
                  </a:extLst>
                </p14:cNvPr>
                <p14:cNvContentPartPr/>
                <p14:nvPr/>
              </p14:nvContentPartPr>
              <p14:xfrm>
                <a:off x="5991529" y="1601097"/>
                <a:ext cx="145080" cy="259920"/>
              </p14:xfrm>
            </p:contentPart>
          </mc:Choice>
          <mc:Fallback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AF37E64F-51DF-10E0-6518-719F0080FA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85409" y="1594977"/>
                  <a:ext cx="157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014F6A7B-231B-DBA8-98E3-93E5B2FFF964}"/>
                    </a:ext>
                  </a:extLst>
                </p14:cNvPr>
                <p14:cNvContentPartPr/>
                <p14:nvPr/>
              </p14:nvContentPartPr>
              <p14:xfrm>
                <a:off x="6170449" y="1627017"/>
                <a:ext cx="149400" cy="87120"/>
              </p14:xfrm>
            </p:contentPart>
          </mc:Choice>
          <mc:Fallback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014F6A7B-231B-DBA8-98E3-93E5B2FFF9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64329" y="1620897"/>
                  <a:ext cx="161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54B6085B-67F5-52F7-2AF2-E1E7CBCD5497}"/>
                    </a:ext>
                  </a:extLst>
                </p14:cNvPr>
                <p14:cNvContentPartPr/>
                <p14:nvPr/>
              </p14:nvContentPartPr>
              <p14:xfrm>
                <a:off x="6343609" y="1418217"/>
                <a:ext cx="197640" cy="33084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54B6085B-67F5-52F7-2AF2-E1E7CBCD54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37489" y="1412097"/>
                  <a:ext cx="209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3789C276-51F7-DE80-412D-5945457EF1D5}"/>
                    </a:ext>
                  </a:extLst>
                </p14:cNvPr>
                <p14:cNvContentPartPr/>
                <p14:nvPr/>
              </p14:nvContentPartPr>
              <p14:xfrm>
                <a:off x="6553489" y="1187097"/>
                <a:ext cx="160560" cy="12996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3789C276-51F7-DE80-412D-5945457EF1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7369" y="1180977"/>
                  <a:ext cx="172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7ACE6533-651F-4376-E0DC-F7BE8C13B692}"/>
                    </a:ext>
                  </a:extLst>
                </p14:cNvPr>
                <p14:cNvContentPartPr/>
                <p14:nvPr/>
              </p14:nvContentPartPr>
              <p14:xfrm>
                <a:off x="6596329" y="1080177"/>
                <a:ext cx="246240" cy="34560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7ACE6533-651F-4376-E0DC-F7BE8C13B6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90209" y="1074057"/>
                  <a:ext cx="2584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42C45B44-BE84-07EC-5EAC-472BBA3F1BC7}"/>
                    </a:ext>
                  </a:extLst>
                </p14:cNvPr>
                <p14:cNvContentPartPr/>
                <p14:nvPr/>
              </p14:nvContentPartPr>
              <p14:xfrm>
                <a:off x="6026809" y="1597497"/>
                <a:ext cx="860040" cy="573840"/>
              </p14:xfrm>
            </p:contentPart>
          </mc:Choice>
          <mc:Fallback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42C45B44-BE84-07EC-5EAC-472BBA3F1B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20689" y="1591377"/>
                  <a:ext cx="872280" cy="58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D142A1D6-2703-2D7E-08D1-46A8B9BF7A46}"/>
                  </a:ext>
                </a:extLst>
              </p14:cNvPr>
              <p14:cNvContentPartPr/>
              <p14:nvPr/>
            </p14:nvContentPartPr>
            <p14:xfrm>
              <a:off x="6518929" y="1987737"/>
              <a:ext cx="443520" cy="424440"/>
            </p14:xfrm>
          </p:contentPart>
        </mc:Choice>
        <mc:Fallback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D142A1D6-2703-2D7E-08D1-46A8B9BF7A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12809" y="1981617"/>
                <a:ext cx="455760" cy="4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95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CF6C1-8860-CCA8-F034-206FA328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AE3B1F9-EA5A-5654-1AA7-107DCF152D5D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1.6 anualidades y seguros de vida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F70E6C-6D9C-1BF3-8D8E-2BA46A58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2" y="1783896"/>
            <a:ext cx="7086600" cy="3943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25C7FD-94E5-DE53-DF44-7168BC04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943" y="883464"/>
            <a:ext cx="2168980" cy="11122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B6E16727-2DA0-9254-93C3-344696C473E5}"/>
                  </a:ext>
                </a:extLst>
              </p14:cNvPr>
              <p14:cNvContentPartPr/>
              <p14:nvPr/>
            </p14:nvContentPartPr>
            <p14:xfrm>
              <a:off x="10557129" y="852171"/>
              <a:ext cx="872640" cy="6922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B6E16727-2DA0-9254-93C3-344696C473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1009" y="846051"/>
                <a:ext cx="884880" cy="7045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B7D4EC4B-18F9-67B8-56EB-5BD6D02E9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145" y="2385127"/>
            <a:ext cx="3067968" cy="20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31838-FF79-C398-FFCF-E4AF1B983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B81B856-39E5-8B36-4D58-1DE8E226A98A}"/>
              </a:ext>
            </a:extLst>
          </p:cNvPr>
          <p:cNvSpPr txBox="1"/>
          <p:nvPr/>
        </p:nvSpPr>
        <p:spPr>
          <a:xfrm>
            <a:off x="544905" y="298689"/>
            <a:ext cx="824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2.1  Rentas vitalicias fraccionadas en m pagos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C2B2DC-E570-F096-4E33-C87D4780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7" y="1308007"/>
            <a:ext cx="11580105" cy="47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7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9194F-AAD1-70C0-C470-8EDA3207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1019779-E75A-DD0A-3B92-33911EB4B864}"/>
              </a:ext>
            </a:extLst>
          </p:cNvPr>
          <p:cNvSpPr txBox="1"/>
          <p:nvPr/>
        </p:nvSpPr>
        <p:spPr>
          <a:xfrm>
            <a:off x="544905" y="298689"/>
            <a:ext cx="824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2.1  Rentas vitalicias fraccionadas en m pagos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3E7C11-07F1-A6A2-157D-C5BC1168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97" y="965098"/>
            <a:ext cx="8468405" cy="55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6C878-D558-09A7-7688-9B9C61377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8B3959-22EC-6AF7-E1D1-2C8B98C9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11" y="624852"/>
            <a:ext cx="8501546" cy="56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686D1-7096-601F-97F0-5FB00EFF8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842E06E-7EE7-0C95-6CFA-F22346DA0161}"/>
              </a:ext>
            </a:extLst>
          </p:cNvPr>
          <p:cNvSpPr txBox="1"/>
          <p:nvPr/>
        </p:nvSpPr>
        <p:spPr>
          <a:xfrm>
            <a:off x="544905" y="298689"/>
            <a:ext cx="824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2.1  Rentas vitalicias fraccionadas en m pagos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61A96C-44A0-3C83-19AF-0E261816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66" y="1096747"/>
            <a:ext cx="9346686" cy="17549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9A5669-6195-1233-6499-3C67868A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13" y="2851688"/>
            <a:ext cx="9602355" cy="32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F8FA-451A-A7C5-2CFF-69255759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E752C93-803C-BEE1-7F52-7EF135FD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5" y="493599"/>
            <a:ext cx="8800023" cy="58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1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22110-BBE3-C4DF-DDFD-1A8F82DE3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A3B725-EB53-FCFA-CC7C-7CDF1206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3" y="549728"/>
            <a:ext cx="10695366" cy="47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6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CF241-4D61-296C-EA96-0B021E0F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6A059FD-3FE4-5DAC-B365-565A3B3E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438829"/>
            <a:ext cx="10507426" cy="53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4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8AB46-7D13-EB0A-7BB4-DEE58058C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FF92F2C-0C3E-E562-A2A0-D81419D5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4" y="451523"/>
            <a:ext cx="8860971" cy="59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51AB-95C6-E596-B2C4-C0153520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E59919-A7E0-D7D1-1EBB-6175D5DE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442232"/>
            <a:ext cx="9574537" cy="5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7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AE7AE-4B36-A147-5F33-845C1B3A1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1070A4-DBF8-B93C-EE08-A0AC2AF7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5" y="378957"/>
            <a:ext cx="9478541" cy="58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4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32DDE-6818-EC54-2AB9-A41ADC90C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CBC5BD5-829C-5F11-A8F1-C1A343C3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383720"/>
            <a:ext cx="7875134" cy="49596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DC6E3C-756C-FE13-93E8-C8577C27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8" y="5343379"/>
            <a:ext cx="7324218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4B9CB-33F1-965C-4F29-B99C3F4D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E80E1DC-25D5-76A9-72CC-2566AD8D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7" y="457200"/>
            <a:ext cx="10776091" cy="58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1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30927-D156-CC6E-16B4-EFB0A9098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C32A97-46DF-F887-5756-85D082E1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58" y="838200"/>
            <a:ext cx="941294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7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CFE-AD41-F329-18CC-B4EAF741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E9B720D-7865-64F9-189E-A63073D6897C}"/>
              </a:ext>
            </a:extLst>
          </p:cNvPr>
          <p:cNvSpPr txBox="1"/>
          <p:nvPr/>
        </p:nvSpPr>
        <p:spPr>
          <a:xfrm>
            <a:off x="544905" y="298689"/>
            <a:ext cx="5569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1.1 La Teoría del Interés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EE54BE-C1CD-3F99-F61C-BAF2022422DF}"/>
              </a:ext>
            </a:extLst>
          </p:cNvPr>
          <p:cNvSpPr txBox="1"/>
          <p:nvPr/>
        </p:nvSpPr>
        <p:spPr>
          <a:xfrm>
            <a:off x="677772" y="1032402"/>
            <a:ext cx="5915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ndara" panose="020E0502030303020204" pitchFamily="34" charset="0"/>
                <a:cs typeface="Biome" panose="020B0502040204020203" pitchFamily="34" charset="0"/>
              </a:rPr>
              <a:t>A una misma tasa del 20% diferencias entre tasa de </a:t>
            </a:r>
            <a:r>
              <a:rPr lang="es-ES" sz="2800" b="1" i="1" dirty="0">
                <a:solidFill>
                  <a:srgbClr val="00B050"/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interés</a:t>
            </a:r>
            <a:r>
              <a:rPr lang="es-ES" sz="2800" dirty="0">
                <a:latin typeface="Candara" panose="020E0502030303020204" pitchFamily="34" charset="0"/>
                <a:cs typeface="Biome" panose="020B0502040204020203" pitchFamily="34" charset="0"/>
              </a:rPr>
              <a:t> y </a:t>
            </a:r>
            <a:r>
              <a:rPr lang="es-ES" sz="2800" b="1" i="1" dirty="0">
                <a:solidFill>
                  <a:srgbClr val="FF0000"/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descuento</a:t>
            </a:r>
            <a:r>
              <a:rPr lang="es-ES" sz="2800" dirty="0">
                <a:latin typeface="Candara" panose="020E0502030303020204" pitchFamily="34" charset="0"/>
                <a:cs typeface="Biome" panose="020B0502040204020203" pitchFamily="34" charset="0"/>
              </a:rPr>
              <a:t>.</a:t>
            </a:r>
            <a:endParaRPr lang="es-PE" sz="2800" b="1" i="1" dirty="0">
              <a:solidFill>
                <a:srgbClr val="FF0000"/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8ED325F-6571-9011-8B6C-EE3D35BF6295}"/>
              </a:ext>
            </a:extLst>
          </p:cNvPr>
          <p:cNvCxnSpPr/>
          <p:nvPr/>
        </p:nvCxnSpPr>
        <p:spPr>
          <a:xfrm>
            <a:off x="-413287" y="4616564"/>
            <a:ext cx="9174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D8801B40-BB49-533C-27F6-2A064A77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4" y="4335622"/>
            <a:ext cx="561883" cy="5618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7D5CEC-D027-92E1-8EDE-B2A4C0A9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25" y="4335622"/>
            <a:ext cx="561883" cy="5618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EB4D91-E0CC-A17A-EE08-AB62B9F2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109166" y="4533530"/>
            <a:ext cx="447010" cy="44701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0D45E16-DE20-9A55-8ABB-BFA334E0CECB}"/>
              </a:ext>
            </a:extLst>
          </p:cNvPr>
          <p:cNvSpPr txBox="1"/>
          <p:nvPr/>
        </p:nvSpPr>
        <p:spPr>
          <a:xfrm>
            <a:off x="242429" y="3500859"/>
            <a:ext cx="174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cs typeface="Biome" panose="020B0502040204020203" pitchFamily="34" charset="0"/>
              </a:rPr>
              <a:t>$</a:t>
            </a:r>
            <a:r>
              <a:rPr lang="es-ES" sz="5400" dirty="0">
                <a:cs typeface="Biome" panose="020B0502040204020203" pitchFamily="34" charset="0"/>
              </a:rPr>
              <a:t> 1</a:t>
            </a:r>
            <a:endParaRPr lang="es-PE" sz="5400" b="1" i="1" dirty="0">
              <a:solidFill>
                <a:srgbClr val="FF0000"/>
              </a:solidFill>
              <a:cs typeface="Biome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EA83B9-E761-5D0A-DC8D-EB880335D9FE}"/>
              </a:ext>
            </a:extLst>
          </p:cNvPr>
          <p:cNvSpPr txBox="1"/>
          <p:nvPr/>
        </p:nvSpPr>
        <p:spPr>
          <a:xfrm>
            <a:off x="6107253" y="3527165"/>
            <a:ext cx="174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cs typeface="Biome" panose="020B0502040204020203" pitchFamily="34" charset="0"/>
              </a:rPr>
              <a:t>$</a:t>
            </a:r>
            <a:r>
              <a:rPr lang="es-ES" sz="5400" dirty="0">
                <a:cs typeface="Biome" panose="020B0502040204020203" pitchFamily="34" charset="0"/>
              </a:rPr>
              <a:t> 1.2</a:t>
            </a:r>
            <a:endParaRPr lang="es-PE" sz="5400" b="1" i="1" dirty="0">
              <a:solidFill>
                <a:srgbClr val="FF0000"/>
              </a:solidFill>
              <a:cs typeface="Biome" panose="020B0502040204020203" pitchFamily="34" charset="0"/>
            </a:endParaRPr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85E51776-1D0D-6744-1476-FDA851C0D410}"/>
              </a:ext>
            </a:extLst>
          </p:cNvPr>
          <p:cNvSpPr/>
          <p:nvPr/>
        </p:nvSpPr>
        <p:spPr>
          <a:xfrm rot="18996634">
            <a:off x="1215793" y="3335903"/>
            <a:ext cx="5226797" cy="4670825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E35A9BD0-BCFA-1C5A-470E-73EF7BC9D0FA}"/>
              </a:ext>
            </a:extLst>
          </p:cNvPr>
          <p:cNvSpPr/>
          <p:nvPr/>
        </p:nvSpPr>
        <p:spPr>
          <a:xfrm rot="8071261">
            <a:off x="1650590" y="1165446"/>
            <a:ext cx="5226797" cy="4670825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AC49628-0073-ED00-2D0D-4C688918B7B4}"/>
              </a:ext>
            </a:extLst>
          </p:cNvPr>
          <p:cNvSpPr/>
          <p:nvPr/>
        </p:nvSpPr>
        <p:spPr>
          <a:xfrm rot="8383151">
            <a:off x="5735304" y="3926514"/>
            <a:ext cx="216976" cy="2557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145F8301-A310-626E-F61E-B74A6F350203}"/>
              </a:ext>
            </a:extLst>
          </p:cNvPr>
          <p:cNvSpPr/>
          <p:nvPr/>
        </p:nvSpPr>
        <p:spPr>
          <a:xfrm rot="18974028">
            <a:off x="2183608" y="5050599"/>
            <a:ext cx="216976" cy="2557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2AEEC3-2B27-8184-1B97-8F4862CDD02F}"/>
              </a:ext>
            </a:extLst>
          </p:cNvPr>
          <p:cNvSpPr txBox="1"/>
          <p:nvPr/>
        </p:nvSpPr>
        <p:spPr>
          <a:xfrm>
            <a:off x="3172903" y="2489659"/>
            <a:ext cx="174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1(1+i)</a:t>
            </a:r>
            <a:endParaRPr lang="es-PE" sz="3200" b="1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B43CF2-187E-C638-ECC7-6649805C27A2}"/>
              </a:ext>
            </a:extLst>
          </p:cNvPr>
          <p:cNvSpPr txBox="1"/>
          <p:nvPr/>
        </p:nvSpPr>
        <p:spPr>
          <a:xfrm>
            <a:off x="3172903" y="6124825"/>
            <a:ext cx="174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1.2(1-d)</a:t>
            </a:r>
            <a:endParaRPr lang="es-PE" sz="3200" b="1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7F35859-5E4C-FF81-1937-D93293D7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828" b="56086"/>
          <a:stretch/>
        </p:blipFill>
        <p:spPr>
          <a:xfrm>
            <a:off x="8592731" y="1032402"/>
            <a:ext cx="3109925" cy="84164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F126D50-8469-B960-6F42-6FBE5693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946" b="58531"/>
          <a:stretch/>
        </p:blipFill>
        <p:spPr>
          <a:xfrm>
            <a:off x="9765847" y="3500858"/>
            <a:ext cx="2206230" cy="82443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03D04CF-DA1D-7661-4919-E66B2493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911" t="831" r="42666" b="49826"/>
          <a:stretch/>
        </p:blipFill>
        <p:spPr>
          <a:xfrm>
            <a:off x="9833059" y="1986509"/>
            <a:ext cx="1472866" cy="85506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B9A973F-F79E-154A-DC5A-71243756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314" t="4169" r="25012" b="51181"/>
          <a:stretch/>
        </p:blipFill>
        <p:spPr>
          <a:xfrm>
            <a:off x="9921703" y="2815694"/>
            <a:ext cx="1618371" cy="93934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249E120-0248-DE3D-D948-5AC67242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79" t="41104" b="2631"/>
          <a:stretch/>
        </p:blipFill>
        <p:spPr>
          <a:xfrm>
            <a:off x="9227206" y="5178455"/>
            <a:ext cx="3007363" cy="106553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038B52C-1141-EC8D-08AA-2E314C4A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104" r="55373" b="2631"/>
          <a:stretch/>
        </p:blipFill>
        <p:spPr>
          <a:xfrm>
            <a:off x="8691565" y="4307713"/>
            <a:ext cx="337865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684B4-160D-A005-1FBC-DC6D7E62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CEB99B-9B52-8813-226F-E0D1C8CF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20" y="571840"/>
            <a:ext cx="10898133" cy="57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01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D7237-E1BC-2EB8-BAB0-618FA4729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CB76712-853A-9431-44F4-B73599E7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47" y="336776"/>
            <a:ext cx="10782796" cy="52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3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027EB-44C3-D284-7122-65A577D4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56F08A-C18E-ABBC-B03E-6DF836D0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74" y="871877"/>
            <a:ext cx="9698251" cy="51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1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FEE5B-81B9-BDE7-0F7E-45B3F30E8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16E209-9385-10FB-4340-3F9EFF12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1" y="1551894"/>
            <a:ext cx="10897437" cy="37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88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2D5FF-43B0-8B33-306B-F3E95AC29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60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DA731-B1CD-BB1D-177D-7F38554A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0A48B47-FC80-EA87-4538-B6BC5A6FF11D}"/>
              </a:ext>
            </a:extLst>
          </p:cNvPr>
          <p:cNvSpPr txBox="1"/>
          <p:nvPr/>
        </p:nvSpPr>
        <p:spPr>
          <a:xfrm>
            <a:off x="659482" y="680707"/>
            <a:ext cx="591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ndara" panose="020E0502030303020204" pitchFamily="34" charset="0"/>
                <a:cs typeface="Biome" panose="020B0502040204020203" pitchFamily="34" charset="0"/>
              </a:rPr>
              <a:t>A una tasa TEA 20% y m=4</a:t>
            </a:r>
            <a:endParaRPr lang="es-PE" sz="2800" b="1" i="1" dirty="0">
              <a:solidFill>
                <a:srgbClr val="FF0000"/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B2250BA-DEB8-073C-C39A-12E15650E1F7}"/>
              </a:ext>
            </a:extLst>
          </p:cNvPr>
          <p:cNvCxnSpPr/>
          <p:nvPr/>
        </p:nvCxnSpPr>
        <p:spPr>
          <a:xfrm>
            <a:off x="1328619" y="3927016"/>
            <a:ext cx="9174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0B27B9-CAE8-DFEB-7152-64DE299B0C5D}"/>
              </a:ext>
            </a:extLst>
          </p:cNvPr>
          <p:cNvSpPr txBox="1"/>
          <p:nvPr/>
        </p:nvSpPr>
        <p:spPr>
          <a:xfrm>
            <a:off x="457143" y="3007483"/>
            <a:ext cx="174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cs typeface="Biome" panose="020B0502040204020203" pitchFamily="34" charset="0"/>
              </a:rPr>
              <a:t>$ 1</a:t>
            </a:r>
            <a:endParaRPr lang="es-PE" sz="3200" b="1" i="1" dirty="0">
              <a:solidFill>
                <a:srgbClr val="FF0000"/>
              </a:solidFill>
              <a:cs typeface="Biome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915B29-9046-1CD7-0FA6-DA2848931A67}"/>
              </a:ext>
            </a:extLst>
          </p:cNvPr>
          <p:cNvSpPr txBox="1"/>
          <p:nvPr/>
        </p:nvSpPr>
        <p:spPr>
          <a:xfrm>
            <a:off x="9390099" y="3007482"/>
            <a:ext cx="174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cs typeface="Biome" panose="020B0502040204020203" pitchFamily="34" charset="0"/>
              </a:rPr>
              <a:t>$ 1.2</a:t>
            </a:r>
            <a:endParaRPr lang="es-PE" sz="3200" b="1" i="1" dirty="0">
              <a:solidFill>
                <a:srgbClr val="FF0000"/>
              </a:solidFill>
              <a:cs typeface="Biome" panose="020B05020402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5E46DA-86AB-7EB4-7D42-85A96A2753F1}"/>
              </a:ext>
            </a:extLst>
          </p:cNvPr>
          <p:cNvSpPr/>
          <p:nvPr/>
        </p:nvSpPr>
        <p:spPr>
          <a:xfrm>
            <a:off x="1328619" y="3592258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F03174-4CCA-6637-994C-562339B35BBC}"/>
              </a:ext>
            </a:extLst>
          </p:cNvPr>
          <p:cNvSpPr/>
          <p:nvPr/>
        </p:nvSpPr>
        <p:spPr>
          <a:xfrm>
            <a:off x="10261575" y="3587023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443366-13E8-F257-FCEE-222C06C7D980}"/>
              </a:ext>
            </a:extLst>
          </p:cNvPr>
          <p:cNvSpPr/>
          <p:nvPr/>
        </p:nvSpPr>
        <p:spPr>
          <a:xfrm>
            <a:off x="5795097" y="3587023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2D4E8C-3178-868D-D7F0-3832593D96B3}"/>
              </a:ext>
            </a:extLst>
          </p:cNvPr>
          <p:cNvSpPr/>
          <p:nvPr/>
        </p:nvSpPr>
        <p:spPr>
          <a:xfrm>
            <a:off x="8028336" y="3587023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207145-6FE8-A3D9-A127-161E7DFF3854}"/>
              </a:ext>
            </a:extLst>
          </p:cNvPr>
          <p:cNvSpPr/>
          <p:nvPr/>
        </p:nvSpPr>
        <p:spPr>
          <a:xfrm>
            <a:off x="3561858" y="3587023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B9FFA6E7-2E2C-4CCD-48D8-1BB5E3910D3D}"/>
              </a:ext>
            </a:extLst>
          </p:cNvPr>
          <p:cNvSpPr/>
          <p:nvPr/>
        </p:nvSpPr>
        <p:spPr>
          <a:xfrm rot="20287002">
            <a:off x="-3398148" y="2766629"/>
            <a:ext cx="13920013" cy="7802417"/>
          </a:xfrm>
          <a:prstGeom prst="arc">
            <a:avLst>
              <a:gd name="adj1" fmla="val 16200000"/>
              <a:gd name="adj2" fmla="val 20920478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2662E3CE-90A4-D611-4771-D04F7857E6A6}"/>
              </a:ext>
            </a:extLst>
          </p:cNvPr>
          <p:cNvSpPr/>
          <p:nvPr/>
        </p:nvSpPr>
        <p:spPr>
          <a:xfrm rot="18996634">
            <a:off x="1472438" y="3453495"/>
            <a:ext cx="2143660" cy="2124300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995DA3BE-A03A-73C1-95CC-1838CBB0935C}"/>
              </a:ext>
            </a:extLst>
          </p:cNvPr>
          <p:cNvSpPr/>
          <p:nvPr/>
        </p:nvSpPr>
        <p:spPr>
          <a:xfrm rot="18996634">
            <a:off x="3575009" y="3367640"/>
            <a:ext cx="2143660" cy="2124300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BED7CE2A-CC21-CED8-4305-718AEBC8F6CB}"/>
              </a:ext>
            </a:extLst>
          </p:cNvPr>
          <p:cNvSpPr/>
          <p:nvPr/>
        </p:nvSpPr>
        <p:spPr>
          <a:xfrm rot="18996634">
            <a:off x="5838927" y="3360074"/>
            <a:ext cx="2143660" cy="2124300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00D5572B-1C1F-A1BD-FA1A-05C9FCEF9689}"/>
              </a:ext>
            </a:extLst>
          </p:cNvPr>
          <p:cNvSpPr/>
          <p:nvPr/>
        </p:nvSpPr>
        <p:spPr>
          <a:xfrm rot="18996634">
            <a:off x="8068823" y="3445929"/>
            <a:ext cx="2143660" cy="2124300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63AB8E0-7AD7-0B2E-C7B3-FFCDC87EBD15}"/>
              </a:ext>
            </a:extLst>
          </p:cNvPr>
          <p:cNvSpPr txBox="1"/>
          <p:nvPr/>
        </p:nvSpPr>
        <p:spPr>
          <a:xfrm>
            <a:off x="4646839" y="1291264"/>
            <a:ext cx="25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1(1+0.2)</a:t>
            </a:r>
            <a:endParaRPr lang="es-PE" sz="3200" b="1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0252F54-48C8-2669-C96D-A3536DE8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5" y="5151277"/>
            <a:ext cx="1581150" cy="50482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101F2FDD-0994-6836-D9E9-2726ADA2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32" y="4677434"/>
            <a:ext cx="790575" cy="4476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8109E634-9BCE-D4F0-66B9-067E3306D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302" y="4673686"/>
            <a:ext cx="704850" cy="43815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D79D48E-9D77-B42D-7A47-E53101F57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891" y="5196560"/>
            <a:ext cx="1085850" cy="4857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1C951EBE-0EC5-2D92-7B5E-851447E37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70" y="5784534"/>
            <a:ext cx="2009775" cy="40957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E11166E-5220-8F28-5230-F8709DEC7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933" y="5765499"/>
            <a:ext cx="923925" cy="51435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8DD4F168-8B78-D06A-AA47-A0C274268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6587" y="4812310"/>
            <a:ext cx="4083335" cy="5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4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8A42-C5E9-EA2F-14F1-51B1424F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E5B32D-2589-B6FC-F30B-AD3BC0AF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03" y="732177"/>
            <a:ext cx="8319189" cy="11771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C7441A3-6B22-C2D0-12C2-2A90CB1C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3" y="2582679"/>
            <a:ext cx="11944851" cy="35431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3FB561-A4AE-760A-309E-A55E8426FC7B}"/>
              </a:ext>
            </a:extLst>
          </p:cNvPr>
          <p:cNvSpPr/>
          <p:nvPr/>
        </p:nvSpPr>
        <p:spPr>
          <a:xfrm>
            <a:off x="299802" y="2582678"/>
            <a:ext cx="10852879" cy="32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69290B-5E58-89B0-4BB7-49E5FB5C8132}"/>
              </a:ext>
            </a:extLst>
          </p:cNvPr>
          <p:cNvSpPr/>
          <p:nvPr/>
        </p:nvSpPr>
        <p:spPr>
          <a:xfrm>
            <a:off x="5204086" y="5448768"/>
            <a:ext cx="6308360" cy="677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28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2D2EF-3585-0847-4B7A-A2E2F5368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6CAB79D-39EC-9227-8EFF-0B28B9C8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55" y="1105837"/>
            <a:ext cx="7232489" cy="4646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3E67E4EE-457F-C43F-E22E-19E6BF4DCFDD}"/>
                  </a:ext>
                </a:extLst>
              </p14:cNvPr>
              <p14:cNvContentPartPr/>
              <p14:nvPr/>
            </p14:nvContentPartPr>
            <p14:xfrm>
              <a:off x="3609000" y="2556460"/>
              <a:ext cx="185760" cy="5464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3E67E4EE-457F-C43F-E22E-19E6BF4DC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3360" y="2520820"/>
                <a:ext cx="2574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DFB4B44-CB06-28BE-7DBB-642400C139A3}"/>
                  </a:ext>
                </a:extLst>
              </p14:cNvPr>
              <p14:cNvContentPartPr/>
              <p14:nvPr/>
            </p14:nvContentPartPr>
            <p14:xfrm>
              <a:off x="4011480" y="2614060"/>
              <a:ext cx="323640" cy="42084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DFB4B44-CB06-28BE-7DBB-642400C139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5840" y="2578060"/>
                <a:ext cx="395280" cy="49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CABAB78E-7AE1-154F-A38E-D2B216C2CA94}"/>
              </a:ext>
            </a:extLst>
          </p:cNvPr>
          <p:cNvGrpSpPr/>
          <p:nvPr/>
        </p:nvGrpSpPr>
        <p:grpSpPr>
          <a:xfrm>
            <a:off x="4350960" y="1967860"/>
            <a:ext cx="671400" cy="729000"/>
            <a:chOff x="4350960" y="1967860"/>
            <a:chExt cx="67140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7AF06226-C845-69AD-BD7F-7B84EE34ACC3}"/>
                    </a:ext>
                  </a:extLst>
                </p14:cNvPr>
                <p14:cNvContentPartPr/>
                <p14:nvPr/>
              </p14:nvContentPartPr>
              <p14:xfrm>
                <a:off x="4350960" y="2099620"/>
                <a:ext cx="194760" cy="5972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7AF06226-C845-69AD-BD7F-7B84EE34AC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4960" y="2063980"/>
                  <a:ext cx="26640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A1659B87-7236-4ED4-6D87-0AD518B9368F}"/>
                    </a:ext>
                  </a:extLst>
                </p14:cNvPr>
                <p14:cNvContentPartPr/>
                <p14:nvPr/>
              </p14:nvContentPartPr>
              <p14:xfrm>
                <a:off x="4664520" y="2181700"/>
                <a:ext cx="187920" cy="15228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A1659B87-7236-4ED4-6D87-0AD518B936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28880" y="2145700"/>
                  <a:ext cx="259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38BBA5EA-A567-689E-538F-B7931BE57077}"/>
                    </a:ext>
                  </a:extLst>
                </p14:cNvPr>
                <p14:cNvContentPartPr/>
                <p14:nvPr/>
              </p14:nvContentPartPr>
              <p14:xfrm>
                <a:off x="4784760" y="1967860"/>
                <a:ext cx="237600" cy="5922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38BBA5EA-A567-689E-538F-B7931BE570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48760" y="1932220"/>
                  <a:ext cx="309240" cy="66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43713398-2521-AE39-7912-ED5A0AF38594}"/>
                  </a:ext>
                </a:extLst>
              </p14:cNvPr>
              <p14:cNvContentPartPr/>
              <p14:nvPr/>
            </p14:nvContentPartPr>
            <p14:xfrm>
              <a:off x="7563600" y="3699820"/>
              <a:ext cx="213840" cy="5374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43713398-2521-AE39-7912-ED5A0AF38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27600" y="3663820"/>
                <a:ext cx="285480" cy="60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CD531F5E-1FF1-E8EA-F6F5-0743F32C148E}"/>
              </a:ext>
            </a:extLst>
          </p:cNvPr>
          <p:cNvGrpSpPr/>
          <p:nvPr/>
        </p:nvGrpSpPr>
        <p:grpSpPr>
          <a:xfrm>
            <a:off x="8043480" y="3093940"/>
            <a:ext cx="1329840" cy="1077480"/>
            <a:chOff x="8043480" y="3093940"/>
            <a:chExt cx="1329840" cy="10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0819386E-5F4C-E190-7861-D53ACFBB0DD1}"/>
                    </a:ext>
                  </a:extLst>
                </p14:cNvPr>
                <p14:cNvContentPartPr/>
                <p14:nvPr/>
              </p14:nvContentPartPr>
              <p14:xfrm>
                <a:off x="8043480" y="3628900"/>
                <a:ext cx="161280" cy="54252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0819386E-5F4C-E190-7861-D53ACFBB0D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07840" y="3593260"/>
                  <a:ext cx="2329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2D166C63-4F96-8B04-E95F-AD3DBF260F4E}"/>
                    </a:ext>
                  </a:extLst>
                </p14:cNvPr>
                <p14:cNvContentPartPr/>
                <p14:nvPr/>
              </p14:nvContentPartPr>
              <p14:xfrm>
                <a:off x="8197200" y="3560860"/>
                <a:ext cx="220320" cy="5752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2D166C63-4F96-8B04-E95F-AD3DBF260F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61200" y="3525220"/>
                  <a:ext cx="2919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72B8DCD0-9B24-C281-16E4-9C067C4E9245}"/>
                    </a:ext>
                  </a:extLst>
                </p14:cNvPr>
                <p14:cNvContentPartPr/>
                <p14:nvPr/>
              </p14:nvContentPartPr>
              <p14:xfrm>
                <a:off x="8524080" y="3674980"/>
                <a:ext cx="65160" cy="29772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72B8DCD0-9B24-C281-16E4-9C067C4E92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88080" y="3638980"/>
                  <a:ext cx="136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43C2DE16-9DFD-CA3D-9945-8D42EC4A9306}"/>
                    </a:ext>
                  </a:extLst>
                </p14:cNvPr>
                <p14:cNvContentPartPr/>
                <p14:nvPr/>
              </p14:nvContentPartPr>
              <p14:xfrm>
                <a:off x="8420760" y="3811420"/>
                <a:ext cx="245880" cy="10008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43C2DE16-9DFD-CA3D-9945-8D42EC4A93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85120" y="3775420"/>
                  <a:ext cx="317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9ACBA51D-D85E-1A77-B250-EC701E8F25E8}"/>
                    </a:ext>
                  </a:extLst>
                </p14:cNvPr>
                <p14:cNvContentPartPr/>
                <p14:nvPr/>
              </p14:nvContentPartPr>
              <p14:xfrm>
                <a:off x="8692560" y="3509020"/>
                <a:ext cx="91440" cy="10476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9ACBA51D-D85E-1A77-B250-EC701E8F25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56560" y="3473020"/>
                  <a:ext cx="163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E5CB57C0-A794-8275-B90A-D28F10279AE1}"/>
                    </a:ext>
                  </a:extLst>
                </p14:cNvPr>
                <p14:cNvContentPartPr/>
                <p14:nvPr/>
              </p14:nvContentPartPr>
              <p14:xfrm>
                <a:off x="8768160" y="3651580"/>
                <a:ext cx="248760" cy="41544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E5CB57C0-A794-8275-B90A-D28F10279A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32520" y="3615580"/>
                  <a:ext cx="3204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9302D3CE-65C1-9610-0786-9BC6DE6F0FAA}"/>
                    </a:ext>
                  </a:extLst>
                </p14:cNvPr>
                <p14:cNvContentPartPr/>
                <p14:nvPr/>
              </p14:nvContentPartPr>
              <p14:xfrm>
                <a:off x="9047520" y="3453220"/>
                <a:ext cx="150840" cy="51084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9302D3CE-65C1-9610-0786-9BC6DE6F0F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11880" y="3417220"/>
                  <a:ext cx="2224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9C8968A1-F1B7-C3C7-4391-1C04E1AEB281}"/>
                    </a:ext>
                  </a:extLst>
                </p14:cNvPr>
                <p14:cNvContentPartPr/>
                <p14:nvPr/>
              </p14:nvContentPartPr>
              <p14:xfrm>
                <a:off x="9112680" y="3205540"/>
                <a:ext cx="181800" cy="10836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9C8968A1-F1B7-C3C7-4391-1C04E1AEB2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6680" y="3169540"/>
                  <a:ext cx="253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3F419D0E-BC2C-FCF8-8AF2-65DFCB5D35C3}"/>
                    </a:ext>
                  </a:extLst>
                </p14:cNvPr>
                <p14:cNvContentPartPr/>
                <p14:nvPr/>
              </p14:nvContentPartPr>
              <p14:xfrm>
                <a:off x="9179280" y="3093940"/>
                <a:ext cx="194040" cy="41112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3F419D0E-BC2C-FCF8-8AF2-65DFCB5D35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43640" y="3058300"/>
                  <a:ext cx="265680" cy="48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805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C1440-8123-5AF8-D530-7287E9FD9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E64ABBD-EEB3-092D-6FFA-9AFBEBB855F8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1.2 Suma de una Progresión Geométrica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72172B9-750B-0231-88FE-150716565738}"/>
              </a:ext>
            </a:extLst>
          </p:cNvPr>
          <p:cNvGrpSpPr/>
          <p:nvPr/>
        </p:nvGrpSpPr>
        <p:grpSpPr>
          <a:xfrm>
            <a:off x="2431751" y="1828490"/>
            <a:ext cx="500400" cy="686160"/>
            <a:chOff x="1262520" y="2113300"/>
            <a:chExt cx="50040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065568FB-D054-63A1-D45D-39E0338844E6}"/>
                    </a:ext>
                  </a:extLst>
                </p14:cNvPr>
                <p14:cNvContentPartPr/>
                <p14:nvPr/>
              </p14:nvContentPartPr>
              <p14:xfrm>
                <a:off x="1262520" y="2113300"/>
                <a:ext cx="396720" cy="55584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065568FB-D054-63A1-D45D-39E0338844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4880" y="2095660"/>
                  <a:ext cx="4323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F5DBB12B-B548-A5B9-6964-3C9767B4F96D}"/>
                    </a:ext>
                  </a:extLst>
                </p14:cNvPr>
                <p14:cNvContentPartPr/>
                <p14:nvPr/>
              </p14:nvContentPartPr>
              <p14:xfrm>
                <a:off x="1745640" y="2386180"/>
                <a:ext cx="17280" cy="41328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F5DBB12B-B548-A5B9-6964-3C9767B4F9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7640" y="2368180"/>
                  <a:ext cx="5292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B97B226-6454-15DE-86AC-EF78B3195E24}"/>
              </a:ext>
            </a:extLst>
          </p:cNvPr>
          <p:cNvGrpSpPr/>
          <p:nvPr/>
        </p:nvGrpSpPr>
        <p:grpSpPr>
          <a:xfrm>
            <a:off x="3639551" y="1818770"/>
            <a:ext cx="743400" cy="582840"/>
            <a:chOff x="2470320" y="2103580"/>
            <a:chExt cx="74340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D81BD830-4B3C-D813-80A1-D8BF01AD0F40}"/>
                    </a:ext>
                  </a:extLst>
                </p14:cNvPr>
                <p14:cNvContentPartPr/>
                <p14:nvPr/>
              </p14:nvContentPartPr>
              <p14:xfrm>
                <a:off x="2470320" y="2103580"/>
                <a:ext cx="389520" cy="47952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D81BD830-4B3C-D813-80A1-D8BF01AD0F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52680" y="2085940"/>
                  <a:ext cx="4251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F76BBA3D-595E-1B65-0095-C555E976CED2}"/>
                    </a:ext>
                  </a:extLst>
                </p14:cNvPr>
                <p14:cNvContentPartPr/>
                <p14:nvPr/>
              </p14:nvContentPartPr>
              <p14:xfrm>
                <a:off x="2932920" y="2411380"/>
                <a:ext cx="280800" cy="2750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F76BBA3D-595E-1B65-0095-C555E976CE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5280" y="2393740"/>
                  <a:ext cx="31644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BE04483-E2A8-2CC6-FE59-EFCB62FCB152}"/>
              </a:ext>
            </a:extLst>
          </p:cNvPr>
          <p:cNvGrpSpPr/>
          <p:nvPr/>
        </p:nvGrpSpPr>
        <p:grpSpPr>
          <a:xfrm>
            <a:off x="5035631" y="1771250"/>
            <a:ext cx="819360" cy="720720"/>
            <a:chOff x="3866400" y="2056060"/>
            <a:chExt cx="81936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C684978D-B3EF-2096-6D51-569D5DD21F91}"/>
                    </a:ext>
                  </a:extLst>
                </p14:cNvPr>
                <p14:cNvContentPartPr/>
                <p14:nvPr/>
              </p14:nvContentPartPr>
              <p14:xfrm>
                <a:off x="3866400" y="2056060"/>
                <a:ext cx="441000" cy="53640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C684978D-B3EF-2096-6D51-569D5DD21F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8760" y="2038420"/>
                  <a:ext cx="4766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CA896893-2F96-40BA-E699-4E62D8FC96F7}"/>
                    </a:ext>
                  </a:extLst>
                </p14:cNvPr>
                <p14:cNvContentPartPr/>
                <p14:nvPr/>
              </p14:nvContentPartPr>
              <p14:xfrm>
                <a:off x="4348800" y="2384740"/>
                <a:ext cx="336960" cy="39204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CA896893-2F96-40BA-E699-4E62D8FC96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1160" y="2366740"/>
                  <a:ext cx="372600" cy="42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6D83A821-7DEB-2639-7CBD-AA9C632F8940}"/>
                  </a:ext>
                </a:extLst>
              </p14:cNvPr>
              <p14:cNvContentPartPr/>
              <p14:nvPr/>
            </p14:nvContentPartPr>
            <p14:xfrm>
              <a:off x="6438191" y="2231330"/>
              <a:ext cx="57960" cy="3132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6D83A821-7DEB-2639-7CBD-AA9C632F89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20191" y="2213690"/>
                <a:ext cx="93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0EDABD27-0F94-E7B9-6E67-005A1F2B558B}"/>
                  </a:ext>
                </a:extLst>
              </p14:cNvPr>
              <p14:cNvContentPartPr/>
              <p14:nvPr/>
            </p14:nvContentPartPr>
            <p14:xfrm>
              <a:off x="7051631" y="2222330"/>
              <a:ext cx="108720" cy="90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0EDABD27-0F94-E7B9-6E67-005A1F2B55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3991" y="2204690"/>
                <a:ext cx="1443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75912B55-4E08-B2F4-BE14-3B1E2D4A28C5}"/>
                  </a:ext>
                </a:extLst>
              </p14:cNvPr>
              <p14:cNvContentPartPr/>
              <p14:nvPr/>
            </p14:nvContentPartPr>
            <p14:xfrm>
              <a:off x="6432431" y="2224850"/>
              <a:ext cx="112320" cy="885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75912B55-4E08-B2F4-BE14-3B1E2D4A28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14431" y="2206850"/>
                <a:ext cx="1479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96D595FC-407E-4B69-6D2B-E7818794572F}"/>
                  </a:ext>
                </a:extLst>
              </p14:cNvPr>
              <p14:cNvContentPartPr/>
              <p14:nvPr/>
            </p14:nvContentPartPr>
            <p14:xfrm>
              <a:off x="7782791" y="2237810"/>
              <a:ext cx="102600" cy="11844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6D595FC-407E-4B69-6D2B-E781879457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5151" y="2220170"/>
                <a:ext cx="13824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B88D99CA-A71E-499F-40C5-36CF5CCB697D}"/>
              </a:ext>
            </a:extLst>
          </p:cNvPr>
          <p:cNvGrpSpPr/>
          <p:nvPr/>
        </p:nvGrpSpPr>
        <p:grpSpPr>
          <a:xfrm>
            <a:off x="8734631" y="1986890"/>
            <a:ext cx="691920" cy="572400"/>
            <a:chOff x="7565400" y="2271700"/>
            <a:chExt cx="69192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52328FF0-7593-6A05-E595-0CE071B6CB9C}"/>
                    </a:ext>
                  </a:extLst>
                </p14:cNvPr>
                <p14:cNvContentPartPr/>
                <p14:nvPr/>
              </p14:nvContentPartPr>
              <p14:xfrm>
                <a:off x="7565400" y="2271700"/>
                <a:ext cx="379440" cy="46440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52328FF0-7593-6A05-E595-0CE071B6CB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47400" y="2253700"/>
                  <a:ext cx="4150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E9406AD3-BBA3-801C-39C9-81F6B163E72F}"/>
                    </a:ext>
                  </a:extLst>
                </p14:cNvPr>
                <p14:cNvContentPartPr/>
                <p14:nvPr/>
              </p14:nvContentPartPr>
              <p14:xfrm>
                <a:off x="8025840" y="2507140"/>
                <a:ext cx="231480" cy="33696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E9406AD3-BBA3-801C-39C9-81F6B163E7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07840" y="2489500"/>
                  <a:ext cx="26712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BD36C4-0740-F0C1-2CE9-E50D666DA86A}"/>
              </a:ext>
            </a:extLst>
          </p:cNvPr>
          <p:cNvGrpSpPr/>
          <p:nvPr/>
        </p:nvGrpSpPr>
        <p:grpSpPr>
          <a:xfrm>
            <a:off x="2868431" y="2648930"/>
            <a:ext cx="2572560" cy="408600"/>
            <a:chOff x="1699200" y="2933740"/>
            <a:chExt cx="25725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CD6EEFEE-2943-70CB-1F54-816260AA1B2D}"/>
                    </a:ext>
                  </a:extLst>
                </p14:cNvPr>
                <p14:cNvContentPartPr/>
                <p14:nvPr/>
              </p14:nvContentPartPr>
              <p14:xfrm>
                <a:off x="1699200" y="2969380"/>
                <a:ext cx="1000800" cy="31500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CD6EEFEE-2943-70CB-1F54-816260AA1B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81560" y="2951380"/>
                  <a:ext cx="1036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244BECB3-D224-C71C-262E-8D8E1E3A89A6}"/>
                    </a:ext>
                  </a:extLst>
                </p14:cNvPr>
                <p14:cNvContentPartPr/>
                <p14:nvPr/>
              </p14:nvContentPartPr>
              <p14:xfrm>
                <a:off x="2481840" y="2933740"/>
                <a:ext cx="300240" cy="19224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244BECB3-D224-C71C-262E-8D8E1E3A89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64200" y="2916100"/>
                  <a:ext cx="335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F3BB5E52-F74A-E5D9-E066-FFA1AEB43045}"/>
                    </a:ext>
                  </a:extLst>
                </p14:cNvPr>
                <p14:cNvContentPartPr/>
                <p14:nvPr/>
              </p14:nvContentPartPr>
              <p14:xfrm>
                <a:off x="3163320" y="3015460"/>
                <a:ext cx="1013760" cy="32688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F3BB5E52-F74A-E5D9-E066-FFA1AEB430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45320" y="2997460"/>
                  <a:ext cx="1049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1DD55BC3-87F3-A8CD-9B75-C9001C17C886}"/>
                    </a:ext>
                  </a:extLst>
                </p14:cNvPr>
                <p14:cNvContentPartPr/>
                <p14:nvPr/>
              </p14:nvContentPartPr>
              <p14:xfrm>
                <a:off x="3972240" y="2973340"/>
                <a:ext cx="299520" cy="22464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1DD55BC3-87F3-A8CD-9B75-C9001C17C8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4600" y="2955700"/>
                  <a:ext cx="3351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7C5F448-8EB3-7958-4182-B8FA1A87E194}"/>
              </a:ext>
            </a:extLst>
          </p:cNvPr>
          <p:cNvGrpSpPr/>
          <p:nvPr/>
        </p:nvGrpSpPr>
        <p:grpSpPr>
          <a:xfrm>
            <a:off x="3108191" y="3175610"/>
            <a:ext cx="383760" cy="309600"/>
            <a:chOff x="1938960" y="3460420"/>
            <a:chExt cx="3837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219FA02F-AF90-75F2-D00F-45BB69EB985F}"/>
                    </a:ext>
                  </a:extLst>
                </p14:cNvPr>
                <p14:cNvContentPartPr/>
                <p14:nvPr/>
              </p14:nvContentPartPr>
              <p14:xfrm>
                <a:off x="1955520" y="3550780"/>
                <a:ext cx="88560" cy="15156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219FA02F-AF90-75F2-D00F-45BB69EB98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37880" y="3532780"/>
                  <a:ext cx="124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7C54FB01-95DC-DA03-7718-36C239EEB760}"/>
                    </a:ext>
                  </a:extLst>
                </p14:cNvPr>
                <p14:cNvContentPartPr/>
                <p14:nvPr/>
              </p14:nvContentPartPr>
              <p14:xfrm>
                <a:off x="1938960" y="3542860"/>
                <a:ext cx="128520" cy="18540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7C54FB01-95DC-DA03-7718-36C239EEB7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20960" y="3525220"/>
                  <a:ext cx="164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63645D26-6CCE-DCC7-0C19-8F9C1009F899}"/>
                    </a:ext>
                  </a:extLst>
                </p14:cNvPr>
                <p14:cNvContentPartPr/>
                <p14:nvPr/>
              </p14:nvContentPartPr>
              <p14:xfrm>
                <a:off x="2111400" y="3460420"/>
                <a:ext cx="211320" cy="30960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63645D26-6CCE-DCC7-0C19-8F9C1009F8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93400" y="3442780"/>
                  <a:ext cx="24696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F5C2436-07F4-ED5C-7392-FF32418F29C1}"/>
              </a:ext>
            </a:extLst>
          </p:cNvPr>
          <p:cNvGrpSpPr/>
          <p:nvPr/>
        </p:nvGrpSpPr>
        <p:grpSpPr>
          <a:xfrm>
            <a:off x="4690391" y="3253730"/>
            <a:ext cx="489960" cy="292320"/>
            <a:chOff x="3521160" y="3538540"/>
            <a:chExt cx="4899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9C45ED73-4525-67B7-3332-1E5CDB8DC2EA}"/>
                    </a:ext>
                  </a:extLst>
                </p14:cNvPr>
                <p14:cNvContentPartPr/>
                <p14:nvPr/>
              </p14:nvContentPartPr>
              <p14:xfrm>
                <a:off x="3540600" y="3612700"/>
                <a:ext cx="116640" cy="17280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9C45ED73-4525-67B7-3332-1E5CDB8DC2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22600" y="3594700"/>
                  <a:ext cx="152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5D81CE40-C790-A519-A459-0E503FF62900}"/>
                    </a:ext>
                  </a:extLst>
                </p14:cNvPr>
                <p14:cNvContentPartPr/>
                <p14:nvPr/>
              </p14:nvContentPartPr>
              <p14:xfrm>
                <a:off x="3521160" y="3660220"/>
                <a:ext cx="114480" cy="17064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5D81CE40-C790-A519-A459-0E503FF629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3160" y="3642580"/>
                  <a:ext cx="150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8EF2D1BE-FB3F-7E65-2FF4-1BD9C737788E}"/>
                    </a:ext>
                  </a:extLst>
                </p14:cNvPr>
                <p14:cNvContentPartPr/>
                <p14:nvPr/>
              </p14:nvContentPartPr>
              <p14:xfrm>
                <a:off x="3814200" y="3538540"/>
                <a:ext cx="196920" cy="25596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8EF2D1BE-FB3F-7E65-2FF4-1BD9C73778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96200" y="3520900"/>
                  <a:ext cx="232560" cy="291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3291217C-C288-D97B-9D69-F10734796372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112144" y="4248796"/>
            <a:ext cx="3875932" cy="14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0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4FF9A-24A0-5685-6E12-429E97AF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7A9D1D8-58FD-EF39-4BDA-E75A9A0B7146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1.3 Renta Vitalicia: Una Pensión de por Vida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6E11E0D-E95C-C1AB-93AC-A5643889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4" y="995050"/>
            <a:ext cx="9134475" cy="79057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2953AE88-142B-F9D8-F7F3-F49FBC7F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1" y="1987311"/>
            <a:ext cx="9982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1226B-87CF-2CEF-E144-4C207DB9F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C5B4A53-7AA7-90FE-4BE3-93EC929E2490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1.4 Función Valor Actual de Renta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BA634A-DCEC-B5FB-5ABE-BD9BEA52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422707"/>
            <a:ext cx="10391775" cy="3781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3A62D5-E400-750E-C6E1-C79B41A0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26" y="1121685"/>
            <a:ext cx="10448925" cy="6572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307103-E20B-EE82-DDAB-8C56C61DA70D}"/>
              </a:ext>
            </a:extLst>
          </p:cNvPr>
          <p:cNvSpPr/>
          <p:nvPr/>
        </p:nvSpPr>
        <p:spPr>
          <a:xfrm>
            <a:off x="544904" y="1121684"/>
            <a:ext cx="5780943" cy="36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02566D-31CC-2C91-8231-08374A2AF678}"/>
              </a:ext>
            </a:extLst>
          </p:cNvPr>
          <p:cNvSpPr/>
          <p:nvPr/>
        </p:nvSpPr>
        <p:spPr>
          <a:xfrm>
            <a:off x="7547810" y="1510535"/>
            <a:ext cx="3829464" cy="36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437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130</Words>
  <Application>Microsoft Office PowerPoint</Application>
  <PresentationFormat>寬螢幕</PresentationFormat>
  <Paragraphs>24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Aptos</vt:lpstr>
      <vt:lpstr>Aptos Display</vt:lpstr>
      <vt:lpstr>Arial</vt:lpstr>
      <vt:lpstr>Biome</vt:lpstr>
      <vt:lpstr>Cambria Math</vt:lpstr>
      <vt:lpstr>Candara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YANG LIN CHIU</dc:creator>
  <cp:lastModifiedBy>CHEN YANG LIN CHIU</cp:lastModifiedBy>
  <cp:revision>27</cp:revision>
  <dcterms:created xsi:type="dcterms:W3CDTF">2024-11-20T02:55:17Z</dcterms:created>
  <dcterms:modified xsi:type="dcterms:W3CDTF">2024-11-20T18:37:46Z</dcterms:modified>
</cp:coreProperties>
</file>