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9144000" cy="6858000" type="screen4x3"/>
  <p:notesSz cx="6858000" cy="9144000"/>
  <p:embeddedFontLst>
    <p:embeddedFont>
      <p:font typeface="Aharoni" panose="02010803020104030203" pitchFamily="2" charset="-79"/>
      <p:bold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gwOfiCrB5bClRqDBwDhrh7cxV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61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710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08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9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9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DEDE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1342397" y="4402430"/>
            <a:ext cx="627888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ES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LIN CHIU CHEN YANG</a:t>
            </a:r>
            <a:endParaRPr sz="14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362" y="404718"/>
            <a:ext cx="1239977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/>
          <p:nvPr/>
        </p:nvSpPr>
        <p:spPr>
          <a:xfrm>
            <a:off x="1342397" y="445984"/>
            <a:ext cx="678279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990033"/>
                </a:solidFill>
                <a:latin typeface="+mn-lt"/>
                <a:ea typeface="Arial Narrow"/>
                <a:cs typeface="Arial Narrow"/>
                <a:sym typeface="Arial Narrow"/>
              </a:rPr>
              <a:t>UNIVERSIDAD NACIONAL DE INGENIERÍA</a:t>
            </a:r>
            <a:endParaRPr sz="1600" b="1" i="0" u="none" strike="noStrike" cap="none" dirty="0">
              <a:solidFill>
                <a:srgbClr val="990033"/>
              </a:solidFill>
              <a:latin typeface="+mn-lt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Arial Narrow" panose="020B0606020202030204" pitchFamily="34" charset="0"/>
                <a:ea typeface="Arial Narrow"/>
                <a:cs typeface="Arial Narrow"/>
                <a:sym typeface="Arial Narrow"/>
              </a:rPr>
              <a:t>Facultad de Ingeniería Económica, Estadística  y Ciencias Sociales</a:t>
            </a:r>
            <a:endParaRPr dirty="0">
              <a:latin typeface="Arial Narrow" panose="020B0606020202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160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Escuela Profesional de </a:t>
            </a:r>
            <a:r>
              <a:rPr lang="es-ES" sz="1600" i="0" u="none" strike="noStrike" cap="none" dirty="0">
                <a:solidFill>
                  <a:schemeClr val="tx1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  <a:t>Ingeniería</a:t>
            </a:r>
            <a:r>
              <a:rPr lang="es-ES" sz="160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Estadística</a:t>
            </a:r>
            <a:endParaRPr sz="2000" i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416979" y="3128398"/>
            <a:ext cx="8103919" cy="13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Arial Narrow"/>
              <a:buNone/>
            </a:pPr>
            <a:br>
              <a:rPr lang="es-ES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lang="es-ES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IMPLEMENTATION OF THE ETAS MODEL FOR THE SIMULATION OF </a:t>
            </a:r>
            <a:br>
              <a:rPr lang="en-US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AFTERSHOCKS ON THE NAZCA PLATE</a:t>
            </a:r>
            <a:br>
              <a:rPr lang="es-ES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br>
              <a:rPr lang="es-ES" sz="2160" b="1" dirty="0">
                <a:latin typeface="Arial Narrow"/>
                <a:ea typeface="Arial Narrow"/>
                <a:cs typeface="Arial Narrow"/>
                <a:sym typeface="Arial Narrow"/>
              </a:rPr>
            </a:br>
            <a:endParaRPr sz="2160" b="1" u="sng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47" y="2260656"/>
            <a:ext cx="775185" cy="7751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7"/>
          <p:cNvGrpSpPr/>
          <p:nvPr/>
        </p:nvGrpSpPr>
        <p:grpSpPr>
          <a:xfrm>
            <a:off x="4153" y="70024"/>
            <a:ext cx="9135693" cy="1126728"/>
            <a:chOff x="4153" y="0"/>
            <a:chExt cx="9135693" cy="1126728"/>
          </a:xfrm>
        </p:grpSpPr>
        <p:sp>
          <p:nvSpPr>
            <p:cNvPr id="258" name="Google Shape;258;p7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0" tIns="122675" rIns="61325" bIns="122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91160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334115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365333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4794879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5819060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6382424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EFFF184-7F96-F344-E968-E01D4A2A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96" y="1330570"/>
            <a:ext cx="5143500" cy="48196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"/>
          <p:cNvGrpSpPr/>
          <p:nvPr/>
        </p:nvGrpSpPr>
        <p:grpSpPr>
          <a:xfrm>
            <a:off x="1094858" y="1776561"/>
            <a:ext cx="7098299" cy="4344540"/>
            <a:chOff x="-20758" y="3745"/>
            <a:chExt cx="7098299" cy="4344540"/>
          </a:xfrm>
        </p:grpSpPr>
        <p:sp>
          <p:nvSpPr>
            <p:cNvPr id="161" name="Google Shape;161;p2"/>
            <p:cNvSpPr/>
            <p:nvPr/>
          </p:nvSpPr>
          <p:spPr>
            <a:xfrm rot="5400000">
              <a:off x="-123814" y="106801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-20758" y="382596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 rot="5400000">
              <a:off x="3573080" y="-2873906"/>
              <a:ext cx="62680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695428" y="34344"/>
              <a:ext cx="6351515" cy="56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 rot="5400000">
              <a:off x="-123814" y="951983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-20758" y="1227778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 rot="5400000">
              <a:off x="3573245" y="-2028889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695428" y="879510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 rot="5400000">
              <a:off x="-123814" y="1797164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-20758" y="2072959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 rot="5400000">
              <a:off x="3573245" y="-1183708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695428" y="1724691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METODOLOGÍA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5400000">
              <a:off x="-123814" y="2642346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-20758" y="2918141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 rot="5400000">
              <a:off x="3573245" y="-338526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 txBox="1"/>
            <p:nvPr/>
          </p:nvSpPr>
          <p:spPr>
            <a:xfrm>
              <a:off x="695428" y="2569873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rot="5400000">
              <a:off x="-165330" y="3529043"/>
              <a:ext cx="963814" cy="67467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-20758" y="3721806"/>
              <a:ext cx="674670" cy="289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 rot="5400000">
              <a:off x="3531729" y="506654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653912" y="3415053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1588" y="-26988"/>
            <a:ext cx="9144000" cy="12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3"/>
          <p:cNvGrpSpPr/>
          <p:nvPr/>
        </p:nvGrpSpPr>
        <p:grpSpPr>
          <a:xfrm>
            <a:off x="2925" y="-1984"/>
            <a:ext cx="9138149" cy="1126728"/>
            <a:chOff x="2925" y="0"/>
            <a:chExt cx="9138149" cy="1126728"/>
          </a:xfrm>
        </p:grpSpPr>
        <p:sp>
          <p:nvSpPr>
            <p:cNvPr id="190" name="Google Shape;190;p3"/>
            <p:cNvSpPr/>
            <p:nvPr/>
          </p:nvSpPr>
          <p:spPr>
            <a:xfrm>
              <a:off x="2925" y="0"/>
              <a:ext cx="2886694" cy="1126728"/>
            </a:xfrm>
            <a:prstGeom prst="homePlate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2925" y="0"/>
              <a:ext cx="2605012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504750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3007213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044228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4546691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583706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6086169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25" tIns="144000" rIns="72000" bIns="14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7123184" y="60901"/>
              <a:ext cx="2017890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7625647" y="60901"/>
              <a:ext cx="1012965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049BC-92FA-390F-114E-69A25D19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7" y="1424267"/>
            <a:ext cx="3342326" cy="472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4"/>
          <p:cNvGrpSpPr/>
          <p:nvPr/>
        </p:nvGrpSpPr>
        <p:grpSpPr>
          <a:xfrm>
            <a:off x="2339" y="70024"/>
            <a:ext cx="9139321" cy="1126728"/>
            <a:chOff x="2339" y="0"/>
            <a:chExt cx="9139321" cy="1126728"/>
          </a:xfrm>
        </p:grpSpPr>
        <p:sp>
          <p:nvSpPr>
            <p:cNvPr id="207" name="Google Shape;207;p4"/>
            <p:cNvSpPr/>
            <p:nvPr/>
          </p:nvSpPr>
          <p:spPr>
            <a:xfrm>
              <a:off x="2339" y="149472"/>
              <a:ext cx="1584270" cy="827782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2339" y="149472"/>
              <a:ext cx="1377325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456682" y="0"/>
              <a:ext cx="332194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2020046" y="0"/>
              <a:ext cx="219521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648702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5062593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103046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6516937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000" tIns="117325" rIns="58650" bIns="11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7557390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7971281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F02BA12-10BA-00ED-A4A4-C437DB324556}"/>
              </a:ext>
            </a:extLst>
          </p:cNvPr>
          <p:cNvSpPr txBox="1"/>
          <p:nvPr/>
        </p:nvSpPr>
        <p:spPr>
          <a:xfrm>
            <a:off x="206079" y="1809033"/>
            <a:ext cx="724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Objetivos Generales</a:t>
            </a:r>
          </a:p>
          <a:p>
            <a:r>
              <a:rPr lang="es-PE" sz="2000" b="1" dirty="0"/>
              <a:t>	</a:t>
            </a:r>
            <a:r>
              <a:rPr lang="es-ES" sz="1600" dirty="0">
                <a:latin typeface="Consolas" panose="020B0609020204030204" pitchFamily="49" charset="0"/>
              </a:rPr>
              <a:t>Desarrollar y aplicar un modelo ETAS (Epidemic-Type Aftershock Sequence) para mejorar la predicción y análisis de secuencias de réplicas sísmicas, permitiendo una evaluación más precisa del riesgo y una mejor planificación de respuestas ante emergencias.</a:t>
            </a:r>
            <a:endParaRPr lang="es-PE" sz="1600" dirty="0">
              <a:latin typeface="Consolas" panose="020B0609020204030204" pitchFamily="49" charset="0"/>
            </a:endParaRPr>
          </a:p>
          <a:p>
            <a:endParaRPr lang="es-PE" sz="2000" b="1" dirty="0"/>
          </a:p>
          <a:p>
            <a:r>
              <a:rPr lang="es-PE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Objetivos Específicos</a:t>
            </a:r>
          </a:p>
          <a:p>
            <a:endParaRPr lang="es-PE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1800" dirty="0">
                <a:latin typeface="Consolas" panose="020B0609020204030204" pitchFamily="49" charset="0"/>
              </a:rPr>
              <a:t>Revisión Teórica y Metodológica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PE" sz="1800" dirty="0">
                <a:latin typeface="Consolas" panose="020B0609020204030204" pitchFamily="49" charset="0"/>
              </a:rPr>
              <a:t>Implementación del Modelo ETAS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PE" sz="1800" dirty="0">
                <a:latin typeface="Consolas" panose="020B0609020204030204" pitchFamily="49" charset="0"/>
              </a:rPr>
              <a:t>Aplicación a Datos Reales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PE" sz="1800" dirty="0">
                <a:latin typeface="Consolas" panose="020B0609020204030204" pitchFamily="49" charset="0"/>
              </a:rPr>
              <a:t>Evaluación y Comparación</a:t>
            </a:r>
            <a:endParaRPr lang="es-ES" sz="18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b="1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5"/>
          <p:cNvGrpSpPr/>
          <p:nvPr/>
        </p:nvGrpSpPr>
        <p:grpSpPr>
          <a:xfrm>
            <a:off x="4153" y="70024"/>
            <a:ext cx="9135692" cy="1126728"/>
            <a:chOff x="4153" y="0"/>
            <a:chExt cx="9135692" cy="1126728"/>
          </a:xfrm>
        </p:grpSpPr>
        <p:sp>
          <p:nvSpPr>
            <p:cNvPr id="224" name="Google Shape;224;p5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911606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3474970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Metodología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03705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646660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490782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7920328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B93C5F3-6850-D068-E2E5-8ABAD5149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2" y="2177380"/>
            <a:ext cx="5848350" cy="3429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C3F0E8-ADEF-8449-6A26-F083E79303F7}"/>
              </a:ext>
            </a:extLst>
          </p:cNvPr>
          <p:cNvSpPr txBox="1"/>
          <p:nvPr/>
        </p:nvSpPr>
        <p:spPr>
          <a:xfrm>
            <a:off x="232926" y="1643450"/>
            <a:ext cx="724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Comprensión de Datos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C3F0E8-ADEF-8449-6A26-F083E79303F7}"/>
              </a:ext>
            </a:extLst>
          </p:cNvPr>
          <p:cNvSpPr txBox="1"/>
          <p:nvPr/>
        </p:nvSpPr>
        <p:spPr>
          <a:xfrm>
            <a:off x="247916" y="930462"/>
            <a:ext cx="724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Comprensión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FDE686-8190-1F9E-B5F1-EFD6F09FB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75" y="2043702"/>
            <a:ext cx="8229600" cy="25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700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6"/>
          <p:cNvGrpSpPr/>
          <p:nvPr/>
        </p:nvGrpSpPr>
        <p:grpSpPr>
          <a:xfrm>
            <a:off x="4153" y="70024"/>
            <a:ext cx="9135692" cy="1126728"/>
            <a:chOff x="4153" y="0"/>
            <a:chExt cx="9135692" cy="1126728"/>
          </a:xfrm>
        </p:grpSpPr>
        <p:sp>
          <p:nvSpPr>
            <p:cNvPr id="241" name="Google Shape;241;p6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0" tIns="122675" rIns="61325" bIns="122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1160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334115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365333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4928697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7490782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7920328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296D347-7EFA-1749-777C-8666CBA1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19" y="1428136"/>
            <a:ext cx="4659848" cy="465984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6942722-ECB8-99F3-BECD-72189A5D4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79" y="400987"/>
            <a:ext cx="5647544" cy="56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361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FD8B62D-AC74-838A-99A3-B296EBC6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50" y="535898"/>
            <a:ext cx="5017957" cy="50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42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Rojo naranj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133</Words>
  <Application>Microsoft Office PowerPoint</Application>
  <PresentationFormat>Presentación en pantalla (4:3)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 Narrow</vt:lpstr>
      <vt:lpstr>Arial</vt:lpstr>
      <vt:lpstr>Noto Sans Symbols</vt:lpstr>
      <vt:lpstr>Aharoni</vt:lpstr>
      <vt:lpstr>Calibri</vt:lpstr>
      <vt:lpstr>Trebuchet MS</vt:lpstr>
      <vt:lpstr>Consolas</vt:lpstr>
      <vt:lpstr>Faceta</vt:lpstr>
      <vt:lpstr>  IMPLEMENTATION OF THE ETAS MODEL FOR THE SIMULATION OF  AFTERSHOCKS ON THE NAZCA PLATE  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TÍTULO (ejemplo) APLICACIÓN DE MODELOS ECONOMÉTRICOS EN EL SECTOR EDUCATIVO  </dc:title>
  <dc:creator>Marcial Ruiz</dc:creator>
  <cp:lastModifiedBy>BREÑA</cp:lastModifiedBy>
  <cp:revision>11</cp:revision>
  <dcterms:created xsi:type="dcterms:W3CDTF">2011-06-04T14:20:28Z</dcterms:created>
  <dcterms:modified xsi:type="dcterms:W3CDTF">2024-07-05T16:00:32Z</dcterms:modified>
</cp:coreProperties>
</file>