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0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B19FD-6F21-7B2E-525F-3E0EDB508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82AF08-A947-A138-1F85-4D4D619F5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s-PE"/>
              <a:t>按一下以編輯母片子標題樣式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5D3CD-3EB3-3097-A31F-4D1E50D0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AB4-D252-4FA5-BD82-D20626E36BA2}" type="datetimeFigureOut">
              <a:rPr lang="es-PE" smtClean="0"/>
              <a:t>30/10/2025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A3CAC0-FB4B-4D9B-CDD9-1654F242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23AA6C-190D-4620-C116-8F743FB6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8C0-1A4B-4FAF-9135-BE8855556B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884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CD15F-B441-17AA-D4F3-CCC5C95D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4B8AC7-9889-E389-DC5B-80081660A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22B9BA-F1F0-E6A4-7CB1-05959132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AB4-D252-4FA5-BD82-D20626E36BA2}" type="datetimeFigureOut">
              <a:rPr lang="es-PE" smtClean="0"/>
              <a:t>30/10/2025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508106-6FF7-EE8D-8C47-952DF931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E51DFC-A3C2-E357-BAF6-65D6925E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8C0-1A4B-4FAF-9135-BE8855556B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111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54EAC6-919A-D768-E02B-DA8E5A8CC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25F71F-D348-254C-A70E-37ECD62C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BA796F-02DB-EE58-AE2A-80F32C2A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AB4-D252-4FA5-BD82-D20626E36BA2}" type="datetimeFigureOut">
              <a:rPr lang="es-PE" smtClean="0"/>
              <a:t>30/10/2025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C332E7-2B4D-4382-3ED6-641C9F32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8324F6-08F7-6578-FACF-F8A8A85B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8C0-1A4B-4FAF-9135-BE8855556B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91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C701C-5E6D-DA42-3759-048B9DED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803663-D1DC-2CBE-0F6D-030A35E58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984359-FA43-FE6C-4C1A-2690DAD9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AB4-D252-4FA5-BD82-D20626E36BA2}" type="datetimeFigureOut">
              <a:rPr lang="es-PE" smtClean="0"/>
              <a:t>30/10/2025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AAE663-3FF7-B192-7E6C-82FDBD4B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72005B-DDF3-5888-54CC-694056BD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8C0-1A4B-4FAF-9135-BE8855556B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373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83B2A-9052-A5A7-3761-63047646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61F962-E17A-3A62-144F-2F7292E59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B92824-ADF7-8374-B500-B64B5347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AB4-D252-4FA5-BD82-D20626E36BA2}" type="datetimeFigureOut">
              <a:rPr lang="es-PE" smtClean="0"/>
              <a:t>30/10/2025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1FDB3D-76A7-2BE4-B7F1-8694678D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79039-91D5-AEF2-C05A-8F2F8B92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8C0-1A4B-4FAF-9135-BE8855556B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812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F5051-4580-6EF4-EE90-9E8F1BAB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059FA-C9F6-368E-4C89-B70B6B7B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9DCE0E-CD3F-0F02-A81E-087397DF6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3B57C8-51C1-E6AD-3B3B-C82642DA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AB4-D252-4FA5-BD82-D20626E36BA2}" type="datetimeFigureOut">
              <a:rPr lang="es-PE" smtClean="0"/>
              <a:t>30/10/2025</a:t>
            </a:fld>
            <a:endParaRPr lang="es-P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DEED44-1464-A77D-C5C0-167D8795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991D07-D059-05C1-F5C0-E066B859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8C0-1A4B-4FAF-9135-BE8855556B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289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D8799-AC01-2567-E600-96EBE713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6AEB97-C9D8-CA85-09D4-76B7DA43A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45CFA8-B711-79FC-EAEB-6D1198DB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AF5885-6DAC-E285-C20A-2488770FB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83C700-AD43-8D86-149F-F19727F5A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DD4A8FD-5933-875C-559F-9D5BFD3E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AB4-D252-4FA5-BD82-D20626E36BA2}" type="datetimeFigureOut">
              <a:rPr lang="es-PE" smtClean="0"/>
              <a:t>30/10/2025</a:t>
            </a:fld>
            <a:endParaRPr lang="es-PE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3D7CF4-2BAE-BB3D-2F3E-077BB4FF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E8B0D4B-D1BF-5A93-DD8D-6DABA4B8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8C0-1A4B-4FAF-9135-BE8855556B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80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AD7D8-943C-DB8D-A9A8-7DBA886A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0D26ED-F2D6-8304-FB3A-B87F680F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AB4-D252-4FA5-BD82-D20626E36BA2}" type="datetimeFigureOut">
              <a:rPr lang="es-PE" smtClean="0"/>
              <a:t>30/10/2025</a:t>
            </a:fld>
            <a:endParaRPr lang="es-PE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6A3E40-DC26-3009-6808-41D2A0FA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DB77C6-FFA9-E24E-0D9A-D82DD098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8C0-1A4B-4FAF-9135-BE8855556B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712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1A99CD-C60D-9919-0820-EA0A2187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AB4-D252-4FA5-BD82-D20626E36BA2}" type="datetimeFigureOut">
              <a:rPr lang="es-PE" smtClean="0"/>
              <a:t>30/10/2025</a:t>
            </a:fld>
            <a:endParaRPr lang="es-PE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48D2590-1B55-C23C-D783-22E2F615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332F03-1869-AB44-1E00-8F5A3E05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8C0-1A4B-4FAF-9135-BE8855556B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353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554D5-0CEA-61C7-75F3-06FB8C2E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9FA7BD-D9BC-ACCB-2EAD-783DC110F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D5D806-D144-543B-7CE7-EFCBD3BA3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934424-2125-42D7-3681-5D99BA6F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AB4-D252-4FA5-BD82-D20626E36BA2}" type="datetimeFigureOut">
              <a:rPr lang="es-PE" smtClean="0"/>
              <a:t>30/10/2025</a:t>
            </a:fld>
            <a:endParaRPr lang="es-P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6E9BAB-8269-0A79-1148-946B759C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63FFBC-2918-8087-D0C9-92C10916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8C0-1A4B-4FAF-9135-BE8855556B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999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096479-B4FD-0622-70D8-3656FA0B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6F91E9-618D-DABF-9006-81CF0060F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9C7158-9EDF-738A-265D-C4E45C2FA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s-PE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882814-DF27-AFAD-B9E5-911D0622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1AB4-D252-4FA5-BD82-D20626E36BA2}" type="datetimeFigureOut">
              <a:rPr lang="es-PE" smtClean="0"/>
              <a:t>30/10/2025</a:t>
            </a:fld>
            <a:endParaRPr lang="es-PE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8CC4B4-8406-D43B-EEA6-51E6D795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0E411C-203A-14FB-C416-A6DD3EA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A8C0-1A4B-4FAF-9135-BE8855556B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651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9CFB33-B1FC-D7D8-3521-A14635F4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s-PE"/>
              <a:t>按一下以編輯母片標題樣式</a:t>
            </a:r>
            <a:endParaRPr lang="es-PE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000C21-E14A-AEBD-A5D6-9EF2C1FD5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s-PE"/>
              <a:t>按一下以編輯母片文字樣式</a:t>
            </a:r>
          </a:p>
          <a:p>
            <a:pPr lvl="1"/>
            <a:r>
              <a:rPr lang="zh-TW" altLang="es-PE"/>
              <a:t>第二層</a:t>
            </a:r>
          </a:p>
          <a:p>
            <a:pPr lvl="2"/>
            <a:r>
              <a:rPr lang="zh-TW" altLang="es-PE"/>
              <a:t>第三層</a:t>
            </a:r>
          </a:p>
          <a:p>
            <a:pPr lvl="3"/>
            <a:r>
              <a:rPr lang="zh-TW" altLang="es-PE"/>
              <a:t>第四層</a:t>
            </a:r>
          </a:p>
          <a:p>
            <a:pPr lvl="4"/>
            <a:r>
              <a:rPr lang="zh-TW" altLang="es-PE"/>
              <a:t>第五層</a:t>
            </a:r>
            <a:endParaRPr lang="es-PE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29FA5-96CD-64DE-4082-80981387F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991AB4-D252-4FA5-BD82-D20626E36BA2}" type="datetimeFigureOut">
              <a:rPr lang="es-PE" smtClean="0"/>
              <a:t>30/10/2025</a:t>
            </a:fld>
            <a:endParaRPr lang="es-PE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693D5-8BFB-C139-381F-89DA0F10F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472BD5-9E58-D0D4-A5F5-9DAF7474A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1A8C0-1A4B-4FAF-9135-BE8855556BD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09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9A2B4A7-39E5-CD96-5A66-96BB9311E071}"/>
              </a:ext>
            </a:extLst>
          </p:cNvPr>
          <p:cNvSpPr txBox="1"/>
          <p:nvPr/>
        </p:nvSpPr>
        <p:spPr>
          <a:xfrm>
            <a:off x="331076" y="488730"/>
            <a:ext cx="2065283" cy="14773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International Workshop on Statistical Seismology (StatSei)</a:t>
            </a:r>
            <a:endParaRPr lang="es-PE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6572E5-883A-DF0D-537A-D43E8A661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841" y="488731"/>
            <a:ext cx="3700547" cy="147732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98A9CBD-96CD-C769-F217-A625106195E6}"/>
              </a:ext>
            </a:extLst>
          </p:cNvPr>
          <p:cNvSpPr txBox="1"/>
          <p:nvPr/>
        </p:nvSpPr>
        <p:spPr>
          <a:xfrm>
            <a:off x="6164318" y="858062"/>
            <a:ext cx="3394841" cy="369332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Ultima edición 13</a:t>
            </a:r>
            <a:r>
              <a:rPr lang="en-US" baseline="30000" dirty="0">
                <a:highlight>
                  <a:srgbClr val="FFFF00"/>
                </a:highlight>
              </a:rPr>
              <a:t>th</a:t>
            </a:r>
            <a:r>
              <a:rPr lang="en-US" dirty="0">
                <a:highlight>
                  <a:srgbClr val="FFFF00"/>
                </a:highlight>
              </a:rPr>
              <a:t> 2024</a:t>
            </a:r>
            <a:endParaRPr lang="es-PE" dirty="0">
              <a:highlight>
                <a:srgbClr val="FFFF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8CAF48-2B0E-E802-E78F-D1BFD0B2A233}"/>
              </a:ext>
            </a:extLst>
          </p:cNvPr>
          <p:cNvSpPr txBox="1"/>
          <p:nvPr/>
        </p:nvSpPr>
        <p:spPr>
          <a:xfrm>
            <a:off x="189185" y="2359260"/>
            <a:ext cx="2443656" cy="14773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CORSSA: the Community Online Resource for Statistical Seismicity Analysis</a:t>
            </a:r>
            <a:endParaRPr lang="es-PE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992F973-2CA1-9030-AB41-0F39A524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293" y="3429000"/>
            <a:ext cx="3248025" cy="20288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2F65656-051C-F852-2BD6-65DD0E97F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388" y="2359260"/>
            <a:ext cx="3200622" cy="348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22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YANG LIN CHIU</dc:creator>
  <cp:lastModifiedBy>CHEN YANG LIN CHIU</cp:lastModifiedBy>
  <cp:revision>1</cp:revision>
  <dcterms:created xsi:type="dcterms:W3CDTF">2025-10-30T11:54:59Z</dcterms:created>
  <dcterms:modified xsi:type="dcterms:W3CDTF">2025-10-30T18:25:57Z</dcterms:modified>
</cp:coreProperties>
</file>