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9" r:id="rId3"/>
    <p:sldId id="327" r:id="rId4"/>
    <p:sldId id="328" r:id="rId5"/>
    <p:sldId id="326" r:id="rId6"/>
    <p:sldId id="331" r:id="rId7"/>
    <p:sldId id="332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C5157-AE3C-DFF2-942F-557370911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F83F0A-82DA-EF3F-877C-ADE52E187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E24A1-E742-D4EB-58A2-60E918B1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ADB90-6D43-A88D-6C1B-E21D1B0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9F1FA-50AF-7CC1-DB82-78FF18FD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2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7747-514E-1904-F191-ADC7432F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9E071C-A735-DA8C-3D77-6C3CB4D4D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C8A1A-71A7-A455-BAA1-29A36323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2D49E-229C-4D96-E89A-E9410909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01881-A827-F1AE-421C-2E14A280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160F5C-09FF-070E-1565-04DD64D96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8FE067-DA98-657C-28FD-22150E238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6103D-C9B3-515B-33AF-FD9CB4A1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73289-3DCB-3625-DB89-56171169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F3E1F-221C-74A9-F557-D1991BE5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1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8282C-0738-57F5-8472-CC680D5F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B2137-44DD-C2A1-3E8B-9F1EF239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15517-A359-10A7-BEDF-BE8EB914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B1B82-0A18-9A67-F2D7-6738D77B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6A6F0-3410-4794-FCD5-F97A74C5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31135-80FD-B479-8618-07BF7CCC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B357F-9CE4-ACC1-8FA4-9B2862C1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4F78D-6645-3A44-80B9-297A0602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1B528-5CE0-6B79-9634-4A28F7DF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928A6-EE6E-02B4-7BBC-F350107F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48438-77D6-DD57-32D4-F01D58CB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75370-3D06-8226-BABB-932EAFEBA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0632E-61B9-8FEC-75C1-0B8062960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32EB5-7E87-3FE3-733F-42FDE222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FBC79-DFFB-8610-88A1-09024C5F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B5E9D-A1A9-4036-4784-3DA21B07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0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5677-6B1F-D891-688D-2003F481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73B78-345C-A4AA-7765-3D71D68B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28ABB-1894-276F-BE6B-81CAA1FF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E2600A-88E1-B73E-5229-E0AD28DC6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4D2422-23FF-E52F-A186-6E2F70A1C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A5D05-6BE4-7E99-E5A0-177EAC35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40DEB4-4375-A5EB-FCC9-B544F108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44B75F-D7CF-065C-280F-6584FC70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9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30DFA-B303-965C-8747-E882A799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D008D7-66A6-B90C-53B8-9B1DDD2A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53D14-D364-E0D2-5D08-E42520C6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3781B7-475E-1AB1-70F9-66424DD8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3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B2207-2245-805A-B7A0-EA9B5398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30457-83F8-69FC-A6BF-D97474A9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3C445-152A-326E-C786-10CE3457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7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7C976-6940-12DD-906A-EED61F24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AEC95-1E9B-D6CA-566C-40D54CF6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64395-FC8D-B605-9C21-B31B85B63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082D0-00BD-5972-DA8A-C85C7EAE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CDCB4-8836-7DCE-34CB-6804C2AC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D3104-6876-3F08-1754-6F1E4BBE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55AC5-EFAA-58EE-A5D2-7D269896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FD4B6E-B223-C80F-93E7-855F62D36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CEE251-5043-5B57-243A-4F09606D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51F95-3FD4-ECCB-541B-E3DCE5CA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68335-2E95-65D9-B83B-A351C0F1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61316-6A1C-87BD-24CC-E80624BA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37638A-66A4-ED8D-3466-38B05A1C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D4BF8-E1BC-224E-A2A3-7BF4D015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9C08F-1BB3-806A-5994-DE7A1CA4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CBE5-F94E-4A0E-975A-57B0430B521D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8080C-B59C-9EBC-B24E-7515DC8B5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E09C1-9740-10A4-1115-F8F5C0244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0867-9037-4385-A31F-3C0902374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A434BE-D332-6363-0913-26243C26FD97}"/>
              </a:ext>
            </a:extLst>
          </p:cNvPr>
          <p:cNvSpPr txBox="1"/>
          <p:nvPr/>
        </p:nvSpPr>
        <p:spPr>
          <a:xfrm>
            <a:off x="1110781" y="749612"/>
            <a:ext cx="11347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Nodal Auxiliary Space Preconditioning in H(curl) and H(div) Spaces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93F22-5DC1-CF98-6336-87C5F977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49" y="1563874"/>
            <a:ext cx="8316217" cy="465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4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CACDA9-1F19-142D-C7C2-8CB1D030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9" y="931752"/>
            <a:ext cx="10702776" cy="43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8CD3CA-A102-0FBF-4459-42C841AA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44" y="609221"/>
            <a:ext cx="8248011" cy="28688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E06682-640A-669C-667F-A04C7B223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616" y="3598950"/>
            <a:ext cx="8727714" cy="29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4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79AA9-CB32-FCFC-01C2-D286862A6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77" y="441858"/>
            <a:ext cx="8687167" cy="33129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DE3F30-F4CD-9298-AB58-075ADF6E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81" y="3754761"/>
            <a:ext cx="8071758" cy="28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5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E5E479-84FB-E1BA-D0C6-4D1E713C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03" y="218389"/>
            <a:ext cx="8149820" cy="27088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82573D-6E1F-0C5F-2CE2-3E3EEF5C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699" y="2929897"/>
            <a:ext cx="4423870" cy="37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F4B91F-3355-0534-9DB3-64BAB7BE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05" y="675251"/>
            <a:ext cx="9305833" cy="2901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0DFE07-6B44-62CA-7C12-C4945EE0F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05" y="3663920"/>
            <a:ext cx="9628816" cy="30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8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E818A3-4EF5-403D-C581-BA62F271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32" y="455602"/>
            <a:ext cx="7883887" cy="3393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4D9737-BC46-11FB-7880-6E1E3946C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32" y="3848668"/>
            <a:ext cx="7486123" cy="29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3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70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192352-1420-5981-2FC6-FDD8D20B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49" y="407718"/>
            <a:ext cx="8980575" cy="32853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998DBE-BA66-86E9-C0C2-DFCAF684E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832" y="3745045"/>
            <a:ext cx="373380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1F18D6-7A41-384E-8747-EA62CD5CE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314" y="4443362"/>
            <a:ext cx="5638800" cy="619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74AB73-901C-141E-0501-15441C66E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705" y="4841254"/>
            <a:ext cx="9254976" cy="6827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B2C09E-8228-FBFD-D3F1-63D6BF67B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605" y="5523998"/>
            <a:ext cx="8822803" cy="124567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91B3B66-7386-CA59-56EC-A46973EAE35E}"/>
              </a:ext>
            </a:extLst>
          </p:cNvPr>
          <p:cNvSpPr txBox="1"/>
          <p:nvPr/>
        </p:nvSpPr>
        <p:spPr>
          <a:xfrm>
            <a:off x="163426" y="258422"/>
            <a:ext cx="1583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Sobolev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/>
              <a:t>  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空间：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262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F76C15-C013-75F2-F082-DD0B80A1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70" y="1102599"/>
            <a:ext cx="6800850" cy="76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91E99E-AA9C-DA5E-97BD-06064A7C0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170" y="1789102"/>
            <a:ext cx="8143875" cy="628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8A256C-1336-CF49-86AF-512F5244E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427" y="2339921"/>
            <a:ext cx="3314700" cy="695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C703E3-482F-1ED2-8D47-C7CE90A30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170" y="3802665"/>
            <a:ext cx="6343650" cy="666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C9D5D41-742F-FD29-A375-277286EA01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716" y="4627472"/>
            <a:ext cx="7772400" cy="590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03AD290-7075-CF1A-5E44-03F253AA1F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907" y="5538078"/>
            <a:ext cx="2943225" cy="6191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D331A8A-6097-D627-F26C-D813E9B2F5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3907" y="3104255"/>
            <a:ext cx="3400425" cy="4381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CB9EB57-A62D-166B-C903-90CF836CFB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1128" y="3104510"/>
            <a:ext cx="2317324" cy="44881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886E939-BB81-7D44-446C-506D78653D6C}"/>
              </a:ext>
            </a:extLst>
          </p:cNvPr>
          <p:cNvSpPr txBox="1"/>
          <p:nvPr/>
        </p:nvSpPr>
        <p:spPr>
          <a:xfrm>
            <a:off x="247015" y="1102599"/>
            <a:ext cx="173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旋度空间：</a:t>
            </a:r>
            <a:endParaRPr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61B550-D104-36C0-06AF-A5A79A1302E1}"/>
              </a:ext>
            </a:extLst>
          </p:cNvPr>
          <p:cNvSpPr txBox="1"/>
          <p:nvPr/>
        </p:nvSpPr>
        <p:spPr>
          <a:xfrm>
            <a:off x="320366" y="3707785"/>
            <a:ext cx="1664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散度空间：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869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6304B2-0C92-2989-31D4-2674F019B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93" y="1073672"/>
            <a:ext cx="10674042" cy="1114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001647-0A2B-CD23-E05D-EBBD62E92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87" y="3211491"/>
            <a:ext cx="11430000" cy="619125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31D0A0C7-2DEB-08A7-753B-1CA5E0D120BF}"/>
              </a:ext>
            </a:extLst>
          </p:cNvPr>
          <p:cNvSpPr/>
          <p:nvPr/>
        </p:nvSpPr>
        <p:spPr>
          <a:xfrm flipH="1">
            <a:off x="5440065" y="2332027"/>
            <a:ext cx="297948" cy="797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0CAC61-5C9A-AEB2-FA66-6BBD508080BF}"/>
              </a:ext>
            </a:extLst>
          </p:cNvPr>
          <p:cNvSpPr txBox="1"/>
          <p:nvPr/>
        </p:nvSpPr>
        <p:spPr>
          <a:xfrm>
            <a:off x="5798101" y="2503861"/>
            <a:ext cx="103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1D1591-BEC8-1DC4-0695-E4BFD9343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861" y="3919186"/>
            <a:ext cx="76485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0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2B301E-36B9-931B-6671-C4CC382C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0" y="1132999"/>
            <a:ext cx="3294837" cy="5366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A69C63-2740-4D2A-1ADC-A4DDCA3F7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32" y="1132999"/>
            <a:ext cx="1947674" cy="4740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E6A089-B361-E91D-DE97-A1B1E8DB7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554" y="4300427"/>
            <a:ext cx="6492312" cy="9395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4B0D38-D9F9-2B76-4219-59DB2720E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605" y="1861002"/>
            <a:ext cx="2335901" cy="634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133FDE-39F7-0BDF-A17E-89FC8E79C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017" y="2706202"/>
            <a:ext cx="2505075" cy="723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A541E34-0361-F455-6A4C-57E439F7A5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6137" y="1859766"/>
            <a:ext cx="1304925" cy="6286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766251-C172-A560-464B-D830369D28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6137" y="2632187"/>
            <a:ext cx="1276350" cy="7239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05C0242-089D-14D7-240C-21E71CF1A1CD}"/>
              </a:ext>
            </a:extLst>
          </p:cNvPr>
          <p:cNvSpPr txBox="1"/>
          <p:nvPr/>
        </p:nvSpPr>
        <p:spPr>
          <a:xfrm>
            <a:off x="957359" y="3770758"/>
            <a:ext cx="593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虚拟空间的预条件子：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5325B16-91AA-D6C5-5396-937017DE86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3018" y="5593825"/>
            <a:ext cx="5573260" cy="682538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3266682E-6581-F57F-693B-C2B010106398}"/>
              </a:ext>
            </a:extLst>
          </p:cNvPr>
          <p:cNvSpPr/>
          <p:nvPr/>
        </p:nvSpPr>
        <p:spPr>
          <a:xfrm>
            <a:off x="6781290" y="5861451"/>
            <a:ext cx="1037137" cy="14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39420CC-2AD2-3E4F-C5DC-46455C95C5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1033" y="5390541"/>
            <a:ext cx="4400967" cy="9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5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CDD752-051D-D41F-B3EF-1890D2AF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509" y="615865"/>
            <a:ext cx="5372100" cy="876300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8D850DBB-4A82-1AE8-A44F-3FE0A82DE3D7}"/>
              </a:ext>
            </a:extLst>
          </p:cNvPr>
          <p:cNvSpPr/>
          <p:nvPr/>
        </p:nvSpPr>
        <p:spPr>
          <a:xfrm rot="5400000">
            <a:off x="5835181" y="472546"/>
            <a:ext cx="521637" cy="23688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5FB296-80AE-3F59-A177-400864356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879" y="2065204"/>
            <a:ext cx="2181545" cy="4144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D62932-B776-ADF0-0EBB-2EFA19F84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103" y="2479697"/>
            <a:ext cx="1045929" cy="51909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C7278-8A0A-70F4-4973-61E41DAC54D3}"/>
              </a:ext>
            </a:extLst>
          </p:cNvPr>
          <p:cNvCxnSpPr/>
          <p:nvPr/>
        </p:nvCxnSpPr>
        <p:spPr>
          <a:xfrm>
            <a:off x="3964446" y="1301026"/>
            <a:ext cx="0" cy="1902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C9915319-DFA4-0377-A244-200D69152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259" y="3338396"/>
            <a:ext cx="1019175" cy="5238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1863130-6348-D0FD-9489-C464EFB8C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3326" y="3316927"/>
            <a:ext cx="2266950" cy="55245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745DC69-19CD-440D-F4D7-09970CF559B5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3860276" y="3593152"/>
            <a:ext cx="473983" cy="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0B7FC86-9460-F02C-405B-229FCBABB131}"/>
              </a:ext>
            </a:extLst>
          </p:cNvPr>
          <p:cNvCxnSpPr>
            <a:stCxn id="17" idx="3"/>
          </p:cNvCxnSpPr>
          <p:nvPr/>
        </p:nvCxnSpPr>
        <p:spPr>
          <a:xfrm flipV="1">
            <a:off x="5353434" y="3593152"/>
            <a:ext cx="642330" cy="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67A67522-E6DE-FBEF-1E0B-4DFE29F9B4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9651" y="3429000"/>
            <a:ext cx="1809750" cy="3905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8C66747-1022-07A2-2507-792DBBB5AC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6139" y="3949141"/>
            <a:ext cx="8479250" cy="106370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995D94B-41CF-E469-91EB-65355C0908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3025" y="4975726"/>
            <a:ext cx="5335168" cy="146875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6D6AB08-B341-2CCC-875F-37A0E10E360D}"/>
              </a:ext>
            </a:extLst>
          </p:cNvPr>
          <p:cNvSpPr txBox="1"/>
          <p:nvPr/>
        </p:nvSpPr>
        <p:spPr>
          <a:xfrm>
            <a:off x="1330176" y="5081094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辅助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空间的预条件子：</a:t>
            </a:r>
          </a:p>
        </p:txBody>
      </p:sp>
    </p:spTree>
    <p:extLst>
      <p:ext uri="{BB962C8B-B14F-4D97-AF65-F5344CB8AC3E}">
        <p14:creationId xmlns:p14="http://schemas.microsoft.com/office/powerpoint/2010/main" val="194604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516C04-D6D1-8F44-8D1F-8DFE271C3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051" y="949910"/>
            <a:ext cx="5429538" cy="6940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7F29CD-7368-9D17-D3F3-C4CE316F3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511" y="1535987"/>
            <a:ext cx="5477003" cy="15836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C21C61-290C-C257-88BE-41710B4FF9C1}"/>
              </a:ext>
            </a:extLst>
          </p:cNvPr>
          <p:cNvSpPr txBox="1"/>
          <p:nvPr/>
        </p:nvSpPr>
        <p:spPr>
          <a:xfrm>
            <a:off x="0" y="1966416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Galerkin</a:t>
            </a:r>
            <a:r>
              <a:rPr lang="en-US" altLang="zh-CN" sz="3200" dirty="0"/>
              <a:t> matrices</a:t>
            </a:r>
            <a:r>
              <a:rPr lang="zh-CN" altLang="en-US" sz="3200" dirty="0"/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C29DA8-125D-F11F-BDE6-DC7107BBC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511" y="4156492"/>
            <a:ext cx="971550" cy="57150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34F021-41AF-954C-FAAB-3252538AB493}"/>
              </a:ext>
            </a:extLst>
          </p:cNvPr>
          <p:cNvCxnSpPr>
            <a:stCxn id="10" idx="3"/>
          </p:cNvCxnSpPr>
          <p:nvPr/>
        </p:nvCxnSpPr>
        <p:spPr>
          <a:xfrm flipV="1">
            <a:off x="4020061" y="4441051"/>
            <a:ext cx="659782" cy="1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AB74C7F-5E43-5869-2880-8625DAC69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506" y="4208523"/>
            <a:ext cx="4981575" cy="6572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51C8AA7-15E4-73ED-DA08-96149B8B97E4}"/>
              </a:ext>
            </a:extLst>
          </p:cNvPr>
          <p:cNvSpPr txBox="1"/>
          <p:nvPr/>
        </p:nvSpPr>
        <p:spPr>
          <a:xfrm>
            <a:off x="0" y="3061454"/>
            <a:ext cx="6173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Gauss– Seidel smoothing</a:t>
            </a:r>
            <a:r>
              <a:rPr lang="zh-CN" altLang="en-US" sz="32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25249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E3215-4D13-601D-41FC-E36ECAE8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62" y="1037084"/>
            <a:ext cx="8929209" cy="1723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F08F52-85E5-A599-EC5C-189B2149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60" y="2856574"/>
            <a:ext cx="10107784" cy="7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7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150559-030D-BDC2-5DF3-FBF6EDEF0BAE}"/>
              </a:ext>
            </a:extLst>
          </p:cNvPr>
          <p:cNvCxnSpPr/>
          <p:nvPr/>
        </p:nvCxnSpPr>
        <p:spPr>
          <a:xfrm>
            <a:off x="247261" y="871377"/>
            <a:ext cx="559558" cy="0"/>
          </a:xfrm>
          <a:prstGeom prst="line">
            <a:avLst/>
          </a:prstGeom>
          <a:ln w="12700">
            <a:solidFill>
              <a:srgbClr val="6B8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5A24B98-4935-971F-4C50-7F8159579891}"/>
              </a:ext>
            </a:extLst>
          </p:cNvPr>
          <p:cNvSpPr/>
          <p:nvPr/>
        </p:nvSpPr>
        <p:spPr>
          <a:xfrm>
            <a:off x="247015" y="4231005"/>
            <a:ext cx="910590" cy="262699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D8BECC-DC83-9FE3-F09A-295E9CDF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93" y="1113786"/>
            <a:ext cx="10006844" cy="845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681A82-F72D-C033-CCA6-20505007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993" y="2223576"/>
            <a:ext cx="10191750" cy="1343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7A68EF-09D5-A85E-65E7-0B41C4E20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37" y="3864480"/>
            <a:ext cx="10247106" cy="73305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E1F5CCA-6331-0CD9-2687-731F477467D4}"/>
              </a:ext>
            </a:extLst>
          </p:cNvPr>
          <p:cNvCxnSpPr>
            <a:cxnSpLocks/>
          </p:cNvCxnSpPr>
          <p:nvPr/>
        </p:nvCxnSpPr>
        <p:spPr>
          <a:xfrm>
            <a:off x="6425351" y="4597530"/>
            <a:ext cx="27678" cy="575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199BA2A-2BED-1870-BC2C-5E8A443C3F5F}"/>
              </a:ext>
            </a:extLst>
          </p:cNvPr>
          <p:cNvSpPr txBox="1"/>
          <p:nvPr/>
        </p:nvSpPr>
        <p:spPr>
          <a:xfrm>
            <a:off x="5731876" y="5173417"/>
            <a:ext cx="2872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数值模拟进行说明了系数的影响</a:t>
            </a:r>
          </a:p>
        </p:txBody>
      </p:sp>
    </p:spTree>
    <p:extLst>
      <p:ext uri="{BB962C8B-B14F-4D97-AF65-F5344CB8AC3E}">
        <p14:creationId xmlns:p14="http://schemas.microsoft.com/office/powerpoint/2010/main" val="249378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59</Words>
  <Application>Microsoft Office PowerPoint</Application>
  <PresentationFormat>宽屏</PresentationFormat>
  <Paragraphs>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Adobe 黑体 Std R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1248253053@qq.com</dc:creator>
  <cp:lastModifiedBy>1248253053@qq.com</cp:lastModifiedBy>
  <cp:revision>3</cp:revision>
  <dcterms:created xsi:type="dcterms:W3CDTF">2022-07-31T06:23:40Z</dcterms:created>
  <dcterms:modified xsi:type="dcterms:W3CDTF">2022-08-01T09:26:28Z</dcterms:modified>
</cp:coreProperties>
</file>