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65D2-88AE-FD46-BAD8-DBC6F6D02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5BD2E-539E-1440-BCF6-9395CEDB3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3E66C-3BC3-2848-ACE9-F8D6E954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E54C-643C-1647-98B1-2B77BFD76CB5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2DBB9-DC86-5440-A87D-F58A3220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59CDF-D9C0-D144-A062-76415E67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3B51-0269-5E43-A3ED-DA384841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6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94B4-487B-6044-A2DE-E4B59B12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75B4E-DCC3-3D48-93D2-D3EAEC519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47BC1-E869-944D-8D48-AC25CCA4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E54C-643C-1647-98B1-2B77BFD76CB5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9D09C-5E93-AC4C-9F11-387D2DAB1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98E54-BA18-0646-92F7-298D93EE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3B51-0269-5E43-A3ED-DA384841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3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8D5EC0-2475-F34D-80FB-D7C2256C6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4A021-71D8-2F4F-A4BD-5866A456E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433C8-DC50-E441-A05D-9196EBDC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E54C-643C-1647-98B1-2B77BFD76CB5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30C3A-66D0-D541-91AA-0413CF68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CB83A-FEFD-904B-8145-6B7930C3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3B51-0269-5E43-A3ED-DA384841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7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E903-B076-6F4E-924D-ECD7F42B3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984B-7124-FD4A-8353-781C19804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7389F-0A2E-734E-A6B6-EBDCA561F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E54C-643C-1647-98B1-2B77BFD76CB5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D6FB8-C87A-6E4A-87A4-5FC46481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7555-C54E-854C-B05F-AB1C3BFD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3B51-0269-5E43-A3ED-DA384841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6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E043-F5C3-D74A-8771-20126357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C69D-D564-594B-8A00-7A0ACAC99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9677-5CD9-DE46-AD1B-0359B22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E54C-643C-1647-98B1-2B77BFD76CB5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5F7FF-B71F-724A-84F2-40DC5298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57913-5884-274B-AECD-EFF6BBEE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3B51-0269-5E43-A3ED-DA384841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9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72B5-02FB-704E-B6D1-38799A70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AE3E5-20E4-FC4D-B770-8491ADAF9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77AFF-0266-FC41-8BB3-C8B50A19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205AC-BDDC-9E4E-884A-AA4F3903E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E54C-643C-1647-98B1-2B77BFD76CB5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F1B69-A175-A54E-AB8F-C9C499A9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973DF-9087-7A49-8AC1-C865D899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3B51-0269-5E43-A3ED-DA384841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3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E646-A38D-814E-A964-4E8ECEE3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8DFBC-CBA1-E34B-A524-50AD6E242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AEC37-7E2D-D14A-B474-79B410FEC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5AC9E-1D77-8442-9C4F-28852A260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AF51D8-EE55-3A4F-95C0-2B3CF91A0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DF6373-696E-654E-89BB-A6584F91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E54C-643C-1647-98B1-2B77BFD76CB5}" type="datetimeFigureOut">
              <a:rPr lang="en-US" smtClean="0"/>
              <a:t>7/1/19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76D3D-8A51-1A41-81E0-C0131F16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462E5A-E29C-FF46-AA14-CFCE796C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3B51-0269-5E43-A3ED-DA384841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5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EE16-85D5-654C-8F03-83B54730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8E1F5-229F-A44D-A82C-4FCB30EC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E54C-643C-1647-98B1-2B77BFD76CB5}" type="datetimeFigureOut">
              <a:rPr lang="en-US" smtClean="0"/>
              <a:t>7/1/19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7504A-BBAF-2A4B-BBFE-B71D3912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65107-059F-4347-8A92-2D22E298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3B51-0269-5E43-A3ED-DA384841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1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F1A7BE-CBD3-914D-B5B1-4893FBA5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E54C-643C-1647-98B1-2B77BFD76CB5}" type="datetimeFigureOut">
              <a:rPr lang="en-US" smtClean="0"/>
              <a:t>7/1/19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923C5-C934-5342-B501-D0BC0539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7D497-4BFB-9044-B0A5-7CC39FF9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3B51-0269-5E43-A3ED-DA384841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9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FE42-CF65-074E-912E-DF185A5CD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86692-F9B8-064A-A562-62093E315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866E2-E62F-EF44-946D-CBFD51D6B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6583B-1A74-EC4F-BD1A-6A9616EE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E54C-643C-1647-98B1-2B77BFD76CB5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98E39-25D1-4848-B9B7-0A1727F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BDC12-E2A4-EF42-8C90-394C3FD23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3B51-0269-5E43-A3ED-DA384841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0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15CA-C851-364B-AB6C-06C2901CB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7F9E2-FAFA-5545-AB84-FE36F9224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5E058-A371-DB45-B2A7-FE6ECFD75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64C1A-6ADF-D340-9C9E-E80883D2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E54C-643C-1647-98B1-2B77BFD76CB5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1C119-5A02-734B-B1F6-C552D4A2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7D8DF-5275-A446-8D6E-67A4B1A4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3B51-0269-5E43-A3ED-DA384841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7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38F1A-4A85-C841-B5E8-80771CD3F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69CEA-D960-3043-896B-98D1E4DEC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3AC08-97FB-5F49-BD8D-DEC462C8F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FE54C-643C-1647-98B1-2B77BFD76CB5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61E29-0040-194E-A00D-81D8890F2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9B8F6-F4B8-584E-8247-980C88046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13B51-0269-5E43-A3ED-DA384841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BCD82B-2A9C-3F43-BFB1-60FE941F62C1}"/>
              </a:ext>
            </a:extLst>
          </p:cNvPr>
          <p:cNvSpPr/>
          <p:nvPr/>
        </p:nvSpPr>
        <p:spPr>
          <a:xfrm>
            <a:off x="1114098" y="2133599"/>
            <a:ext cx="1786758" cy="17867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CD6541-ACF5-5342-B097-6A8232BE819D}"/>
              </a:ext>
            </a:extLst>
          </p:cNvPr>
          <p:cNvSpPr/>
          <p:nvPr/>
        </p:nvSpPr>
        <p:spPr>
          <a:xfrm>
            <a:off x="2007477" y="1240220"/>
            <a:ext cx="1786758" cy="17867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DB193A-DC4C-1B4A-B747-E313E38656EC}"/>
              </a:ext>
            </a:extLst>
          </p:cNvPr>
          <p:cNvCxnSpPr/>
          <p:nvPr/>
        </p:nvCxnSpPr>
        <p:spPr>
          <a:xfrm flipH="1">
            <a:off x="1114098" y="3026978"/>
            <a:ext cx="893379" cy="893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859A3D-2AE8-3B47-90AF-6075548F0228}"/>
              </a:ext>
            </a:extLst>
          </p:cNvPr>
          <p:cNvCxnSpPr/>
          <p:nvPr/>
        </p:nvCxnSpPr>
        <p:spPr>
          <a:xfrm flipH="1">
            <a:off x="1114098" y="1240220"/>
            <a:ext cx="893379" cy="893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ACFC03-D752-F044-8ED2-F7ABD04B6EAF}"/>
              </a:ext>
            </a:extLst>
          </p:cNvPr>
          <p:cNvCxnSpPr/>
          <p:nvPr/>
        </p:nvCxnSpPr>
        <p:spPr>
          <a:xfrm flipH="1">
            <a:off x="2900856" y="1240220"/>
            <a:ext cx="893379" cy="893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7927E0-1D68-E646-91F0-AC7354FD3512}"/>
              </a:ext>
            </a:extLst>
          </p:cNvPr>
          <p:cNvCxnSpPr/>
          <p:nvPr/>
        </p:nvCxnSpPr>
        <p:spPr>
          <a:xfrm flipH="1">
            <a:off x="2900856" y="3026978"/>
            <a:ext cx="893379" cy="893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CDB7AA-40ED-394D-99F4-521B919FA424}"/>
              </a:ext>
            </a:extLst>
          </p:cNvPr>
          <p:cNvSpPr txBox="1"/>
          <p:nvPr/>
        </p:nvSpPr>
        <p:spPr>
          <a:xfrm>
            <a:off x="2269660" y="148048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𝜏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F385A5-2CED-9945-9F33-A7D78C69E591}"/>
              </a:ext>
            </a:extLst>
          </p:cNvPr>
          <p:cNvSpPr txBox="1"/>
          <p:nvPr/>
        </p:nvSpPr>
        <p:spPr>
          <a:xfrm>
            <a:off x="2269660" y="331075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𝜏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8D0167-28B8-6F40-BAF6-2A0202F92A8A}"/>
              </a:ext>
            </a:extLst>
          </p:cNvPr>
          <p:cNvSpPr txBox="1"/>
          <p:nvPr/>
        </p:nvSpPr>
        <p:spPr>
          <a:xfrm>
            <a:off x="1376281" y="24849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𝜏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4BB783-C656-3F49-94D3-7AB21E5C12DC}"/>
              </a:ext>
            </a:extLst>
          </p:cNvPr>
          <p:cNvSpPr txBox="1"/>
          <p:nvPr/>
        </p:nvSpPr>
        <p:spPr>
          <a:xfrm>
            <a:off x="3163039" y="24849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𝜏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BCEB7D-2ADC-FA45-8E4F-C8D43F0ED632}"/>
              </a:ext>
            </a:extLst>
          </p:cNvPr>
          <p:cNvSpPr txBox="1"/>
          <p:nvPr/>
        </p:nvSpPr>
        <p:spPr>
          <a:xfrm>
            <a:off x="2033178" y="253152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𝜏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529FE6-DC49-E349-9B63-2958305F5797}"/>
              </a:ext>
            </a:extLst>
          </p:cNvPr>
          <p:cNvSpPr txBox="1"/>
          <p:nvPr/>
        </p:nvSpPr>
        <p:spPr>
          <a:xfrm>
            <a:off x="2716349" y="1755282"/>
            <a:ext cx="36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𝜏</a:t>
            </a:r>
            <a:r>
              <a:rPr lang="en-US" baseline="-25000" dirty="0"/>
              <a:t>6</a:t>
            </a:r>
          </a:p>
          <a:p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7DC80F-E695-0349-9B72-E166BEF3F33D}"/>
              </a:ext>
            </a:extLst>
          </p:cNvPr>
          <p:cNvCxnSpPr>
            <a:cxnSpLocks/>
          </p:cNvCxnSpPr>
          <p:nvPr/>
        </p:nvCxnSpPr>
        <p:spPr>
          <a:xfrm flipV="1">
            <a:off x="2607716" y="1570616"/>
            <a:ext cx="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DED703-25B1-8B4F-ADAB-494EA74E3428}"/>
              </a:ext>
            </a:extLst>
          </p:cNvPr>
          <p:cNvCxnSpPr>
            <a:cxnSpLocks/>
          </p:cNvCxnSpPr>
          <p:nvPr/>
        </p:nvCxnSpPr>
        <p:spPr>
          <a:xfrm flipV="1">
            <a:off x="2607716" y="3429000"/>
            <a:ext cx="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7A23CE-ACD2-3746-9B2A-1A42EB6136A6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347545" y="2438094"/>
            <a:ext cx="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E16743-70DA-7449-8482-F9CD878A96F1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474724" y="2483560"/>
            <a:ext cx="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EF2589-B5B7-5A48-AF63-FC3D25B118EF}"/>
              </a:ext>
            </a:extLst>
          </p:cNvPr>
          <p:cNvCxnSpPr>
            <a:cxnSpLocks/>
          </p:cNvCxnSpPr>
          <p:nvPr/>
        </p:nvCxnSpPr>
        <p:spPr>
          <a:xfrm flipH="1">
            <a:off x="2238992" y="2778091"/>
            <a:ext cx="163198" cy="15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264548-89F7-C445-8E10-28D546F68B09}"/>
              </a:ext>
            </a:extLst>
          </p:cNvPr>
          <p:cNvCxnSpPr>
            <a:cxnSpLocks/>
          </p:cNvCxnSpPr>
          <p:nvPr/>
        </p:nvCxnSpPr>
        <p:spPr>
          <a:xfrm rot="10800000" flipH="1">
            <a:off x="2999840" y="1977526"/>
            <a:ext cx="163198" cy="15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3555888-65AD-D149-8F06-A63D6EBE8F62}"/>
              </a:ext>
            </a:extLst>
          </p:cNvPr>
          <p:cNvSpPr txBox="1"/>
          <p:nvPr/>
        </p:nvSpPr>
        <p:spPr>
          <a:xfrm>
            <a:off x="2533135" y="23601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24FC68-754F-874C-9C53-0AB0603D9797}"/>
              </a:ext>
            </a:extLst>
          </p:cNvPr>
          <p:cNvSpPr/>
          <p:nvPr/>
        </p:nvSpPr>
        <p:spPr>
          <a:xfrm>
            <a:off x="5325762" y="1471503"/>
            <a:ext cx="2142163" cy="2142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𝜏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65DD301-9662-E146-807C-2729D4F82271}"/>
              </a:ext>
            </a:extLst>
          </p:cNvPr>
          <p:cNvCxnSpPr/>
          <p:nvPr/>
        </p:nvCxnSpPr>
        <p:spPr>
          <a:xfrm>
            <a:off x="6285793" y="1480488"/>
            <a:ext cx="19375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B05AB97-2431-1546-B87D-38EA4F8FD474}"/>
              </a:ext>
            </a:extLst>
          </p:cNvPr>
          <p:cNvCxnSpPr/>
          <p:nvPr/>
        </p:nvCxnSpPr>
        <p:spPr>
          <a:xfrm>
            <a:off x="6285794" y="3611022"/>
            <a:ext cx="19375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428B05-0EA9-714C-8281-0F07C9EA25E2}"/>
              </a:ext>
            </a:extLst>
          </p:cNvPr>
          <p:cNvCxnSpPr>
            <a:cxnSpLocks/>
          </p:cNvCxnSpPr>
          <p:nvPr/>
        </p:nvCxnSpPr>
        <p:spPr>
          <a:xfrm rot="16200000">
            <a:off x="7369233" y="2527782"/>
            <a:ext cx="19375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0379A6-F273-0448-9E27-9951AA6E2CE1}"/>
              </a:ext>
            </a:extLst>
          </p:cNvPr>
          <p:cNvCxnSpPr>
            <a:cxnSpLocks/>
          </p:cNvCxnSpPr>
          <p:nvPr/>
        </p:nvCxnSpPr>
        <p:spPr>
          <a:xfrm rot="16200000">
            <a:off x="5233818" y="2563618"/>
            <a:ext cx="19375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E5721EC-F99D-6E41-B29A-00D641F98E60}"/>
              </a:ext>
            </a:extLst>
          </p:cNvPr>
          <p:cNvSpPr txBox="1"/>
          <p:nvPr/>
        </p:nvSpPr>
        <p:spPr>
          <a:xfrm>
            <a:off x="6264876" y="108739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𝜇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ADBA2B-C992-D44E-9F2E-76E50E77FAF1}"/>
              </a:ext>
            </a:extLst>
          </p:cNvPr>
          <p:cNvSpPr txBox="1"/>
          <p:nvPr/>
        </p:nvSpPr>
        <p:spPr>
          <a:xfrm>
            <a:off x="6230800" y="324169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𝜇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2AA6A4-A350-7C4E-BDDB-F3D79371D0EB}"/>
              </a:ext>
            </a:extLst>
          </p:cNvPr>
          <p:cNvSpPr txBox="1"/>
          <p:nvPr/>
        </p:nvSpPr>
        <p:spPr>
          <a:xfrm>
            <a:off x="7581805" y="22820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𝜇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0D4383-2527-5C44-B677-63906F03C207}"/>
              </a:ext>
            </a:extLst>
          </p:cNvPr>
          <p:cNvSpPr txBox="1"/>
          <p:nvPr/>
        </p:nvSpPr>
        <p:spPr>
          <a:xfrm>
            <a:off x="5380367" y="23601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𝜇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E9EFCB-9766-4445-AE3A-7E72280FC812}"/>
              </a:ext>
            </a:extLst>
          </p:cNvPr>
          <p:cNvSpPr/>
          <p:nvPr/>
        </p:nvSpPr>
        <p:spPr>
          <a:xfrm>
            <a:off x="8576161" y="2122550"/>
            <a:ext cx="1786758" cy="17867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1B16FF1-A48F-EB4F-A31D-84D5B833AC0C}"/>
              </a:ext>
            </a:extLst>
          </p:cNvPr>
          <p:cNvSpPr/>
          <p:nvPr/>
        </p:nvSpPr>
        <p:spPr>
          <a:xfrm>
            <a:off x="9469540" y="1229171"/>
            <a:ext cx="1786758" cy="17867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FAB215-553B-3845-A150-4D0D7E4ECDD2}"/>
              </a:ext>
            </a:extLst>
          </p:cNvPr>
          <p:cNvCxnSpPr/>
          <p:nvPr/>
        </p:nvCxnSpPr>
        <p:spPr>
          <a:xfrm flipH="1">
            <a:off x="8576161" y="3015929"/>
            <a:ext cx="893379" cy="893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813A2FD-F925-654F-9BD9-107524122C3B}"/>
              </a:ext>
            </a:extLst>
          </p:cNvPr>
          <p:cNvCxnSpPr/>
          <p:nvPr/>
        </p:nvCxnSpPr>
        <p:spPr>
          <a:xfrm flipH="1">
            <a:off x="8576161" y="1229171"/>
            <a:ext cx="893379" cy="893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638E28-A734-9449-ACDF-B158681DD324}"/>
              </a:ext>
            </a:extLst>
          </p:cNvPr>
          <p:cNvCxnSpPr/>
          <p:nvPr/>
        </p:nvCxnSpPr>
        <p:spPr>
          <a:xfrm flipH="1">
            <a:off x="10362919" y="1229171"/>
            <a:ext cx="893379" cy="893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C1E7934-73EA-CA4B-A56C-7CBA123A6311}"/>
              </a:ext>
            </a:extLst>
          </p:cNvPr>
          <p:cNvCxnSpPr/>
          <p:nvPr/>
        </p:nvCxnSpPr>
        <p:spPr>
          <a:xfrm flipH="1">
            <a:off x="10362919" y="3015929"/>
            <a:ext cx="893379" cy="893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6BC981A-D934-A849-9D84-AF0338230CC3}"/>
              </a:ext>
            </a:extLst>
          </p:cNvPr>
          <p:cNvSpPr txBox="1"/>
          <p:nvPr/>
        </p:nvSpPr>
        <p:spPr>
          <a:xfrm>
            <a:off x="9731723" y="146943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2𝜏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D0FB3B-B5AF-B749-BF66-3012604DDF8D}"/>
              </a:ext>
            </a:extLst>
          </p:cNvPr>
          <p:cNvSpPr txBox="1"/>
          <p:nvPr/>
        </p:nvSpPr>
        <p:spPr>
          <a:xfrm>
            <a:off x="8838344" y="247391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3𝜏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CD07D7-56BD-B94F-809A-4E2AC79509CB}"/>
              </a:ext>
            </a:extLst>
          </p:cNvPr>
          <p:cNvSpPr txBox="1"/>
          <p:nvPr/>
        </p:nvSpPr>
        <p:spPr>
          <a:xfrm>
            <a:off x="10625102" y="247391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-2𝜏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0E6D02-0883-B246-8405-51CB553436B4}"/>
              </a:ext>
            </a:extLst>
          </p:cNvPr>
          <p:cNvSpPr txBox="1"/>
          <p:nvPr/>
        </p:nvSpPr>
        <p:spPr>
          <a:xfrm>
            <a:off x="9995198" y="23490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76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31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Qi</dc:creator>
  <cp:lastModifiedBy>Yang Qi</cp:lastModifiedBy>
  <cp:revision>3</cp:revision>
  <cp:lastPrinted>2019-07-01T08:38:47Z</cp:lastPrinted>
  <dcterms:created xsi:type="dcterms:W3CDTF">2019-07-01T08:27:31Z</dcterms:created>
  <dcterms:modified xsi:type="dcterms:W3CDTF">2019-07-01T08:54:12Z</dcterms:modified>
</cp:coreProperties>
</file>