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65D2-88AE-FD46-BAD8-DBC6F6D0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5BD2E-539E-1440-BCF6-9395CEDB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E66C-3BC3-2848-ACE9-F8D6E954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DBB9-DC86-5440-A87D-F58A3220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9CDF-D9C0-D144-A062-76415E6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94B4-487B-6044-A2DE-E4B59B12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5B4E-DCC3-3D48-93D2-D3EAEC51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7BC1-E869-944D-8D48-AC25CCA4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D09C-5E93-AC4C-9F11-387D2DA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8E54-BA18-0646-92F7-298D93EE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D5EC0-2475-F34D-80FB-D7C2256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4A021-71D8-2F4F-A4BD-5866A456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33C8-DC50-E441-A05D-9196EBD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0C3A-66D0-D541-91AA-0413CF6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B83A-FEFD-904B-8145-6B7930C3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903-B076-6F4E-924D-ECD7F42B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984B-7124-FD4A-8353-781C1980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389F-0A2E-734E-A6B6-EBDCA561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6FB8-C87A-6E4A-87A4-5FC46481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7555-C54E-854C-B05F-AB1C3BFD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E043-F5C3-D74A-8771-20126357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C69D-D564-594B-8A00-7A0ACAC9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9677-5CD9-DE46-AD1B-0359B2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F7FF-B71F-724A-84F2-40DC529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7913-5884-274B-AECD-EFF6BBEE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72B5-02FB-704E-B6D1-38799A70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E3E5-20E4-FC4D-B770-8491ADAF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7AFF-0266-FC41-8BB3-C8B50A19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205AC-BDDC-9E4E-884A-AA4F390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1B69-A175-A54E-AB8F-C9C499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973DF-9087-7A49-8AC1-C865D89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E646-A38D-814E-A964-4E8ECEE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DFBC-CBA1-E34B-A524-50AD6E24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EC37-7E2D-D14A-B474-79B410FE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5AC9E-1D77-8442-9C4F-28852A26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F51D8-EE55-3A4F-95C0-2B3CF91A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F6373-696E-654E-89BB-A6584F9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76D3D-8A51-1A41-81E0-C0131F1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62E5A-E29C-FF46-AA14-CFCE796C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EE16-85D5-654C-8F03-83B54730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8E1F5-229F-A44D-A82C-4FCB30EC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504A-BBAF-2A4B-BBFE-B71D391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65107-059F-4347-8A92-2D22E298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1A7BE-CBD3-914D-B5B1-4893FBA5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923C5-C934-5342-B501-D0BC053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D497-4BFB-9044-B0A5-7CC39FF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FE42-CF65-074E-912E-DF185A5C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6692-F9B8-064A-A562-62093E31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66E2-E62F-EF44-946D-CBFD51D6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6583B-1A74-EC4F-BD1A-6A9616EE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8E39-25D1-4848-B9B7-0A1727F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BDC12-E2A4-EF42-8C90-394C3FD2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5CA-C851-364B-AB6C-06C2901C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7F9E2-FAFA-5545-AB84-FE36F9224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5E058-A371-DB45-B2A7-FE6ECFD75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64C1A-6ADF-D340-9C9E-E80883D2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C119-5A02-734B-B1F6-C552D4A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D8DF-5275-A446-8D6E-67A4B1A4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38F1A-4A85-C841-B5E8-80771CD3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9CEA-D960-3043-896B-98D1E4DE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AC08-97FB-5F49-BD8D-DEC462C8F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E54C-643C-1647-98B1-2B77BFD76CB5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1E29-0040-194E-A00D-81D8890F2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B8F6-F4B8-584E-8247-980C88046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3B51-0269-5E43-A3ED-DA384841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CD82B-2A9C-3F43-BFB1-60FE941F62C1}"/>
              </a:ext>
            </a:extLst>
          </p:cNvPr>
          <p:cNvSpPr/>
          <p:nvPr/>
        </p:nvSpPr>
        <p:spPr>
          <a:xfrm>
            <a:off x="1114098" y="2133599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D6541-ACF5-5342-B097-6A8232BE819D}"/>
              </a:ext>
            </a:extLst>
          </p:cNvPr>
          <p:cNvSpPr/>
          <p:nvPr/>
        </p:nvSpPr>
        <p:spPr>
          <a:xfrm>
            <a:off x="2007477" y="1240220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DB193A-DC4C-1B4A-B747-E313E38656EC}"/>
              </a:ext>
            </a:extLst>
          </p:cNvPr>
          <p:cNvCxnSpPr/>
          <p:nvPr/>
        </p:nvCxnSpPr>
        <p:spPr>
          <a:xfrm flipH="1">
            <a:off x="1114098" y="3026978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59A3D-2AE8-3B47-90AF-6075548F0228}"/>
              </a:ext>
            </a:extLst>
          </p:cNvPr>
          <p:cNvCxnSpPr/>
          <p:nvPr/>
        </p:nvCxnSpPr>
        <p:spPr>
          <a:xfrm flipH="1">
            <a:off x="1114098" y="1240220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CFC03-D752-F044-8ED2-F7ABD04B6EAF}"/>
              </a:ext>
            </a:extLst>
          </p:cNvPr>
          <p:cNvCxnSpPr/>
          <p:nvPr/>
        </p:nvCxnSpPr>
        <p:spPr>
          <a:xfrm flipH="1">
            <a:off x="2900856" y="1240220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7927E0-1D68-E646-91F0-AC7354FD3512}"/>
              </a:ext>
            </a:extLst>
          </p:cNvPr>
          <p:cNvCxnSpPr/>
          <p:nvPr/>
        </p:nvCxnSpPr>
        <p:spPr>
          <a:xfrm flipH="1">
            <a:off x="2900856" y="3026978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DB7AA-40ED-394D-99F4-521B919FA424}"/>
              </a:ext>
            </a:extLst>
          </p:cNvPr>
          <p:cNvSpPr txBox="1"/>
          <p:nvPr/>
        </p:nvSpPr>
        <p:spPr>
          <a:xfrm>
            <a:off x="2269660" y="14804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385A5-2CED-9945-9F33-A7D78C69E591}"/>
              </a:ext>
            </a:extLst>
          </p:cNvPr>
          <p:cNvSpPr txBox="1"/>
          <p:nvPr/>
        </p:nvSpPr>
        <p:spPr>
          <a:xfrm>
            <a:off x="2269660" y="33107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D0167-28B8-6F40-BAF6-2A0202F92A8A}"/>
              </a:ext>
            </a:extLst>
          </p:cNvPr>
          <p:cNvSpPr txBox="1"/>
          <p:nvPr/>
        </p:nvSpPr>
        <p:spPr>
          <a:xfrm>
            <a:off x="1376281" y="2484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BB783-C656-3F49-94D3-7AB21E5C12DC}"/>
              </a:ext>
            </a:extLst>
          </p:cNvPr>
          <p:cNvSpPr txBox="1"/>
          <p:nvPr/>
        </p:nvSpPr>
        <p:spPr>
          <a:xfrm>
            <a:off x="3163039" y="2484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EB7D-2ADC-FA45-8E4F-C8D43F0ED632}"/>
              </a:ext>
            </a:extLst>
          </p:cNvPr>
          <p:cNvSpPr txBox="1"/>
          <p:nvPr/>
        </p:nvSpPr>
        <p:spPr>
          <a:xfrm>
            <a:off x="2033178" y="25315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29FE6-DC49-E349-9B63-2958305F5797}"/>
              </a:ext>
            </a:extLst>
          </p:cNvPr>
          <p:cNvSpPr txBox="1"/>
          <p:nvPr/>
        </p:nvSpPr>
        <p:spPr>
          <a:xfrm>
            <a:off x="2716349" y="1755282"/>
            <a:ext cx="36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𝜏</a:t>
            </a:r>
            <a:r>
              <a:rPr lang="en-US" baseline="-25000" dirty="0"/>
              <a:t>6</a:t>
            </a:r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DC80F-E695-0349-9B72-E166BEF3F33D}"/>
              </a:ext>
            </a:extLst>
          </p:cNvPr>
          <p:cNvCxnSpPr>
            <a:cxnSpLocks/>
          </p:cNvCxnSpPr>
          <p:nvPr/>
        </p:nvCxnSpPr>
        <p:spPr>
          <a:xfrm flipV="1">
            <a:off x="2607716" y="157061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DED703-25B1-8B4F-ADAB-494EA74E3428}"/>
              </a:ext>
            </a:extLst>
          </p:cNvPr>
          <p:cNvCxnSpPr>
            <a:cxnSpLocks/>
          </p:cNvCxnSpPr>
          <p:nvPr/>
        </p:nvCxnSpPr>
        <p:spPr>
          <a:xfrm flipV="1">
            <a:off x="2607716" y="342900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7A23CE-ACD2-3746-9B2A-1A42EB6136A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347545" y="2438094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16743-70DA-7449-8482-F9CD878A96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74724" y="248356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EF2589-B5B7-5A48-AF63-FC3D25B118EF}"/>
              </a:ext>
            </a:extLst>
          </p:cNvPr>
          <p:cNvCxnSpPr>
            <a:cxnSpLocks/>
          </p:cNvCxnSpPr>
          <p:nvPr/>
        </p:nvCxnSpPr>
        <p:spPr>
          <a:xfrm flipH="1">
            <a:off x="2238992" y="2778091"/>
            <a:ext cx="163198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264548-89F7-C445-8E10-28D546F68B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99840" y="1977526"/>
            <a:ext cx="163198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555888-65AD-D149-8F06-A63D6EBE8F62}"/>
              </a:ext>
            </a:extLst>
          </p:cNvPr>
          <p:cNvSpPr txBox="1"/>
          <p:nvPr/>
        </p:nvSpPr>
        <p:spPr>
          <a:xfrm>
            <a:off x="2361833" y="23490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𝜎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4FC68-754F-874C-9C53-0AB0603D9797}"/>
              </a:ext>
            </a:extLst>
          </p:cNvPr>
          <p:cNvSpPr/>
          <p:nvPr/>
        </p:nvSpPr>
        <p:spPr>
          <a:xfrm>
            <a:off x="5325762" y="1471503"/>
            <a:ext cx="2142163" cy="214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𝜏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5DD301-9662-E146-807C-2729D4F82271}"/>
              </a:ext>
            </a:extLst>
          </p:cNvPr>
          <p:cNvCxnSpPr/>
          <p:nvPr/>
        </p:nvCxnSpPr>
        <p:spPr>
          <a:xfrm>
            <a:off x="6285793" y="1480488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05AB97-2431-1546-B87D-38EA4F8FD474}"/>
              </a:ext>
            </a:extLst>
          </p:cNvPr>
          <p:cNvCxnSpPr/>
          <p:nvPr/>
        </p:nvCxnSpPr>
        <p:spPr>
          <a:xfrm>
            <a:off x="6285794" y="3611022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428B05-0EA9-714C-8281-0F07C9EA25E2}"/>
              </a:ext>
            </a:extLst>
          </p:cNvPr>
          <p:cNvCxnSpPr>
            <a:cxnSpLocks/>
          </p:cNvCxnSpPr>
          <p:nvPr/>
        </p:nvCxnSpPr>
        <p:spPr>
          <a:xfrm rot="16200000">
            <a:off x="7369233" y="2527782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0379A6-F273-0448-9E27-9951AA6E2CE1}"/>
              </a:ext>
            </a:extLst>
          </p:cNvPr>
          <p:cNvCxnSpPr>
            <a:cxnSpLocks/>
          </p:cNvCxnSpPr>
          <p:nvPr/>
        </p:nvCxnSpPr>
        <p:spPr>
          <a:xfrm rot="16200000">
            <a:off x="5233818" y="2563618"/>
            <a:ext cx="19375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5721EC-F99D-6E41-B29A-00D641F98E60}"/>
              </a:ext>
            </a:extLst>
          </p:cNvPr>
          <p:cNvSpPr txBox="1"/>
          <p:nvPr/>
        </p:nvSpPr>
        <p:spPr>
          <a:xfrm>
            <a:off x="6264876" y="10873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DBA2B-C992-D44E-9F2E-76E50E77FAF1}"/>
              </a:ext>
            </a:extLst>
          </p:cNvPr>
          <p:cNvSpPr txBox="1"/>
          <p:nvPr/>
        </p:nvSpPr>
        <p:spPr>
          <a:xfrm>
            <a:off x="6230800" y="32416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2AA6A4-A350-7C4E-BDDB-F3D79371D0EB}"/>
              </a:ext>
            </a:extLst>
          </p:cNvPr>
          <p:cNvSpPr txBox="1"/>
          <p:nvPr/>
        </p:nvSpPr>
        <p:spPr>
          <a:xfrm>
            <a:off x="7581805" y="22820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0D4383-2527-5C44-B677-63906F03C207}"/>
              </a:ext>
            </a:extLst>
          </p:cNvPr>
          <p:cNvSpPr txBox="1"/>
          <p:nvPr/>
        </p:nvSpPr>
        <p:spPr>
          <a:xfrm>
            <a:off x="5380367" y="2360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𝜇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E9EFCB-9766-4445-AE3A-7E72280FC812}"/>
              </a:ext>
            </a:extLst>
          </p:cNvPr>
          <p:cNvSpPr/>
          <p:nvPr/>
        </p:nvSpPr>
        <p:spPr>
          <a:xfrm>
            <a:off x="8576161" y="2122550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B16FF1-A48F-EB4F-A31D-84D5B833AC0C}"/>
              </a:ext>
            </a:extLst>
          </p:cNvPr>
          <p:cNvSpPr/>
          <p:nvPr/>
        </p:nvSpPr>
        <p:spPr>
          <a:xfrm>
            <a:off x="9469540" y="1229171"/>
            <a:ext cx="1786758" cy="17867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FAB215-553B-3845-A150-4D0D7E4ECDD2}"/>
              </a:ext>
            </a:extLst>
          </p:cNvPr>
          <p:cNvCxnSpPr/>
          <p:nvPr/>
        </p:nvCxnSpPr>
        <p:spPr>
          <a:xfrm flipH="1">
            <a:off x="8576161" y="3015929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13A2FD-F925-654F-9BD9-107524122C3B}"/>
              </a:ext>
            </a:extLst>
          </p:cNvPr>
          <p:cNvCxnSpPr/>
          <p:nvPr/>
        </p:nvCxnSpPr>
        <p:spPr>
          <a:xfrm flipH="1">
            <a:off x="8576161" y="1229171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638E28-A734-9449-ACDF-B158681DD324}"/>
              </a:ext>
            </a:extLst>
          </p:cNvPr>
          <p:cNvCxnSpPr/>
          <p:nvPr/>
        </p:nvCxnSpPr>
        <p:spPr>
          <a:xfrm flipH="1">
            <a:off x="10362919" y="1229171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1E7934-73EA-CA4B-A56C-7CBA123A6311}"/>
              </a:ext>
            </a:extLst>
          </p:cNvPr>
          <p:cNvCxnSpPr/>
          <p:nvPr/>
        </p:nvCxnSpPr>
        <p:spPr>
          <a:xfrm flipH="1">
            <a:off x="10362919" y="3015929"/>
            <a:ext cx="893379" cy="89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BC981A-D934-A849-9D84-AF0338230CC3}"/>
              </a:ext>
            </a:extLst>
          </p:cNvPr>
          <p:cNvSpPr txBox="1"/>
          <p:nvPr/>
        </p:nvSpPr>
        <p:spPr>
          <a:xfrm>
            <a:off x="9731723" y="146943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2𝜏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0FB3B-B5AF-B749-BF66-3012604DDF8D}"/>
              </a:ext>
            </a:extLst>
          </p:cNvPr>
          <p:cNvSpPr txBox="1"/>
          <p:nvPr/>
        </p:nvSpPr>
        <p:spPr>
          <a:xfrm>
            <a:off x="8838344" y="247391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3𝜏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D07D7-56BD-B94F-809A-4E2AC79509CB}"/>
              </a:ext>
            </a:extLst>
          </p:cNvPr>
          <p:cNvSpPr txBox="1"/>
          <p:nvPr/>
        </p:nvSpPr>
        <p:spPr>
          <a:xfrm>
            <a:off x="10625102" y="24739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-2𝜏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0E6D02-0883-B246-8405-51CB553436B4}"/>
              </a:ext>
            </a:extLst>
          </p:cNvPr>
          <p:cNvSpPr txBox="1"/>
          <p:nvPr/>
        </p:nvSpPr>
        <p:spPr>
          <a:xfrm>
            <a:off x="9995198" y="2349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7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Qi</dc:creator>
  <cp:lastModifiedBy>Yang Qi</cp:lastModifiedBy>
  <cp:revision>4</cp:revision>
  <cp:lastPrinted>2019-07-01T08:38:47Z</cp:lastPrinted>
  <dcterms:created xsi:type="dcterms:W3CDTF">2019-07-01T08:27:31Z</dcterms:created>
  <dcterms:modified xsi:type="dcterms:W3CDTF">2019-07-02T02:06:50Z</dcterms:modified>
</cp:coreProperties>
</file>