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3FC00-C185-E34F-B8F0-E3686E6EE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B179E-0063-7B4F-B24F-3D4029A743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415DF-472C-3247-9A4D-A56443C85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1838-A58A-0F4A-9158-3C1FC0368C4D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7A5E2-73CA-BF40-9181-047211C3F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08492-5D27-1F47-8D96-07FF7857A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3450-E0C7-4345-AEB9-CE09ACAF6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45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82856-A92D-D04C-8124-D60AE3C7C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BA5D75-3EB2-EE48-8490-81EE8732A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1A45F-EBF2-F746-A568-E278F58B0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1838-A58A-0F4A-9158-3C1FC0368C4D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E675B-C2E7-C542-9FAD-0633F2459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5CFAD-DA23-3140-A7CB-DFAF3F4C5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3450-E0C7-4345-AEB9-CE09ACAF6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72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997CD4-3A07-8B4E-A55D-AA5BC7276A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0E7B03-E1AC-4D42-98A4-397C97108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330BE-92B5-C749-9E8D-5FBD9AB4F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1838-A58A-0F4A-9158-3C1FC0368C4D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6F552-36B5-8842-A458-75057E742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6207-FDE2-5D41-931A-286D08CD7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3450-E0C7-4345-AEB9-CE09ACAF6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76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2C7A4-A666-6340-8C1B-1296B4809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83257-314E-DD4D-9D80-43058A03A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08CAD-6F88-4F44-ABCF-ABF59138F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1838-A58A-0F4A-9158-3C1FC0368C4D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8802A-7BB4-6549-9879-20C626AEB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9F13E-6FF0-8748-9038-8A1CDBFB0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3450-E0C7-4345-AEB9-CE09ACAF6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48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9E7A9-4C17-EC4E-9935-F2F9988CF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C07C5-FD8E-B640-BE3F-423C563F7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6C99B-74B4-1B4A-A084-14C3088A2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1838-A58A-0F4A-9158-3C1FC0368C4D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CF17C-EA20-0046-A33A-C4595E87D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C6D1A-BA7C-8D47-B2E6-48B7F0754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3450-E0C7-4345-AEB9-CE09ACAF6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38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24BF3-E4BE-4D49-8DD8-48CC0971C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C2283-343D-F748-B6A0-7F6C77B8B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C8228-E078-B94A-804E-38958819F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E7773-ABF1-DF4D-AC97-94F495C6B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1838-A58A-0F4A-9158-3C1FC0368C4D}" type="datetimeFigureOut">
              <a:rPr lang="en-US" smtClean="0"/>
              <a:t>3/7/19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FBF17-2437-0C45-9A72-61C31A1F0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6CB48-6A19-0342-812F-C9F05D40A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3450-E0C7-4345-AEB9-CE09ACAF6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24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8EF41-7975-DB45-B793-7D4F3CDEE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C77D2-D8F1-2C41-9D65-96DF6BB4F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DE49A6-A6CB-974E-BC01-5D1BD4BB8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92D2E8-B421-BA41-B4F8-A1205A444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0D294A-A01A-3146-9F49-53CB721A98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73A25D-ABDA-0A4B-A3A4-43FD19573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1838-A58A-0F4A-9158-3C1FC0368C4D}" type="datetimeFigureOut">
              <a:rPr lang="en-US" smtClean="0"/>
              <a:t>3/7/19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1FAAC2-51E2-A245-BB19-C2E0CD4DA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1E0B91-5D10-5040-9ECA-4C20E8CF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3450-E0C7-4345-AEB9-CE09ACAF6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1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152A6-5225-6248-BFA0-C2D0FB32C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A94422-5737-0A49-8E8E-0868AA1A2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1838-A58A-0F4A-9158-3C1FC0368C4D}" type="datetimeFigureOut">
              <a:rPr lang="en-US" smtClean="0"/>
              <a:t>3/7/19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95E415-E1BC-1648-9812-DBD85075E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E16713-BA1A-6645-8CE4-6FBE9F32C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3450-E0C7-4345-AEB9-CE09ACAF6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24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847D34-FEF0-A54A-A6D9-4200537E9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1838-A58A-0F4A-9158-3C1FC0368C4D}" type="datetimeFigureOut">
              <a:rPr lang="en-US" smtClean="0"/>
              <a:t>3/7/19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F5128-FB4A-CA40-A45E-141800503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E1494-FED7-B24D-9390-B25C0505B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3450-E0C7-4345-AEB9-CE09ACAF6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08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F3250-9FDE-8942-A226-E805A42A5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45202-2147-DE43-BDDA-2FF7D0EFC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588C8-3737-3943-A456-003CAFB1E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932E5-4962-F14E-9AC0-611629915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1838-A58A-0F4A-9158-3C1FC0368C4D}" type="datetimeFigureOut">
              <a:rPr lang="en-US" smtClean="0"/>
              <a:t>3/7/19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287AA-0549-8E41-8416-20FDEB673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205BF-8DF4-8549-B223-C203860F1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3450-E0C7-4345-AEB9-CE09ACAF6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9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96D79-19E8-E146-A028-97A9C27A9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47C45F-9E30-2D4D-BB3B-65A240998B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D6F03-C934-B549-A2FF-CC256DB25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74372-FD83-744D-9A42-AA8729F12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1838-A58A-0F4A-9158-3C1FC0368C4D}" type="datetimeFigureOut">
              <a:rPr lang="en-US" smtClean="0"/>
              <a:t>3/7/19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83E13-94FB-274E-9E04-FFAE4C64C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7B64D-3509-7145-8F18-8CB7B18DF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3450-E0C7-4345-AEB9-CE09ACAF6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0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1C0D19-D244-634B-B895-62FCDF365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57FCC-4F13-3A49-9A91-C916F54F9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27810-BE01-5142-BA24-5DCB6C38E6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61838-A58A-0F4A-9158-3C1FC0368C4D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948A5-1447-B744-821D-091C0A62D1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F4FEC-9073-484B-BAD2-D253E2B05C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83450-E0C7-4345-AEB9-CE09ACAF6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34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CAD4BE0-682A-FE42-9B1E-F2E1BC8E4839}"/>
              </a:ext>
            </a:extLst>
          </p:cNvPr>
          <p:cNvGrpSpPr/>
          <p:nvPr/>
        </p:nvGrpSpPr>
        <p:grpSpPr>
          <a:xfrm>
            <a:off x="704335" y="1013254"/>
            <a:ext cx="3122311" cy="662792"/>
            <a:chOff x="448791" y="5218387"/>
            <a:chExt cx="4109544" cy="872358"/>
          </a:xfrm>
        </p:grpSpPr>
        <p:sp>
          <p:nvSpPr>
            <p:cNvPr id="4" name="Triangle 3">
              <a:extLst>
                <a:ext uri="{FF2B5EF4-FFF2-40B4-BE49-F238E27FC236}">
                  <a16:creationId xmlns:a16="http://schemas.microsoft.com/office/drawing/2014/main" id="{15071C69-606B-0545-9B1C-14D786B2F108}"/>
                </a:ext>
              </a:extLst>
            </p:cNvPr>
            <p:cNvSpPr/>
            <p:nvPr/>
          </p:nvSpPr>
          <p:spPr>
            <a:xfrm>
              <a:off x="2259724" y="5654566"/>
              <a:ext cx="487679" cy="420413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914BA29-801C-C144-84D4-A0D4792566A3}"/>
                </a:ext>
              </a:extLst>
            </p:cNvPr>
            <p:cNvCxnSpPr/>
            <p:nvPr/>
          </p:nvCxnSpPr>
          <p:spPr>
            <a:xfrm flipV="1">
              <a:off x="448791" y="5218387"/>
              <a:ext cx="4109544" cy="87235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FDDE70A-8A27-A44E-8F09-A588A881E4C0}"/>
              </a:ext>
            </a:extLst>
          </p:cNvPr>
          <p:cNvSpPr txBox="1"/>
          <p:nvPr/>
        </p:nvSpPr>
        <p:spPr>
          <a:xfrm>
            <a:off x="704335" y="1013254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Monopole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7048774-7208-8A40-90DC-FBF174C725A8}"/>
              </a:ext>
            </a:extLst>
          </p:cNvPr>
          <p:cNvGrpSpPr/>
          <p:nvPr/>
        </p:nvGrpSpPr>
        <p:grpSpPr>
          <a:xfrm>
            <a:off x="704335" y="2819388"/>
            <a:ext cx="3122311" cy="1219224"/>
            <a:chOff x="4749114" y="4806778"/>
            <a:chExt cx="3122311" cy="121922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B6C4826-834A-0345-AE3E-44832950C7B3}"/>
                </a:ext>
              </a:extLst>
            </p:cNvPr>
            <p:cNvGrpSpPr/>
            <p:nvPr/>
          </p:nvGrpSpPr>
          <p:grpSpPr>
            <a:xfrm flipH="1">
              <a:off x="4749114" y="5363210"/>
              <a:ext cx="3122311" cy="662792"/>
              <a:chOff x="448791" y="5218387"/>
              <a:chExt cx="4109544" cy="872358"/>
            </a:xfrm>
          </p:grpSpPr>
          <p:sp>
            <p:nvSpPr>
              <p:cNvPr id="15" name="Triangle 14">
                <a:extLst>
                  <a:ext uri="{FF2B5EF4-FFF2-40B4-BE49-F238E27FC236}">
                    <a16:creationId xmlns:a16="http://schemas.microsoft.com/office/drawing/2014/main" id="{A8FB7A68-AB3B-2640-B2CA-C954E0DDB8F8}"/>
                  </a:ext>
                </a:extLst>
              </p:cNvPr>
              <p:cNvSpPr/>
              <p:nvPr/>
            </p:nvSpPr>
            <p:spPr>
              <a:xfrm>
                <a:off x="2259724" y="5654566"/>
                <a:ext cx="487679" cy="420413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08AD3454-A0FB-C345-BB6E-5DF0DC976144}"/>
                  </a:ext>
                </a:extLst>
              </p:cNvPr>
              <p:cNvCxnSpPr/>
              <p:nvPr/>
            </p:nvCxnSpPr>
            <p:spPr>
              <a:xfrm flipV="1">
                <a:off x="448791" y="5218387"/>
                <a:ext cx="4109544" cy="87235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BEFB340-22C7-A049-A8BC-2D38DA159374}"/>
                </a:ext>
              </a:extLst>
            </p:cNvPr>
            <p:cNvSpPr txBox="1"/>
            <p:nvPr/>
          </p:nvSpPr>
          <p:spPr>
            <a:xfrm>
              <a:off x="4749114" y="5005857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Monopole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AB71EBF-AA28-9443-96C5-51699BE60BCF}"/>
                </a:ext>
              </a:extLst>
            </p:cNvPr>
            <p:cNvSpPr/>
            <p:nvPr/>
          </p:nvSpPr>
          <p:spPr>
            <a:xfrm>
              <a:off x="6933681" y="4806778"/>
              <a:ext cx="937743" cy="9377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3F25027-D79B-1B41-9B15-E2A551B3769F}"/>
                </a:ext>
              </a:extLst>
            </p:cNvPr>
            <p:cNvSpPr txBox="1"/>
            <p:nvPr/>
          </p:nvSpPr>
          <p:spPr>
            <a:xfrm>
              <a:off x="6969420" y="4913524"/>
              <a:ext cx="8662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Fermi</a:t>
              </a:r>
              <a:br>
                <a:rPr lang="en-US" dirty="0"/>
              </a:br>
              <a:r>
                <a:rPr lang="en-US" dirty="0"/>
                <a:t>surface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BDC4522-D8C1-9547-8170-DD057328ACD5}"/>
              </a:ext>
            </a:extLst>
          </p:cNvPr>
          <p:cNvGrpSpPr/>
          <p:nvPr/>
        </p:nvGrpSpPr>
        <p:grpSpPr>
          <a:xfrm>
            <a:off x="688631" y="4730220"/>
            <a:ext cx="3138014" cy="1231201"/>
            <a:chOff x="8596784" y="4794803"/>
            <a:chExt cx="3138014" cy="1231201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619655C-9FBC-3F4D-AA5A-764A61514C18}"/>
                </a:ext>
              </a:extLst>
            </p:cNvPr>
            <p:cNvGrpSpPr/>
            <p:nvPr/>
          </p:nvGrpSpPr>
          <p:grpSpPr>
            <a:xfrm flipH="1">
              <a:off x="8612489" y="5694611"/>
              <a:ext cx="3122309" cy="331393"/>
              <a:chOff x="448794" y="5638804"/>
              <a:chExt cx="4109542" cy="436175"/>
            </a:xfrm>
          </p:grpSpPr>
          <p:sp>
            <p:nvSpPr>
              <p:cNvPr id="21" name="Triangle 20">
                <a:extLst>
                  <a:ext uri="{FF2B5EF4-FFF2-40B4-BE49-F238E27FC236}">
                    <a16:creationId xmlns:a16="http://schemas.microsoft.com/office/drawing/2014/main" id="{907EEEA0-D490-C946-9DAE-462C7E9F469F}"/>
                  </a:ext>
                </a:extLst>
              </p:cNvPr>
              <p:cNvSpPr/>
              <p:nvPr/>
            </p:nvSpPr>
            <p:spPr>
              <a:xfrm>
                <a:off x="2259724" y="5654566"/>
                <a:ext cx="487679" cy="420413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06E7B32-76C8-1C4C-A3E7-0212B7BE3E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794" y="5638804"/>
                <a:ext cx="4109542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41A581D-6381-AB4B-AB6D-F1E9263D447A}"/>
                </a:ext>
              </a:extLst>
            </p:cNvPr>
            <p:cNvSpPr txBox="1"/>
            <p:nvPr/>
          </p:nvSpPr>
          <p:spPr>
            <a:xfrm>
              <a:off x="8596784" y="5228278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Monopole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3BAC3B4-538B-BF42-B2E5-5DB640A7AEA0}"/>
                </a:ext>
              </a:extLst>
            </p:cNvPr>
            <p:cNvCxnSpPr/>
            <p:nvPr/>
          </p:nvCxnSpPr>
          <p:spPr>
            <a:xfrm>
              <a:off x="11096368" y="4806778"/>
              <a:ext cx="444843" cy="7530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38F924A-762B-E542-97D6-8246C841B1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96368" y="4794803"/>
              <a:ext cx="444843" cy="7530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DDB60B3-A79A-394F-B7A9-A00B8860F57C}"/>
                </a:ext>
              </a:extLst>
            </p:cNvPr>
            <p:cNvSpPr txBox="1"/>
            <p:nvPr/>
          </p:nvSpPr>
          <p:spPr>
            <a:xfrm>
              <a:off x="10610338" y="4986675"/>
              <a:ext cx="486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 x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DF1081F-80F4-774F-84D7-63D92654284E}"/>
                </a:ext>
              </a:extLst>
            </p:cNvPr>
            <p:cNvSpPr txBox="1"/>
            <p:nvPr/>
          </p:nvSpPr>
          <p:spPr>
            <a:xfrm>
              <a:off x="9988383" y="4959690"/>
              <a:ext cx="3252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Comic Sans MS" panose="030F0902030302020204" pitchFamily="66" charset="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8800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7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Comic Sans MS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Qi</dc:creator>
  <cp:lastModifiedBy>Yang Qi</cp:lastModifiedBy>
  <cp:revision>3</cp:revision>
  <dcterms:created xsi:type="dcterms:W3CDTF">2019-03-08T04:03:51Z</dcterms:created>
  <dcterms:modified xsi:type="dcterms:W3CDTF">2019-03-08T12:59:10Z</dcterms:modified>
</cp:coreProperties>
</file>