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7"/>
  </p:notesMasterIdLst>
  <p:sldIdLst>
    <p:sldId id="256" r:id="rId3"/>
    <p:sldId id="257" r:id="rId4"/>
    <p:sldId id="259" r:id="rId5"/>
    <p:sldId id="258" r:id="rId6"/>
    <p:sldId id="277" r:id="rId7"/>
    <p:sldId id="267" r:id="rId8"/>
    <p:sldId id="268" r:id="rId9"/>
    <p:sldId id="271" r:id="rId10"/>
    <p:sldId id="274" r:id="rId11"/>
    <p:sldId id="275" r:id="rId12"/>
    <p:sldId id="276" r:id="rId13"/>
    <p:sldId id="264" r:id="rId14"/>
    <p:sldId id="272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4" d="100"/>
          <a:sy n="84" d="100"/>
        </p:scale>
        <p:origin x="10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2/4/2018 5:06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2/4/2018 5:06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2/4/2018 5:06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2/4/2018 5:06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2/4/2018 5:06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2/4/2018 5:06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2/4/2018 5:06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2/4/2018 5:06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2/4/2018 5:06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2/4/2018 5:06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2/4/2018 5:06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2/4/2018 5:06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Shopping management</a:t>
            </a:r>
            <a:br>
              <a:rPr lang="en-US" sz="3600" dirty="0"/>
            </a:br>
            <a:r>
              <a:rPr lang="en-US" sz="3600" dirty="0"/>
              <a:t>Pro. </a:t>
            </a:r>
            <a:r>
              <a:rPr lang="en-US" sz="3600" dirty="0" err="1"/>
              <a:t>HanHong</a:t>
            </a:r>
            <a:r>
              <a:rPr lang="en-US" sz="3600" dirty="0"/>
              <a:t> Lu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Quan Yang – 986029 Group 6</a:t>
            </a:r>
          </a:p>
          <a:p>
            <a:r>
              <a:rPr lang="en-US" dirty="0"/>
              <a:t>Advanced Software Development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05EF5A-2E7D-4EF6-8D3A-FE559957B234}"/>
              </a:ext>
            </a:extLst>
          </p:cNvPr>
          <p:cNvSpPr txBox="1">
            <a:spLocks/>
          </p:cNvSpPr>
          <p:nvPr/>
        </p:nvSpPr>
        <p:spPr>
          <a:xfrm>
            <a:off x="304800" y="990600"/>
            <a:ext cx="6477000" cy="1828800"/>
          </a:xfrm>
          <a:prstGeom prst="rect">
            <a:avLst/>
          </a:prstGeom>
        </p:spPr>
        <p:txBody>
          <a:bodyPr vert="horz" anchor="b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CS525:</a:t>
            </a:r>
            <a:br>
              <a:rPr lang="en-US" b="1" dirty="0"/>
            </a:br>
            <a:r>
              <a:rPr lang="en-US" b="1" dirty="0"/>
              <a:t>Advanced Software Development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EEEB-9B84-4F84-81EC-D1326198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 Navigation Framework Class Diagram: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2C9A4-469A-46E8-B59B-8951D9AFD9C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99"/>
            <a:ext cx="9144000" cy="5334001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E060860-A484-4A52-9529-E26DD38B52B9}"/>
              </a:ext>
            </a:extLst>
          </p:cNvPr>
          <p:cNvGrpSpPr/>
          <p:nvPr/>
        </p:nvGrpSpPr>
        <p:grpSpPr>
          <a:xfrm>
            <a:off x="140970" y="1828800"/>
            <a:ext cx="1383030" cy="2511279"/>
            <a:chOff x="140970" y="1828800"/>
            <a:chExt cx="1383030" cy="2511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770D7B-968C-4B7A-852A-5C0C81E614EB}"/>
                </a:ext>
              </a:extLst>
            </p:cNvPr>
            <p:cNvSpPr txBox="1"/>
            <p:nvPr/>
          </p:nvSpPr>
          <p:spPr>
            <a:xfrm>
              <a:off x="152400" y="1828800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A to B State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FABA76-D339-4F2C-828C-8BD32B248EE2}"/>
                </a:ext>
              </a:extLst>
            </p:cNvPr>
            <p:cNvSpPr txBox="1"/>
            <p:nvPr/>
          </p:nvSpPr>
          <p:spPr>
            <a:xfrm>
              <a:off x="152400" y="2764303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B to A State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68E4A8-2E4B-452D-81DF-24DD3F4259B1}"/>
                </a:ext>
              </a:extLst>
            </p:cNvPr>
            <p:cNvSpPr txBox="1"/>
            <p:nvPr/>
          </p:nvSpPr>
          <p:spPr>
            <a:xfrm>
              <a:off x="140970" y="3693748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Current State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923EDB60-27D3-43EF-AB14-733E8AEA7E4E}"/>
              </a:ext>
            </a:extLst>
          </p:cNvPr>
          <p:cNvSpPr/>
          <p:nvPr/>
        </p:nvSpPr>
        <p:spPr>
          <a:xfrm>
            <a:off x="4191000" y="2764303"/>
            <a:ext cx="381000" cy="436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9B2443-CB35-4D87-A050-2D546FC69014}"/>
              </a:ext>
            </a:extLst>
          </p:cNvPr>
          <p:cNvSpPr/>
          <p:nvPr/>
        </p:nvSpPr>
        <p:spPr>
          <a:xfrm>
            <a:off x="5029200" y="2869419"/>
            <a:ext cx="381000" cy="436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BDC9D5-7BC8-4440-965C-04A9BE0CE8B5}"/>
              </a:ext>
            </a:extLst>
          </p:cNvPr>
          <p:cNvSpPr/>
          <p:nvPr/>
        </p:nvSpPr>
        <p:spPr>
          <a:xfrm>
            <a:off x="5715000" y="4016913"/>
            <a:ext cx="381000" cy="436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ED4886-D9D0-419A-80C1-E0047288D4EE}"/>
              </a:ext>
            </a:extLst>
          </p:cNvPr>
          <p:cNvSpPr/>
          <p:nvPr/>
        </p:nvSpPr>
        <p:spPr>
          <a:xfrm>
            <a:off x="4827270" y="4427612"/>
            <a:ext cx="381000" cy="436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68B55E-1794-4C91-88F0-F7ECCDFDC9CC}"/>
              </a:ext>
            </a:extLst>
          </p:cNvPr>
          <p:cNvSpPr/>
          <p:nvPr/>
        </p:nvSpPr>
        <p:spPr>
          <a:xfrm>
            <a:off x="4000500" y="4342817"/>
            <a:ext cx="381000" cy="436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7D62F4-A766-4BED-BF29-A0606599EA3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524000" y="2982352"/>
            <a:ext cx="2667000" cy="99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053418-DC43-4C14-82F6-9645D23D8B03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524000" y="2158023"/>
            <a:ext cx="2667000" cy="824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AA291C-3D4A-4721-9ACD-D67FB730D110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flipH="1">
            <a:off x="1512570" y="2982352"/>
            <a:ext cx="2678430" cy="1034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F0A4-4DB4-4B63-ADC7-9AEE651A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GUI Navigation Framework Class Diagram: Template Method &amp; Composite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96559-6238-49DE-A476-4043A017D86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4000"/>
            <a:ext cx="5891283" cy="5334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61B88-0DAC-4D94-8E18-5A995A8B2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523999"/>
            <a:ext cx="3341370" cy="4533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71F9E-4D6A-496F-894D-250829568671}"/>
              </a:ext>
            </a:extLst>
          </p:cNvPr>
          <p:cNvSpPr txBox="1"/>
          <p:nvPr/>
        </p:nvSpPr>
        <p:spPr>
          <a:xfrm>
            <a:off x="1726440" y="2286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Template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DF08DA-99E3-463A-BC32-BD72C52472AE}"/>
              </a:ext>
            </a:extLst>
          </p:cNvPr>
          <p:cNvSpPr txBox="1"/>
          <p:nvPr/>
        </p:nvSpPr>
        <p:spPr>
          <a:xfrm>
            <a:off x="5791201" y="613163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264875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Lines of Code</a:t>
            </a:r>
            <a:br>
              <a:rPr lang="en-US" dirty="0"/>
            </a:br>
            <a:r>
              <a:rPr lang="en-US" dirty="0"/>
              <a:t>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2945A-73C7-4575-A0F9-0E1C18D3A48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" y="2412228"/>
            <a:ext cx="9144000" cy="28455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Lines of Code</a:t>
            </a:r>
            <a:br>
              <a:rPr lang="en-US" dirty="0"/>
            </a:br>
            <a:r>
              <a:rPr lang="en-US" dirty="0"/>
              <a:t>Framework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4659C1-002F-456C-985C-7C74F8B984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-1" y="2395936"/>
            <a:ext cx="9144001" cy="286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8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A2751-BDFF-4709-B200-9C8F877DC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2357437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Management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3FA7DC-65A6-4DA9-A90F-331DD420A90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36623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986790" y="59992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Architecture</a:t>
            </a:r>
            <a:br>
              <a:rPr lang="en-US" dirty="0"/>
            </a:br>
            <a:r>
              <a:rPr lang="en-US" dirty="0"/>
              <a:t>(Product Management)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99A23F-F478-4A0D-8D3D-602B3157326D}"/>
              </a:ext>
            </a:extLst>
          </p:cNvPr>
          <p:cNvGrpSpPr/>
          <p:nvPr/>
        </p:nvGrpSpPr>
        <p:grpSpPr>
          <a:xfrm>
            <a:off x="432751" y="1154228"/>
            <a:ext cx="8278498" cy="5703772"/>
            <a:chOff x="246671" y="1043675"/>
            <a:chExt cx="8278498" cy="57037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9D35C8-2A26-4C71-AC49-CC0E1914C66B}"/>
                </a:ext>
              </a:extLst>
            </p:cNvPr>
            <p:cNvSpPr/>
            <p:nvPr/>
          </p:nvSpPr>
          <p:spPr>
            <a:xfrm>
              <a:off x="3282884" y="1043675"/>
              <a:ext cx="2142909" cy="914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Proxy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6AE3F8-ECB5-40BC-89E0-0786E474C85F}"/>
                </a:ext>
              </a:extLst>
            </p:cNvPr>
            <p:cNvSpPr/>
            <p:nvPr/>
          </p:nvSpPr>
          <p:spPr>
            <a:xfrm>
              <a:off x="3276600" y="2655549"/>
              <a:ext cx="214290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 Layer (BUS)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5D14C8-AAB8-46B1-80A2-E80E4D333F42}"/>
                </a:ext>
              </a:extLst>
            </p:cNvPr>
            <p:cNvSpPr/>
            <p:nvPr/>
          </p:nvSpPr>
          <p:spPr>
            <a:xfrm>
              <a:off x="3276599" y="4244298"/>
              <a:ext cx="214290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Access Layer (DAO)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1741B95-A233-4D0C-8EDC-03C3F7D40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9057" y="1981200"/>
              <a:ext cx="0" cy="69494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7BFBF7-B30C-454B-9E31-B1DC7ECDBFFB}"/>
                </a:ext>
              </a:extLst>
            </p:cNvPr>
            <p:cNvCxnSpPr>
              <a:cxnSpLocks/>
            </p:cNvCxnSpPr>
            <p:nvPr/>
          </p:nvCxnSpPr>
          <p:spPr>
            <a:xfrm>
              <a:off x="4678105" y="1981200"/>
              <a:ext cx="0" cy="69494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C6DE893-51A6-4772-831D-1A1B6CF0A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819" y="3569949"/>
              <a:ext cx="0" cy="69494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1C5D0ED-C42B-4A9C-8D1B-7750970100F4}"/>
                </a:ext>
              </a:extLst>
            </p:cNvPr>
            <p:cNvCxnSpPr>
              <a:cxnSpLocks/>
            </p:cNvCxnSpPr>
            <p:nvPr/>
          </p:nvCxnSpPr>
          <p:spPr>
            <a:xfrm>
              <a:off x="4682224" y="3569949"/>
              <a:ext cx="0" cy="69494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0ADA0C2-0500-441A-8BDE-8C8AFA796CC5}"/>
                </a:ext>
              </a:extLst>
            </p:cNvPr>
            <p:cNvSpPr/>
            <p:nvPr/>
          </p:nvSpPr>
          <p:spPr>
            <a:xfrm>
              <a:off x="3276599" y="5833047"/>
              <a:ext cx="214290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 Connection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8B0FBEE-86D9-4AB7-8B13-753B5D8FA99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224" y="5197994"/>
              <a:ext cx="8238" cy="6413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7731ED-066E-4A5D-88BA-8CC222E83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819" y="5158698"/>
              <a:ext cx="8238" cy="63505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Magnetic Disk 28">
              <a:extLst>
                <a:ext uri="{FF2B5EF4-FFF2-40B4-BE49-F238E27FC236}">
                  <a16:creationId xmlns:a16="http://schemas.microsoft.com/office/drawing/2014/main" id="{00F581FD-CC35-4FF1-8634-42125112FA35}"/>
                </a:ext>
              </a:extLst>
            </p:cNvPr>
            <p:cNvSpPr/>
            <p:nvPr/>
          </p:nvSpPr>
          <p:spPr>
            <a:xfrm>
              <a:off x="6849755" y="5793751"/>
              <a:ext cx="1207917" cy="914400"/>
            </a:xfrm>
            <a:prstGeom prst="flowChartMagneticDisk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SQLite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C14935-D040-4E85-972C-7059880812A4}"/>
                </a:ext>
              </a:extLst>
            </p:cNvPr>
            <p:cNvCxnSpPr>
              <a:cxnSpLocks/>
            </p:cNvCxnSpPr>
            <p:nvPr/>
          </p:nvCxnSpPr>
          <p:spPr>
            <a:xfrm>
              <a:off x="5419508" y="6070463"/>
              <a:ext cx="1430247" cy="198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FD6D0C6-AE66-4580-8D63-8645AFE3ED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9508" y="6512876"/>
              <a:ext cx="1430247" cy="134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9A1F89-149F-4B98-8D7A-531F1CE67E0B}"/>
                </a:ext>
              </a:extLst>
            </p:cNvPr>
            <p:cNvSpPr/>
            <p:nvPr/>
          </p:nvSpPr>
          <p:spPr>
            <a:xfrm>
              <a:off x="6382263" y="4242980"/>
              <a:ext cx="2142906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Transfer Object (DTO)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5C4E732-24C6-4E31-A2D3-73522B2DCF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9508" y="3582100"/>
              <a:ext cx="962752" cy="6621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296154-518A-4DDF-9D90-F6F141E2AA24}"/>
                </a:ext>
              </a:extLst>
            </p:cNvPr>
            <p:cNvCxnSpPr>
              <a:stCxn id="25" idx="3"/>
              <a:endCxn id="36" idx="1"/>
            </p:cNvCxnSpPr>
            <p:nvPr/>
          </p:nvCxnSpPr>
          <p:spPr>
            <a:xfrm flipV="1">
              <a:off x="5419508" y="4700180"/>
              <a:ext cx="962755" cy="13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D58BFDE-AAD5-45B8-A138-4E617FB20590}"/>
                </a:ext>
              </a:extLst>
            </p:cNvPr>
            <p:cNvSpPr/>
            <p:nvPr/>
          </p:nvSpPr>
          <p:spPr>
            <a:xfrm>
              <a:off x="6382260" y="2661150"/>
              <a:ext cx="2142909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Domain Object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880DBB0-80AF-40D2-8329-A690B6E271B6}"/>
                </a:ext>
              </a:extLst>
            </p:cNvPr>
            <p:cNvCxnSpPr>
              <a:cxnSpLocks/>
            </p:cNvCxnSpPr>
            <p:nvPr/>
          </p:nvCxnSpPr>
          <p:spPr>
            <a:xfrm>
              <a:off x="5419508" y="3107149"/>
              <a:ext cx="962751" cy="56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1929B6-638C-4386-AB39-C4B7709022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9508" y="1963675"/>
              <a:ext cx="962753" cy="70666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6FD5140-C746-47C5-99D5-819D77139CE9}"/>
                </a:ext>
              </a:extLst>
            </p:cNvPr>
            <p:cNvCxnSpPr>
              <a:cxnSpLocks/>
            </p:cNvCxnSpPr>
            <p:nvPr/>
          </p:nvCxnSpPr>
          <p:spPr>
            <a:xfrm>
              <a:off x="2334273" y="1608596"/>
              <a:ext cx="962751" cy="56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3EFA815-6C81-4B9E-9403-BCD6EA38F4BB}"/>
                </a:ext>
              </a:extLst>
            </p:cNvPr>
            <p:cNvGrpSpPr/>
            <p:nvPr/>
          </p:nvGrpSpPr>
          <p:grpSpPr>
            <a:xfrm>
              <a:off x="246671" y="1043675"/>
              <a:ext cx="2164533" cy="5703772"/>
              <a:chOff x="246671" y="1043675"/>
              <a:chExt cx="2164533" cy="570377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731DF56-8035-4094-8650-6915BD800964}"/>
                  </a:ext>
                </a:extLst>
              </p:cNvPr>
              <p:cNvSpPr/>
              <p:nvPr/>
            </p:nvSpPr>
            <p:spPr>
              <a:xfrm>
                <a:off x="246671" y="1043675"/>
                <a:ext cx="2142909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GUI Layer:</a:t>
                </a:r>
              </a:p>
              <a:p>
                <a:pPr algn="ctr"/>
                <a:r>
                  <a:rPr lang="en-US" dirty="0"/>
                  <a:t>Java Swing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98C6F79-E6F9-4008-A9B9-2ED952E409FE}"/>
                  </a:ext>
                </a:extLst>
              </p:cNvPr>
              <p:cNvSpPr/>
              <p:nvPr/>
            </p:nvSpPr>
            <p:spPr>
              <a:xfrm>
                <a:off x="284771" y="2301952"/>
                <a:ext cx="2126433" cy="4445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/>
                  <a:t>ProductManager</a:t>
                </a:r>
                <a:endParaRPr lang="en-US" dirty="0"/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30F8A8E-7930-4B15-964E-766D644569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4274" y="1264718"/>
              <a:ext cx="96275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diagram for Application</a:t>
            </a:r>
            <a:br>
              <a:rPr lang="en-US" dirty="0"/>
            </a:br>
            <a:r>
              <a:rPr lang="en-US" dirty="0"/>
              <a:t>(Product Management)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4C0B25-5CF3-4C28-8F2E-FF077A1BBD6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1524000"/>
            <a:ext cx="9136380" cy="5334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3C8D-D1A3-4902-B7F2-C9698429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Navigation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CF052-07EA-4CB8-A568-CA618308CFEF}"/>
              </a:ext>
            </a:extLst>
          </p:cNvPr>
          <p:cNvSpPr/>
          <p:nvPr/>
        </p:nvSpPr>
        <p:spPr>
          <a:xfrm>
            <a:off x="3500545" y="2971800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Mediator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0E872-5BB6-4CB2-8C86-788FEC9076DA}"/>
              </a:ext>
            </a:extLst>
          </p:cNvPr>
          <p:cNvSpPr/>
          <p:nvPr/>
        </p:nvSpPr>
        <p:spPr>
          <a:xfrm>
            <a:off x="1057491" y="4419600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Colleague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FBF71-D033-4157-9CE8-571B872D68BB}"/>
              </a:ext>
            </a:extLst>
          </p:cNvPr>
          <p:cNvSpPr/>
          <p:nvPr/>
        </p:nvSpPr>
        <p:spPr>
          <a:xfrm>
            <a:off x="5943600" y="4419600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Colleague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721A-D1D4-44C5-B1C0-80ABA9238C23}"/>
              </a:ext>
            </a:extLst>
          </p:cNvPr>
          <p:cNvSpPr/>
          <p:nvPr/>
        </p:nvSpPr>
        <p:spPr>
          <a:xfrm>
            <a:off x="1057491" y="1638300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State</a:t>
            </a:r>
          </a:p>
          <a:p>
            <a:pPr algn="ctr"/>
            <a:r>
              <a:rPr lang="en-US" sz="2800" dirty="0"/>
              <a:t>From A To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2A1A7-C880-456A-A458-ED11D0A18A23}"/>
              </a:ext>
            </a:extLst>
          </p:cNvPr>
          <p:cNvSpPr/>
          <p:nvPr/>
        </p:nvSpPr>
        <p:spPr>
          <a:xfrm>
            <a:off x="5943599" y="1638300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State</a:t>
            </a:r>
          </a:p>
          <a:p>
            <a:pPr algn="ctr"/>
            <a:r>
              <a:rPr lang="en-US" sz="2800" dirty="0"/>
              <a:t>From B To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FBC7C-8B56-42BC-AD11-E2E8EDBA1403}"/>
              </a:ext>
            </a:extLst>
          </p:cNvPr>
          <p:cNvSpPr/>
          <p:nvPr/>
        </p:nvSpPr>
        <p:spPr>
          <a:xfrm>
            <a:off x="3050602" y="6095415"/>
            <a:ext cx="3052656" cy="76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Abstract Factory &amp; Factory Method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EEC756D2-4633-4B53-A818-22CD8B32853D}"/>
              </a:ext>
            </a:extLst>
          </p:cNvPr>
          <p:cNvSpPr/>
          <p:nvPr/>
        </p:nvSpPr>
        <p:spPr>
          <a:xfrm>
            <a:off x="3200400" y="3886200"/>
            <a:ext cx="876300" cy="990600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59A22FF7-A841-4E68-BDBB-3837FBF4BC9C}"/>
              </a:ext>
            </a:extLst>
          </p:cNvPr>
          <p:cNvSpPr/>
          <p:nvPr/>
        </p:nvSpPr>
        <p:spPr>
          <a:xfrm rot="5400000">
            <a:off x="4948131" y="4005365"/>
            <a:ext cx="1094016" cy="855686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FB000C81-BBBA-4E9E-9FEB-D9BD532E7BBA}"/>
              </a:ext>
            </a:extLst>
          </p:cNvPr>
          <p:cNvSpPr/>
          <p:nvPr/>
        </p:nvSpPr>
        <p:spPr>
          <a:xfrm rot="10800000">
            <a:off x="2590798" y="3355488"/>
            <a:ext cx="909745" cy="10641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7A4BC215-6E5C-45C4-B4B1-6A30BE96A254}"/>
              </a:ext>
            </a:extLst>
          </p:cNvPr>
          <p:cNvSpPr/>
          <p:nvPr/>
        </p:nvSpPr>
        <p:spPr>
          <a:xfrm rot="16200000">
            <a:off x="5556251" y="3422646"/>
            <a:ext cx="1094015" cy="8998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0C37BAC-83EB-47AF-8078-DE13B2C15163}"/>
              </a:ext>
            </a:extLst>
          </p:cNvPr>
          <p:cNvSpPr/>
          <p:nvPr/>
        </p:nvSpPr>
        <p:spPr>
          <a:xfrm>
            <a:off x="3200400" y="1752600"/>
            <a:ext cx="2722582" cy="20138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FB099BF1-E288-4C03-A825-E5C59BDFB4B8}"/>
              </a:ext>
            </a:extLst>
          </p:cNvPr>
          <p:cNvSpPr/>
          <p:nvPr/>
        </p:nvSpPr>
        <p:spPr>
          <a:xfrm>
            <a:off x="3200400" y="2237014"/>
            <a:ext cx="2743200" cy="201384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993165-E33E-427E-96B5-115425783560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2128946" y="2552700"/>
            <a:ext cx="1371597" cy="5715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92FA1F-B018-409E-B357-7B3684874932}"/>
              </a:ext>
            </a:extLst>
          </p:cNvPr>
          <p:cNvCxnSpPr>
            <a:endCxn id="8" idx="2"/>
          </p:cNvCxnSpPr>
          <p:nvPr/>
        </p:nvCxnSpPr>
        <p:spPr>
          <a:xfrm flipV="1">
            <a:off x="5643453" y="2552700"/>
            <a:ext cx="1371601" cy="6204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DD05E1-20EF-4C40-9A87-2AEAB1AD3CC5}"/>
              </a:ext>
            </a:extLst>
          </p:cNvPr>
          <p:cNvSpPr txBox="1"/>
          <p:nvPr/>
        </p:nvSpPr>
        <p:spPr>
          <a:xfrm>
            <a:off x="2733611" y="2560413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A6E524-EA7B-44EF-B9C8-900A1DCAD56C}"/>
              </a:ext>
            </a:extLst>
          </p:cNvPr>
          <p:cNvSpPr txBox="1"/>
          <p:nvPr/>
        </p:nvSpPr>
        <p:spPr>
          <a:xfrm>
            <a:off x="5867400" y="2548884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21FBE7-8E99-48C2-A624-33AE69F0AF94}"/>
              </a:ext>
            </a:extLst>
          </p:cNvPr>
          <p:cNvSpPr txBox="1"/>
          <p:nvPr/>
        </p:nvSpPr>
        <p:spPr>
          <a:xfrm>
            <a:off x="1674073" y="3501245"/>
            <a:ext cx="137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0C512-222A-4085-93FD-6997202CB0BC}"/>
              </a:ext>
            </a:extLst>
          </p:cNvPr>
          <p:cNvSpPr txBox="1"/>
          <p:nvPr/>
        </p:nvSpPr>
        <p:spPr>
          <a:xfrm>
            <a:off x="6563063" y="3500153"/>
            <a:ext cx="137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E7BC2-A765-498A-8911-52B39C24020A}"/>
              </a:ext>
            </a:extLst>
          </p:cNvPr>
          <p:cNvSpPr txBox="1"/>
          <p:nvPr/>
        </p:nvSpPr>
        <p:spPr>
          <a:xfrm>
            <a:off x="3200404" y="4888465"/>
            <a:ext cx="9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18F2CA-187D-40CA-8CC0-197BC1C70971}"/>
              </a:ext>
            </a:extLst>
          </p:cNvPr>
          <p:cNvSpPr txBox="1"/>
          <p:nvPr/>
        </p:nvSpPr>
        <p:spPr>
          <a:xfrm>
            <a:off x="4876804" y="4905964"/>
            <a:ext cx="9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D4F613-E572-42E6-A2ED-DDF39096905F}"/>
              </a:ext>
            </a:extLst>
          </p:cNvPr>
          <p:cNvSpPr/>
          <p:nvPr/>
        </p:nvSpPr>
        <p:spPr>
          <a:xfrm>
            <a:off x="649224" y="2835730"/>
            <a:ext cx="7845552" cy="269906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8EDE2EC0-E823-4255-AEA7-2280828FEFE7}"/>
              </a:ext>
            </a:extLst>
          </p:cNvPr>
          <p:cNvSpPr/>
          <p:nvPr/>
        </p:nvSpPr>
        <p:spPr>
          <a:xfrm>
            <a:off x="4076700" y="5546461"/>
            <a:ext cx="990596" cy="5489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0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 Navigation Architecture in App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64A316-8B87-4E03-9356-7956777A3B4B}"/>
              </a:ext>
            </a:extLst>
          </p:cNvPr>
          <p:cNvGrpSpPr/>
          <p:nvPr/>
        </p:nvGrpSpPr>
        <p:grpSpPr>
          <a:xfrm>
            <a:off x="472588" y="1905000"/>
            <a:ext cx="8433519" cy="4655820"/>
            <a:chOff x="177081" y="1805940"/>
            <a:chExt cx="8433519" cy="46558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E83D9E-3B37-4642-9866-92EB40A1A554}"/>
                </a:ext>
              </a:extLst>
            </p:cNvPr>
            <p:cNvSpPr/>
            <p:nvPr/>
          </p:nvSpPr>
          <p:spPr>
            <a:xfrm>
              <a:off x="177081" y="1828800"/>
              <a:ext cx="214290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Registration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99B3DE-B93A-4447-8A4D-BE9CA8D57FEF}"/>
                </a:ext>
              </a:extLst>
            </p:cNvPr>
            <p:cNvSpPr/>
            <p:nvPr/>
          </p:nvSpPr>
          <p:spPr>
            <a:xfrm>
              <a:off x="3429000" y="1805940"/>
              <a:ext cx="214290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LoginPage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89F27F-9023-480A-ADDB-518998BE7077}"/>
                </a:ext>
              </a:extLst>
            </p:cNvPr>
            <p:cNvSpPr/>
            <p:nvPr/>
          </p:nvSpPr>
          <p:spPr>
            <a:xfrm>
              <a:off x="3500544" y="3802380"/>
              <a:ext cx="214290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MainPanel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989219-DBC1-4AA7-AECF-E9FEE0FB0A7A}"/>
                </a:ext>
              </a:extLst>
            </p:cNvPr>
            <p:cNvSpPr/>
            <p:nvPr/>
          </p:nvSpPr>
          <p:spPr>
            <a:xfrm>
              <a:off x="6717707" y="3810000"/>
              <a:ext cx="1892893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ProductList</a:t>
              </a:r>
            </a:p>
            <a:p>
              <a:pPr algn="ctr"/>
              <a:r>
                <a:rPr lang="en-US" sz="2800" dirty="0"/>
                <a:t>Page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A547B4-E3D6-4E62-B64E-5DBC88CAB405}"/>
                </a:ext>
              </a:extLst>
            </p:cNvPr>
            <p:cNvSpPr/>
            <p:nvPr/>
          </p:nvSpPr>
          <p:spPr>
            <a:xfrm>
              <a:off x="3330619" y="5539740"/>
              <a:ext cx="2482761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Purchase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63AFB5-0D9D-4A19-90A4-99E375401DDD}"/>
                </a:ext>
              </a:extLst>
            </p:cNvPr>
            <p:cNvSpPr/>
            <p:nvPr/>
          </p:nvSpPr>
          <p:spPr>
            <a:xfrm>
              <a:off x="287273" y="5547360"/>
              <a:ext cx="1922527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BillPage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658E7EC-2552-4FAA-AD79-562CE21ED919}"/>
                </a:ext>
              </a:extLst>
            </p:cNvPr>
            <p:cNvSpPr/>
            <p:nvPr/>
          </p:nvSpPr>
          <p:spPr>
            <a:xfrm>
              <a:off x="2319990" y="1893570"/>
              <a:ext cx="1093769" cy="281940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1CF19EC5-89FD-4DAF-A570-AD6E3E841833}"/>
                </a:ext>
              </a:extLst>
            </p:cNvPr>
            <p:cNvSpPr/>
            <p:nvPr/>
          </p:nvSpPr>
          <p:spPr>
            <a:xfrm>
              <a:off x="2335230" y="2438400"/>
              <a:ext cx="1093769" cy="28194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FEFBE82A-EDCE-4118-9ACC-4E195C2D3265}"/>
                </a:ext>
              </a:extLst>
            </p:cNvPr>
            <p:cNvSpPr/>
            <p:nvPr/>
          </p:nvSpPr>
          <p:spPr>
            <a:xfrm>
              <a:off x="3886199" y="2743200"/>
              <a:ext cx="416773" cy="105918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70D13717-3FBA-4CFC-AC8F-E84646741BBA}"/>
                </a:ext>
              </a:extLst>
            </p:cNvPr>
            <p:cNvSpPr/>
            <p:nvPr/>
          </p:nvSpPr>
          <p:spPr>
            <a:xfrm rot="10800000">
              <a:off x="4764826" y="2743200"/>
              <a:ext cx="416774" cy="10591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77D79B4E-DD9A-4A37-B234-171823A4192F}"/>
                </a:ext>
              </a:extLst>
            </p:cNvPr>
            <p:cNvSpPr/>
            <p:nvPr/>
          </p:nvSpPr>
          <p:spPr>
            <a:xfrm>
              <a:off x="5643453" y="3886201"/>
              <a:ext cx="1074254" cy="323848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Left 14">
              <a:extLst>
                <a:ext uri="{FF2B5EF4-FFF2-40B4-BE49-F238E27FC236}">
                  <a16:creationId xmlns:a16="http://schemas.microsoft.com/office/drawing/2014/main" id="{0A5A6D3E-5F69-4CAB-9252-1CF3F1FE8EEB}"/>
                </a:ext>
              </a:extLst>
            </p:cNvPr>
            <p:cNvSpPr/>
            <p:nvPr/>
          </p:nvSpPr>
          <p:spPr>
            <a:xfrm>
              <a:off x="5643453" y="4309112"/>
              <a:ext cx="1074254" cy="3238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F66D1113-93E9-4E0D-8CC0-527D2C603592}"/>
                </a:ext>
              </a:extLst>
            </p:cNvPr>
            <p:cNvSpPr/>
            <p:nvPr/>
          </p:nvSpPr>
          <p:spPr>
            <a:xfrm>
              <a:off x="3886199" y="4724400"/>
              <a:ext cx="416773" cy="807721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612A19AA-0CF3-4699-9EF6-1E69652F50D6}"/>
                </a:ext>
              </a:extLst>
            </p:cNvPr>
            <p:cNvSpPr/>
            <p:nvPr/>
          </p:nvSpPr>
          <p:spPr>
            <a:xfrm rot="10800000">
              <a:off x="4764826" y="4693920"/>
              <a:ext cx="416774" cy="83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0F34733-D747-4669-ADE2-8180EECF2C99}"/>
                </a:ext>
              </a:extLst>
            </p:cNvPr>
            <p:cNvSpPr/>
            <p:nvPr/>
          </p:nvSpPr>
          <p:spPr>
            <a:xfrm>
              <a:off x="2209799" y="5562600"/>
              <a:ext cx="1120819" cy="3848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2F4DAEBF-4C3A-4E95-9483-C5D1FD1A915B}"/>
                </a:ext>
              </a:extLst>
            </p:cNvPr>
            <p:cNvSpPr/>
            <p:nvPr/>
          </p:nvSpPr>
          <p:spPr>
            <a:xfrm>
              <a:off x="2209800" y="6107432"/>
              <a:ext cx="1120818" cy="346708"/>
            </a:xfrm>
            <a:prstGeom prst="lef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72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 Navigation Framework Class Diagram: Abstract Factory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328EB-4F45-4489-94FF-4D323690D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9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 Navigation Framework Class Diagram: Factory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33FD-AF8D-4FFF-A90A-6490D4062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" y="1523999"/>
            <a:ext cx="9139809" cy="52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6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F8C0-33DF-4F6B-83A6-3C6A6FD3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 Navigation Framework Class Diagram: Mediator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947A87-422E-4E53-BB2B-7E93B4C3618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3999"/>
            <a:ext cx="9144001" cy="5334001"/>
          </a:xfrm>
        </p:spPr>
      </p:pic>
    </p:spTree>
    <p:extLst>
      <p:ext uri="{BB962C8B-B14F-4D97-AF65-F5344CB8AC3E}">
        <p14:creationId xmlns:p14="http://schemas.microsoft.com/office/powerpoint/2010/main" val="3738393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presentation</Template>
  <TotalTime>0</TotalTime>
  <Words>169</Words>
  <Application>Microsoft Office PowerPoint</Application>
  <PresentationFormat>On-screen Show (4:3)</PresentationFormat>
  <Paragraphs>63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Wingdings</vt:lpstr>
      <vt:lpstr>Wingdings 2</vt:lpstr>
      <vt:lpstr>Median</vt:lpstr>
      <vt:lpstr>Shopping management Pro. HanHong Lu</vt:lpstr>
      <vt:lpstr>Product Management Use case</vt:lpstr>
      <vt:lpstr>Application Architecture (Product Management)</vt:lpstr>
      <vt:lpstr>Class diagram for Application (Product Management)</vt:lpstr>
      <vt:lpstr>GUI Navigation Framework</vt:lpstr>
      <vt:lpstr>GUI Navigation Architecture in App</vt:lpstr>
      <vt:lpstr>GUI Navigation Framework Class Diagram: Abstract Factory</vt:lpstr>
      <vt:lpstr>GUI Navigation Framework Class Diagram: Factory Method</vt:lpstr>
      <vt:lpstr>GUI Navigation Framework Class Diagram: Mediator</vt:lpstr>
      <vt:lpstr>GUI Navigation Framework Class Diagram: State</vt:lpstr>
      <vt:lpstr>GUI Navigation Framework Class Diagram: Template Method &amp; Composite</vt:lpstr>
      <vt:lpstr>Lines of Code Application</vt:lpstr>
      <vt:lpstr>Lines of Code Framework</vt:lpstr>
      <vt:lpstr>Questions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2018-02-04T21:43:28Z</dcterms:created>
  <dcterms:modified xsi:type="dcterms:W3CDTF">2018-02-05T17:09:26Z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