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851738f-98ed-4328-ad0b-9faadd03902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2a453dea1774a14" /><Relationship Type="http://schemas.openxmlformats.org/officeDocument/2006/relationships/hyperlink" Target="https://app.powerbi.com/groups/me/reports/1851738f-98ed-4328-ad0b-9faadd039029/ReportSection797d00604711638239a9?pbi_source=PowerPoint" TargetMode="External" Id="RelId0" /><Relationship Type="http://schemas.openxmlformats.org/officeDocument/2006/relationships/image" Target="/ppt/media/image4.png" Id="imgId9869734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Projeto_Accenture_01 - Databricks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13/03/2021 17:12:22 E. South America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13/03/2021 17:07:47 E. South America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869734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057650" y="0"/>
            <a:ext cx="4057650" cy="68484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Covid_19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