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media/image4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15"/>
  </p:notesMasterIdLst>
  <p:sldIdLst>
    <p:sldId id="256" r:id="rId5"/>
    <p:sldId id="257" r:id="rId6"/>
    <p:sldId id="258" r:id="rId7"/>
    <p:sldId id="261" r:id="rId8"/>
    <p:sldId id="271" r:id="rId9"/>
    <p:sldId id="272" r:id="rId10"/>
    <p:sldId id="273" r:id="rId11"/>
    <p:sldId id="274" r:id="rId12"/>
    <p:sldId id="260" r:id="rId13"/>
    <p:sldId id="266" r:id="rId14"/>
  </p:sldIdLst>
  <p:sldSz cx="12192000" cy="6858000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4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78C9"/>
    <a:srgbClr val="4887D3"/>
    <a:srgbClr val="BFD5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084"/>
        <p:guide pos="3841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image" Target="../media/image2.svg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6" Type="http://schemas.openxmlformats.org/officeDocument/2006/relationships/tags" Target="../tags/tag11.xml"/><Relationship Id="rId15" Type="http://schemas.openxmlformats.org/officeDocument/2006/relationships/tags" Target="../tags/tag10.xml"/><Relationship Id="rId14" Type="http://schemas.openxmlformats.org/officeDocument/2006/relationships/tags" Target="../tags/tag9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image" Target="../media/image4.svg"/><Relationship Id="rId10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image" Target="../media/image6.svg"/><Relationship Id="rId7" Type="http://schemas.openxmlformats.org/officeDocument/2006/relationships/image" Target="../media/image5.png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42.xml"/><Relationship Id="rId8" Type="http://schemas.openxmlformats.org/officeDocument/2006/relationships/tags" Target="../tags/tag41.xml"/><Relationship Id="rId7" Type="http://schemas.openxmlformats.org/officeDocument/2006/relationships/tags" Target="../tags/tag40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5" Type="http://schemas.openxmlformats.org/officeDocument/2006/relationships/image" Target="../media/image8.svg"/><Relationship Id="rId14" Type="http://schemas.openxmlformats.org/officeDocument/2006/relationships/image" Target="../media/image3.png"/><Relationship Id="rId13" Type="http://schemas.openxmlformats.org/officeDocument/2006/relationships/tags" Target="../tags/tag68.xml"/><Relationship Id="rId12" Type="http://schemas.openxmlformats.org/officeDocument/2006/relationships/image" Target="../media/image7.svg"/><Relationship Id="rId11" Type="http://schemas.openxmlformats.org/officeDocument/2006/relationships/image" Target="../media/image1.png"/><Relationship Id="rId10" Type="http://schemas.openxmlformats.org/officeDocument/2006/relationships/tags" Target="../tags/tag67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4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4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: 形状 37"/>
          <p:cNvSpPr/>
          <p:nvPr>
            <p:custDataLst>
              <p:tags r:id="rId2"/>
            </p:custDataLst>
          </p:nvPr>
        </p:nvSpPr>
        <p:spPr>
          <a:xfrm flipH="1" flipV="1">
            <a:off x="0" y="-4767"/>
            <a:ext cx="6517640" cy="6856095"/>
          </a:xfrm>
          <a:custGeom>
            <a:avLst/>
            <a:gdLst>
              <a:gd name="connsiteX0" fmla="*/ 11073245 w 11073245"/>
              <a:gd name="connsiteY0" fmla="*/ 7199311 h 7199311"/>
              <a:gd name="connsiteX1" fmla="*/ 0 w 11073245"/>
              <a:gd name="connsiteY1" fmla="*/ 7199311 h 7199311"/>
              <a:gd name="connsiteX2" fmla="*/ 0 w 11073245"/>
              <a:gd name="connsiteY2" fmla="*/ 0 h 7199311"/>
              <a:gd name="connsiteX3" fmla="*/ 11073245 w 11073245"/>
              <a:gd name="connsiteY3" fmla="*/ 0 h 719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73245" h="7199311">
                <a:moveTo>
                  <a:pt x="11073245" y="7199311"/>
                </a:moveTo>
                <a:lnTo>
                  <a:pt x="0" y="7199311"/>
                </a:lnTo>
                <a:lnTo>
                  <a:pt x="0" y="0"/>
                </a:lnTo>
                <a:lnTo>
                  <a:pt x="11073245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0000"/>
                </a:schemeClr>
              </a:gs>
              <a:gs pos="47000">
                <a:schemeClr val="accent1">
                  <a:lumMod val="20000"/>
                  <a:lumOff val="80000"/>
                  <a:alpha val="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rgbClr val="0099FF">
              <a:shade val="50000"/>
            </a:srgbClr>
          </a:lnRef>
          <a:fillRef idx="1">
            <a:srgbClr val="0099FF"/>
          </a:fillRef>
          <a:effectRef idx="0">
            <a:srgbClr val="0099FF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>
              <a:cs typeface="MiSans Normal" panose="00000500000000000000" charset="-122"/>
            </a:endParaRPr>
          </a:p>
        </p:txBody>
      </p:sp>
      <p:sp>
        <p:nvSpPr>
          <p:cNvPr id="16" name="椭圆 15"/>
          <p:cNvSpPr/>
          <p:nvPr>
            <p:custDataLst>
              <p:tags r:id="rId3"/>
            </p:custDataLst>
          </p:nvPr>
        </p:nvSpPr>
        <p:spPr>
          <a:xfrm>
            <a:off x="9721215" y="1270"/>
            <a:ext cx="2416810" cy="2159635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7200000" scaled="0"/>
          </a:gradFill>
          <a:ln>
            <a:noFill/>
          </a:ln>
          <a:effectLst>
            <a:softEdge rad="850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cs typeface="MiSans Normal" panose="00000500000000000000" charset="-122"/>
            </a:endParaRPr>
          </a:p>
        </p:txBody>
      </p:sp>
      <p:sp>
        <p:nvSpPr>
          <p:cNvPr id="11" name="椭圆 10"/>
          <p:cNvSpPr/>
          <p:nvPr>
            <p:custDataLst>
              <p:tags r:id="rId4"/>
            </p:custDataLst>
          </p:nvPr>
        </p:nvSpPr>
        <p:spPr>
          <a:xfrm rot="20622537">
            <a:off x="2338705" y="2000885"/>
            <a:ext cx="7515225" cy="203962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cs typeface="MiSans Normal" panose="00000500000000000000" charset="-122"/>
            </a:endParaRPr>
          </a:p>
        </p:txBody>
      </p:sp>
      <p:pic>
        <p:nvPicPr>
          <p:cNvPr id="10" name="图形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700000">
            <a:off x="7799705" y="1013460"/>
            <a:ext cx="1157605" cy="1157605"/>
          </a:xfrm>
          <a:prstGeom prst="rect">
            <a:avLst/>
          </a:prstGeom>
        </p:spPr>
      </p:pic>
      <p:sp>
        <p:nvSpPr>
          <p:cNvPr id="9" name="标题" descr="7b0a20202020227461726765744d6f64756c65223a202270726f636573734f6e6c696e65466f6e7473220a7d0a"/>
          <p:cNvSpPr txBox="1">
            <a:spLocks noGrp="1"/>
          </p:cNvSpPr>
          <p:nvPr>
            <p:ph type="title" idx="5" hasCustomPrompt="1"/>
            <p:custDataLst>
              <p:tags r:id="rId8"/>
            </p:custDataLst>
          </p:nvPr>
        </p:nvSpPr>
        <p:spPr>
          <a:xfrm>
            <a:off x="1551940" y="1732280"/>
            <a:ext cx="9091295" cy="2182495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0" i="0" u="none" strike="noStrike" kern="1200" cap="none" spc="0" normalizeH="0" baseline="0" noProof="1" dirty="0">
                <a:solidFill>
                  <a:schemeClr val="tx1"/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pic>
        <p:nvPicPr>
          <p:cNvPr id="19" name="图形 1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10212943" y="5334181"/>
            <a:ext cx="1427948" cy="1427948"/>
          </a:xfrm>
          <a:prstGeom prst="rect">
            <a:avLst/>
          </a:prstGeom>
        </p:spPr>
      </p:pic>
      <p:sp>
        <p:nvSpPr>
          <p:cNvPr id="8" name="副标题" descr="7b0a20202020227461726765744d6f64756c65223a202270726f636573734f6e6c696e65466f6e7473220a7d0a"/>
          <p:cNvSpPr txBox="1">
            <a:spLocks noGrp="1"/>
          </p:cNvSpPr>
          <p:nvPr>
            <p:ph type="body" idx="2" hasCustomPrompt="1"/>
            <p:custDataLst>
              <p:tags r:id="rId12"/>
            </p:custDataLst>
          </p:nvPr>
        </p:nvSpPr>
        <p:spPr>
          <a:xfrm>
            <a:off x="518160" y="5792470"/>
            <a:ext cx="2536825" cy="699770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7" name="副标题" descr="7b0a20202020227461726765744d6f64756c65223a202270726f636573734f6e6c696e65466f6e7473220a7d0a"/>
          <p:cNvSpPr txBox="1">
            <a:spLocks noGrp="1"/>
          </p:cNvSpPr>
          <p:nvPr>
            <p:ph type="body" idx="1" hasCustomPrompt="1"/>
            <p:custDataLst>
              <p:tags r:id="rId13"/>
            </p:custDataLst>
          </p:nvPr>
        </p:nvSpPr>
        <p:spPr>
          <a:xfrm>
            <a:off x="1551940" y="3914775"/>
            <a:ext cx="8883015" cy="7747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10000"/>
              </a:lnSpc>
              <a:buClrTx/>
              <a:buSzTx/>
              <a:buFontTx/>
              <a:buNone/>
              <a:defRPr kumimoji="0" lang="en-US" altLang="zh-CN" sz="1600" b="0" i="0" u="none" strike="noStrike" kern="1200" cap="none" spc="500" normalizeH="0" baseline="0" noProof="1" dirty="0">
                <a:ln>
                  <a:noFill/>
                </a:ln>
                <a:solidFill>
                  <a:schemeClr val="accent1"/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FF1154F-E427-4513-B34B-94E36374A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DA0808-8B01-405B-8ED6-12013DCE0A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文" descr="7b0a20202020227461726765744d6f64756c65223a202270726f636573734f6e6c696e65466f6e7473220a7d0a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376045"/>
            <a:ext cx="10968990" cy="48736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标题" descr="7b0a20202020227461726765744d6f64756c65223a202270726f636573734f6e6c696e65466f6e7473220a7d0a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FF1154F-E427-4513-B34B-94E36374A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DA0808-8B01-405B-8ED6-12013DCE0A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2"/>
            </p:custDataLst>
          </p:nvPr>
        </p:nvSpPr>
        <p:spPr>
          <a:xfrm>
            <a:off x="820489" y="734130"/>
            <a:ext cx="10248193" cy="646331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3600" b="0" i="0" u="none" strike="noStrike" kern="1200" cap="none" spc="0" normalizeH="0" baseline="0" noProof="1" dirty="0">
                <a:solidFill>
                  <a:schemeClr val="tx1"/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/>
            <a:r>
              <a:rPr dirty="0" err="1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FF1154F-E427-4513-B34B-94E36374A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DA0808-8B01-405B-8ED6-12013DCE0A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>
            <p:custDataLst>
              <p:tags r:id="rId2"/>
            </p:custDataLst>
          </p:nvPr>
        </p:nvSpPr>
        <p:spPr>
          <a:xfrm>
            <a:off x="635" y="2720975"/>
            <a:ext cx="4062095" cy="4137025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  <a:effectLst>
            <a:softEdge rad="1155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lt1">
                  <a:alpha val="0"/>
                </a:schemeClr>
              </a:solidFill>
              <a:cs typeface="MiSans Normal" panose="00000500000000000000" charset="-122"/>
            </a:endParaRPr>
          </a:p>
        </p:txBody>
      </p:sp>
      <p:sp>
        <p:nvSpPr>
          <p:cNvPr id="9" name="椭圆 8"/>
          <p:cNvSpPr/>
          <p:nvPr>
            <p:custDataLst>
              <p:tags r:id="rId3"/>
            </p:custDataLst>
          </p:nvPr>
        </p:nvSpPr>
        <p:spPr>
          <a:xfrm>
            <a:off x="9669780" y="635"/>
            <a:ext cx="2522855" cy="2348865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/>
              </a:gs>
            </a:gsLst>
            <a:lin ang="7200000" scaled="0"/>
          </a:gradFill>
          <a:ln>
            <a:noFill/>
          </a:ln>
          <a:effectLst>
            <a:softEdge rad="850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cs typeface="MiSans Normal" panose="00000500000000000000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3" hasCustomPrompt="1"/>
            <p:custDataLst>
              <p:tags r:id="rId4"/>
            </p:custDataLst>
          </p:nvPr>
        </p:nvSpPr>
        <p:spPr>
          <a:xfrm>
            <a:off x="2014220" y="2289811"/>
            <a:ext cx="2496820" cy="2117724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3600" b="0" i="0" u="none" strike="noStrike" kern="1200" cap="none" spc="0" normalizeH="0" baseline="0" noProof="1" dirty="0">
                <a:ln>
                  <a:solidFill>
                    <a:schemeClr val="accent1"/>
                  </a:solidFill>
                </a:ln>
                <a:noFill/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 err="1">
                <a:sym typeface="+mn-ea"/>
              </a:rPr>
              <a:t>编辑节编号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2" hasCustomPrompt="1"/>
            <p:custDataLst>
              <p:tags r:id="rId5"/>
            </p:custDataLst>
          </p:nvPr>
        </p:nvSpPr>
        <p:spPr>
          <a:xfrm>
            <a:off x="4511040" y="2289810"/>
            <a:ext cx="3531235" cy="211709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0" normalizeH="0" baseline="0" noProof="1" dirty="0">
                <a:solidFill>
                  <a:schemeClr val="tx1"/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pic>
        <p:nvPicPr>
          <p:cNvPr id="13" name="图形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05136" y="3207049"/>
            <a:ext cx="2155313" cy="352463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FF1154F-E427-4513-B34B-94E36374A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DA0808-8B01-405B-8ED6-12013DCE0A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400805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3"/>
            </p:custDataLst>
          </p:nvPr>
        </p:nvSpPr>
        <p:spPr>
          <a:xfrm>
            <a:off x="608400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FF1154F-E427-4513-B34B-94E36374A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DA0808-8B01-405B-8ED6-12013DCE0A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文"/>
          <p:cNvSpPr txBox="1">
            <a:spLocks noGrp="1"/>
          </p:cNvSpPr>
          <p:nvPr>
            <p:ph idx="5"/>
            <p:custDataLst>
              <p:tags r:id="rId2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3"/>
            </p:custDataLst>
          </p:nvPr>
        </p:nvSpPr>
        <p:spPr>
          <a:xfrm>
            <a:off x="6235200" y="1429200"/>
            <a:ext cx="5342400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5"/>
            </p:custDataLst>
          </p:nvPr>
        </p:nvSpPr>
        <p:spPr>
          <a:xfrm>
            <a:off x="608400" y="1429200"/>
            <a:ext cx="5342400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6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FF1154F-E427-4513-B34B-94E36374A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DA0808-8B01-405B-8ED6-12013DCE0A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FF1154F-E427-4513-B34B-94E36374A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DA0808-8B01-405B-8ED6-12013DCE0A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AFF1154F-E427-4513-B34B-94E36374A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CFDA0808-8B01-405B-8ED6-12013DCE0A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 descr="7b0a20202020227461726765744d6f64756c65223a202270726f636573734f6e6c696e65466f6e7473220a7d0a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95960" y="360045"/>
            <a:ext cx="10801985" cy="581787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FF1154F-E427-4513-B34B-94E36374A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DA0808-8B01-405B-8ED6-12013DCE0A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2"/>
            </p:custDataLst>
          </p:nvPr>
        </p:nvSpPr>
        <p:spPr>
          <a:xfrm>
            <a:off x="695960" y="1301750"/>
            <a:ext cx="10799088" cy="405553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 algn="l"/>
            <a:r>
              <a:rPr dirty="0">
                <a:sym typeface="+mn-ea"/>
              </a:rPr>
              <a:t>单击此处编辑母版副标题样式</a:t>
            </a:r>
            <a:endParaRPr dirty="0"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FF1154F-E427-4513-B34B-94E36374A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DA0808-8B01-405B-8ED6-12013DCE0A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 userDrawn="1">
            <p:custDataLst>
              <p:tags r:id="rId2"/>
            </p:custDataLst>
          </p:nvPr>
        </p:nvSpPr>
        <p:spPr>
          <a:xfrm>
            <a:off x="9721215" y="1270"/>
            <a:ext cx="2470785" cy="2159635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7200000" scaled="0"/>
          </a:gradFill>
          <a:ln>
            <a:noFill/>
          </a:ln>
          <a:effectLst>
            <a:softEdge rad="850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任意多边形: 形状 37"/>
          <p:cNvSpPr/>
          <p:nvPr userDrawn="1">
            <p:custDataLst>
              <p:tags r:id="rId3"/>
            </p:custDataLst>
          </p:nvPr>
        </p:nvSpPr>
        <p:spPr>
          <a:xfrm flipH="1" flipV="1">
            <a:off x="0" y="1905"/>
            <a:ext cx="6517640" cy="6856095"/>
          </a:xfrm>
          <a:custGeom>
            <a:avLst/>
            <a:gdLst>
              <a:gd name="connsiteX0" fmla="*/ 11073245 w 11073245"/>
              <a:gd name="connsiteY0" fmla="*/ 7199311 h 7199311"/>
              <a:gd name="connsiteX1" fmla="*/ 0 w 11073245"/>
              <a:gd name="connsiteY1" fmla="*/ 7199311 h 7199311"/>
              <a:gd name="connsiteX2" fmla="*/ 0 w 11073245"/>
              <a:gd name="connsiteY2" fmla="*/ 0 h 7199311"/>
              <a:gd name="connsiteX3" fmla="*/ 11073245 w 11073245"/>
              <a:gd name="connsiteY3" fmla="*/ 0 h 719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73245" h="7199311">
                <a:moveTo>
                  <a:pt x="11073245" y="7199311"/>
                </a:moveTo>
                <a:lnTo>
                  <a:pt x="0" y="7199311"/>
                </a:lnTo>
                <a:lnTo>
                  <a:pt x="0" y="0"/>
                </a:lnTo>
                <a:lnTo>
                  <a:pt x="11073245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0000"/>
                </a:schemeClr>
              </a:gs>
              <a:gs pos="47000">
                <a:schemeClr val="accent1">
                  <a:lumMod val="20000"/>
                  <a:lumOff val="80000"/>
                  <a:alpha val="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rgbClr val="0099FF">
              <a:shade val="50000"/>
            </a:srgbClr>
          </a:lnRef>
          <a:fillRef idx="1">
            <a:srgbClr val="0099FF"/>
          </a:fillRef>
          <a:effectRef idx="0">
            <a:srgbClr val="0099FF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10" name="椭圆 9"/>
          <p:cNvSpPr/>
          <p:nvPr userDrawn="1">
            <p:custDataLst>
              <p:tags r:id="rId4"/>
            </p:custDataLst>
          </p:nvPr>
        </p:nvSpPr>
        <p:spPr>
          <a:xfrm rot="20622537">
            <a:off x="2338705" y="2000885"/>
            <a:ext cx="7515225" cy="203962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cs typeface="MiSans Normal" panose="00000500000000000000" charset="-122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 hasCustomPrompt="1"/>
            <p:custDataLst>
              <p:tags r:id="rId5"/>
            </p:custDataLst>
          </p:nvPr>
        </p:nvSpPr>
        <p:spPr>
          <a:xfrm>
            <a:off x="1525270" y="1951355"/>
            <a:ext cx="9239250" cy="2146300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8000" b="0" i="0" u="none" strike="noStrike" kern="1200" cap="none" spc="0" normalizeH="0" baseline="0" noProof="1" dirty="0">
                <a:solidFill>
                  <a:schemeClr val="tx1"/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518160" y="5717540"/>
            <a:ext cx="2536825" cy="812800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FF1154F-E427-4513-B34B-94E36374A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DA0808-8B01-405B-8ED6-12013DCE0AF6}" type="slidenum">
              <a:rPr lang="zh-CN" altLang="en-US" smtClean="0"/>
            </a:fld>
            <a:endParaRPr lang="zh-CN" altLang="en-US"/>
          </a:p>
        </p:txBody>
      </p:sp>
      <p:pic>
        <p:nvPicPr>
          <p:cNvPr id="2" name="图形 12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700000">
            <a:off x="7799705" y="1013460"/>
            <a:ext cx="1157605" cy="1157605"/>
          </a:xfrm>
          <a:prstGeom prst="rect">
            <a:avLst/>
          </a:prstGeom>
        </p:spPr>
      </p:pic>
      <p:pic>
        <p:nvPicPr>
          <p:cNvPr id="3" name="图形 16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10212943" y="5334181"/>
            <a:ext cx="1427948" cy="14279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9" Type="http://schemas.openxmlformats.org/officeDocument/2006/relationships/theme" Target="../theme/theme3.xml"/><Relationship Id="rId18" Type="http://schemas.openxmlformats.org/officeDocument/2006/relationships/tags" Target="../tags/tag75.xml"/><Relationship Id="rId17" Type="http://schemas.openxmlformats.org/officeDocument/2006/relationships/tags" Target="../tags/tag74.xml"/><Relationship Id="rId16" Type="http://schemas.openxmlformats.org/officeDocument/2006/relationships/tags" Target="../tags/tag73.xml"/><Relationship Id="rId15" Type="http://schemas.openxmlformats.org/officeDocument/2006/relationships/tags" Target="../tags/tag72.xml"/><Relationship Id="rId14" Type="http://schemas.openxmlformats.org/officeDocument/2006/relationships/tags" Target="../tags/tag71.xml"/><Relationship Id="rId13" Type="http://schemas.openxmlformats.org/officeDocument/2006/relationships/tags" Target="../tags/tag70.xml"/><Relationship Id="rId12" Type="http://schemas.openxmlformats.org/officeDocument/2006/relationships/tags" Target="../tags/tag69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latin typeface="+mn-lt"/>
                <a:ea typeface="+mn-ea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latin typeface="+mn-lt"/>
                <a:ea typeface="+mn-ea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latin typeface="+mn-lt"/>
                <a:ea typeface="+mn-ea"/>
              </a:defRPr>
            </a:lvl1pPr>
          </a:lstStyle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latin typeface="+mn-lt"/>
                <a:ea typeface="+mn-ea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latin typeface="+mn-lt"/>
                <a:ea typeface="+mn-ea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latin typeface="+mn-lt"/>
                <a:ea typeface="+mn-ea"/>
              </a:defRPr>
            </a:lvl1pPr>
          </a:lstStyle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: 形状 37"/>
          <p:cNvSpPr/>
          <p:nvPr>
            <p:custDataLst>
              <p:tags r:id="rId12"/>
            </p:custDataLst>
          </p:nvPr>
        </p:nvSpPr>
        <p:spPr>
          <a:xfrm flipV="1">
            <a:off x="5674360" y="1905"/>
            <a:ext cx="6517640" cy="6856095"/>
          </a:xfrm>
          <a:custGeom>
            <a:avLst/>
            <a:gdLst>
              <a:gd name="connsiteX0" fmla="*/ 11073245 w 11073245"/>
              <a:gd name="connsiteY0" fmla="*/ 7199311 h 7199311"/>
              <a:gd name="connsiteX1" fmla="*/ 0 w 11073245"/>
              <a:gd name="connsiteY1" fmla="*/ 7199311 h 7199311"/>
              <a:gd name="connsiteX2" fmla="*/ 0 w 11073245"/>
              <a:gd name="connsiteY2" fmla="*/ 0 h 7199311"/>
              <a:gd name="connsiteX3" fmla="*/ 11073245 w 11073245"/>
              <a:gd name="connsiteY3" fmla="*/ 0 h 719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73245" h="7199311">
                <a:moveTo>
                  <a:pt x="11073245" y="7199311"/>
                </a:moveTo>
                <a:lnTo>
                  <a:pt x="0" y="7199311"/>
                </a:lnTo>
                <a:lnTo>
                  <a:pt x="0" y="0"/>
                </a:lnTo>
                <a:lnTo>
                  <a:pt x="11073245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75000"/>
                  <a:alpha val="13000"/>
                </a:schemeClr>
              </a:gs>
              <a:gs pos="47000">
                <a:schemeClr val="accent1">
                  <a:alpha val="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rgbClr val="0099FF">
              <a:shade val="50000"/>
            </a:srgbClr>
          </a:lnRef>
          <a:fillRef idx="1">
            <a:srgbClr val="0099FF"/>
          </a:fillRef>
          <a:effectRef idx="0">
            <a:srgbClr val="0099FF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95960" y="6356350"/>
            <a:ext cx="2743200" cy="365125"/>
          </a:xfrm>
        </p:spPr>
        <p:txBody>
          <a:bodyPr/>
          <a:lstStyle/>
          <a:p>
            <a:fld id="{AFF1154F-E427-4513-B34B-94E36374A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753983" y="6356350"/>
            <a:ext cx="2743200" cy="365125"/>
          </a:xfrm>
        </p:spPr>
        <p:txBody>
          <a:bodyPr/>
          <a:lstStyle/>
          <a:p>
            <a:fld id="{CFDA0808-8B01-405B-8ED6-12013DCE0AF6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 fontAlgn="auto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  <a:buSzTx/>
              <a:buChar char="●"/>
            </a:pPr>
            <a:r>
              <a:rPr lang="zh-CN" altLang="en-US"/>
              <a:t>单击此处编辑母版文本样式</a:t>
            </a:r>
            <a:endParaRPr lang="zh-CN" altLang="en-US"/>
          </a:p>
          <a:p>
            <a:pPr lvl="1">
              <a:buChar char="●"/>
              <a:tabLst>
                <a:tab pos="1609725" algn="l"/>
              </a:tabLst>
            </a:pPr>
            <a:r>
              <a:rPr lang="zh-CN" altLang="en-US"/>
              <a:t>二级</a:t>
            </a:r>
            <a:endParaRPr lang="zh-CN" altLang="en-US"/>
          </a:p>
          <a:p>
            <a:pPr lvl="2">
              <a:buChar char="●"/>
            </a:pPr>
            <a:r>
              <a:rPr lang="zh-CN" altLang="en-US"/>
              <a:t>三级</a:t>
            </a:r>
            <a:endParaRPr lang="zh-CN" altLang="en-US"/>
          </a:p>
          <a:p>
            <a:pPr lvl="3">
              <a:buFont typeface="Wingdings" panose="05000000000000000000" charset="0"/>
              <a:buChar char=""/>
            </a:pP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marL="0" marR="0" lvl="0" fontAlgn="auto">
              <a:lnSpc>
                <a:spcPct val="100000"/>
              </a:lnSpc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0" lang="zh-CN" altLang="en-US" sz="3200" b="0" i="0" u="none" strike="noStrike" kern="1200" cap="none" spc="300" normalizeH="0" baseline="0" smtClean="0">
          <a:ln>
            <a:noFill/>
            <a:prstDash val="sysDot"/>
          </a:ln>
          <a:solidFill>
            <a:schemeClr val="tx1">
              <a:lumMod val="85000"/>
              <a:lumOff val="15000"/>
            </a:schemeClr>
          </a:solidFill>
          <a:latin typeface="+mj-ea"/>
          <a:ea typeface="+mj-ea"/>
          <a:cs typeface="MiSans Normal" panose="00000500000000000000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0" lang="zh-CN" altLang="en-US" sz="1800" b="0" i="0" u="none" strike="noStrike" kern="1200" cap="none" spc="150" normalizeH="0" baseline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charset="-122"/>
        </a:defRPr>
      </a:lvl1pPr>
      <a:lvl2pPr marL="685800" marR="0" indent="-228600" algn="l" defTabSz="914400" rtl="0" eaLnBrk="1" fontAlgn="auto" latinLnBrk="0" hangingPunct="1">
        <a:lnSpc>
          <a:spcPct val="120000"/>
        </a:lnSpc>
        <a:spcBef>
          <a:spcPts val="1200"/>
        </a:spcBef>
        <a:spcAft>
          <a:spcPts val="0"/>
        </a:spcAft>
        <a:buClr>
          <a:srgbClr val="548235"/>
        </a:buClr>
        <a:buFont typeface="Arial" panose="020B0604020202020204" pitchFamily="34" charset="0"/>
        <a:buChar char="•"/>
        <a:defRPr kumimoji="0" lang="zh-CN" altLang="en-US" sz="1600" b="0" i="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  <a:sym typeface="+mn-ea"/>
        </a:defRPr>
      </a:lvl2pPr>
      <a:lvl3pPr marL="1143000" marR="0" indent="-228600" algn="l" defTabSz="914400" rtl="0" eaLnBrk="1" fontAlgn="auto" latinLnBrk="0" hangingPunct="1">
        <a:lnSpc>
          <a:spcPct val="120000"/>
        </a:lnSpc>
        <a:spcBef>
          <a:spcPts val="1200"/>
        </a:spcBef>
        <a:spcAft>
          <a:spcPts val="0"/>
        </a:spcAft>
        <a:buClr>
          <a:srgbClr val="548235"/>
        </a:buClr>
        <a:buFont typeface="Arial" panose="020B0604020202020204" pitchFamily="34" charset="0"/>
        <a:buChar char="•"/>
        <a:defRPr kumimoji="0" lang="zh-CN" altLang="en-US" sz="1600" b="0" i="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  <a:sym typeface="+mn-ea"/>
        </a:defRPr>
      </a:lvl3pPr>
      <a:lvl4pPr marL="1600200" marR="0" indent="-228600" algn="l" defTabSz="914400" rtl="0" eaLnBrk="1" fontAlgn="auto" latinLnBrk="0" hangingPunct="1">
        <a:lnSpc>
          <a:spcPct val="120000"/>
        </a:lnSpc>
        <a:spcBef>
          <a:spcPts val="1200"/>
        </a:spcBef>
        <a:spcAft>
          <a:spcPts val="0"/>
        </a:spcAft>
        <a:buClr>
          <a:srgbClr val="548235"/>
        </a:buClr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  <a:sym typeface="+mn-ea"/>
        </a:defRPr>
      </a:lvl4pPr>
      <a:lvl5pPr marL="2057400" marR="0" indent="-228600" algn="l" defTabSz="914400" rtl="0" eaLnBrk="1" fontAlgn="auto" latinLnBrk="0" hangingPunct="1">
        <a:lnSpc>
          <a:spcPct val="120000"/>
        </a:lnSpc>
        <a:spcBef>
          <a:spcPts val="1200"/>
        </a:spcBef>
        <a:spcAft>
          <a:spcPts val="0"/>
        </a:spcAft>
        <a:buClr>
          <a:srgbClr val="548235"/>
        </a:buClr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  <a:sym typeface="+mn-ea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3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tags" Target="../tags/tag156.xml"/><Relationship Id="rId1" Type="http://schemas.openxmlformats.org/officeDocument/2006/relationships/tags" Target="../tags/tag155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6" Type="http://schemas.openxmlformats.org/officeDocument/2006/relationships/slideLayout" Target="../slideLayouts/slideLayout2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tags" Target="../tags/tag90.xml"/><Relationship Id="rId10" Type="http://schemas.openxmlformats.org/officeDocument/2006/relationships/tags" Target="../tags/tag89.xml"/><Relationship Id="rId1" Type="http://schemas.openxmlformats.org/officeDocument/2006/relationships/tags" Target="../tags/tag80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4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tags" Target="../tags/tag95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09.xml"/><Relationship Id="rId8" Type="http://schemas.openxmlformats.org/officeDocument/2006/relationships/tags" Target="../tags/tag108.xml"/><Relationship Id="rId7" Type="http://schemas.openxmlformats.org/officeDocument/2006/relationships/tags" Target="../tags/tag107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6" Type="http://schemas.openxmlformats.org/officeDocument/2006/relationships/slideLayout" Target="../slideLayouts/slideLayout29.xml"/><Relationship Id="rId15" Type="http://schemas.openxmlformats.org/officeDocument/2006/relationships/tags" Target="../tags/tag114.xml"/><Relationship Id="rId14" Type="http://schemas.openxmlformats.org/officeDocument/2006/relationships/image" Target="../media/image9.png"/><Relationship Id="rId13" Type="http://schemas.openxmlformats.org/officeDocument/2006/relationships/tags" Target="../tags/tag113.xml"/><Relationship Id="rId12" Type="http://schemas.openxmlformats.org/officeDocument/2006/relationships/tags" Target="../tags/tag112.xml"/><Relationship Id="rId11" Type="http://schemas.openxmlformats.org/officeDocument/2006/relationships/tags" Target="../tags/tag111.xml"/><Relationship Id="rId10" Type="http://schemas.openxmlformats.org/officeDocument/2006/relationships/tags" Target="../tags/tag110.xml"/><Relationship Id="rId1" Type="http://schemas.openxmlformats.org/officeDocument/2006/relationships/tags" Target="../tags/tag10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22.xml"/><Relationship Id="rId8" Type="http://schemas.openxmlformats.org/officeDocument/2006/relationships/image" Target="../media/image10.png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0" Type="http://schemas.openxmlformats.org/officeDocument/2006/relationships/slideLayout" Target="../slideLayouts/slideLayout29.xml"/><Relationship Id="rId1" Type="http://schemas.openxmlformats.org/officeDocument/2006/relationships/tags" Target="../tags/tag115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30.xml"/><Relationship Id="rId8" Type="http://schemas.openxmlformats.org/officeDocument/2006/relationships/image" Target="../media/image11.png"/><Relationship Id="rId7" Type="http://schemas.openxmlformats.org/officeDocument/2006/relationships/tags" Target="../tags/tag129.xml"/><Relationship Id="rId6" Type="http://schemas.openxmlformats.org/officeDocument/2006/relationships/tags" Target="../tags/tag128.xml"/><Relationship Id="rId5" Type="http://schemas.openxmlformats.org/officeDocument/2006/relationships/tags" Target="../tags/tag127.xml"/><Relationship Id="rId4" Type="http://schemas.openxmlformats.org/officeDocument/2006/relationships/tags" Target="../tags/tag126.xml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0" Type="http://schemas.openxmlformats.org/officeDocument/2006/relationships/slideLayout" Target="../slideLayouts/slideLayout29.xml"/><Relationship Id="rId1" Type="http://schemas.openxmlformats.org/officeDocument/2006/relationships/tags" Target="../tags/tag123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image" Target="../media/image12.png"/><Relationship Id="rId7" Type="http://schemas.openxmlformats.org/officeDocument/2006/relationships/tags" Target="../tags/tag137.xml"/><Relationship Id="rId6" Type="http://schemas.openxmlformats.org/officeDocument/2006/relationships/tags" Target="../tags/tag136.xml"/><Relationship Id="rId5" Type="http://schemas.openxmlformats.org/officeDocument/2006/relationships/tags" Target="../tags/tag135.xml"/><Relationship Id="rId4" Type="http://schemas.openxmlformats.org/officeDocument/2006/relationships/tags" Target="../tags/tag134.xml"/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0" Type="http://schemas.openxmlformats.org/officeDocument/2006/relationships/slideLayout" Target="../slideLayouts/slideLayout29.xml"/><Relationship Id="rId1" Type="http://schemas.openxmlformats.org/officeDocument/2006/relationships/tags" Target="../tags/tag13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46.xml"/><Relationship Id="rId8" Type="http://schemas.openxmlformats.org/officeDocument/2006/relationships/image" Target="../media/image13.jpeg"/><Relationship Id="rId7" Type="http://schemas.openxmlformats.org/officeDocument/2006/relationships/tags" Target="../tags/tag145.xml"/><Relationship Id="rId6" Type="http://schemas.openxmlformats.org/officeDocument/2006/relationships/tags" Target="../tags/tag144.xml"/><Relationship Id="rId5" Type="http://schemas.openxmlformats.org/officeDocument/2006/relationships/tags" Target="../tags/tag143.xml"/><Relationship Id="rId4" Type="http://schemas.openxmlformats.org/officeDocument/2006/relationships/tags" Target="../tags/tag142.xml"/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0" Type="http://schemas.openxmlformats.org/officeDocument/2006/relationships/slideLayout" Target="../slideLayouts/slideLayout24.xml"/><Relationship Id="rId1" Type="http://schemas.openxmlformats.org/officeDocument/2006/relationships/tags" Target="../tags/tag139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8" Type="http://schemas.openxmlformats.org/officeDocument/2006/relationships/tags" Target="../tags/tag154.xml"/><Relationship Id="rId7" Type="http://schemas.openxmlformats.org/officeDocument/2006/relationships/tags" Target="../tags/tag153.xml"/><Relationship Id="rId6" Type="http://schemas.openxmlformats.org/officeDocument/2006/relationships/tags" Target="../tags/tag152.xml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" Type="http://schemas.openxmlformats.org/officeDocument/2006/relationships/tags" Target="../tags/tag1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标题 9"/>
          <p:cNvSpPr>
            <a:spLocks noGrp="1"/>
          </p:cNvSpPr>
          <p:nvPr>
            <p:ph type="title" idx="5"/>
            <p:custDataLst>
              <p:tags r:id="rId1"/>
            </p:custDataLst>
          </p:nvPr>
        </p:nvSpPr>
        <p:spPr/>
        <p:txBody>
          <a:bodyPr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6000"/>
              <a:t>软件工程开题汇报</a:t>
            </a:r>
            <a:endParaRPr lang="zh-CN" altLang="en-US" sz="6000"/>
          </a:p>
        </p:txBody>
      </p:sp>
      <p:sp>
        <p:nvSpPr>
          <p:cNvPr id="11" name="文本占位符 10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18160" y="5300980"/>
            <a:ext cx="3924300" cy="699770"/>
          </a:xfrm>
        </p:spPr>
        <p:txBody>
          <a:bodyPr>
            <a:noAutofit/>
          </a:bodyPr>
          <a:p>
            <a:r>
              <a:rPr lang="zh-CN" altLang="en-US" sz="1800"/>
              <a:t>汇报人：谭叶杉</a:t>
            </a:r>
            <a:endParaRPr lang="zh-CN" altLang="en-US" sz="1800"/>
          </a:p>
          <a:p>
            <a:r>
              <a:rPr lang="zh-CN" altLang="en-US" sz="1800"/>
              <a:t>组名：为什么项目总是做不完</a:t>
            </a:r>
            <a:r>
              <a:rPr lang="zh-CN" altLang="en-US" sz="1800"/>
              <a:t>组</a:t>
            </a:r>
            <a:endParaRPr lang="zh-CN" altLang="en-US" sz="1800"/>
          </a:p>
          <a:p>
            <a:r>
              <a:rPr lang="zh-CN" altLang="en-US" sz="1800"/>
              <a:t>软件名：流光</a:t>
            </a:r>
            <a:endParaRPr lang="zh-CN" altLang="en-US" sz="1800"/>
          </a:p>
        </p:txBody>
      </p:sp>
      <p:sp>
        <p:nvSpPr>
          <p:cNvPr id="12" name="文本占位符 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551940" y="3914775"/>
            <a:ext cx="8883015" cy="7747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t" anchorCtr="0">
            <a:normAutofit/>
          </a:bodyPr>
          <a:lstStyle>
            <a:lvl1pPr marL="0" marR="0" lvl="0" indent="-228600" algn="ctr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buClrTx/>
              <a:buSzTx/>
              <a:buFontTx/>
              <a:buNone/>
              <a:defRPr kumimoji="0" lang="en-US" altLang="zh-CN" sz="1600" b="0" i="0" u="none" strike="noStrike" kern="1200" cap="none" spc="500" normalizeH="0" baseline="0" noProof="1" dirty="0">
                <a:ln>
                  <a:noFill/>
                </a:ln>
                <a:solidFill>
                  <a:schemeClr val="accent1"/>
                </a:solidFill>
                <a:uFillTx/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  <a:lvl2pPr marL="685800" marR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2pPr>
            <a:lvl3pPr marL="1143000" marR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3pPr>
            <a:lvl4pPr marL="1600200" marR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4pPr>
            <a:lvl5pPr marL="2057400" marR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22860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endParaRPr lang="zh-CN" altLang="en-US" sz="1600">
              <a:solidFill>
                <a:schemeClr val="accent1"/>
              </a:solidFill>
            </a:endParaRPr>
          </a:p>
          <a:p>
            <a:pPr marL="0" indent="-22860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zh-CN" altLang="en-US" sz="1600">
                <a:solidFill>
                  <a:schemeClr val="accent1"/>
                </a:solidFill>
              </a:rPr>
              <a:t>日期：2025.3.13</a:t>
            </a:r>
            <a:endParaRPr lang="zh-CN" altLang="en-US" sz="1600">
              <a:solidFill>
                <a:schemeClr val="accent1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4853940" y="3778885"/>
            <a:ext cx="64611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rPr>
              <a:t>THANKS FOR YOUR WATCHING</a:t>
            </a:r>
            <a:endParaRPr lang="en-US" altLang="zh-CN" sz="280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" name="标题 1"/>
          <p:cNvSpPr/>
          <p:nvPr>
            <p:ph type="title" idx="2"/>
          </p:nvPr>
        </p:nvSpPr>
        <p:spPr/>
        <p:txBody>
          <a:bodyPr/>
          <a:p>
            <a:r>
              <a:rPr lang="zh-CN" altLang="en-US"/>
              <a:t>谢谢</a:t>
            </a:r>
            <a:r>
              <a:rPr lang="zh-CN" altLang="en-US"/>
              <a:t>观看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" name="副标题 49"/>
          <p:cNvSpPr>
            <a:spLocks noGrp="1"/>
          </p:cNvSpPr>
          <p:nvPr>
            <p:ph type="subTitle" idx="14"/>
            <p:custDataLst>
              <p:tags r:id="rId1"/>
            </p:custDataLst>
          </p:nvPr>
        </p:nvSpPr>
        <p:spPr>
          <a:xfrm>
            <a:off x="5783580" y="1048385"/>
            <a:ext cx="2783840" cy="645160"/>
          </a:xfrm>
        </p:spPr>
        <p:txBody>
          <a:bodyPr/>
          <a:p>
            <a:r>
              <a:rPr lang="zh-CN" altLang="en-US"/>
              <a:t>CONTENTS</a:t>
            </a: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3600"/>
              <a:t>目录</a:t>
            </a:r>
            <a:endParaRPr lang="zh-CN" altLang="en-US" sz="3600"/>
          </a:p>
        </p:txBody>
      </p:sp>
      <p:sp>
        <p:nvSpPr>
          <p:cNvPr id="4" name="序号"/>
          <p:cNvSpPr txBox="1"/>
          <p:nvPr>
            <p:custDataLst>
              <p:tags r:id="rId3"/>
            </p:custDataLst>
          </p:nvPr>
        </p:nvSpPr>
        <p:spPr>
          <a:xfrm>
            <a:off x="1363980" y="2785110"/>
            <a:ext cx="1903730" cy="68072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p>
            <a:pPr lvl="0" algn="l">
              <a:buClrTx/>
              <a:buSzTx/>
              <a:buFontTx/>
            </a:pPr>
            <a:r>
              <a:rPr lang="en-US" sz="3600" dirty="0">
                <a:latin typeface="+mj-ea"/>
                <a:ea typeface="+mj-ea"/>
                <a:cs typeface="MiSans Normal" panose="00000500000000000000" charset="-122"/>
                <a:sym typeface="+mn-ea"/>
              </a:rPr>
              <a:t>01</a:t>
            </a:r>
            <a:endParaRPr lang="en-US" sz="3600" dirty="0">
              <a:latin typeface="+mj-ea"/>
              <a:ea typeface="+mj-ea"/>
              <a:cs typeface="MiSans Normal" panose="00000500000000000000" charset="-122"/>
              <a:sym typeface="+mn-ea"/>
            </a:endParaRPr>
          </a:p>
        </p:txBody>
      </p:sp>
      <p:sp>
        <p:nvSpPr>
          <p:cNvPr id="10" name="标题"/>
          <p:cNvSpPr txBox="1"/>
          <p:nvPr>
            <p:custDataLst>
              <p:tags r:id="rId4"/>
            </p:custDataLst>
          </p:nvPr>
        </p:nvSpPr>
        <p:spPr>
          <a:xfrm>
            <a:off x="1430655" y="3638550"/>
            <a:ext cx="1595120" cy="169418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</a:pPr>
            <a:r>
              <a:rPr lang="zh-CN" altLang="en-US" sz="2000" spc="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rPr>
              <a:t>选题背景</a:t>
            </a:r>
            <a:endParaRPr lang="zh-CN" altLang="en-US" sz="2000" spc="30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MiSans Normal" panose="00000500000000000000" charset="-122"/>
            </a:endParaRPr>
          </a:p>
        </p:txBody>
      </p:sp>
      <p:sp>
        <p:nvSpPr>
          <p:cNvPr id="9" name="矩形: 圆角 6"/>
          <p:cNvSpPr/>
          <p:nvPr>
            <p:custDataLst>
              <p:tags r:id="rId5"/>
            </p:custDataLst>
          </p:nvPr>
        </p:nvSpPr>
        <p:spPr>
          <a:xfrm>
            <a:off x="1124585" y="2255520"/>
            <a:ext cx="2212975" cy="3552825"/>
          </a:xfrm>
          <a:prstGeom prst="roundRect">
            <a:avLst>
              <a:gd name="adj" fmla="val 7307"/>
            </a:avLst>
          </a:prstGeom>
          <a:noFill/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800" dirty="0">
              <a:cs typeface="MiSans Normal" panose="00000500000000000000" charset="-122"/>
              <a:sym typeface="+mn-ea"/>
            </a:endParaRPr>
          </a:p>
        </p:txBody>
      </p:sp>
      <p:sp>
        <p:nvSpPr>
          <p:cNvPr id="12" name="矩形: 圆角 18"/>
          <p:cNvSpPr/>
          <p:nvPr>
            <p:custDataLst>
              <p:tags r:id="rId6"/>
            </p:custDataLst>
          </p:nvPr>
        </p:nvSpPr>
        <p:spPr>
          <a:xfrm>
            <a:off x="3701415" y="2255520"/>
            <a:ext cx="2212975" cy="3552825"/>
          </a:xfrm>
          <a:prstGeom prst="roundRect">
            <a:avLst>
              <a:gd name="adj" fmla="val 7307"/>
            </a:avLst>
          </a:prstGeom>
          <a:noFill/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800" dirty="0">
              <a:cs typeface="MiSans Normal" panose="00000500000000000000" charset="-122"/>
              <a:sym typeface="+mn-ea"/>
            </a:endParaRPr>
          </a:p>
        </p:txBody>
      </p:sp>
      <p:sp>
        <p:nvSpPr>
          <p:cNvPr id="29" name="矩形: 圆角 23"/>
          <p:cNvSpPr/>
          <p:nvPr>
            <p:custDataLst>
              <p:tags r:id="rId7"/>
            </p:custDataLst>
          </p:nvPr>
        </p:nvSpPr>
        <p:spPr>
          <a:xfrm>
            <a:off x="6277610" y="2255520"/>
            <a:ext cx="2212975" cy="3552825"/>
          </a:xfrm>
          <a:prstGeom prst="roundRect">
            <a:avLst>
              <a:gd name="adj" fmla="val 7307"/>
            </a:avLst>
          </a:prstGeom>
          <a:noFill/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800" dirty="0">
              <a:cs typeface="MiSans Normal" panose="00000500000000000000" charset="-122"/>
              <a:sym typeface="+mn-ea"/>
            </a:endParaRPr>
          </a:p>
        </p:txBody>
      </p:sp>
      <p:sp>
        <p:nvSpPr>
          <p:cNvPr id="43" name="矩形: 圆角 28"/>
          <p:cNvSpPr/>
          <p:nvPr>
            <p:custDataLst>
              <p:tags r:id="rId8"/>
            </p:custDataLst>
          </p:nvPr>
        </p:nvSpPr>
        <p:spPr>
          <a:xfrm>
            <a:off x="8854440" y="2255520"/>
            <a:ext cx="2212975" cy="3552825"/>
          </a:xfrm>
          <a:prstGeom prst="roundRect">
            <a:avLst>
              <a:gd name="adj" fmla="val 7307"/>
            </a:avLst>
          </a:prstGeom>
          <a:noFill/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800" dirty="0">
              <a:cs typeface="MiSans Normal" panose="00000500000000000000" charset="-122"/>
              <a:sym typeface="+mn-ea"/>
            </a:endParaRPr>
          </a:p>
        </p:txBody>
      </p:sp>
      <p:sp>
        <p:nvSpPr>
          <p:cNvPr id="44" name="序号"/>
          <p:cNvSpPr txBox="1"/>
          <p:nvPr>
            <p:custDataLst>
              <p:tags r:id="rId9"/>
            </p:custDataLst>
          </p:nvPr>
        </p:nvSpPr>
        <p:spPr>
          <a:xfrm>
            <a:off x="3931920" y="2785110"/>
            <a:ext cx="1903730" cy="68072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p>
            <a:pPr lvl="0" algn="l">
              <a:buClrTx/>
              <a:buSzTx/>
              <a:buFontTx/>
            </a:pPr>
            <a:r>
              <a:rPr lang="en-US" sz="3600" dirty="0">
                <a:latin typeface="+mj-ea"/>
                <a:ea typeface="+mj-ea"/>
                <a:cs typeface="MiSans Normal" panose="00000500000000000000" charset="-122"/>
                <a:sym typeface="+mn-ea"/>
              </a:rPr>
              <a:t>02</a:t>
            </a:r>
            <a:endParaRPr lang="en-US" sz="3600" dirty="0">
              <a:latin typeface="+mj-ea"/>
              <a:ea typeface="+mj-ea"/>
              <a:cs typeface="MiSans Normal" panose="00000500000000000000" charset="-122"/>
              <a:sym typeface="+mn-ea"/>
            </a:endParaRPr>
          </a:p>
        </p:txBody>
      </p:sp>
      <p:sp>
        <p:nvSpPr>
          <p:cNvPr id="45" name="标题"/>
          <p:cNvSpPr txBox="1"/>
          <p:nvPr>
            <p:custDataLst>
              <p:tags r:id="rId10"/>
            </p:custDataLst>
          </p:nvPr>
        </p:nvSpPr>
        <p:spPr>
          <a:xfrm>
            <a:off x="3998595" y="3638550"/>
            <a:ext cx="1595120" cy="169418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</a:pPr>
            <a:r>
              <a:rPr lang="zh-CN" altLang="en-US" sz="2000" spc="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rPr>
              <a:t>核心功能</a:t>
            </a:r>
            <a:endParaRPr lang="zh-CN" altLang="en-US" sz="2000" spc="30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MiSans Normal" panose="00000500000000000000" charset="-122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</a:pPr>
            <a:r>
              <a:rPr lang="zh-CN" altLang="en-US" sz="2000" spc="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rPr>
              <a:t>设计</a:t>
            </a:r>
            <a:endParaRPr lang="zh-CN" altLang="en-US" sz="2000" spc="30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MiSans Normal" panose="00000500000000000000" charset="-122"/>
            </a:endParaRPr>
          </a:p>
        </p:txBody>
      </p:sp>
      <p:sp>
        <p:nvSpPr>
          <p:cNvPr id="46" name="序号"/>
          <p:cNvSpPr txBox="1"/>
          <p:nvPr>
            <p:custDataLst>
              <p:tags r:id="rId11"/>
            </p:custDataLst>
          </p:nvPr>
        </p:nvSpPr>
        <p:spPr>
          <a:xfrm>
            <a:off x="6499860" y="2785110"/>
            <a:ext cx="1903730" cy="68072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p>
            <a:pPr lvl="0" algn="l">
              <a:buClrTx/>
              <a:buSzTx/>
              <a:buFontTx/>
            </a:pPr>
            <a:r>
              <a:rPr lang="en-US" sz="3600" dirty="0">
                <a:latin typeface="+mj-ea"/>
                <a:ea typeface="+mj-ea"/>
                <a:cs typeface="MiSans Normal" panose="00000500000000000000" charset="-122"/>
                <a:sym typeface="+mn-ea"/>
              </a:rPr>
              <a:t>03</a:t>
            </a:r>
            <a:endParaRPr lang="en-US" sz="3600" dirty="0">
              <a:latin typeface="+mj-ea"/>
              <a:ea typeface="+mj-ea"/>
              <a:cs typeface="MiSans Normal" panose="00000500000000000000" charset="-122"/>
              <a:sym typeface="+mn-ea"/>
            </a:endParaRPr>
          </a:p>
        </p:txBody>
      </p:sp>
      <p:sp>
        <p:nvSpPr>
          <p:cNvPr id="47" name="标题"/>
          <p:cNvSpPr txBox="1"/>
          <p:nvPr>
            <p:custDataLst>
              <p:tags r:id="rId12"/>
            </p:custDataLst>
          </p:nvPr>
        </p:nvSpPr>
        <p:spPr>
          <a:xfrm>
            <a:off x="6566535" y="3638550"/>
            <a:ext cx="1595120" cy="169418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</a:pPr>
            <a:r>
              <a:rPr lang="zh-CN" altLang="en-US" sz="2000" spc="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rPr>
              <a:t>差异化</a:t>
            </a:r>
            <a:r>
              <a:rPr lang="zh-CN" altLang="en-US" sz="2000" spc="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rPr>
              <a:t>亮点</a:t>
            </a:r>
            <a:endParaRPr lang="zh-CN" altLang="en-US" sz="2000" spc="30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MiSans Normal" panose="00000500000000000000" charset="-122"/>
            </a:endParaRPr>
          </a:p>
        </p:txBody>
      </p:sp>
      <p:sp>
        <p:nvSpPr>
          <p:cNvPr id="48" name="序号"/>
          <p:cNvSpPr txBox="1"/>
          <p:nvPr>
            <p:custDataLst>
              <p:tags r:id="rId13"/>
            </p:custDataLst>
          </p:nvPr>
        </p:nvSpPr>
        <p:spPr>
          <a:xfrm>
            <a:off x="9084310" y="2785110"/>
            <a:ext cx="1903730" cy="68072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p>
            <a:pPr lvl="0" algn="l">
              <a:buClrTx/>
              <a:buSzTx/>
              <a:buFontTx/>
            </a:pPr>
            <a:r>
              <a:rPr lang="en-US" sz="3600" dirty="0">
                <a:latin typeface="+mj-ea"/>
                <a:ea typeface="+mj-ea"/>
                <a:cs typeface="MiSans Normal" panose="00000500000000000000" charset="-122"/>
                <a:sym typeface="+mn-ea"/>
              </a:rPr>
              <a:t>04</a:t>
            </a:r>
            <a:endParaRPr lang="en-US" sz="3600" dirty="0">
              <a:latin typeface="+mj-ea"/>
              <a:ea typeface="+mj-ea"/>
              <a:cs typeface="MiSans Normal" panose="00000500000000000000" charset="-122"/>
              <a:sym typeface="+mn-ea"/>
            </a:endParaRPr>
          </a:p>
        </p:txBody>
      </p:sp>
      <p:sp>
        <p:nvSpPr>
          <p:cNvPr id="49" name="标题"/>
          <p:cNvSpPr txBox="1"/>
          <p:nvPr>
            <p:custDataLst>
              <p:tags r:id="rId14"/>
            </p:custDataLst>
          </p:nvPr>
        </p:nvSpPr>
        <p:spPr>
          <a:xfrm>
            <a:off x="9150985" y="3638550"/>
            <a:ext cx="1595120" cy="169418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</a:pPr>
            <a:r>
              <a:rPr lang="zh-CN" altLang="en-US" sz="2000" spc="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rPr>
              <a:t>技术</a:t>
            </a:r>
            <a:r>
              <a:rPr lang="zh-CN" altLang="en-US" sz="2000" spc="3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rPr>
              <a:t>实现</a:t>
            </a:r>
            <a:endParaRPr lang="zh-CN" altLang="en-US" sz="2000" spc="30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MiSans Normal" panose="00000500000000000000" charset="-122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695325" y="1700530"/>
            <a:ext cx="10934700" cy="42614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 algn="l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latin typeface="+mn-lt"/>
                <a:ea typeface="+mn-ea"/>
                <a:cs typeface="Calibri Light" panose="020F0302020204030204" charset="0"/>
                <a:sym typeface="+mn-ea"/>
              </a:rPr>
              <a:t>在快节奏的现代生活中，人们不仅要面对高强度的工作压力，还要处理海量信息带来的认知负担，同时还可能经历情感碎片化、习惯培养难以坚持等问题。面对这些挑战，个人成长管理工具成为人们整理思绪、记录点滴、积累知识的重要方式。</a:t>
            </a:r>
            <a:endParaRPr lang="zh-CN" altLang="en-US" sz="2000">
              <a:solidFill>
                <a:schemeClr val="tx1"/>
              </a:solidFill>
              <a:latin typeface="+mn-lt"/>
              <a:ea typeface="+mn-ea"/>
              <a:cs typeface="Calibri Light" panose="020F0302020204030204" charset="0"/>
              <a:sym typeface="+mn-ea"/>
            </a:endParaRPr>
          </a:p>
          <a:p>
            <a:pPr indent="457200" algn="l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latin typeface="+mn-lt"/>
                <a:ea typeface="+mn-ea"/>
                <a:cs typeface="Calibri Light" panose="020F0302020204030204" charset="0"/>
                <a:sym typeface="+mn-ea"/>
              </a:rPr>
              <a:t>然而，传统的记录方式（如纸质日记、手账）难以满足现代用户对便捷性、多媒体化以及智能化的需求，而现有的数字工具（如单一的笔记软件或社交平台）往往各自侧重不同功能，要么强调私密性（如日记类</a:t>
            </a:r>
            <a:r>
              <a:rPr lang="en-US" altLang="zh-CN" sz="2000">
                <a:solidFill>
                  <a:schemeClr val="tx1"/>
                </a:solidFill>
                <a:latin typeface="+mn-lt"/>
                <a:ea typeface="+mn-ea"/>
                <a:cs typeface="Calibri Light" panose="020F0302020204030204" charset="0"/>
                <a:sym typeface="+mn-ea"/>
              </a:rPr>
              <a:t>App</a:t>
            </a:r>
            <a:r>
              <a:rPr lang="zh-CN" altLang="en-US" sz="2000">
                <a:solidFill>
                  <a:schemeClr val="tx1"/>
                </a:solidFill>
                <a:latin typeface="+mn-lt"/>
                <a:ea typeface="+mn-ea"/>
                <a:cs typeface="Calibri Light" panose="020F0302020204030204" charset="0"/>
                <a:sym typeface="+mn-ea"/>
              </a:rPr>
              <a:t>），但缺乏激励与社交互动，要么以社交为主（如朋友圈），但记录功能浅显，无法形成长期积累。</a:t>
            </a:r>
            <a:endParaRPr lang="zh-CN" altLang="en-US" sz="2000">
              <a:solidFill>
                <a:schemeClr val="tx1"/>
              </a:solidFill>
              <a:latin typeface="+mn-lt"/>
              <a:ea typeface="+mn-ea"/>
              <a:cs typeface="Calibri Light" panose="020F0302020204030204" charset="0"/>
              <a:sym typeface="+mn-ea"/>
            </a:endParaRPr>
          </a:p>
          <a:p>
            <a:pPr indent="457200" algn="l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latin typeface="+mn-lt"/>
                <a:ea typeface="+mn-ea"/>
                <a:cs typeface="Calibri Light" panose="020F0302020204030204" charset="0"/>
                <a:sym typeface="+mn-ea"/>
              </a:rPr>
              <a:t>因此，用户需要一款集</a:t>
            </a:r>
            <a:r>
              <a:rPr lang="en-US" altLang="zh-CN" sz="2000">
                <a:solidFill>
                  <a:schemeClr val="tx1"/>
                </a:solidFill>
                <a:latin typeface="+mn-lt"/>
                <a:ea typeface="+mn-ea"/>
                <a:cs typeface="Calibri Light" panose="020F0302020204030204" charset="0"/>
                <a:sym typeface="+mn-ea"/>
              </a:rPr>
              <a:t> “</a:t>
            </a:r>
            <a:r>
              <a:rPr lang="zh-CN" altLang="en-US" sz="2000">
                <a:solidFill>
                  <a:schemeClr val="tx1"/>
                </a:solidFill>
                <a:latin typeface="+mn-lt"/>
                <a:ea typeface="+mn-ea"/>
                <a:cs typeface="Calibri Light" panose="020F0302020204030204" charset="0"/>
                <a:sym typeface="+mn-ea"/>
              </a:rPr>
              <a:t>记录</a:t>
            </a:r>
            <a:r>
              <a:rPr lang="en-US" altLang="zh-CN" sz="2000">
                <a:solidFill>
                  <a:schemeClr val="tx1"/>
                </a:solidFill>
                <a:latin typeface="+mn-lt"/>
                <a:ea typeface="+mn-ea"/>
                <a:cs typeface="Calibri Light" panose="020F0302020204030204" charset="0"/>
                <a:sym typeface="+mn-ea"/>
              </a:rPr>
              <a:t> + </a:t>
            </a:r>
            <a:r>
              <a:rPr lang="zh-CN" altLang="en-US" sz="2000">
                <a:solidFill>
                  <a:schemeClr val="tx1"/>
                </a:solidFill>
                <a:latin typeface="+mn-lt"/>
                <a:ea typeface="+mn-ea"/>
                <a:cs typeface="Calibri Light" panose="020F0302020204030204" charset="0"/>
                <a:sym typeface="+mn-ea"/>
              </a:rPr>
              <a:t>习惯培养</a:t>
            </a:r>
            <a:r>
              <a:rPr lang="en-US" altLang="zh-CN" sz="2000">
                <a:solidFill>
                  <a:schemeClr val="tx1"/>
                </a:solidFill>
                <a:latin typeface="+mn-lt"/>
                <a:ea typeface="+mn-ea"/>
                <a:cs typeface="Calibri Light" panose="020F0302020204030204" charset="0"/>
                <a:sym typeface="+mn-ea"/>
              </a:rPr>
              <a:t> + </a:t>
            </a:r>
            <a:r>
              <a:rPr lang="zh-CN" altLang="en-US" sz="2000">
                <a:solidFill>
                  <a:schemeClr val="tx1"/>
                </a:solidFill>
                <a:latin typeface="+mn-lt"/>
                <a:ea typeface="+mn-ea"/>
                <a:cs typeface="Calibri Light" panose="020F0302020204030204" charset="0"/>
                <a:sym typeface="+mn-ea"/>
              </a:rPr>
              <a:t>社交互动</a:t>
            </a:r>
            <a:r>
              <a:rPr lang="en-US" altLang="zh-CN" sz="2000">
                <a:solidFill>
                  <a:schemeClr val="tx1"/>
                </a:solidFill>
                <a:latin typeface="+mn-lt"/>
                <a:ea typeface="+mn-ea"/>
                <a:cs typeface="Calibri Light" panose="020F0302020204030204" charset="0"/>
                <a:sym typeface="+mn-ea"/>
              </a:rPr>
              <a:t>” </a:t>
            </a:r>
            <a:r>
              <a:rPr lang="zh-CN" altLang="en-US" sz="2000">
                <a:solidFill>
                  <a:schemeClr val="tx1"/>
                </a:solidFill>
                <a:latin typeface="+mn-lt"/>
                <a:ea typeface="+mn-ea"/>
                <a:cs typeface="Calibri Light" panose="020F0302020204030204" charset="0"/>
                <a:sym typeface="+mn-ea"/>
              </a:rPr>
              <a:t>于一体的工具，不仅能帮助个人梳理日常生活、记录成长轨迹，还能通过轻量化的社区分享，建立情感连接，促进知识交流与习惯坚持，在个人成长的道路上获得更多动力与支持。</a:t>
            </a:r>
            <a:endParaRPr lang="zh-CN" altLang="en-US" sz="2000">
              <a:solidFill>
                <a:schemeClr val="tx1"/>
              </a:solidFill>
              <a:latin typeface="+mn-lt"/>
              <a:ea typeface="+mn-ea"/>
              <a:cs typeface="Calibri Light" panose="020F0302020204030204" charset="0"/>
              <a:sym typeface="+mn-ea"/>
            </a:endParaRPr>
          </a:p>
        </p:txBody>
      </p:sp>
      <p:sp>
        <p:nvSpPr>
          <p:cNvPr id="13" name="椭圆 12"/>
          <p:cNvSpPr/>
          <p:nvPr>
            <p:custDataLst>
              <p:tags r:id="rId2"/>
            </p:custDataLst>
          </p:nvPr>
        </p:nvSpPr>
        <p:spPr>
          <a:xfrm>
            <a:off x="839470" y="1845310"/>
            <a:ext cx="318770" cy="3219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标题 11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335350" y="476955"/>
            <a:ext cx="10969200" cy="705600"/>
          </a:xfrm>
          <a:noFill/>
          <a:ln>
            <a:noFill/>
            <a:prstDash val="sysDash"/>
          </a:ln>
        </p:spPr>
        <p:txBody>
          <a:bodyPr vert="horz" wrap="square" lIns="91440" tIns="45720" rIns="91440" bIns="4572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 algn="l"/>
            <a:r>
              <a:rPr>
                <a:sym typeface="+mn-ea"/>
              </a:rPr>
              <a:t>选题背景</a:t>
            </a:r>
            <a:r>
              <a:rPr lang="en-US" altLang="zh-CN">
                <a:sym typeface="+mn-ea"/>
              </a:rPr>
              <a:t>----“</a:t>
            </a:r>
            <a:r>
              <a:rPr>
                <a:sym typeface="+mn-ea"/>
              </a:rPr>
              <a:t>流光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的</a:t>
            </a:r>
            <a:r>
              <a:rPr>
                <a:sym typeface="+mn-ea"/>
              </a:rPr>
              <a:t>诞生</a:t>
            </a:r>
            <a:endParaRPr>
              <a:sym typeface="+mn-ea"/>
            </a:endParaRPr>
          </a:p>
        </p:txBody>
      </p:sp>
      <p:sp>
        <p:nvSpPr>
          <p:cNvPr id="23" name="椭圆 22"/>
          <p:cNvSpPr/>
          <p:nvPr>
            <p:custDataLst>
              <p:tags r:id="rId4"/>
            </p:custDataLst>
          </p:nvPr>
        </p:nvSpPr>
        <p:spPr>
          <a:xfrm>
            <a:off x="839470" y="3267710"/>
            <a:ext cx="318770" cy="3219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>
            <p:custDataLst>
              <p:tags r:id="rId5"/>
            </p:custDataLst>
          </p:nvPr>
        </p:nvSpPr>
        <p:spPr>
          <a:xfrm>
            <a:off x="839470" y="5085715"/>
            <a:ext cx="318770" cy="3219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>
            <p:custDataLst>
              <p:tags r:id="rId1"/>
            </p:custDataLst>
          </p:nvPr>
        </p:nvSpPr>
        <p:spPr bwMode="auto">
          <a:xfrm flipH="1">
            <a:off x="5582800" y="2397685"/>
            <a:ext cx="146624" cy="146627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20000"/>
              </a:lnSpc>
            </a:pPr>
            <a:endParaRPr>
              <a:latin typeface="思源黑体 CN Regular" panose="020B0500000000000000" charset="-122"/>
              <a:ea typeface="思源黑体 CN Regular" panose="020B0500000000000000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 bwMode="auto">
          <a:xfrm>
            <a:off x="5807506" y="2287090"/>
            <a:ext cx="4902839" cy="367817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Autofit/>
          </a:bodyPr>
          <a:p>
            <a:pPr>
              <a:lnSpc>
                <a:spcPct val="130000"/>
              </a:lnSpc>
            </a:pPr>
            <a:r>
              <a:rPr lang="zh-CN" altLang="en-US" sz="2400" b="1" spc="300">
                <a:solidFill>
                  <a:schemeClr val="accent1"/>
                </a:solidFill>
                <a:latin typeface="+mn-lt"/>
                <a:ea typeface="+mn-ea"/>
                <a:cs typeface="+mn-ea"/>
                <a:sym typeface="Arial" panose="020B0604020202020204" pitchFamily="34" charset="0"/>
              </a:rPr>
              <a:t>生活手账</a:t>
            </a:r>
            <a:endParaRPr lang="zh-CN" altLang="en-US" sz="2400" b="1" spc="300">
              <a:solidFill>
                <a:schemeClr val="accent1"/>
              </a:solidFill>
              <a:latin typeface="+mn-lt"/>
              <a:ea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3"/>
            </p:custDataLst>
          </p:nvPr>
        </p:nvSpPr>
        <p:spPr bwMode="auto">
          <a:xfrm>
            <a:off x="5807506" y="2671005"/>
            <a:ext cx="4902840" cy="367817"/>
          </a:xfrm>
          <a:prstGeom prst="rect">
            <a:avLst/>
          </a:prstGeom>
          <a:noFill/>
        </p:spPr>
        <p:txBody>
          <a:bodyPr wrap="square" lIns="90000" tIns="0" rIns="90000" bIns="46800">
            <a:noAutofit/>
          </a:bodyPr>
          <a:p>
            <a:pPr>
              <a:lnSpc>
                <a:spcPct val="120000"/>
              </a:lnSpc>
            </a:pPr>
            <a:r>
              <a:rPr lang="zh-CN" altLang="en-US" sz="1300" spc="15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rPr>
              <a:t>日记、随笔、读书笔记、旅游日记，可插入图片，支持时间轴浏览和关键词检索</a:t>
            </a:r>
            <a:endParaRPr lang="zh-CN" altLang="en-US" sz="1300" spc="150">
              <a:solidFill>
                <a:schemeClr val="tx1"/>
              </a:solidFill>
              <a:latin typeface="+mn-lt"/>
              <a:ea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1300" spc="150">
              <a:solidFill>
                <a:schemeClr val="tx1"/>
              </a:solidFill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5" name="椭圆 4"/>
          <p:cNvSpPr/>
          <p:nvPr>
            <p:custDataLst>
              <p:tags r:id="rId4"/>
            </p:custDataLst>
          </p:nvPr>
        </p:nvSpPr>
        <p:spPr bwMode="auto">
          <a:xfrm flipH="1">
            <a:off x="5582800" y="3278005"/>
            <a:ext cx="146624" cy="146627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20000"/>
              </a:lnSpc>
            </a:pPr>
            <a:endParaRPr>
              <a:latin typeface="思源黑体 CN Regular" panose="020B0500000000000000" charset="-122"/>
              <a:ea typeface="思源黑体 CN Regular" panose="020B0500000000000000" charset="-122"/>
              <a:sym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5"/>
            </p:custDataLst>
          </p:nvPr>
        </p:nvSpPr>
        <p:spPr bwMode="auto">
          <a:xfrm>
            <a:off x="5807506" y="3181087"/>
            <a:ext cx="4902839" cy="367817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Autofit/>
          </a:bodyPr>
          <a:p>
            <a:pPr>
              <a:lnSpc>
                <a:spcPct val="130000"/>
              </a:lnSpc>
            </a:pPr>
            <a:r>
              <a:rPr lang="zh-CN" altLang="en-US" sz="2400" b="1" spc="300">
                <a:solidFill>
                  <a:schemeClr val="accent2"/>
                </a:solidFill>
                <a:latin typeface="+mn-lt"/>
                <a:ea typeface="+mn-ea"/>
                <a:cs typeface="+mn-ea"/>
                <a:sym typeface="Arial" panose="020B0604020202020204" pitchFamily="34" charset="0"/>
              </a:rPr>
              <a:t>心情记录</a:t>
            </a:r>
            <a:endParaRPr lang="zh-CN" altLang="en-US" sz="2400" b="1" spc="300">
              <a:solidFill>
                <a:schemeClr val="accent2"/>
              </a:solidFill>
              <a:latin typeface="+mn-lt"/>
              <a:ea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6"/>
            </p:custDataLst>
          </p:nvPr>
        </p:nvSpPr>
        <p:spPr bwMode="auto">
          <a:xfrm>
            <a:off x="5811316" y="3549127"/>
            <a:ext cx="4902840" cy="367817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p>
            <a:pPr>
              <a:lnSpc>
                <a:spcPct val="120000"/>
              </a:lnSpc>
            </a:pPr>
            <a:r>
              <a:rPr lang="zh-CN" altLang="en-US" sz="1400" spc="15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rPr>
              <a:t>可记录每日心情，将心情可视化</a:t>
            </a:r>
            <a:endParaRPr lang="zh-CN" altLang="en-US" sz="1400" spc="150">
              <a:solidFill>
                <a:schemeClr val="tx1"/>
              </a:solidFill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6" name="椭圆 5"/>
          <p:cNvSpPr/>
          <p:nvPr>
            <p:custDataLst>
              <p:tags r:id="rId7"/>
            </p:custDataLst>
          </p:nvPr>
        </p:nvSpPr>
        <p:spPr bwMode="auto">
          <a:xfrm flipH="1">
            <a:off x="5582800" y="4023118"/>
            <a:ext cx="146624" cy="146627"/>
          </a:xfrm>
          <a:prstGeom prst="ellipse">
            <a:avLst/>
          </a:prstGeom>
          <a:solidFill>
            <a:schemeClr val="accent3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20000"/>
              </a:lnSpc>
            </a:pPr>
            <a:endParaRPr>
              <a:latin typeface="思源黑体 CN Regular" panose="020B0500000000000000" charset="-122"/>
              <a:ea typeface="思源黑体 CN Regular" panose="020B0500000000000000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>
            <p:custDataLst>
              <p:tags r:id="rId8"/>
            </p:custDataLst>
          </p:nvPr>
        </p:nvSpPr>
        <p:spPr bwMode="auto">
          <a:xfrm>
            <a:off x="5807506" y="3912524"/>
            <a:ext cx="4902839" cy="367817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Autofit/>
          </a:bodyPr>
          <a:p>
            <a:pPr>
              <a:lnSpc>
                <a:spcPct val="130000"/>
              </a:lnSpc>
            </a:pPr>
            <a:r>
              <a:rPr lang="zh-CN" altLang="en-US" sz="2400" b="1" spc="300">
                <a:solidFill>
                  <a:schemeClr val="accent3"/>
                </a:solidFill>
                <a:latin typeface="+mn-lt"/>
                <a:ea typeface="+mn-ea"/>
                <a:cs typeface="+mn-ea"/>
                <a:sym typeface="Arial" panose="020B0604020202020204" pitchFamily="34" charset="0"/>
              </a:rPr>
              <a:t>回忆胶囊</a:t>
            </a:r>
            <a:endParaRPr lang="zh-CN" altLang="en-US" sz="2400" b="1" spc="300">
              <a:solidFill>
                <a:schemeClr val="accent3"/>
              </a:solidFill>
              <a:latin typeface="+mn-lt"/>
              <a:ea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 bwMode="auto">
          <a:xfrm>
            <a:off x="5807506" y="4297278"/>
            <a:ext cx="4902840" cy="367817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p>
            <a:pPr>
              <a:lnSpc>
                <a:spcPct val="120000"/>
              </a:lnSpc>
            </a:pPr>
            <a:r>
              <a:rPr lang="zh-CN" altLang="en-US" sz="1400" spc="15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rPr>
              <a:t>设定未来时间点（如</a:t>
            </a:r>
            <a:r>
              <a:rPr lang="en-US" altLang="zh-CN" sz="1400" spc="15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rPr>
              <a:t>1</a:t>
            </a:r>
            <a:r>
              <a:rPr lang="zh-CN" altLang="en-US" sz="1400" spc="15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rPr>
              <a:t>年后）自动推送过往记录</a:t>
            </a:r>
            <a:endParaRPr lang="zh-CN" altLang="en-US" sz="1400" spc="150">
              <a:solidFill>
                <a:schemeClr val="tx1"/>
              </a:solidFill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7" name="椭圆 6"/>
          <p:cNvSpPr/>
          <p:nvPr>
            <p:custDataLst>
              <p:tags r:id="rId10"/>
            </p:custDataLst>
          </p:nvPr>
        </p:nvSpPr>
        <p:spPr bwMode="auto">
          <a:xfrm flipH="1">
            <a:off x="5582800" y="4836674"/>
            <a:ext cx="146624" cy="146627"/>
          </a:xfrm>
          <a:prstGeom prst="ellipse">
            <a:avLst/>
          </a:prstGeom>
          <a:solidFill>
            <a:schemeClr val="accent4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20000"/>
              </a:lnSpc>
            </a:pPr>
            <a:endParaRPr>
              <a:latin typeface="思源黑体 CN Regular" panose="020B0500000000000000" charset="-122"/>
              <a:ea typeface="思源黑体 CN Regular" panose="020B0500000000000000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11"/>
            </p:custDataLst>
          </p:nvPr>
        </p:nvSpPr>
        <p:spPr bwMode="auto">
          <a:xfrm>
            <a:off x="5807506" y="4726079"/>
            <a:ext cx="4902839" cy="367817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Autofit/>
          </a:bodyPr>
          <a:p>
            <a:pPr>
              <a:lnSpc>
                <a:spcPct val="130000"/>
              </a:lnSpc>
            </a:pPr>
            <a:r>
              <a:rPr lang="zh-CN" altLang="en-US" sz="2400" b="1" spc="300">
                <a:solidFill>
                  <a:schemeClr val="accent4"/>
                </a:solidFill>
                <a:latin typeface="+mn-lt"/>
                <a:ea typeface="+mn-ea"/>
                <a:cs typeface="+mn-ea"/>
                <a:sym typeface="Arial" panose="020B0604020202020204" pitchFamily="34" charset="0"/>
              </a:rPr>
              <a:t>地图点亮</a:t>
            </a:r>
            <a:endParaRPr lang="zh-CN" altLang="en-US" sz="2400" b="1" spc="300">
              <a:solidFill>
                <a:schemeClr val="accent4"/>
              </a:solidFill>
              <a:latin typeface="+mn-lt"/>
              <a:ea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12"/>
            </p:custDataLst>
          </p:nvPr>
        </p:nvSpPr>
        <p:spPr bwMode="auto">
          <a:xfrm>
            <a:off x="5807506" y="5107333"/>
            <a:ext cx="4902840" cy="367817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p>
            <a:pPr>
              <a:lnSpc>
                <a:spcPct val="120000"/>
              </a:lnSpc>
            </a:pPr>
            <a:r>
              <a:rPr lang="zh-CN" altLang="en-US" sz="1400" spc="15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rPr>
              <a:t>可通过旅游日记点亮</a:t>
            </a:r>
            <a:r>
              <a:rPr lang="zh-CN" altLang="en-US" sz="1400" spc="15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rPr>
              <a:t>地图</a:t>
            </a:r>
            <a:endParaRPr lang="zh-CN" altLang="en-US" sz="1400" spc="150">
              <a:solidFill>
                <a:schemeClr val="tx1"/>
              </a:solidFill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2" name="标题 1"/>
          <p:cNvSpPr txBox="1">
            <a:spLocks noGrp="1"/>
          </p:cNvSpPr>
          <p:nvPr>
            <p:ph type="title" idx="1"/>
            <p:custDataLst>
              <p:tags r:id="rId13"/>
            </p:custDataLst>
          </p:nvPr>
        </p:nvSpPr>
        <p:spPr>
          <a:noFill/>
          <a:ln>
            <a:noFill/>
            <a:prstDash val="sysDash"/>
          </a:ln>
        </p:spPr>
        <p:txBody>
          <a:bodyPr vert="horz" wrap="square" lIns="91440" tIns="45720" rIns="91440" bIns="4572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l"/>
            <a:r>
              <a:rPr>
                <a:sym typeface="+mn-ea"/>
              </a:rPr>
              <a:t>核心功能设计</a:t>
            </a:r>
            <a:r>
              <a:rPr lang="en-US" altLang="zh-CN">
                <a:sym typeface="+mn-ea"/>
              </a:rPr>
              <a:t>-</a:t>
            </a:r>
            <a:r>
              <a:rPr>
                <a:sym typeface="+mn-ea"/>
              </a:rPr>
              <a:t>多维记录</a:t>
            </a:r>
            <a:r>
              <a:rPr>
                <a:sym typeface="+mn-ea"/>
              </a:rPr>
              <a:t>模块</a:t>
            </a:r>
            <a:endParaRPr>
              <a:sym typeface="+mn-ea"/>
            </a:endParaRPr>
          </a:p>
        </p:txBody>
      </p:sp>
      <p:pic>
        <p:nvPicPr>
          <p:cNvPr id="8" name="图片 7" descr="6b5dc6737d110eed3501818ec35e540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79425" y="1484630"/>
            <a:ext cx="4535805" cy="4144010"/>
          </a:xfrm>
          <a:prstGeom prst="rect">
            <a:avLst/>
          </a:prstGeom>
        </p:spPr>
      </p:pic>
    </p:spTree>
    <p:custDataLst>
      <p:tags r:id="rId1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>
            <p:custDataLst>
              <p:tags r:id="rId1"/>
            </p:custDataLst>
          </p:nvPr>
        </p:nvSpPr>
        <p:spPr bwMode="auto">
          <a:xfrm flipH="1">
            <a:off x="5583435" y="2747570"/>
            <a:ext cx="146624" cy="146627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20000"/>
              </a:lnSpc>
            </a:pPr>
            <a:endParaRPr>
              <a:latin typeface="思源黑体 CN Regular" panose="020B0500000000000000" charset="-122"/>
              <a:ea typeface="思源黑体 CN Regular" panose="020B0500000000000000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 bwMode="auto">
          <a:xfrm>
            <a:off x="5808141" y="2636975"/>
            <a:ext cx="4902839" cy="367817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Autofit/>
          </a:bodyPr>
          <a:p>
            <a:pPr>
              <a:lnSpc>
                <a:spcPct val="130000"/>
              </a:lnSpc>
            </a:pPr>
            <a:r>
              <a:rPr lang="zh-CN" altLang="en-US" sz="2400" b="1" spc="300">
                <a:solidFill>
                  <a:schemeClr val="accent1"/>
                </a:solidFill>
                <a:latin typeface="+mn-lt"/>
                <a:ea typeface="+mn-ea"/>
                <a:cs typeface="+mn-ea"/>
                <a:sym typeface="Arial" panose="020B0604020202020204" pitchFamily="34" charset="0"/>
              </a:rPr>
              <a:t>目标拆解</a:t>
            </a:r>
            <a:endParaRPr lang="zh-CN" altLang="en-US" sz="2400" b="1" spc="300">
              <a:solidFill>
                <a:schemeClr val="accent1"/>
              </a:solidFill>
              <a:latin typeface="+mn-lt"/>
              <a:ea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3"/>
            </p:custDataLst>
          </p:nvPr>
        </p:nvSpPr>
        <p:spPr bwMode="auto">
          <a:xfrm>
            <a:off x="5808141" y="3020890"/>
            <a:ext cx="4902840" cy="367817"/>
          </a:xfrm>
          <a:prstGeom prst="rect">
            <a:avLst/>
          </a:prstGeom>
          <a:noFill/>
        </p:spPr>
        <p:txBody>
          <a:bodyPr wrap="square" lIns="90000" tIns="0" rIns="90000" bIns="46800">
            <a:noAutofit/>
          </a:bodyPr>
          <a:p>
            <a:pPr>
              <a:lnSpc>
                <a:spcPct val="120000"/>
              </a:lnSpc>
            </a:pPr>
            <a:r>
              <a:rPr lang="zh-CN" altLang="en-US" sz="1300" spc="15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rPr>
              <a:t>支持长期目标（如</a:t>
            </a:r>
            <a:r>
              <a:rPr lang="en-US" altLang="zh-CN" sz="1300" spc="15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rPr>
              <a:t>“</a:t>
            </a:r>
            <a:r>
              <a:rPr lang="zh-CN" altLang="en-US" sz="1300" spc="15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rPr>
              <a:t>年度阅读计划</a:t>
            </a:r>
            <a:r>
              <a:rPr lang="en-US" altLang="zh-CN" sz="1300" spc="15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rPr>
              <a:t>”</a:t>
            </a:r>
            <a:r>
              <a:rPr lang="zh-CN" altLang="en-US" sz="1300" spc="15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rPr>
              <a:t>）拆解为每日任务，关联读书笔记模块</a:t>
            </a:r>
            <a:endParaRPr lang="zh-CN" altLang="en-US" sz="1300" spc="150">
              <a:solidFill>
                <a:schemeClr val="tx1"/>
              </a:solidFill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6" name="椭圆 5"/>
          <p:cNvSpPr/>
          <p:nvPr>
            <p:custDataLst>
              <p:tags r:id="rId4"/>
            </p:custDataLst>
          </p:nvPr>
        </p:nvSpPr>
        <p:spPr bwMode="auto">
          <a:xfrm flipH="1">
            <a:off x="5583435" y="4373003"/>
            <a:ext cx="146624" cy="146627"/>
          </a:xfrm>
          <a:prstGeom prst="ellipse">
            <a:avLst/>
          </a:prstGeom>
          <a:solidFill>
            <a:schemeClr val="accent3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20000"/>
              </a:lnSpc>
            </a:pPr>
            <a:endParaRPr>
              <a:latin typeface="思源黑体 CN Regular" panose="020B0500000000000000" charset="-122"/>
              <a:ea typeface="思源黑体 CN Regular" panose="020B0500000000000000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>
            <p:custDataLst>
              <p:tags r:id="rId5"/>
            </p:custDataLst>
          </p:nvPr>
        </p:nvSpPr>
        <p:spPr bwMode="auto">
          <a:xfrm>
            <a:off x="5808141" y="4262409"/>
            <a:ext cx="4902839" cy="367817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Autofit/>
          </a:bodyPr>
          <a:p>
            <a:pPr>
              <a:lnSpc>
                <a:spcPct val="130000"/>
              </a:lnSpc>
            </a:pPr>
            <a:r>
              <a:rPr lang="zh-CN" altLang="en-US" sz="2400" b="1" spc="300">
                <a:solidFill>
                  <a:schemeClr val="accent3"/>
                </a:solidFill>
                <a:latin typeface="+mn-lt"/>
                <a:ea typeface="+mn-ea"/>
                <a:cs typeface="+mn-ea"/>
                <a:sym typeface="Arial" panose="020B0604020202020204" pitchFamily="34" charset="0"/>
              </a:rPr>
              <a:t>成就</a:t>
            </a:r>
            <a:r>
              <a:rPr lang="zh-CN" altLang="en-US" sz="2400" b="1" spc="300">
                <a:solidFill>
                  <a:schemeClr val="accent3"/>
                </a:solidFill>
                <a:latin typeface="+mn-lt"/>
                <a:ea typeface="+mn-ea"/>
                <a:cs typeface="+mn-ea"/>
                <a:sym typeface="Arial" panose="020B0604020202020204" pitchFamily="34" charset="0"/>
              </a:rPr>
              <a:t>体系</a:t>
            </a:r>
            <a:endParaRPr lang="zh-CN" altLang="en-US" sz="2400" b="1" spc="300">
              <a:solidFill>
                <a:schemeClr val="accent3"/>
              </a:solidFill>
              <a:latin typeface="+mn-lt"/>
              <a:ea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6"/>
            </p:custDataLst>
          </p:nvPr>
        </p:nvSpPr>
        <p:spPr bwMode="auto">
          <a:xfrm>
            <a:off x="5808141" y="4647163"/>
            <a:ext cx="4902840" cy="367817"/>
          </a:xfrm>
          <a:prstGeom prst="rect">
            <a:avLst/>
          </a:prstGeom>
          <a:noFill/>
        </p:spPr>
        <p:txBody>
          <a:bodyPr wrap="square" lIns="90000" tIns="0" rIns="90000" bIns="46800">
            <a:noAutofit/>
          </a:bodyPr>
          <a:p>
            <a:pPr>
              <a:lnSpc>
                <a:spcPct val="120000"/>
              </a:lnSpc>
            </a:pPr>
            <a:r>
              <a:rPr lang="zh-CN" altLang="en-US" sz="1200" spc="15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rPr>
              <a:t>完成计划后生成可视化报告（如</a:t>
            </a:r>
            <a:r>
              <a:rPr lang="en-US" altLang="zh-CN" sz="1200" spc="15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rPr>
              <a:t>“</a:t>
            </a:r>
            <a:r>
              <a:rPr lang="zh-CN" altLang="en-US" sz="1200" spc="15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rPr>
              <a:t>已坚持</a:t>
            </a:r>
            <a:r>
              <a:rPr lang="en-US" altLang="zh-CN" sz="1200" spc="15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rPr>
              <a:t>100</a:t>
            </a:r>
            <a:r>
              <a:rPr lang="zh-CN" altLang="en-US" sz="1200" spc="15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rPr>
              <a:t>天早起</a:t>
            </a:r>
            <a:r>
              <a:rPr lang="en-US" altLang="zh-CN" sz="1200" spc="15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rPr>
              <a:t>”</a:t>
            </a:r>
            <a:r>
              <a:rPr lang="zh-CN" altLang="en-US" sz="1200" spc="15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rPr>
              <a:t>），可分享至圈子</a:t>
            </a:r>
            <a:endParaRPr lang="zh-CN" altLang="en-US" sz="1200" spc="150">
              <a:solidFill>
                <a:schemeClr val="tx1"/>
              </a:solidFill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2" name="标题 1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noFill/>
          <a:ln>
            <a:noFill/>
            <a:prstDash val="sysDash"/>
          </a:ln>
        </p:spPr>
        <p:txBody>
          <a:bodyPr vert="horz" wrap="square" lIns="91440" tIns="45720" rIns="91440" bIns="4572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l"/>
            <a:r>
              <a:rPr>
                <a:sym typeface="+mn-ea"/>
              </a:rPr>
              <a:t>核心功能设计</a:t>
            </a:r>
            <a:r>
              <a:rPr lang="en-US" altLang="zh-CN">
                <a:sym typeface="+mn-ea"/>
              </a:rPr>
              <a:t>-</a:t>
            </a:r>
            <a:r>
              <a:rPr>
                <a:sym typeface="+mn-ea"/>
              </a:rPr>
              <a:t>计划与</a:t>
            </a:r>
            <a:r>
              <a:rPr>
                <a:sym typeface="+mn-ea"/>
              </a:rPr>
              <a:t>复盘</a:t>
            </a:r>
            <a:endParaRPr>
              <a:sym typeface="+mn-ea"/>
            </a:endParaRPr>
          </a:p>
        </p:txBody>
      </p:sp>
      <p:pic>
        <p:nvPicPr>
          <p:cNvPr id="3" name="图片 2" descr="a52a77490e49f8e1ddcae519308292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1225" y="1701165"/>
            <a:ext cx="4343400" cy="434340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>
            <p:custDataLst>
              <p:tags r:id="rId1"/>
            </p:custDataLst>
          </p:nvPr>
        </p:nvSpPr>
        <p:spPr bwMode="auto">
          <a:xfrm flipH="1">
            <a:off x="5582800" y="2806625"/>
            <a:ext cx="146624" cy="146627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20000"/>
              </a:lnSpc>
            </a:pPr>
            <a:endParaRPr>
              <a:latin typeface="思源黑体 CN Regular" panose="020B0500000000000000" charset="-122"/>
              <a:ea typeface="思源黑体 CN Regular" panose="020B0500000000000000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 bwMode="auto">
          <a:xfrm>
            <a:off x="5807506" y="2696030"/>
            <a:ext cx="4902839" cy="367817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Autofit/>
          </a:bodyPr>
          <a:p>
            <a:pPr>
              <a:lnSpc>
                <a:spcPct val="130000"/>
              </a:lnSpc>
            </a:pPr>
            <a:r>
              <a:rPr lang="zh-CN" altLang="en-US" sz="2400" b="1" spc="300">
                <a:solidFill>
                  <a:schemeClr val="accent1"/>
                </a:solidFill>
                <a:latin typeface="+mn-lt"/>
                <a:ea typeface="+mn-ea"/>
                <a:cs typeface="+mn-ea"/>
                <a:sym typeface="Arial" panose="020B0604020202020204" pitchFamily="34" charset="0"/>
              </a:rPr>
              <a:t>兴趣</a:t>
            </a:r>
            <a:r>
              <a:rPr lang="zh-CN" altLang="en-US" sz="2400" b="1" spc="300">
                <a:solidFill>
                  <a:schemeClr val="accent1"/>
                </a:solidFill>
                <a:latin typeface="+mn-lt"/>
                <a:ea typeface="+mn-ea"/>
                <a:cs typeface="+mn-ea"/>
                <a:sym typeface="Arial" panose="020B0604020202020204" pitchFamily="34" charset="0"/>
              </a:rPr>
              <a:t>部落</a:t>
            </a:r>
            <a:endParaRPr lang="zh-CN" altLang="en-US" sz="2400" b="1" spc="300">
              <a:solidFill>
                <a:schemeClr val="accent1"/>
              </a:solidFill>
              <a:latin typeface="+mn-lt"/>
              <a:ea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3"/>
            </p:custDataLst>
          </p:nvPr>
        </p:nvSpPr>
        <p:spPr bwMode="auto">
          <a:xfrm>
            <a:off x="5807506" y="3079945"/>
            <a:ext cx="4902840" cy="367817"/>
          </a:xfrm>
          <a:prstGeom prst="rect">
            <a:avLst/>
          </a:prstGeom>
          <a:noFill/>
        </p:spPr>
        <p:txBody>
          <a:bodyPr wrap="square" lIns="90000" tIns="0" rIns="90000" bIns="46800">
            <a:noAutofit/>
          </a:bodyPr>
          <a:p>
            <a:pPr>
              <a:lnSpc>
                <a:spcPct val="120000"/>
              </a:lnSpc>
            </a:pPr>
            <a:r>
              <a:rPr lang="zh-CN" altLang="en-US" sz="1300" spc="15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rPr>
              <a:t>用户按标签（如</a:t>
            </a:r>
            <a:r>
              <a:rPr lang="en-US" altLang="zh-CN" sz="1300" spc="15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rPr>
              <a:t>#</a:t>
            </a:r>
            <a:r>
              <a:rPr lang="zh-CN" altLang="en-US" sz="1300" spc="15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rPr>
              <a:t>极简生活、</a:t>
            </a:r>
            <a:r>
              <a:rPr lang="en-US" altLang="zh-CN" sz="1300" spc="15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rPr>
              <a:t>#</a:t>
            </a:r>
            <a:r>
              <a:rPr lang="zh-CN" altLang="en-US" sz="1300" spc="15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rPr>
              <a:t>历史书迷）加入圈子，发布动态或参与话题讨论</a:t>
            </a:r>
            <a:endParaRPr lang="zh-CN" altLang="en-US" sz="1300" spc="150">
              <a:solidFill>
                <a:schemeClr val="tx1"/>
              </a:solidFill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6" name="椭圆 5"/>
          <p:cNvSpPr/>
          <p:nvPr>
            <p:custDataLst>
              <p:tags r:id="rId4"/>
            </p:custDataLst>
          </p:nvPr>
        </p:nvSpPr>
        <p:spPr bwMode="auto">
          <a:xfrm flipH="1">
            <a:off x="5582800" y="4432058"/>
            <a:ext cx="146624" cy="146627"/>
          </a:xfrm>
          <a:prstGeom prst="ellipse">
            <a:avLst/>
          </a:prstGeom>
          <a:solidFill>
            <a:schemeClr val="accent3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20000"/>
              </a:lnSpc>
            </a:pPr>
            <a:endParaRPr>
              <a:latin typeface="思源黑体 CN Regular" panose="020B0500000000000000" charset="-122"/>
              <a:ea typeface="思源黑体 CN Regular" panose="020B0500000000000000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>
            <p:custDataLst>
              <p:tags r:id="rId5"/>
            </p:custDataLst>
          </p:nvPr>
        </p:nvSpPr>
        <p:spPr bwMode="auto">
          <a:xfrm>
            <a:off x="5807506" y="4321464"/>
            <a:ext cx="4902839" cy="367817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Autofit/>
          </a:bodyPr>
          <a:p>
            <a:pPr>
              <a:lnSpc>
                <a:spcPct val="130000"/>
              </a:lnSpc>
            </a:pPr>
            <a:r>
              <a:rPr lang="zh-CN" altLang="en-US" sz="2400" b="1" spc="300">
                <a:solidFill>
                  <a:schemeClr val="accent3"/>
                </a:solidFill>
                <a:latin typeface="+mn-lt"/>
                <a:ea typeface="+mn-ea"/>
                <a:cs typeface="+mn-ea"/>
                <a:sym typeface="Arial" panose="020B0604020202020204" pitchFamily="34" charset="0"/>
              </a:rPr>
              <a:t>互动</a:t>
            </a:r>
            <a:r>
              <a:rPr lang="zh-CN" altLang="en-US" sz="2400" b="1" spc="300">
                <a:solidFill>
                  <a:schemeClr val="accent3"/>
                </a:solidFill>
                <a:latin typeface="+mn-lt"/>
                <a:ea typeface="+mn-ea"/>
                <a:cs typeface="+mn-ea"/>
                <a:sym typeface="Arial" panose="020B0604020202020204" pitchFamily="34" charset="0"/>
              </a:rPr>
              <a:t>机制</a:t>
            </a:r>
            <a:endParaRPr lang="zh-CN" altLang="en-US" sz="2400" b="1" spc="300">
              <a:solidFill>
                <a:schemeClr val="accent3"/>
              </a:solidFill>
              <a:latin typeface="+mn-lt"/>
              <a:ea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6"/>
            </p:custDataLst>
          </p:nvPr>
        </p:nvSpPr>
        <p:spPr bwMode="auto">
          <a:xfrm>
            <a:off x="5807506" y="4706218"/>
            <a:ext cx="4902840" cy="367817"/>
          </a:xfrm>
          <a:prstGeom prst="rect">
            <a:avLst/>
          </a:prstGeom>
          <a:noFill/>
        </p:spPr>
        <p:txBody>
          <a:bodyPr wrap="square" lIns="90000" tIns="0" rIns="90000" bIns="46800">
            <a:noAutofit/>
          </a:bodyPr>
          <a:p>
            <a:pPr>
              <a:lnSpc>
                <a:spcPct val="120000"/>
              </a:lnSpc>
            </a:pPr>
            <a:r>
              <a:rPr lang="zh-CN" altLang="en-US" sz="1200" spc="15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rPr>
              <a:t>匿名分享一句感悟，他人可发送</a:t>
            </a:r>
            <a:r>
              <a:rPr lang="en-US" altLang="zh-CN" sz="1200" spc="15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rPr>
              <a:t>“</a:t>
            </a:r>
            <a:r>
              <a:rPr lang="zh-CN" altLang="en-US" sz="1200" spc="15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rPr>
              <a:t>同感</a:t>
            </a:r>
            <a:r>
              <a:rPr lang="en-US" altLang="zh-CN" sz="1200" spc="15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rPr>
              <a:t>”</a:t>
            </a:r>
            <a:r>
              <a:rPr lang="zh-CN" altLang="en-US" sz="1200" spc="15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rPr>
              <a:t>或续写故事</a:t>
            </a:r>
            <a:endParaRPr lang="zh-CN" altLang="en-US" sz="1200" spc="150">
              <a:solidFill>
                <a:schemeClr val="tx1"/>
              </a:solidFill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2" name="标题 1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noFill/>
          <a:ln>
            <a:noFill/>
            <a:prstDash val="sysDash"/>
          </a:ln>
        </p:spPr>
        <p:txBody>
          <a:bodyPr vert="horz" wrap="square" lIns="91440" tIns="45720" rIns="91440" bIns="4572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l"/>
            <a:r>
              <a:rPr>
                <a:sym typeface="+mn-ea"/>
              </a:rPr>
              <a:t>核心功能设计</a:t>
            </a:r>
            <a:r>
              <a:rPr lang="en-US" altLang="zh-CN">
                <a:sym typeface="+mn-ea"/>
              </a:rPr>
              <a:t>-</a:t>
            </a:r>
            <a:r>
              <a:rPr>
                <a:sym typeface="+mn-ea"/>
              </a:rPr>
              <a:t>轻社交化</a:t>
            </a:r>
            <a:r>
              <a:rPr>
                <a:sym typeface="+mn-ea"/>
              </a:rPr>
              <a:t>圈子</a:t>
            </a:r>
            <a:endParaRPr>
              <a:sym typeface="+mn-ea"/>
            </a:endParaRPr>
          </a:p>
        </p:txBody>
      </p:sp>
      <p:pic>
        <p:nvPicPr>
          <p:cNvPr id="3" name="图片 2" descr="af582c6c461f1cce7e64c04accaceb5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9470" y="1484630"/>
            <a:ext cx="4363720" cy="436372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>
            <p:custDataLst>
              <p:tags r:id="rId1"/>
            </p:custDataLst>
          </p:nvPr>
        </p:nvSpPr>
        <p:spPr bwMode="auto">
          <a:xfrm flipH="1">
            <a:off x="5582800" y="2819325"/>
            <a:ext cx="146624" cy="146627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20000"/>
              </a:lnSpc>
            </a:pPr>
            <a:endParaRPr>
              <a:latin typeface="思源黑体 CN Regular" panose="020B0500000000000000" charset="-122"/>
              <a:ea typeface="思源黑体 CN Regular" panose="020B0500000000000000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 bwMode="auto">
          <a:xfrm>
            <a:off x="5807506" y="2708730"/>
            <a:ext cx="4902839" cy="367817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Autofit/>
          </a:bodyPr>
          <a:p>
            <a:pPr>
              <a:lnSpc>
                <a:spcPct val="130000"/>
              </a:lnSpc>
            </a:pPr>
            <a:r>
              <a:rPr lang="zh-CN" altLang="en-US" sz="2400" b="1" spc="300">
                <a:solidFill>
                  <a:schemeClr val="accent1"/>
                </a:solidFill>
                <a:latin typeface="+mn-lt"/>
                <a:ea typeface="+mn-ea"/>
                <a:cs typeface="+mn-ea"/>
                <a:sym typeface="Arial" panose="020B0604020202020204" pitchFamily="34" charset="0"/>
              </a:rPr>
              <a:t>分级可见</a:t>
            </a:r>
            <a:endParaRPr lang="zh-CN" altLang="en-US" sz="2400" b="1" spc="300">
              <a:solidFill>
                <a:schemeClr val="accent1"/>
              </a:solidFill>
              <a:latin typeface="+mn-lt"/>
              <a:ea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3"/>
            </p:custDataLst>
          </p:nvPr>
        </p:nvSpPr>
        <p:spPr bwMode="auto">
          <a:xfrm>
            <a:off x="5807506" y="3092645"/>
            <a:ext cx="4902840" cy="367817"/>
          </a:xfrm>
          <a:prstGeom prst="rect">
            <a:avLst/>
          </a:prstGeom>
          <a:noFill/>
        </p:spPr>
        <p:txBody>
          <a:bodyPr wrap="square" lIns="90000" tIns="0" rIns="90000" bIns="46800">
            <a:noAutofit/>
          </a:bodyPr>
          <a:p>
            <a:pPr>
              <a:lnSpc>
                <a:spcPct val="120000"/>
              </a:lnSpc>
            </a:pPr>
            <a:r>
              <a:rPr lang="zh-CN" altLang="en-US" sz="1300" spc="15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rPr>
              <a:t>内容可设为</a:t>
            </a:r>
            <a:r>
              <a:rPr lang="en-US" altLang="zh-CN" sz="1300" spc="15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rPr>
              <a:t>“</a:t>
            </a:r>
            <a:r>
              <a:rPr lang="zh-CN" altLang="en-US" sz="1300" spc="15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rPr>
              <a:t>私密</a:t>
            </a:r>
            <a:r>
              <a:rPr lang="en-US" altLang="zh-CN" sz="1300" spc="15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rPr>
              <a:t>/</a:t>
            </a:r>
            <a:r>
              <a:rPr lang="zh-CN" altLang="en-US" sz="1300" spc="15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rPr>
              <a:t>仅圈子</a:t>
            </a:r>
            <a:r>
              <a:rPr lang="en-US" altLang="zh-CN" sz="1300" spc="15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rPr>
              <a:t>/</a:t>
            </a:r>
            <a:r>
              <a:rPr lang="zh-CN" altLang="en-US" sz="1300" spc="15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rPr>
              <a:t>公开</a:t>
            </a:r>
            <a:r>
              <a:rPr lang="en-US" altLang="zh-CN" sz="1300" spc="15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rPr>
              <a:t>”</a:t>
            </a:r>
            <a:r>
              <a:rPr lang="zh-CN" altLang="en-US" sz="1300" spc="15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rPr>
              <a:t>，敏感数据本地加密存储</a:t>
            </a:r>
            <a:endParaRPr lang="zh-CN" altLang="en-US" sz="1300" spc="150">
              <a:solidFill>
                <a:schemeClr val="tx1"/>
              </a:solidFill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6" name="椭圆 5"/>
          <p:cNvSpPr/>
          <p:nvPr>
            <p:custDataLst>
              <p:tags r:id="rId4"/>
            </p:custDataLst>
          </p:nvPr>
        </p:nvSpPr>
        <p:spPr bwMode="auto">
          <a:xfrm flipH="1">
            <a:off x="5582800" y="4444758"/>
            <a:ext cx="146624" cy="146627"/>
          </a:xfrm>
          <a:prstGeom prst="ellipse">
            <a:avLst/>
          </a:prstGeom>
          <a:solidFill>
            <a:schemeClr val="accent3"/>
          </a:solidFill>
          <a:ln w="9525">
            <a:noFill/>
            <a:round/>
          </a:ln>
        </p:spPr>
        <p:txBody>
          <a:bodyPr anchor="ctr"/>
          <a:p>
            <a:pPr algn="ctr">
              <a:lnSpc>
                <a:spcPct val="120000"/>
              </a:lnSpc>
            </a:pPr>
            <a:endParaRPr>
              <a:latin typeface="思源黑体 CN Regular" panose="020B0500000000000000" charset="-122"/>
              <a:ea typeface="思源黑体 CN Regular" panose="020B0500000000000000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>
            <p:custDataLst>
              <p:tags r:id="rId5"/>
            </p:custDataLst>
          </p:nvPr>
        </p:nvSpPr>
        <p:spPr bwMode="auto">
          <a:xfrm>
            <a:off x="5807506" y="4334164"/>
            <a:ext cx="4902839" cy="367817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Autofit/>
          </a:bodyPr>
          <a:p>
            <a:pPr>
              <a:lnSpc>
                <a:spcPct val="130000"/>
              </a:lnSpc>
            </a:pPr>
            <a:r>
              <a:rPr lang="zh-CN" altLang="en-US" sz="2400" b="1" spc="300">
                <a:solidFill>
                  <a:schemeClr val="accent3"/>
                </a:solidFill>
                <a:latin typeface="+mn-lt"/>
                <a:ea typeface="+mn-ea"/>
                <a:cs typeface="+mn-ea"/>
                <a:sym typeface="Arial" panose="020B0604020202020204" pitchFamily="34" charset="0"/>
              </a:rPr>
              <a:t>阅后即焚</a:t>
            </a:r>
            <a:endParaRPr lang="zh-CN" altLang="en-US" sz="2400" b="1" spc="300">
              <a:solidFill>
                <a:schemeClr val="accent3"/>
              </a:solidFill>
              <a:latin typeface="+mn-lt"/>
              <a:ea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6"/>
            </p:custDataLst>
          </p:nvPr>
        </p:nvSpPr>
        <p:spPr bwMode="auto">
          <a:xfrm>
            <a:off x="5807506" y="4718918"/>
            <a:ext cx="4902840" cy="367817"/>
          </a:xfrm>
          <a:prstGeom prst="rect">
            <a:avLst/>
          </a:prstGeom>
          <a:noFill/>
        </p:spPr>
        <p:txBody>
          <a:bodyPr wrap="square" lIns="90000" tIns="0" rIns="90000" bIns="46800">
            <a:noAutofit/>
          </a:bodyPr>
          <a:p>
            <a:pPr>
              <a:lnSpc>
                <a:spcPct val="120000"/>
              </a:lnSpc>
            </a:pPr>
            <a:r>
              <a:rPr lang="zh-CN" altLang="en-US" sz="1200" spc="15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rPr>
              <a:t>提供限时可见的</a:t>
            </a:r>
            <a:r>
              <a:rPr lang="en-US" altLang="zh-CN" sz="1200" spc="15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rPr>
              <a:t>“</a:t>
            </a:r>
            <a:r>
              <a:rPr lang="zh-CN" altLang="en-US" sz="1200" spc="15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rPr>
              <a:t>树洞</a:t>
            </a:r>
            <a:r>
              <a:rPr lang="en-US" altLang="zh-CN" sz="1200" spc="15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rPr>
              <a:t>”</a:t>
            </a:r>
            <a:r>
              <a:rPr lang="zh-CN" altLang="en-US" sz="1200" spc="15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rPr>
              <a:t>功能，满足倾诉需求</a:t>
            </a:r>
            <a:endParaRPr lang="zh-CN" altLang="en-US" sz="1200" spc="150">
              <a:solidFill>
                <a:schemeClr val="tx1"/>
              </a:solidFill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2" name="标题 1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noFill/>
          <a:ln>
            <a:noFill/>
            <a:prstDash val="sysDash"/>
          </a:ln>
        </p:spPr>
        <p:txBody>
          <a:bodyPr vert="horz" wrap="square" lIns="91440" tIns="45720" rIns="91440" bIns="4572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l"/>
            <a:r>
              <a:rPr>
                <a:sym typeface="+mn-ea"/>
              </a:rPr>
              <a:t>核心功能设计</a:t>
            </a:r>
            <a:r>
              <a:rPr lang="en-US" altLang="zh-CN">
                <a:sym typeface="+mn-ea"/>
              </a:rPr>
              <a:t>-</a:t>
            </a:r>
            <a:r>
              <a:rPr>
                <a:sym typeface="+mn-ea"/>
              </a:rPr>
              <a:t>隐私与</a:t>
            </a:r>
            <a:r>
              <a:rPr>
                <a:sym typeface="+mn-ea"/>
              </a:rPr>
              <a:t>安全</a:t>
            </a:r>
            <a:endParaRPr>
              <a:sym typeface="+mn-ea"/>
            </a:endParaRPr>
          </a:p>
        </p:txBody>
      </p:sp>
      <p:pic>
        <p:nvPicPr>
          <p:cNvPr id="3" name="图片 2" descr="d693284727942866d3d7a98292dd8f9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570" y="1557020"/>
            <a:ext cx="4457700" cy="445770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标题 12"/>
          <p:cNvSpPr txBox="1">
            <a:spLocks noGrp="1"/>
          </p:cNvSpPr>
          <p:nvPr>
            <p:ph type="title" idx="2"/>
            <p:custDataLst>
              <p:tags r:id="rId1"/>
            </p:custDataLst>
          </p:nvPr>
        </p:nvSpPr>
        <p:spPr>
          <a:noFill/>
          <a:ln>
            <a:noFill/>
            <a:prstDash val="sysDash"/>
          </a:ln>
        </p:spPr>
        <p:txBody>
          <a:bodyPr vert="horz" wrap="square" lIns="91440" tIns="45720" rIns="91440" bIns="4572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 algn="l"/>
            <a:r>
              <a:rPr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差异化亮点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-</a:t>
            </a:r>
            <a:r>
              <a:rPr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场景融合</a:t>
            </a:r>
            <a:endParaRPr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12" name="等腰三角形 14"/>
          <p:cNvSpPr/>
          <p:nvPr>
            <p:custDataLst>
              <p:tags r:id="rId2"/>
            </p:custDataLst>
          </p:nvPr>
        </p:nvSpPr>
        <p:spPr>
          <a:xfrm rot="5400000">
            <a:off x="743383" y="2003114"/>
            <a:ext cx="326031" cy="297572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 sz="18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等腰三角形 15"/>
          <p:cNvSpPr/>
          <p:nvPr>
            <p:custDataLst>
              <p:tags r:id="rId3"/>
            </p:custDataLst>
          </p:nvPr>
        </p:nvSpPr>
        <p:spPr>
          <a:xfrm rot="5400000">
            <a:off x="594596" y="2003114"/>
            <a:ext cx="326031" cy="29757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 sz="18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4"/>
            </p:custDataLst>
          </p:nvPr>
        </p:nvSpPr>
        <p:spPr>
          <a:xfrm>
            <a:off x="1055370" y="1988820"/>
            <a:ext cx="4321175" cy="1107440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noAutofit/>
          </a:bodyPr>
          <a:p>
            <a:pPr marL="0" indent="45720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600" b="1" spc="15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传统软件点亮地图功能的弊端：</a:t>
            </a:r>
            <a:endParaRPr lang="zh-CN" altLang="en-US" sz="1600" b="1" spc="15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285750" indent="-28575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zh-CN" altLang="en-US" sz="1600" b="1" spc="15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用户只能按照默认规则点亮，而不能设定个性化点亮条件</a:t>
            </a:r>
            <a:endParaRPr lang="zh-CN" altLang="en-US" sz="1600" b="1" spc="15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285750" indent="-28575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zh-CN" altLang="en-US" sz="1600" b="1" spc="15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目前的点亮功能与旅行记录脱钩，用户无法在点亮的同时关联日记、照片、心情等内容</a:t>
            </a:r>
            <a:endParaRPr lang="zh-CN" altLang="en-US" sz="1600" b="1" spc="15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7" name="等腰三角形 14"/>
          <p:cNvSpPr/>
          <p:nvPr>
            <p:custDataLst>
              <p:tags r:id="rId5"/>
            </p:custDataLst>
          </p:nvPr>
        </p:nvSpPr>
        <p:spPr>
          <a:xfrm rot="5400000">
            <a:off x="758623" y="4379460"/>
            <a:ext cx="326031" cy="297572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 sz="18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8" name="等腰三角形 15"/>
          <p:cNvSpPr/>
          <p:nvPr>
            <p:custDataLst>
              <p:tags r:id="rId6"/>
            </p:custDataLst>
          </p:nvPr>
        </p:nvSpPr>
        <p:spPr>
          <a:xfrm rot="5400000">
            <a:off x="609836" y="4379460"/>
            <a:ext cx="326031" cy="297572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 sz="18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>
            <p:custDataLst>
              <p:tags r:id="rId7"/>
            </p:custDataLst>
          </p:nvPr>
        </p:nvSpPr>
        <p:spPr>
          <a:xfrm>
            <a:off x="1119505" y="4364990"/>
            <a:ext cx="4341495" cy="1107440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noAutofit/>
          </a:bodyPr>
          <a:p>
            <a:pPr marL="0" indent="45720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600" b="1" spc="15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我们的想法是让点亮功能与旅行日记结合，每个点亮地点可以关联文字、图片、视频等内容，形成动态回忆地图</a:t>
            </a:r>
            <a:endParaRPr lang="zh-CN" altLang="en-US" sz="1600" b="1" spc="15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0" indent="45720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600" b="1" spc="15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  <a:sym typeface="+mn-ea"/>
              </a:rPr>
              <a:t>例如，用户点亮了某个城市，点击后可查看自己在那里的日记、照片、足迹等。</a:t>
            </a:r>
            <a:endParaRPr lang="zh-CN" altLang="en-US" sz="1600" b="1" spc="15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0" indent="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endParaRPr lang="zh-CN" altLang="en-US" sz="1600" b="1" spc="15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 descr="2f830bc78efec466f534a27cff908c4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51805" y="1977390"/>
            <a:ext cx="6025515" cy="398272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" name="椭圆 48"/>
          <p:cNvSpPr/>
          <p:nvPr/>
        </p:nvSpPr>
        <p:spPr>
          <a:xfrm>
            <a:off x="7658100" y="2061210"/>
            <a:ext cx="2606040" cy="2606040"/>
          </a:xfrm>
          <a:prstGeom prst="ellipse">
            <a:avLst/>
          </a:prstGeom>
          <a:noFill/>
          <a:ln w="317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新月形 52"/>
          <p:cNvSpPr/>
          <p:nvPr/>
        </p:nvSpPr>
        <p:spPr>
          <a:xfrm>
            <a:off x="770255" y="1880870"/>
            <a:ext cx="1008380" cy="3096895"/>
          </a:xfrm>
          <a:prstGeom prst="moon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新月形 53"/>
          <p:cNvSpPr/>
          <p:nvPr/>
        </p:nvSpPr>
        <p:spPr>
          <a:xfrm flipH="1">
            <a:off x="10556240" y="1880870"/>
            <a:ext cx="1008380" cy="3096895"/>
          </a:xfrm>
          <a:prstGeom prst="moon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标题 3"/>
          <p:cNvSpPr txBox="1">
            <a:spLocks noGrp="1"/>
          </p:cNvSpPr>
          <p:nvPr>
            <p:ph type="title" idx="2"/>
            <p:custDataLst>
              <p:tags r:id="rId1"/>
            </p:custDataLst>
          </p:nvPr>
        </p:nvSpPr>
        <p:spPr>
          <a:noFill/>
          <a:ln>
            <a:noFill/>
            <a:prstDash val="sysDash"/>
          </a:ln>
        </p:spPr>
        <p:txBody>
          <a:bodyPr vert="horz" wrap="square" lIns="91440" tIns="45720" rIns="91440" bIns="4572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 algn="l"/>
            <a:r>
              <a:rPr>
                <a:sym typeface="+mn-ea"/>
              </a:rPr>
              <a:t>技术实现</a:t>
            </a:r>
            <a:endParaRPr>
              <a:sym typeface="+mn-ea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886585" y="2061210"/>
            <a:ext cx="2606040" cy="2606040"/>
          </a:xfrm>
          <a:prstGeom prst="ellipse">
            <a:avLst/>
          </a:prstGeom>
          <a:noFill/>
          <a:ln w="317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772660" y="2061210"/>
            <a:ext cx="2606040" cy="2606040"/>
          </a:xfrm>
          <a:prstGeom prst="ellipse">
            <a:avLst/>
          </a:prstGeom>
          <a:noFill/>
          <a:ln w="317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>
            <p:custDataLst>
              <p:tags r:id="rId2"/>
            </p:custDataLst>
          </p:nvPr>
        </p:nvSpPr>
        <p:spPr>
          <a:xfrm>
            <a:off x="2855595" y="1465580"/>
            <a:ext cx="645795" cy="444500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noAutofit/>
          </a:bodyPr>
          <a:p>
            <a:pPr marL="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600" b="1" spc="15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前端</a:t>
            </a:r>
            <a:endParaRPr lang="zh-CN" altLang="en-US" sz="1600" b="1" spc="15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0" indent="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endParaRPr lang="zh-CN" altLang="en-US" sz="1600" b="1" spc="15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5772785" y="1484630"/>
            <a:ext cx="645795" cy="444500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noAutofit/>
          </a:bodyPr>
          <a:p>
            <a:pPr marL="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600" b="1" spc="15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后端</a:t>
            </a:r>
            <a:endParaRPr lang="zh-CN" altLang="en-US" sz="1600" b="1" spc="15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0" indent="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endParaRPr lang="zh-CN" altLang="en-US" sz="1600" b="1" spc="15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8543925" y="1464945"/>
            <a:ext cx="963930" cy="444500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noAutofit/>
          </a:bodyPr>
          <a:p>
            <a:pPr marL="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600" b="1" spc="15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数据库</a:t>
            </a:r>
            <a:endParaRPr lang="zh-CN" altLang="en-US" sz="1600" b="1" spc="15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0" indent="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endParaRPr lang="zh-CN" altLang="en-US" sz="1600" b="1" spc="15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2393315" y="2972435"/>
            <a:ext cx="1764665" cy="782955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noAutofit/>
          </a:bodyPr>
          <a:p>
            <a:pPr marL="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1600" b="1" spc="15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Vue</a:t>
            </a:r>
            <a:endParaRPr lang="en-US" altLang="zh-CN" sz="1600" b="1" spc="15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1600" b="1" spc="15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ElementUI</a:t>
            </a:r>
            <a:endParaRPr lang="zh-CN" altLang="en-US" sz="1600" b="1" spc="15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0" indent="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endParaRPr lang="zh-CN" altLang="en-US" sz="1600" b="1" spc="15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5304155" y="2972435"/>
            <a:ext cx="1764665" cy="782955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noAutofit/>
          </a:bodyPr>
          <a:p>
            <a:pPr marL="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1600" b="1" spc="15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Spring</a:t>
            </a:r>
            <a:r>
              <a:rPr lang="en-US" altLang="zh-CN" sz="1600" b="1" spc="15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boot</a:t>
            </a:r>
            <a:endParaRPr lang="en-US" altLang="zh-CN" sz="1600" b="1" spc="15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1600" b="1" spc="15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Mybatis</a:t>
            </a:r>
            <a:endParaRPr lang="zh-CN" altLang="en-US" sz="1600" b="1" spc="15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0" indent="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endParaRPr lang="zh-CN" altLang="en-US" sz="1600" b="1" spc="15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7"/>
            </p:custDataLst>
          </p:nvPr>
        </p:nvSpPr>
        <p:spPr>
          <a:xfrm>
            <a:off x="8256270" y="2972435"/>
            <a:ext cx="1764665" cy="782955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noAutofit/>
          </a:bodyPr>
          <a:p>
            <a:pPr marL="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1600" b="1" spc="15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My</a:t>
            </a:r>
            <a:r>
              <a:rPr lang="en-US" altLang="zh-CN" sz="1600" b="1" spc="15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SQL</a:t>
            </a:r>
            <a:endParaRPr lang="en-US" altLang="zh-CN" sz="1600" b="1" spc="15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1600" b="1" spc="15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Navicat</a:t>
            </a:r>
            <a:endParaRPr lang="zh-CN" altLang="en-US" sz="1600" b="1" spc="15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0" indent="0" algn="l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endParaRPr lang="zh-CN" altLang="en-US" sz="1600" b="1" spc="15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3.0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00.xml><?xml version="1.0" encoding="utf-8"?>
<p:tagLst xmlns:p="http://schemas.openxmlformats.org/presentationml/2006/main">
  <p:tag name="KSO_WM_SLIDE_TYPE" val="text"/>
  <p:tag name="KSO_WM_BEAUTIFY_FLAG" val="#wm#"/>
  <p:tag name="KSO_WM_SLIDE_ID" val="custom20230259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3.0"/>
  <p:tag name="KSO_WM_TEMPLATE_CATEGORY" val="custom"/>
  <p:tag name="KSO_WM_TEMPLATE_INDEX" val="20230259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SPECIAL_SOURCE" val="bdnull"/>
  <p:tag name="KSO_WM_SLIDE_LAYOUT_NAME" val="标题和内容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187706_5*l_h_i*1_1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DIAGRAM_VIRTUALLY_FRAME" val="{&quot;height&quot;:324.2783464566929,&quot;left&quot;:107.45370078740157,&quot;top&quot;:106.83582677165354,&quot;width&quot;:775.5805511811025}"/>
</p:tagLst>
</file>

<file path=ppt/tags/tag102.xml><?xml version="1.0" encoding="utf-8"?>
<p:tagLst xmlns:p="http://schemas.openxmlformats.org/presentationml/2006/main">
  <p:tag name="KSO_WM_UNIT_ISCONTENTS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187706_5*l_h_a*1_1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5"/>
  <p:tag name="KSO_WM_UNIT_TEXT_FILL_TYPE" val="1"/>
  <p:tag name="KSO_WM_DIAGRAM_VIRTUALLY_FRAME" val="{&quot;height&quot;:324.2783464566929,&quot;left&quot;:107.45370078740157,&quot;top&quot;:106.83582677165354,&quot;width&quot;:775.5805511811025}"/>
</p:tagLst>
</file>

<file path=ppt/tags/tag103.xml><?xml version="1.0" encoding="utf-8"?>
<p:tagLst xmlns:p="http://schemas.openxmlformats.org/presentationml/2006/main"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187706_5*l_h_f*1_1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DIAGRAM_VIRTUALLY_FRAME" val="{&quot;height&quot;:324.2783464566929,&quot;left&quot;:107.45370078740157,&quot;top&quot;:106.83582677165354,&quot;width&quot;:775.5805511811025}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187706_5*l_h_i*1_2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  <p:tag name="KSO_WM_DIAGRAM_VIRTUALLY_FRAME" val="{&quot;height&quot;:324.2783464566929,&quot;left&quot;:107.45370078740157,&quot;top&quot;:106.83582677165354,&quot;width&quot;:775.5805511811025}"/>
</p:tagLst>
</file>

<file path=ppt/tags/tag105.xml><?xml version="1.0" encoding="utf-8"?>
<p:tagLst xmlns:p="http://schemas.openxmlformats.org/presentationml/2006/main">
  <p:tag name="KSO_WM_UNIT_ISCONTENTS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187706_5*l_h_a*1_2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6"/>
  <p:tag name="KSO_WM_UNIT_TEXT_FILL_TYPE" val="1"/>
  <p:tag name="KSO_WM_DIAGRAM_VIRTUALLY_FRAME" val="{&quot;height&quot;:324.2783464566929,&quot;left&quot;:107.45370078740157,&quot;top&quot;:106.83582677165354,&quot;width&quot;:775.5805511811025}"/>
</p:tagLst>
</file>

<file path=ppt/tags/tag106.xml><?xml version="1.0" encoding="utf-8"?>
<p:tagLst xmlns:p="http://schemas.openxmlformats.org/presentationml/2006/main"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187706_5*l_h_f*1_2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DIAGRAM_VIRTUALLY_FRAME" val="{&quot;height&quot;:324.2783464566929,&quot;left&quot;:107.45370078740157,&quot;top&quot;:106.83582677165354,&quot;width&quot;:775.5805511811025}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187706_5*l_h_i*1_3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3"/>
  <p:tag name="KSO_WM_UNIT_TEXT_FILL_TYPE" val="1"/>
  <p:tag name="KSO_WM_DIAGRAM_VIRTUALLY_FRAME" val="{&quot;height&quot;:324.2783464566929,&quot;left&quot;:107.45370078740157,&quot;top&quot;:106.83582677165354,&quot;width&quot;:775.5805511811025}"/>
</p:tagLst>
</file>

<file path=ppt/tags/tag108.xml><?xml version="1.0" encoding="utf-8"?>
<p:tagLst xmlns:p="http://schemas.openxmlformats.org/presentationml/2006/main">
  <p:tag name="KSO_WM_UNIT_ISCONTENTS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187706_5*l_h_a*1_3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7"/>
  <p:tag name="KSO_WM_UNIT_TEXT_FILL_TYPE" val="1"/>
  <p:tag name="KSO_WM_DIAGRAM_VIRTUALLY_FRAME" val="{&quot;height&quot;:324.2783464566929,&quot;left&quot;:107.45370078740157,&quot;top&quot;:106.83582677165354,&quot;width&quot;:775.5805511811025}"/>
</p:tagLst>
</file>

<file path=ppt/tags/tag109.xml><?xml version="1.0" encoding="utf-8"?>
<p:tagLst xmlns:p="http://schemas.openxmlformats.org/presentationml/2006/main"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187706_5*l_h_f*1_3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DIAGRAM_VIRTUALLY_FRAME" val="{&quot;height&quot;:324.2783464566929,&quot;left&quot;:107.45370078740157,&quot;top&quot;:106.83582677165354,&quot;width&quot;:775.5805511811025}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187706_5*l_h_i*1_4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13"/>
  <p:tag name="KSO_WM_UNIT_TEXT_FILL_TYPE" val="1"/>
  <p:tag name="KSO_WM_DIAGRAM_VIRTUALLY_FRAME" val="{&quot;height&quot;:324.2783464566929,&quot;left&quot;:107.45370078740157,&quot;top&quot;:106.83582677165354,&quot;width&quot;:775.5805511811025}"/>
</p:tagLst>
</file>

<file path=ppt/tags/tag111.xml><?xml version="1.0" encoding="utf-8"?>
<p:tagLst xmlns:p="http://schemas.openxmlformats.org/presentationml/2006/main">
  <p:tag name="KSO_WM_UNIT_ISCONTENTS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187706_5*l_h_a*1_4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8"/>
  <p:tag name="KSO_WM_UNIT_TEXT_FILL_TYPE" val="1"/>
  <p:tag name="KSO_WM_DIAGRAM_VIRTUALLY_FRAME" val="{&quot;height&quot;:324.2783464566929,&quot;left&quot;:107.45370078740157,&quot;top&quot;:106.83582677165354,&quot;width&quot;:775.5805511811025}"/>
</p:tagLst>
</file>

<file path=ppt/tags/tag112.xml><?xml version="1.0" encoding="utf-8"?>
<p:tagLst xmlns:p="http://schemas.openxmlformats.org/presentationml/2006/main"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187706_5*l_h_f*1_4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DIAGRAM_VIRTUALLY_FRAME" val="{&quot;height&quot;:324.2783464566929,&quot;left&quot;:107.45370078740157,&quot;top&quot;:106.83582677165354,&quot;width&quot;:775.5805511811025}"/>
</p:tagLst>
</file>

<file path=ppt/tags/tag113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114.xml><?xml version="1.0" encoding="utf-8"?>
<p:tagLst xmlns:p="http://schemas.openxmlformats.org/presentationml/2006/main">
  <p:tag name="KSO_WM_SLIDE_TYPE" val="text"/>
  <p:tag name="KSO_WM_BEAUTIFY_FLAG" val="#wm#"/>
  <p:tag name="KSO_WM_SLIDE_ID" val="custom20230259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3.0"/>
  <p:tag name="KSO_WM_TEMPLATE_CATEGORY" val="custom"/>
  <p:tag name="KSO_WM_TEMPLATE_INDEX" val="20230259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SPECIAL_SOURCE" val="bdnull"/>
  <p:tag name="KSO_WM_SLIDE_LAYOUT_NAME" val="标题和内容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187706_5*l_h_i*1_1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DIAGRAM_VIRTUALLY_FRAME" val="{&quot;height&quot;:315.4410236220473,&quot;left&quot;:107.45370078740157,&quot;top&quot;:106.83582677165354,&quot;width&quot;:775.5805511811025}"/>
</p:tagLst>
</file>

<file path=ppt/tags/tag116.xml><?xml version="1.0" encoding="utf-8"?>
<p:tagLst xmlns:p="http://schemas.openxmlformats.org/presentationml/2006/main">
  <p:tag name="KSO_WM_UNIT_ISCONTENTS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187706_5*l_h_a*1_1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5"/>
  <p:tag name="KSO_WM_UNIT_TEXT_FILL_TYPE" val="1"/>
  <p:tag name="KSO_WM_DIAGRAM_VIRTUALLY_FRAME" val="{&quot;height&quot;:315.4410236220473,&quot;left&quot;:107.45370078740157,&quot;top&quot;:106.83582677165354,&quot;width&quot;:775.5805511811025}"/>
</p:tagLst>
</file>

<file path=ppt/tags/tag117.xml><?xml version="1.0" encoding="utf-8"?>
<p:tagLst xmlns:p="http://schemas.openxmlformats.org/presentationml/2006/main"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187706_5*l_h_f*1_1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DIAGRAM_VIRTUALLY_FRAME" val="{&quot;height&quot;:315.4410236220473,&quot;left&quot;:107.45370078740157,&quot;top&quot;:106.83582677165354,&quot;width&quot;:775.5805511811025}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187706_5*l_h_i*1_3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3"/>
  <p:tag name="KSO_WM_UNIT_TEXT_FILL_TYPE" val="1"/>
  <p:tag name="KSO_WM_DIAGRAM_VIRTUALLY_FRAME" val="{&quot;height&quot;:315.4410236220473,&quot;left&quot;:107.45370078740157,&quot;top&quot;:106.83582677165354,&quot;width&quot;:775.5805511811025}"/>
</p:tagLst>
</file>

<file path=ppt/tags/tag119.xml><?xml version="1.0" encoding="utf-8"?>
<p:tagLst xmlns:p="http://schemas.openxmlformats.org/presentationml/2006/main">
  <p:tag name="KSO_WM_UNIT_ISCONTENTS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187706_5*l_h_a*1_3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7"/>
  <p:tag name="KSO_WM_UNIT_TEXT_FILL_TYPE" val="1"/>
  <p:tag name="KSO_WM_DIAGRAM_VIRTUALLY_FRAME" val="{&quot;height&quot;:315.4410236220473,&quot;left&quot;:107.45370078740157,&quot;top&quot;:106.83582677165354,&quot;width&quot;:775.5805511811025}"/>
</p:tagLst>
</file>

<file path=ppt/tags/tag1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120.xml><?xml version="1.0" encoding="utf-8"?>
<p:tagLst xmlns:p="http://schemas.openxmlformats.org/presentationml/2006/main"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187706_5*l_h_f*1_3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DIAGRAM_VIRTUALLY_FRAME" val="{&quot;height&quot;:315.4410236220473,&quot;left&quot;:107.45370078740157,&quot;top&quot;:106.83582677165354,&quot;width&quot;:775.5805511811025}"/>
</p:tagLst>
</file>

<file path=ppt/tags/tag121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122.xml><?xml version="1.0" encoding="utf-8"?>
<p:tagLst xmlns:p="http://schemas.openxmlformats.org/presentationml/2006/main">
  <p:tag name="KSO_WM_SLIDE_TYPE" val="text"/>
  <p:tag name="KSO_WM_BEAUTIFY_FLAG" val="#wm#"/>
  <p:tag name="KSO_WM_SLIDE_ID" val="custom20230259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3.0"/>
  <p:tag name="KSO_WM_TEMPLATE_CATEGORY" val="custom"/>
  <p:tag name="KSO_WM_TEMPLATE_INDEX" val="20230259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SPECIAL_SOURCE" val="bdnull"/>
  <p:tag name="KSO_WM_SLIDE_LAYOUT_NAME" val="标题和内容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187706_5*l_h_i*1_1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DIAGRAM_VIRTUALLY_FRAME" val="{&quot;height&quot;:315.4410236220473,&quot;left&quot;:107.45370078740157,&quot;top&quot;:106.83582677165354,&quot;width&quot;:775.5805511811025}"/>
</p:tagLst>
</file>

<file path=ppt/tags/tag124.xml><?xml version="1.0" encoding="utf-8"?>
<p:tagLst xmlns:p="http://schemas.openxmlformats.org/presentationml/2006/main">
  <p:tag name="KSO_WM_UNIT_ISCONTENTS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187706_5*l_h_a*1_1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5"/>
  <p:tag name="KSO_WM_UNIT_TEXT_FILL_TYPE" val="1"/>
  <p:tag name="KSO_WM_DIAGRAM_VIRTUALLY_FRAME" val="{&quot;height&quot;:315.4410236220473,&quot;left&quot;:107.45370078740157,&quot;top&quot;:106.83582677165354,&quot;width&quot;:775.5805511811025}"/>
</p:tagLst>
</file>

<file path=ppt/tags/tag125.xml><?xml version="1.0" encoding="utf-8"?>
<p:tagLst xmlns:p="http://schemas.openxmlformats.org/presentationml/2006/main"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187706_5*l_h_f*1_1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DIAGRAM_VIRTUALLY_FRAME" val="{&quot;height&quot;:315.4410236220473,&quot;left&quot;:107.45370078740157,&quot;top&quot;:106.83582677165354,&quot;width&quot;:775.5805511811025}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187706_5*l_h_i*1_3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3"/>
  <p:tag name="KSO_WM_UNIT_TEXT_FILL_TYPE" val="1"/>
  <p:tag name="KSO_WM_DIAGRAM_VIRTUALLY_FRAME" val="{&quot;height&quot;:315.4410236220473,&quot;left&quot;:107.45370078740157,&quot;top&quot;:106.83582677165354,&quot;width&quot;:775.5805511811025}"/>
</p:tagLst>
</file>

<file path=ppt/tags/tag127.xml><?xml version="1.0" encoding="utf-8"?>
<p:tagLst xmlns:p="http://schemas.openxmlformats.org/presentationml/2006/main">
  <p:tag name="KSO_WM_UNIT_ISCONTENTS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187706_5*l_h_a*1_3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7"/>
  <p:tag name="KSO_WM_UNIT_TEXT_FILL_TYPE" val="1"/>
  <p:tag name="KSO_WM_DIAGRAM_VIRTUALLY_FRAME" val="{&quot;height&quot;:315.4410236220473,&quot;left&quot;:107.45370078740157,&quot;top&quot;:106.83582677165354,&quot;width&quot;:775.5805511811025}"/>
</p:tagLst>
</file>

<file path=ppt/tags/tag128.xml><?xml version="1.0" encoding="utf-8"?>
<p:tagLst xmlns:p="http://schemas.openxmlformats.org/presentationml/2006/main"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187706_5*l_h_f*1_3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DIAGRAM_VIRTUALLY_FRAME" val="{&quot;height&quot;:315.4410236220473,&quot;left&quot;:107.45370078740157,&quot;top&quot;:106.83582677165354,&quot;width&quot;:775.5805511811025}"/>
</p:tagLst>
</file>

<file path=ppt/tags/tag129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1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  <p:tag name="KSO_WM_UNIT_CONTENT_GROUP_TYPE" val="titlestyle"/>
  <p:tag name="KSO_WM_UNIT_PRESET_TEXT" val="单击此处添加标题"/>
</p:tagLst>
</file>

<file path=ppt/tags/tag130.xml><?xml version="1.0" encoding="utf-8"?>
<p:tagLst xmlns:p="http://schemas.openxmlformats.org/presentationml/2006/main">
  <p:tag name="KSO_WM_SLIDE_TYPE" val="text"/>
  <p:tag name="KSO_WM_BEAUTIFY_FLAG" val="#wm#"/>
  <p:tag name="KSO_WM_SLIDE_ID" val="custom20230259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3.0"/>
  <p:tag name="KSO_WM_TEMPLATE_CATEGORY" val="custom"/>
  <p:tag name="KSO_WM_TEMPLATE_INDEX" val="20230259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SPECIAL_SOURCE" val="bdnull"/>
  <p:tag name="KSO_WM_SLIDE_LAYOUT_NAME" val="标题和内容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187706_5*l_h_i*1_1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DIAGRAM_VIRTUALLY_FRAME" val="{&quot;height&quot;:315.4410236220473,&quot;left&quot;:107.45370078740157,&quot;top&quot;:106.83582677165354,&quot;width&quot;:775.5805511811025}"/>
</p:tagLst>
</file>

<file path=ppt/tags/tag132.xml><?xml version="1.0" encoding="utf-8"?>
<p:tagLst xmlns:p="http://schemas.openxmlformats.org/presentationml/2006/main">
  <p:tag name="KSO_WM_UNIT_ISCONTENTS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187706_5*l_h_a*1_1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5"/>
  <p:tag name="KSO_WM_UNIT_TEXT_FILL_TYPE" val="1"/>
  <p:tag name="KSO_WM_DIAGRAM_VIRTUALLY_FRAME" val="{&quot;height&quot;:315.4410236220473,&quot;left&quot;:107.45370078740157,&quot;top&quot;:106.83582677165354,&quot;width&quot;:775.5805511811025}"/>
</p:tagLst>
</file>

<file path=ppt/tags/tag133.xml><?xml version="1.0" encoding="utf-8"?>
<p:tagLst xmlns:p="http://schemas.openxmlformats.org/presentationml/2006/main"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187706_5*l_h_f*1_1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DIAGRAM_VIRTUALLY_FRAME" val="{&quot;height&quot;:315.4410236220473,&quot;left&quot;:107.45370078740157,&quot;top&quot;:106.83582677165354,&quot;width&quot;:775.5805511811025}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187706_5*l_h_i*1_3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3"/>
  <p:tag name="KSO_WM_UNIT_TEXT_FILL_TYPE" val="1"/>
  <p:tag name="KSO_WM_DIAGRAM_VIRTUALLY_FRAME" val="{&quot;height&quot;:315.4410236220473,&quot;left&quot;:107.45370078740157,&quot;top&quot;:106.83582677165354,&quot;width&quot;:775.5805511811025}"/>
</p:tagLst>
</file>

<file path=ppt/tags/tag135.xml><?xml version="1.0" encoding="utf-8"?>
<p:tagLst xmlns:p="http://schemas.openxmlformats.org/presentationml/2006/main">
  <p:tag name="KSO_WM_UNIT_ISCONTENTS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187706_5*l_h_a*1_3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7"/>
  <p:tag name="KSO_WM_UNIT_TEXT_FILL_TYPE" val="1"/>
  <p:tag name="KSO_WM_DIAGRAM_VIRTUALLY_FRAME" val="{&quot;height&quot;:315.4410236220473,&quot;left&quot;:107.45370078740157,&quot;top&quot;:106.83582677165354,&quot;width&quot;:775.5805511811025}"/>
</p:tagLst>
</file>

<file path=ppt/tags/tag136.xml><?xml version="1.0" encoding="utf-8"?>
<p:tagLst xmlns:p="http://schemas.openxmlformats.org/presentationml/2006/main"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187706_5*l_h_f*1_3_1"/>
  <p:tag name="KSO_WM_TEMPLATE_CATEGORY" val="diagram"/>
  <p:tag name="KSO_WM_TEMPLATE_INDEX" val="20187706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DIAGRAM_VIRTUALLY_FRAME" val="{&quot;height&quot;:315.4410236220473,&quot;left&quot;:107.45370078740157,&quot;top&quot;:106.83582677165354,&quot;width&quot;:775.5805511811025}"/>
</p:tagLst>
</file>

<file path=ppt/tags/tag137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138.xml><?xml version="1.0" encoding="utf-8"?>
<p:tagLst xmlns:p="http://schemas.openxmlformats.org/presentationml/2006/main">
  <p:tag name="KSO_WM_SLIDE_TYPE" val="text"/>
  <p:tag name="KSO_WM_BEAUTIFY_FLAG" val="#wm#"/>
  <p:tag name="KSO_WM_SLIDE_ID" val="custom20230259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3.0"/>
  <p:tag name="KSO_WM_TEMPLATE_CATEGORY" val="custom"/>
  <p:tag name="KSO_WM_TEMPLATE_INDEX" val="20230259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SPECIAL_SOURCE" val="bdnull"/>
  <p:tag name="KSO_WM_SLIDE_LAYOUT_NAME" val="标题和内容"/>
</p:tagLst>
</file>

<file path=ppt/tags/tag139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05585_2*l_h_i*1_1_2"/>
  <p:tag name="KSO_WM_TEMPLATE_CATEGORY" val="diagram"/>
  <p:tag name="KSO_WM_TEMPLATE_INDEX" val="20205585"/>
  <p:tag name="KSO_WM_UNIT_LAYERLEVEL" val="1_1_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63.09492125984247,&quot;left&quot;:47.93901574803149,&quot;top&quot;:132.3050787401575,&quot;width&quot;:651.9553149606298}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05585_2*l_h_i*1_1_1"/>
  <p:tag name="KSO_WM_TEMPLATE_CATEGORY" val="diagram"/>
  <p:tag name="KSO_WM_TEMPLATE_INDEX" val="20205585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63.09492125984247,&quot;left&quot;:47.93901574803149,&quot;top&quot;:132.3050787401575,&quot;width&quot;:651.9553149606298}"/>
</p:tagLst>
</file>

<file path=ppt/tags/tag142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05585_2*l_h_f*1_1_1"/>
  <p:tag name="KSO_WM_TEMPLATE_CATEGORY" val="diagram"/>
  <p:tag name="KSO_WM_TEMPLATE_INDEX" val="20205585"/>
  <p:tag name="KSO_WM_UNIT_LAYERLEVEL" val="1_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"/>
  <p:tag name="KSO_WM_UNIT_TEXT_FILL_FORE_SCHEMECOLOR_INDEX_BRIGHTNESS" val="0.25"/>
  <p:tag name="KSO_WM_UNIT_TEXT_FILL_FORE_SCHEMECOLOR_INDEX" val="13"/>
  <p:tag name="KSO_WM_UNIT_TEXT_FILL_TYPE" val="1"/>
  <p:tag name="KSO_WM_UNIT_USESOURCEFORMAT_APPLY" val="1"/>
  <p:tag name="KSO_WM_DIAGRAM_VIRTUALLY_FRAME" val="{&quot;height&quot;:363.09492125984247,&quot;left&quot;:47.93901574803149,&quot;top&quot;:132.3050787401575,&quot;width&quot;:651.9553149606298}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05585_2*l_h_i*1_2_2"/>
  <p:tag name="KSO_WM_TEMPLATE_CATEGORY" val="diagram"/>
  <p:tag name="KSO_WM_TEMPLATE_INDEX" val="20205585"/>
  <p:tag name="KSO_WM_UNIT_LAYERLEVEL" val="1_1_1"/>
  <p:tag name="KSO_WM_TAG_VERSION" val="1.0"/>
  <p:tag name="KSO_WM_BEAUTIFY_FLAG" val="#wm#"/>
  <p:tag name="KSO_WM_UNIT_FILL_FORE_SCHEMECOLOR_INDEX_BRIGHTNESS" val="-0.25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63.09492125984247,&quot;left&quot;:47.93901574803149,&quot;top&quot;:132.3050787401575,&quot;width&quot;:651.9553149606298}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05585_2*l_h_i*1_2_1"/>
  <p:tag name="KSO_WM_TEMPLATE_CATEGORY" val="diagram"/>
  <p:tag name="KSO_WM_TEMPLATE_INDEX" val="20205585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63.09492125984247,&quot;left&quot;:47.93901574803149,&quot;top&quot;:132.3050787401575,&quot;width&quot;:651.9553149606298}"/>
</p:tagLst>
</file>

<file path=ppt/tags/tag145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05585_2*l_h_f*1_2_1"/>
  <p:tag name="KSO_WM_TEMPLATE_CATEGORY" val="diagram"/>
  <p:tag name="KSO_WM_TEMPLATE_INDEX" val="20205585"/>
  <p:tag name="KSO_WM_UNIT_LAYERLEVEL" val="1_1_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"/>
  <p:tag name="KSO_WM_UNIT_TEXT_FILL_FORE_SCHEMECOLOR_INDEX_BRIGHTNESS" val="0.25"/>
  <p:tag name="KSO_WM_UNIT_TEXT_FILL_FORE_SCHEMECOLOR_INDEX" val="13"/>
  <p:tag name="KSO_WM_UNIT_TEXT_FILL_TYPE" val="1"/>
  <p:tag name="KSO_WM_UNIT_USESOURCEFORMAT_APPLY" val="1"/>
  <p:tag name="KSO_WM_DIAGRAM_VIRTUALLY_FRAME" val="{&quot;height&quot;:363.09492125984247,&quot;left&quot;:47.93901574803149,&quot;top&quot;:132.3050787401575,&quot;width&quot;:651.9553149606298}"/>
</p:tagLst>
</file>

<file path=ppt/tags/tag146.xml><?xml version="1.0" encoding="utf-8"?>
<p:tagLst xmlns:p="http://schemas.openxmlformats.org/presentationml/2006/main">
  <p:tag name="KSO_WM_SLIDE_TYPE" val="text"/>
  <p:tag name="KSO_WM_BEAUTIFY_FLAG" val="#wm#"/>
  <p:tag name="KSO_WM_SLIDE_ID" val="custom20230259_8"/>
  <p:tag name="KSO_WM_TEMPLATE_SUBCATEGORY" val="29"/>
  <p:tag name="KSO_WM_TEMPLATE_MASTER_TYPE" val="0"/>
  <p:tag name="KSO_WM_TEMPLATE_COLOR_TYPE" val="0"/>
  <p:tag name="KSO_WM_SLIDE_ITEM_CNT" val="3"/>
  <p:tag name="KSO_WM_SLIDE_INDEX" val="8"/>
  <p:tag name="KSO_WM_TAG_VERSION" val="3.0"/>
  <p:tag name="KSO_WM_TEMPLATE_CATEGORY" val="custom"/>
  <p:tag name="KSO_WM_TEMPLATE_INDEX" val="20230259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SPECIAL_SOURCE" val="bdnull"/>
  <p:tag name="KSO_WM_SLIDE_LAYOUT_NAME" val="标题和内容"/>
</p:tagLst>
</file>

<file path=ppt/tags/tag147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148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05585_2*l_h_f*1_2_1"/>
  <p:tag name="KSO_WM_TEMPLATE_CATEGORY" val="diagram"/>
  <p:tag name="KSO_WM_TEMPLATE_INDEX" val="20205585"/>
  <p:tag name="KSO_WM_UNIT_LAYERLEVEL" val="1_1_1"/>
  <p:tag name="KSO_WM_TAG_VERSION" val="1.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"/>
  <p:tag name="KSO_WM_UNIT_TEXT_FILL_FORE_SCHEMECOLOR_INDEX_BRIGHTNESS" val="0.25"/>
  <p:tag name="KSO_WM_UNIT_TEXT_FILL_FORE_SCHEMECOLOR_INDEX" val="13"/>
  <p:tag name="KSO_WM_UNIT_TEXT_FILL_TYPE" val="1"/>
  <p:tag name="KSO_WM_UNIT_USESOURCEFORMAT_APPLY" val="1"/>
  <p:tag name="KSO_WM_DIAGRAM_VIRTUALLY_FRAME" val="{&quot;height&quot;:363.09492125984247,&quot;left&quot;:47.93901574803149,&quot;top&quot;:132.3050787401575,&quot;width&quot;:651.9553149606298}"/>
</p:tagLst>
</file>

<file path=ppt/tags/tag149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05585_2*l_h_f*1_2_1"/>
  <p:tag name="KSO_WM_TEMPLATE_CATEGORY" val="diagram"/>
  <p:tag name="KSO_WM_TEMPLATE_INDEX" val="20205585"/>
  <p:tag name="KSO_WM_UNIT_LAYERLEVEL" val="1_1_1"/>
  <p:tag name="KSO_WM_TAG_VERSION" val="1.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"/>
  <p:tag name="KSO_WM_UNIT_TEXT_FILL_FORE_SCHEMECOLOR_INDEX_BRIGHTNESS" val="0.25"/>
  <p:tag name="KSO_WM_UNIT_TEXT_FILL_FORE_SCHEMECOLOR_INDEX" val="13"/>
  <p:tag name="KSO_WM_UNIT_TEXT_FILL_TYPE" val="1"/>
  <p:tag name="KSO_WM_UNIT_USESOURCEFORMAT_APPLY" val="1"/>
  <p:tag name="KSO_WM_DIAGRAM_VIRTUALLY_FRAME" val="{&quot;height&quot;:363.09492125984247,&quot;left&quot;:47.93901574803149,&quot;top&quot;:132.3050787401575,&quot;width&quot;:651.9553149606298}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50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05585_2*l_h_f*1_2_1"/>
  <p:tag name="KSO_WM_TEMPLATE_CATEGORY" val="diagram"/>
  <p:tag name="KSO_WM_TEMPLATE_INDEX" val="20205585"/>
  <p:tag name="KSO_WM_UNIT_LAYERLEVEL" val="1_1_1"/>
  <p:tag name="KSO_WM_TAG_VERSION" val="1.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"/>
  <p:tag name="KSO_WM_UNIT_TEXT_FILL_FORE_SCHEMECOLOR_INDEX_BRIGHTNESS" val="0.25"/>
  <p:tag name="KSO_WM_UNIT_TEXT_FILL_FORE_SCHEMECOLOR_INDEX" val="13"/>
  <p:tag name="KSO_WM_UNIT_TEXT_FILL_TYPE" val="1"/>
  <p:tag name="KSO_WM_UNIT_USESOURCEFORMAT_APPLY" val="1"/>
  <p:tag name="KSO_WM_DIAGRAM_VIRTUALLY_FRAME" val="{&quot;height&quot;:363.09492125984247,&quot;left&quot;:47.93901574803149,&quot;top&quot;:132.3050787401575,&quot;width&quot;:651.9553149606298}"/>
</p:tagLst>
</file>

<file path=ppt/tags/tag151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05585_2*l_h_f*1_2_1"/>
  <p:tag name="KSO_WM_TEMPLATE_CATEGORY" val="diagram"/>
  <p:tag name="KSO_WM_TEMPLATE_INDEX" val="20205585"/>
  <p:tag name="KSO_WM_UNIT_LAYERLEVEL" val="1_1_1"/>
  <p:tag name="KSO_WM_TAG_VERSION" val="1.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"/>
  <p:tag name="KSO_WM_UNIT_TEXT_FILL_FORE_SCHEMECOLOR_INDEX_BRIGHTNESS" val="0.25"/>
  <p:tag name="KSO_WM_UNIT_TEXT_FILL_FORE_SCHEMECOLOR_INDEX" val="13"/>
  <p:tag name="KSO_WM_UNIT_TEXT_FILL_TYPE" val="1"/>
  <p:tag name="KSO_WM_UNIT_USESOURCEFORMAT_APPLY" val="1"/>
  <p:tag name="KSO_WM_DIAGRAM_VIRTUALLY_FRAME" val="{&quot;height&quot;:363.09492125984247,&quot;left&quot;:47.93901574803149,&quot;top&quot;:132.3050787401575,&quot;width&quot;:651.9553149606298}"/>
</p:tagLst>
</file>

<file path=ppt/tags/tag152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05585_2*l_h_f*1_2_1"/>
  <p:tag name="KSO_WM_TEMPLATE_CATEGORY" val="diagram"/>
  <p:tag name="KSO_WM_TEMPLATE_INDEX" val="20205585"/>
  <p:tag name="KSO_WM_UNIT_LAYERLEVEL" val="1_1_1"/>
  <p:tag name="KSO_WM_TAG_VERSION" val="1.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"/>
  <p:tag name="KSO_WM_UNIT_TEXT_FILL_FORE_SCHEMECOLOR_INDEX_BRIGHTNESS" val="0.25"/>
  <p:tag name="KSO_WM_UNIT_TEXT_FILL_FORE_SCHEMECOLOR_INDEX" val="13"/>
  <p:tag name="KSO_WM_UNIT_TEXT_FILL_TYPE" val="1"/>
  <p:tag name="KSO_WM_UNIT_USESOURCEFORMAT_APPLY" val="1"/>
  <p:tag name="KSO_WM_DIAGRAM_VIRTUALLY_FRAME" val="{&quot;height&quot;:363.09492125984247,&quot;left&quot;:47.93901574803149,&quot;top&quot;:132.3050787401575,&quot;width&quot;:651.9553149606298}"/>
</p:tagLst>
</file>

<file path=ppt/tags/tag153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05585_2*l_h_f*1_2_1"/>
  <p:tag name="KSO_WM_TEMPLATE_CATEGORY" val="diagram"/>
  <p:tag name="KSO_WM_TEMPLATE_INDEX" val="20205585"/>
  <p:tag name="KSO_WM_UNIT_LAYERLEVEL" val="1_1_1"/>
  <p:tag name="KSO_WM_TAG_VERSION" val="1.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"/>
  <p:tag name="KSO_WM_UNIT_TEXT_FILL_FORE_SCHEMECOLOR_INDEX_BRIGHTNESS" val="0.25"/>
  <p:tag name="KSO_WM_UNIT_TEXT_FILL_FORE_SCHEMECOLOR_INDEX" val="13"/>
  <p:tag name="KSO_WM_UNIT_TEXT_FILL_TYPE" val="1"/>
  <p:tag name="KSO_WM_UNIT_USESOURCEFORMAT_APPLY" val="1"/>
  <p:tag name="KSO_WM_DIAGRAM_VIRTUALLY_FRAME" val="{&quot;height&quot;:363.09492125984247,&quot;left&quot;:47.93901574803149,&quot;top&quot;:132.3050787401575,&quot;width&quot;:651.9553149606298}"/>
</p:tagLst>
</file>

<file path=ppt/tags/tag154.xml><?xml version="1.0" encoding="utf-8"?>
<p:tagLst xmlns:p="http://schemas.openxmlformats.org/presentationml/2006/main">
  <p:tag name="KSO_WM_SLIDE_TYPE" val="text"/>
  <p:tag name="KSO_WM_BEAUTIFY_FLAG" val="#wm#"/>
  <p:tag name="KSO_WM_SLIDE_ID" val="custom20230259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3.0"/>
  <p:tag name="KSO_WM_TEMPLATE_CATEGORY" val="custom"/>
  <p:tag name="KSO_WM_TEMPLATE_INDEX" val="20230259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SPECIAL_SOURCE" val="bdnull"/>
  <p:tag name="KSO_WM_SLIDE_LAYOUT_NAME" val="标题和内容"/>
</p:tagLst>
</file>

<file path=ppt/tags/tag155.xml><?xml version="1.0" encoding="utf-8"?>
<p:tagLst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156.xml><?xml version="1.0" encoding="utf-8"?>
<p:tagLst xmlns:p="http://schemas.openxmlformats.org/presentationml/2006/main">
  <p:tag name="KSO_WM_SLIDE_ID" val="custom20230259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0259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115.4&quot;,&quot;top&quot;:&quot;60.95&quot;,&quot;width&quot;:&quot;732.2&quot;,&quot;height&quot;:&quot;372.4&quot;}"/>
  <p:tag name="KSO_WM_SLIDE_THEME_ID" val="3302748"/>
  <p:tag name="KSO_WM_SLIDE_THEME_NAME" val="绿色简约风主题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7.xml><?xml version="1.0" encoding="utf-8"?>
<p:tagLst xmlns:p="http://schemas.openxmlformats.org/presentationml/2006/main">
  <p:tag name="KSO_WM_UNIT_ISCONTENTSTITLE" val="1"/>
  <p:tag name="KSO_WM_UNIT_ISNUMDGMTITLE" val="0"/>
  <p:tag name="KSO_WM_UNIT_PRESET_TEXT" val="CONTENT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3.0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UNIT_TYPE" val="i"/>
  <p:tag name="KSO_WM_UNIT_INDEX" val="2"/>
</p:tagLst>
</file>

<file path=ppt/tags/tag2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UNIT_TYPE" val="i"/>
  <p:tag name="KSO_WM_UNIT_INDEX" val="3"/>
</p:tagLst>
</file>

<file path=ppt/tags/tag23.xml><?xml version="1.0" encoding="utf-8"?>
<p:tagLst xmlns:p="http://schemas.openxmlformats.org/presentationml/2006/main">
  <p:tag name="KSO_WM_UNIT_PRESET_TEXT" val="PART-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  <p:tag name="KSO_WM_UNIT_CONTENT_GROUP_TYPE" val="contentchip"/>
</p:tagLst>
</file>

<file path=ppt/tags/tag2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  <p:tag name="KSO_WM_UNIT_PRESET_TEXT" val="添加章节标题"/>
</p:tagLst>
</file>

<file path=ppt/tags/tag2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3.0"/>
  <p:tag name="KSO_WM_UNIT_TYPE" val="i"/>
  <p:tag name="KSO_WM_UNIT_INDEX" val="4"/>
  <p:tag name="KSO_WM_UNIT_CONTENT_GROUP_TYPE" val="contentchip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3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3.0"/>
  <p:tag name="KSO_WM_UNIT_CONTENT_GROUP_TYPE" val="contentchip"/>
</p:tagLst>
</file>

<file path=ppt/tags/tag3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3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3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3.0"/>
  <p:tag name="KSO_WM_BEAUTIFY_FLAG" val="#wm#"/>
  <p:tag name="KSO_WM_UNIT_CONTENT_GROUP_TYPE" val="titlestyle"/>
  <p:tag name="KSO_WM_UNIT_PRESET_TEXT" val="单击此处添加标题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3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3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3.0"/>
  <p:tag name="KSO_WM_BEAUTIFY_FLAG" val="#wm#"/>
  <p:tag name="KSO_WM_UNIT_PRESET_TEXT" val="单击此处添加标题"/>
</p:tagLst>
</file>

<file path=ppt/tags/tag3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3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3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3.0"/>
  <p:tag name="KSO_WM_BEAUTIFY_FLAG" val="#wm#"/>
  <p:tag name="KSO_WM_UNIT_PRESET_TEXT" val="单击此处添加标题"/>
</p:tagLst>
</file>

<file path=ppt/tags/tag3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3.0"/>
  <p:tag name="KSO_WM_BEAUTIFY_FLAG" val="#wm#"/>
  <p:tag name="KSO_WM_UNIT_CONTENT_GROUP_TYPE" val="titlestyle"/>
  <p:tag name="KSO_WM_UNIT_PRESET_TEXT" val="单击此处添加标题"/>
</p:tagLst>
</file>

<file path=ppt/tags/tag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3.0"/>
  <p:tag name="KSO_WM_UNIT_CONTENT_GROUP_TYPE" val="contentchip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  <p:tag name="KSO_WM_UNIT_CONTENT_GROUP_TYPE" val="titlestyle"/>
  <p:tag name="KSO_WM_UNIT_PRESET_TEXT" val="单击此处添加标题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  <p:tag name="KSO_WM_UNIT_CONTENT_GROUP_TYPE" val="contentchip"/>
</p:tagLst>
</file>

<file path=ppt/tags/tag5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3.0"/>
  <p:tag name="KSO_WM_BEAUTIFY_FLAG" val="#wm#"/>
  <p:tag name="KSO_WM_UNIT_CONTENT_GROUP_TYPE" val="titlestyle"/>
  <p:tag name="KSO_WM_UNIT_PRESET_TEXT" val="单击此处添加副标题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3.0"/>
  <p:tag name="KSO_WM_BEAUTIFY_FLAG" val="#wm#"/>
  <p:tag name="KSO_WM_UNIT_CONTENT_GROUP_TYPE" val="titlestyle"/>
  <p:tag name="KSO_WM_UNIT_PRESET_TEXT" val="单击此处添加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3.0"/>
  <p:tag name="KSO_WM_UNIT_TYPE" val="i"/>
  <p:tag name="KSO_WM_UNIT_INDEX" val="2"/>
</p:tagLst>
</file>

<file path=ppt/tags/tag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3.0"/>
</p:tagLst>
</file>

<file path=ppt/tags/tag6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3.0"/>
  <p:tag name="KSO_WM_UNIT_TYPE" val="i"/>
  <p:tag name="KSO_WM_UNIT_INDEX" val="3"/>
</p:tagLst>
</file>

<file path=ppt/tags/tag6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3.0"/>
  <p:tag name="KSO_WM_UNIT_TYPE" val="i"/>
  <p:tag name="KSO_WM_UNIT_INDEX" val="4"/>
  <p:tag name="KSO_WM_UNIT_CONTENT_GROUP_TYPE" val="contentchip"/>
</p:tagLst>
</file>

<file path=ppt/tags/tag62.xml><?xml version="1.0" encoding="utf-8"?>
<p:tagLst xmlns:p="http://schemas.openxmlformats.org/presentationml/2006/main">
  <p:tag name="KSO_WM_UNIT_ISCONTENTSTITLE" val="0"/>
  <p:tag name="KSO_WM_UNIT_ISNUMDGMTITLE" val="0"/>
  <p:tag name="KSO_WM_UNIT_PRESET_TEXT" val="感谢您的观看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  <p:tag name="KSO_WM_UNIT_CONTENT_GROUP_TYPE" val="contentchip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汇报人：稻小壳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3.0"/>
  <p:tag name="KSO_WM_BEAUTIFY_FLAG" val="#wm#"/>
  <p:tag name="KSO_WM_UNIT_SUBTYPE" val="b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6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1*i*5"/>
  <p:tag name="KSO_WM_UNIT_LAYERLEVEL" val="1"/>
  <p:tag name="KSO_WM_TAG_VERSION" val="3.0"/>
  <p:tag name="KSO_WM_UNIT_CONTENT_GROUP_TYPE" val="contentchip"/>
</p:tagLst>
</file>

<file path=ppt/tags/tag6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1*i*6"/>
  <p:tag name="KSO_WM_UNIT_LAYERLEVEL" val="1"/>
  <p:tag name="KSO_WM_TAG_VERSION" val="3.0"/>
</p:tagLst>
</file>

<file path=ppt/tags/tag6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3.0"/>
  <p:tag name="KSO_WM_UNIT_TYPE" val="i"/>
  <p:tag name="KSO_WM_UNIT_INDEX" val="1"/>
</p:tagLst>
</file>

<file path=ppt/tags/tag7.xml><?xml version="1.0" encoding="utf-8"?>
<p:tagLst xmlns:p="http://schemas.openxmlformats.org/presentationml/2006/main">
  <p:tag name="KSO_WM_UNIT_ISCONTENTSTITLE" val="0"/>
  <p:tag name="KSO_WM_UNIT_ISNUMDGMTITLE" val="0"/>
  <p:tag name="KSO_WM_UNIT_PRESET_TEXT" val="汇报人：稻小壳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3.0"/>
  <p:tag name="KSO_WM_BEAUTIFY_FLAG" val="#wm#"/>
  <p:tag name="KSO_WM_UNIT_SUBTYPE" val="b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  <p:tag name="KSO_WM_TEMPLATE_CATEGORY" val="custom"/>
  <p:tag name="KSO_WM_TEMPLATE_INDEX" val="20230259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TEMPLATE_CATEGORY" val="custom"/>
  <p:tag name="KSO_WM_TEMPLATE_INDEX" val="20230259"/>
</p:tagLst>
</file>

<file path=ppt/tags/tag75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0259"/>
  <p:tag name="KSO_WM_SPECIAL_SOURCE" val="bdnull"/>
  <p:tag name="KSO_WM_TEMPLATE_THUMBS_INDEX" val="1、9"/>
</p:tagLst>
</file>

<file path=ppt/tags/tag7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59_1*a*1"/>
  <p:tag name="KSO_WM_TEMPLATE_CATEGORY" val="custom"/>
  <p:tag name="KSO_WM_TEMPLATE_INDEX" val="20230259"/>
  <p:tag name="KSO_WM_UNIT_LAYERLEVEL" val="1"/>
  <p:tag name="KSO_WM_TAG_VERSION" val="3.0"/>
  <p:tag name="KSO_WM_BEAUTIFY_FLAG" val="#wm#"/>
  <p:tag name="KSO_WM_UNIT_CONTENT_GROUP_TYPE" val="contentchip"/>
  <p:tag name="KSO_WM_UNIT_TEXT_TYPE" val="1"/>
  <p:tag name="KSO_WM_UNIT_PRESET_TEXT" val="单击添加文档标题"/>
</p:tagLst>
</file>

<file path=ppt/tags/tag7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59_1*f*1"/>
  <p:tag name="KSO_WM_TEMPLATE_CATEGORY" val="custom"/>
  <p:tag name="KSO_WM_TEMPLATE_INDEX" val="20230259"/>
  <p:tag name="KSO_WM_UNIT_LAYERLEVEL" val="1"/>
  <p:tag name="KSO_WM_TAG_VERSION" val="3.0"/>
  <p:tag name="KSO_WM_BEAUTIFY_FLAG" val="#wm#"/>
  <p:tag name="KSO_WM_UNIT_SUBTYPE" val="b"/>
</p:tagLst>
</file>

<file path=ppt/tags/tag7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59_1*b*1"/>
  <p:tag name="KSO_WM_TEMPLATE_CATEGORY" val="custom"/>
  <p:tag name="KSO_WM_TEMPLATE_INDEX" val="20230259"/>
  <p:tag name="KSO_WM_UNIT_LAYERLEVEL" val="1"/>
  <p:tag name="KSO_WM_TAG_VERSION" val="3.0"/>
  <p:tag name="KSO_WM_BEAUTIFY_FLAG" val="#wm#"/>
  <p:tag name="KSO_WM_UNIT_TEXT_FILL_FORE_SCHEMECOLOR_INDEX_BRIGHTNESS" val="0"/>
  <p:tag name="KSO_WM_UNIT_TEXT_FILL_FORE_SCHEMECOLOR_INDEX" val="6"/>
  <p:tag name="KSO_WM_UNIT_TEXT_FILL_TYPE" val="1"/>
  <p:tag name="KSO_WM_UNIT_CONTENT_GROUP_TYPE" val="contentchip"/>
  <p:tag name="KSO_WM_UNIT_TEXT_TYPE" val="1"/>
  <p:tag name="KSO_WM_UNIT_PRESET_TEXT" val="WPS,a click to unlimited possibilities"/>
</p:tagLst>
</file>

<file path=ppt/tags/tag79.xml><?xml version="1.0" encoding="utf-8"?>
<p:tagLst xmlns:p="http://schemas.openxmlformats.org/presentationml/2006/main">
  <p:tag name="KSO_WM_SLIDE_ID" val="custom20230259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0259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115.4&quot;,&quot;top&quot;:&quot;72.4&quot;,&quot;width&quot;:&quot;732.2&quot;,&quot;height&quot;:&quot;358&quot;}"/>
  <p:tag name="KSO_WM_SLIDE_THEME_ID" val="3302748"/>
  <p:tag name="KSO_WM_SLIDE_THEME_NAME" val="绿色简约风主题"/>
</p:tagLst>
</file>

<file path=ppt/tags/tag8.xml><?xml version="1.0" encoding="utf-8"?>
<p:tagLst xmlns:p="http://schemas.openxmlformats.org/presentationml/2006/main">
  <p:tag name="KSO_WM_UNIT_ISCONTENTSTITLE" val="0"/>
  <p:tag name="KSO_WM_UNIT_ISNUMDGMTITLE" val="0"/>
  <p:tag name="KSO_WM_UNIT_PRESET_TEXT" val="WPS,a click to unlimited possibilities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3.0"/>
  <p:tag name="KSO_WM_BEAUTIFY_FLAG" val="#wm#"/>
  <p:tag name="KSO_WM_UNIT_TEXT_FILL_FORE_SCHEMECOLOR_INDEX_BRIGHTNESS" val="0"/>
  <p:tag name="KSO_WM_UNIT_TEXT_FILL_FORE_SCHEMECOLOR_INDEX" val="6"/>
  <p:tag name="KSO_WM_UNIT_TEXT_FILL_TYPE" val="1"/>
  <p:tag name="KSO_WM_UNIT_CONTENT_GROUP_TYPE" val="contentchip"/>
</p:tagLst>
</file>

<file path=ppt/tags/tag80.xml><?xml version="1.0" encoding="utf-8"?>
<p:tagLst xmlns:p="http://schemas.openxmlformats.org/presentationml/2006/main">
  <p:tag name="KSO_WM_UNIT_INDEX" val="2"/>
  <p:tag name="KSO_WM_UNIT_TYPE" val="b"/>
  <p:tag name="KSO_WM_BEAUTIFY_FLAG" val="#wm#"/>
</p:tagLst>
</file>

<file path=ppt/tags/tag81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59_4*a*1"/>
  <p:tag name="KSO_WM_TEMPLATE_CATEGORY" val="custom"/>
  <p:tag name="KSO_WM_TEMPLATE_INDEX" val="20230259"/>
  <p:tag name="KSO_WM_UNIT_LAYERLEVEL" val="1"/>
  <p:tag name="KSO_WM_TAG_VERSION" val="3.0"/>
  <p:tag name="KSO_WM_BEAUTIFY_FLAG" val="#wm#"/>
  <p:tag name="KSO_WM_DIAGRAM_GROUP_CODE" val="l1-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1"/>
  <p:tag name="KSO_WM_UNIT_ID" val="custom20230259_4*l_h_i*1_1_1"/>
  <p:tag name="KSO_WM_TEMPLATE_CATEGORY" val="custom"/>
  <p:tag name="KSO_WM_TEMPLATE_INDEX" val="20230259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MAX_ITEMCNT" val="6"/>
  <p:tag name="KSO_WM_DIAGRAM_MIN_ITEMCNT" val="2"/>
  <p:tag name="KSO_WM_DIAGRAM_VIRTUALLY_FRAME" val="{&quot;height&quot;:279.75,&quot;left&quot;:27,&quot;top&quot;:177.6,&quot;width&quot;:906}"/>
  <p:tag name="KSO_WM_DIAGRAM_COLOR_TRICK" val="1"/>
  <p:tag name="KSO_WM_DIAGRAM_COLOR_TEXT_CAN_REMOVE" val="n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8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1_1"/>
  <p:tag name="KSO_WM_TEMPLATE_CATEGORY" val="custom"/>
  <p:tag name="KSO_WM_TEMPLATE_INDEX" val="20230259"/>
  <p:tag name="KSO_WM_UNIT_LAYERLEVEL" val="1_1_1"/>
  <p:tag name="KSO_WM_TAG_VERSION" val="3.0"/>
  <p:tag name="KSO_WM_BEAUTIFY_FLAG" val="#wm#"/>
  <p:tag name="KSO_WM_DIAGRAM_GROUP_CODE" val="l1-1"/>
  <p:tag name="KSO_WM_UNIT_TYPE" val="l_h_f"/>
  <p:tag name="KSO_WM_UNIT_ID" val="custom20230259_4*l_h_f*1_1_1"/>
  <p:tag name="KSO_WM_DIAGRAM_VERSION" val="3"/>
  <p:tag name="KSO_WM_DIAGRAM_MAX_ITEMCNT" val="6"/>
  <p:tag name="KSO_WM_DIAGRAM_MIN_ITEMCNT" val="2"/>
  <p:tag name="KSO_WM_DIAGRAM_VIRTUALLY_FRAME" val="{&quot;height&quot;:279.75,&quot;left&quot;:27,&quot;top&quot;:177.6,&quot;width&quot;:906}"/>
  <p:tag name="KSO_WM_DIAGRAM_COLOR_TRICK" val="1"/>
  <p:tag name="KSO_WM_DIAGRAM_COLOR_TEXT_CAN_REMOVE" val="n"/>
  <p:tag name="KSO_WM_UNIT_SUBTYPE" val="a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目录标题"/>
</p:tagLst>
</file>

<file path=ppt/tags/tag8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259_4*l_h_i*1_1_2"/>
  <p:tag name="KSO_WM_TEMPLATE_CATEGORY" val="custom"/>
  <p:tag name="KSO_WM_TEMPLATE_INDEX" val="20230259"/>
  <p:tag name="KSO_WM_UNIT_LAYERLEVEL" val="1_1_1"/>
  <p:tag name="KSO_WM_TAG_VERSION" val="3.0"/>
  <p:tag name="KSO_WM_DIAGRAM_GROUP_CODE" val="l1-1"/>
  <p:tag name="KSO_WM_UNIT_TYPE" val="l_h_i"/>
  <p:tag name="KSO_WM_UNIT_INDEX" val="1_1_2"/>
  <p:tag name="KSO_WM_DIAGRAM_VERSION" val="3"/>
  <p:tag name="KSO_WM_DIAGRAM_MAX_ITEMCNT" val="6"/>
  <p:tag name="KSO_WM_DIAGRAM_MIN_ITEMCNT" val="2"/>
  <p:tag name="KSO_WM_DIAGRAM_VIRTUALLY_FRAME" val="{&quot;height&quot;:279.75,&quot;left&quot;:27,&quot;top&quot;:177.6,&quot;width&quot;:906}"/>
  <p:tag name="KSO_WM_DIAGRAM_COLOR_TRICK" val="1"/>
  <p:tag name="KSO_WM_DIAGRAM_COLOR_TEXT_CAN_REMOVE" val="n"/>
  <p:tag name="KSO_WM_DIAGRAM_COLOR_MATCH_VALUE" val="{&quot;shape&quot;:{&quot;fill&quot;:{&quot;type&quot;:0},&quot;glow&quot;:{&quot;colorType&quot;:0},&quot;line&quot;:{&quot;solidLine&quot;:{&quot;brightness&quot;:0,&quot;colorType&quot;:1,&quot;foreColorIndex&quot;:13,&quot;transparency&quot;:0.699999988079071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8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259_4*l_h_i*1_2_2"/>
  <p:tag name="KSO_WM_TEMPLATE_CATEGORY" val="custom"/>
  <p:tag name="KSO_WM_TEMPLATE_INDEX" val="20230259"/>
  <p:tag name="KSO_WM_UNIT_LAYERLEVEL" val="1_1_1"/>
  <p:tag name="KSO_WM_TAG_VERSION" val="3.0"/>
  <p:tag name="KSO_WM_DIAGRAM_GROUP_CODE" val="l1-1"/>
  <p:tag name="KSO_WM_UNIT_TYPE" val="l_h_i"/>
  <p:tag name="KSO_WM_UNIT_INDEX" val="1_2_2"/>
  <p:tag name="KSO_WM_DIAGRAM_VERSION" val="3"/>
  <p:tag name="KSO_WM_DIAGRAM_MAX_ITEMCNT" val="6"/>
  <p:tag name="KSO_WM_DIAGRAM_MIN_ITEMCNT" val="2"/>
  <p:tag name="KSO_WM_DIAGRAM_VIRTUALLY_FRAME" val="{&quot;height&quot;:279.75,&quot;left&quot;:27,&quot;top&quot;:177.6,&quot;width&quot;:906}"/>
  <p:tag name="KSO_WM_DIAGRAM_COLOR_TRICK" val="1"/>
  <p:tag name="KSO_WM_DIAGRAM_COLOR_TEXT_CAN_REMOVE" val="n"/>
  <p:tag name="KSO_WM_DIAGRAM_COLOR_MATCH_VALUE" val="{&quot;shape&quot;:{&quot;fill&quot;:{&quot;type&quot;:0},&quot;glow&quot;:{&quot;colorType&quot;:0},&quot;line&quot;:{&quot;solidLine&quot;:{&quot;brightness&quot;:0,&quot;colorType&quot;:1,&quot;foreColorIndex&quot;:13,&quot;transparency&quot;:0.699999988079071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8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259_4*l_h_i*1_3_2"/>
  <p:tag name="KSO_WM_TEMPLATE_CATEGORY" val="custom"/>
  <p:tag name="KSO_WM_TEMPLATE_INDEX" val="20230259"/>
  <p:tag name="KSO_WM_UNIT_LAYERLEVEL" val="1_1_1"/>
  <p:tag name="KSO_WM_TAG_VERSION" val="3.0"/>
  <p:tag name="KSO_WM_DIAGRAM_GROUP_CODE" val="l1-1"/>
  <p:tag name="KSO_WM_UNIT_TYPE" val="l_h_i"/>
  <p:tag name="KSO_WM_UNIT_INDEX" val="1_3_2"/>
  <p:tag name="KSO_WM_DIAGRAM_VERSION" val="3"/>
  <p:tag name="KSO_WM_DIAGRAM_MAX_ITEMCNT" val="6"/>
  <p:tag name="KSO_WM_DIAGRAM_MIN_ITEMCNT" val="2"/>
  <p:tag name="KSO_WM_DIAGRAM_VIRTUALLY_FRAME" val="{&quot;height&quot;:279.75,&quot;left&quot;:27,&quot;top&quot;:177.6,&quot;width&quot;:906}"/>
  <p:tag name="KSO_WM_DIAGRAM_COLOR_TRICK" val="1"/>
  <p:tag name="KSO_WM_DIAGRAM_COLOR_TEXT_CAN_REMOVE" val="n"/>
  <p:tag name="KSO_WM_DIAGRAM_COLOR_MATCH_VALUE" val="{&quot;shape&quot;:{&quot;fill&quot;:{&quot;type&quot;:0},&quot;glow&quot;:{&quot;colorType&quot;:0},&quot;line&quot;:{&quot;solidLine&quot;:{&quot;brightness&quot;:0,&quot;colorType&quot;:1,&quot;foreColorIndex&quot;:13,&quot;transparency&quot;:0.699999988079071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8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259_4*l_h_i*1_4_2"/>
  <p:tag name="KSO_WM_TEMPLATE_CATEGORY" val="custom"/>
  <p:tag name="KSO_WM_TEMPLATE_INDEX" val="20230259"/>
  <p:tag name="KSO_WM_UNIT_LAYERLEVEL" val="1_1_1"/>
  <p:tag name="KSO_WM_TAG_VERSION" val="3.0"/>
  <p:tag name="KSO_WM_DIAGRAM_GROUP_CODE" val="l1-1"/>
  <p:tag name="KSO_WM_UNIT_TYPE" val="l_h_i"/>
  <p:tag name="KSO_WM_UNIT_INDEX" val="1_4_2"/>
  <p:tag name="KSO_WM_DIAGRAM_VERSION" val="3"/>
  <p:tag name="KSO_WM_DIAGRAM_MAX_ITEMCNT" val="6"/>
  <p:tag name="KSO_WM_DIAGRAM_MIN_ITEMCNT" val="2"/>
  <p:tag name="KSO_WM_DIAGRAM_VIRTUALLY_FRAME" val="{&quot;height&quot;:279.75,&quot;left&quot;:27,&quot;top&quot;:177.6,&quot;width&quot;:906}"/>
  <p:tag name="KSO_WM_DIAGRAM_COLOR_TRICK" val="1"/>
  <p:tag name="KSO_WM_DIAGRAM_COLOR_TEXT_CAN_REMOVE" val="n"/>
  <p:tag name="KSO_WM_DIAGRAM_COLOR_MATCH_VALUE" val="{&quot;shape&quot;:{&quot;fill&quot;:{&quot;type&quot;:0},&quot;glow&quot;:{&quot;colorType&quot;:0},&quot;line&quot;:{&quot;solidLine&quot;:{&quot;brightness&quot;:0,&quot;colorType&quot;:1,&quot;foreColorIndex&quot;:13,&quot;transparency&quot;:0.699999988079071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1"/>
  <p:tag name="KSO_WM_UNIT_ID" val="custom20230259_4*l_h_i*1_2_1"/>
  <p:tag name="KSO_WM_TEMPLATE_CATEGORY" val="custom"/>
  <p:tag name="KSO_WM_TEMPLATE_INDEX" val="20230259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MAX_ITEMCNT" val="6"/>
  <p:tag name="KSO_WM_DIAGRAM_MIN_ITEMCNT" val="2"/>
  <p:tag name="KSO_WM_DIAGRAM_VIRTUALLY_FRAME" val="{&quot;height&quot;:279.75,&quot;left&quot;:27,&quot;top&quot;:177.6,&quot;width&quot;:906}"/>
  <p:tag name="KSO_WM_DIAGRAM_COLOR_TRICK" val="1"/>
  <p:tag name="KSO_WM_DIAGRAM_COLOR_TEXT_CAN_REMOVE" val="n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8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2_1"/>
  <p:tag name="KSO_WM_TEMPLATE_CATEGORY" val="custom"/>
  <p:tag name="KSO_WM_TEMPLATE_INDEX" val="20230259"/>
  <p:tag name="KSO_WM_UNIT_LAYERLEVEL" val="1_1_1"/>
  <p:tag name="KSO_WM_TAG_VERSION" val="3.0"/>
  <p:tag name="KSO_WM_BEAUTIFY_FLAG" val="#wm#"/>
  <p:tag name="KSO_WM_DIAGRAM_GROUP_CODE" val="l1-1"/>
  <p:tag name="KSO_WM_UNIT_TYPE" val="l_h_f"/>
  <p:tag name="KSO_WM_UNIT_ID" val="custom20230259_4*l_h_f*1_2_1"/>
  <p:tag name="KSO_WM_DIAGRAM_VERSION" val="3"/>
  <p:tag name="KSO_WM_DIAGRAM_MAX_ITEMCNT" val="6"/>
  <p:tag name="KSO_WM_DIAGRAM_MIN_ITEMCNT" val="2"/>
  <p:tag name="KSO_WM_DIAGRAM_VIRTUALLY_FRAME" val="{&quot;height&quot;:279.75,&quot;left&quot;:27,&quot;top&quot;:177.6,&quot;width&quot;:906}"/>
  <p:tag name="KSO_WM_DIAGRAM_COLOR_TRICK" val="1"/>
  <p:tag name="KSO_WM_DIAGRAM_COLOR_TEXT_CAN_REMOVE" val="n"/>
  <p:tag name="KSO_WM_UNIT_SUBTYPE" val="a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目录标题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3_1"/>
  <p:tag name="KSO_WM_UNIT_ID" val="custom20230259_4*l_h_i*1_3_1"/>
  <p:tag name="KSO_WM_TEMPLATE_CATEGORY" val="custom"/>
  <p:tag name="KSO_WM_TEMPLATE_INDEX" val="20230259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MAX_ITEMCNT" val="6"/>
  <p:tag name="KSO_WM_DIAGRAM_MIN_ITEMCNT" val="2"/>
  <p:tag name="KSO_WM_DIAGRAM_VIRTUALLY_FRAME" val="{&quot;height&quot;:279.75,&quot;left&quot;:27,&quot;top&quot;:177.6,&quot;width&quot;:906}"/>
  <p:tag name="KSO_WM_DIAGRAM_COLOR_TRICK" val="1"/>
  <p:tag name="KSO_WM_DIAGRAM_COLOR_TEXT_CAN_REMOVE" val="n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9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3_1"/>
  <p:tag name="KSO_WM_TEMPLATE_CATEGORY" val="custom"/>
  <p:tag name="KSO_WM_TEMPLATE_INDEX" val="20230259"/>
  <p:tag name="KSO_WM_UNIT_LAYERLEVEL" val="1_1_1"/>
  <p:tag name="KSO_WM_TAG_VERSION" val="3.0"/>
  <p:tag name="KSO_WM_BEAUTIFY_FLAG" val="#wm#"/>
  <p:tag name="KSO_WM_DIAGRAM_GROUP_CODE" val="l1-1"/>
  <p:tag name="KSO_WM_UNIT_TYPE" val="l_h_f"/>
  <p:tag name="KSO_WM_UNIT_ID" val="custom20230259_4*l_h_f*1_3_1"/>
  <p:tag name="KSO_WM_DIAGRAM_VERSION" val="3"/>
  <p:tag name="KSO_WM_DIAGRAM_MAX_ITEMCNT" val="6"/>
  <p:tag name="KSO_WM_DIAGRAM_MIN_ITEMCNT" val="2"/>
  <p:tag name="KSO_WM_DIAGRAM_VIRTUALLY_FRAME" val="{&quot;height&quot;:279.75,&quot;left&quot;:27,&quot;top&quot;:177.6,&quot;width&quot;:906}"/>
  <p:tag name="KSO_WM_DIAGRAM_COLOR_TRICK" val="1"/>
  <p:tag name="KSO_WM_DIAGRAM_COLOR_TEXT_CAN_REMOVE" val="n"/>
  <p:tag name="KSO_WM_UNIT_SUBTYPE" val="a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目录标题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4_1"/>
  <p:tag name="KSO_WM_UNIT_ID" val="custom20230259_4*l_h_i*1_4_1"/>
  <p:tag name="KSO_WM_TEMPLATE_CATEGORY" val="custom"/>
  <p:tag name="KSO_WM_TEMPLATE_INDEX" val="20230259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MAX_ITEMCNT" val="6"/>
  <p:tag name="KSO_WM_DIAGRAM_MIN_ITEMCNT" val="2"/>
  <p:tag name="KSO_WM_DIAGRAM_VIRTUALLY_FRAME" val="{&quot;height&quot;:279.75,&quot;left&quot;:27,&quot;top&quot;:177.6,&quot;width&quot;:906}"/>
  <p:tag name="KSO_WM_DIAGRAM_COLOR_TRICK" val="1"/>
  <p:tag name="KSO_WM_DIAGRAM_COLOR_TEXT_CAN_REMOVE" val="n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9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4_1"/>
  <p:tag name="KSO_WM_TEMPLATE_CATEGORY" val="custom"/>
  <p:tag name="KSO_WM_TEMPLATE_INDEX" val="20230259"/>
  <p:tag name="KSO_WM_UNIT_LAYERLEVEL" val="1_1_1"/>
  <p:tag name="KSO_WM_TAG_VERSION" val="3.0"/>
  <p:tag name="KSO_WM_BEAUTIFY_FLAG" val="#wm#"/>
  <p:tag name="KSO_WM_DIAGRAM_GROUP_CODE" val="l1-1"/>
  <p:tag name="KSO_WM_UNIT_TYPE" val="l_h_f"/>
  <p:tag name="KSO_WM_UNIT_ID" val="custom20230259_4*l_h_f*1_4_1"/>
  <p:tag name="KSO_WM_DIAGRAM_VERSION" val="3"/>
  <p:tag name="KSO_WM_DIAGRAM_MAX_ITEMCNT" val="6"/>
  <p:tag name="KSO_WM_DIAGRAM_MIN_ITEMCNT" val="2"/>
  <p:tag name="KSO_WM_DIAGRAM_VIRTUALLY_FRAME" val="{&quot;height&quot;:279.75,&quot;left&quot;:27,&quot;top&quot;:177.6,&quot;width&quot;:906}"/>
  <p:tag name="KSO_WM_DIAGRAM_COLOR_TRICK" val="1"/>
  <p:tag name="KSO_WM_DIAGRAM_COLOR_TEXT_CAN_REMOVE" val="n"/>
  <p:tag name="KSO_WM_UNIT_SUBTYPE" val="a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目录标题"/>
</p:tagLst>
</file>

<file path=ppt/tags/tag94.xml><?xml version="1.0" encoding="utf-8"?>
<p:tagLst xmlns:p="http://schemas.openxmlformats.org/presentationml/2006/main">
  <p:tag name="KSO_WM_SLIDE_ID" val="custom20230259_4"/>
  <p:tag name="KSO_WM_TEMPLATE_SUBCATEGORY" val="29"/>
  <p:tag name="KSO_WM_TEMPLATE_MASTER_TYPE" val="0"/>
  <p:tag name="KSO_WM_TEMPLATE_COLOR_TYPE" val="0"/>
  <p:tag name="KSO_WM_SLIDE_ITEM_CNT" val="4"/>
  <p:tag name="KSO_WM_SLIDE_INDEX" val="4"/>
  <p:tag name="KSO_WM_TAG_VERSION" val="3.0"/>
  <p:tag name="KSO_WM_BEAUTIFY_FLAG" val="#wm#"/>
  <p:tag name="KSO_WM_TEMPLATE_CATEGORY" val="custom"/>
  <p:tag name="KSO_WM_TEMPLATE_INDEX" val="20230259"/>
  <p:tag name="KSO_WM_SLIDE_TYPE" val="contents"/>
  <p:tag name="KSO_WM_SLIDE_SUBTYPE" val="diag"/>
  <p:tag name="KSO_WM_SLIDE_LAYOUT" val="a_l"/>
  <p:tag name="KSO_WM_SLIDE_LAYOUT_CNT" val="1_1"/>
  <p:tag name="KSO_WM_SPECIAL_SOURCE" val="bdnull"/>
  <p:tag name="KSO_WM_DIAGRAM_GROUP_CODE" val="l1-1"/>
  <p:tag name="KSO_WM_SLIDE_DIAGTYPE" val="l"/>
  <p:tag name="KSO_WM_SLIDE_THEME_ID" val="3302748"/>
  <p:tag name="KSO_WM_SLIDE_THEME_NAME" val="绿色简约风主题"/>
</p:tagLst>
</file>

<file path=ppt/tags/tag95.xml><?xml version="1.0" encoding="utf-8"?>
<p:tagLst xmlns:p="http://schemas.openxmlformats.org/presentationml/2006/main">
  <p:tag name="KSO_WM_DIAGRAM_VIRTUALLY_FRAME" val="{&quot;height&quot;:322.8,&quot;left&quot;:432.45,&quot;top&quot;:96.05,&quot;width&quot;:492.75}"/>
  <p:tag name="KSO_WM_UNIT_INDEX" val="1"/>
  <p:tag name="KSO_WM_UNIT_TEXT_SUBTYPE" val="a"/>
  <p:tag name="KSO_WM_UNIT_SUBTYPE" val="a"/>
  <p:tag name="KSO_WM_UNIT_TYPE" val="f"/>
  <p:tag name="KSO_WM_BEAUTIFY_FLAG" val="#wm#"/>
</p:tagLst>
</file>

<file path=ppt/tags/tag96.xml><?xml version="1.0" encoding="utf-8"?>
<p:tagLst xmlns:p="http://schemas.openxmlformats.org/presentationml/2006/main">
  <p:tag name="KSO_WM_DIAGRAM_VIRTUALLY_FRAME" val="{&quot;height&quot;:322.8,&quot;left&quot;:432.45,&quot;top&quot;:96.05,&quot;width&quot;:492.75}"/>
</p:tagLst>
</file>

<file path=ppt/tags/tag97.xml><?xml version="1.0" encoding="utf-8"?>
<p:tagLst xmlns:p="http://schemas.openxmlformats.org/presentationml/2006/main">
  <p:tag name="KSO_WM_UNIT_INDEX" val="2"/>
  <p:tag name="KSO_WM_UNIT_TYPE" val="a"/>
  <p:tag name="KSO_WM_BEAUTIFY_FLAG" val="#wm#"/>
</p:tagLst>
</file>

<file path=ppt/tags/tag98.xml><?xml version="1.0" encoding="utf-8"?>
<p:tagLst xmlns:p="http://schemas.openxmlformats.org/presentationml/2006/main">
  <p:tag name="KSO_WM_DIAGRAM_VIRTUALLY_FRAME" val="{&quot;height&quot;:322.8,&quot;left&quot;:432.45,&quot;top&quot;:96.05,&quot;width&quot;:492.75}"/>
</p:tagLst>
</file>

<file path=ppt/tags/tag99.xml><?xml version="1.0" encoding="utf-8"?>
<p:tagLst xmlns:p="http://schemas.openxmlformats.org/presentationml/2006/main">
  <p:tag name="KSO_WM_DIAGRAM_VIRTUALLY_FRAME" val="{&quot;height&quot;:322.8,&quot;left&quot;:432.45,&quot;top&quot;:96.05,&quot;width&quot;:492.75}"/>
</p:tagLst>
</file>

<file path=ppt/theme/theme1.xml><?xml version="1.0" encoding="utf-8"?>
<a:theme xmlns:a="http://schemas.openxmlformats.org/drawingml/2006/main" name="默认设计模板">
  <a:themeElements>
    <a:clrScheme name="水天一色">
      <a:dk1>
        <a:srgbClr val="000000"/>
      </a:dk1>
      <a:lt1>
        <a:srgbClr val="FFFFFF"/>
      </a:lt1>
      <a:dk2>
        <a:srgbClr val="D0D9E8"/>
      </a:dk2>
      <a:lt2>
        <a:srgbClr val="B6CDE8"/>
      </a:lt2>
      <a:accent1>
        <a:srgbClr val="94B9E5"/>
      </a:accent1>
      <a:accent2>
        <a:srgbClr val="6C99DA"/>
      </a:accent2>
      <a:accent3>
        <a:srgbClr val="4F78C9"/>
      </a:accent3>
      <a:accent4>
        <a:srgbClr val="3B539D"/>
      </a:accent4>
      <a:accent5>
        <a:srgbClr val="273677"/>
      </a:accent5>
      <a:accent6>
        <a:srgbClr val="212A4D"/>
      </a:accent6>
      <a:hlink>
        <a:srgbClr val="866054"/>
      </a:hlink>
      <a:folHlink>
        <a:srgbClr val="422F28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水天一色">
      <a:dk1>
        <a:srgbClr val="000000"/>
      </a:dk1>
      <a:lt1>
        <a:srgbClr val="FFFFFF"/>
      </a:lt1>
      <a:dk2>
        <a:srgbClr val="D0D9E8"/>
      </a:dk2>
      <a:lt2>
        <a:srgbClr val="B6CDE8"/>
      </a:lt2>
      <a:accent1>
        <a:srgbClr val="94B9E5"/>
      </a:accent1>
      <a:accent2>
        <a:srgbClr val="6C99DA"/>
      </a:accent2>
      <a:accent3>
        <a:srgbClr val="4F78C9"/>
      </a:accent3>
      <a:accent4>
        <a:srgbClr val="3B539D"/>
      </a:accent4>
      <a:accent5>
        <a:srgbClr val="273677"/>
      </a:accent5>
      <a:accent6>
        <a:srgbClr val="212A4D"/>
      </a:accent6>
      <a:hlink>
        <a:srgbClr val="866054"/>
      </a:hlink>
      <a:folHlink>
        <a:srgbClr val="422F28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自定义 77">
      <a:dk1>
        <a:sysClr val="windowText" lastClr="000000"/>
      </a:dk1>
      <a:lt1>
        <a:sysClr val="window" lastClr="FFFFFF"/>
      </a:lt1>
      <a:dk2>
        <a:srgbClr val="283B19"/>
      </a:dk2>
      <a:lt2>
        <a:srgbClr val="E3EDE4"/>
      </a:lt2>
      <a:accent1>
        <a:srgbClr val="548235"/>
      </a:accent1>
      <a:accent2>
        <a:srgbClr val="507952"/>
      </a:accent2>
      <a:accent3>
        <a:srgbClr val="4C706E"/>
      </a:accent3>
      <a:accent4>
        <a:srgbClr val="48688B"/>
      </a:accent4>
      <a:accent5>
        <a:srgbClr val="445FA7"/>
      </a:accent5>
      <a:accent6>
        <a:srgbClr val="4056C4"/>
      </a:accent6>
      <a:hlink>
        <a:srgbClr val="0563C1"/>
      </a:hlink>
      <a:folHlink>
        <a:srgbClr val="954F72"/>
      </a:folHlink>
    </a:clrScheme>
    <a:fontScheme name="自定义 21">
      <a:majorFont>
        <a:latin typeface="MiSans Heavy"/>
        <a:ea typeface="MiSans Heavy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1048</Words>
  <Application>WPS 演示</Application>
  <PresentationFormat/>
  <Paragraphs>121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宋体</vt:lpstr>
      <vt:lpstr>Wingdings</vt:lpstr>
      <vt:lpstr>Wingdings</vt:lpstr>
      <vt:lpstr>MiSans Normal</vt:lpstr>
      <vt:lpstr>Calibri Light</vt:lpstr>
      <vt:lpstr>思源黑体 CN Regular</vt:lpstr>
      <vt:lpstr>微软雅黑</vt:lpstr>
      <vt:lpstr>MiSans Heavy</vt:lpstr>
      <vt:lpstr>Arial Unicode MS</vt:lpstr>
      <vt:lpstr>Calibri</vt:lpstr>
      <vt:lpstr>黑体</vt:lpstr>
      <vt:lpstr>默认设计模板</vt:lpstr>
      <vt:lpstr>1_默认设计模板</vt:lpstr>
      <vt:lpstr>1_Office 主题</vt:lpstr>
      <vt:lpstr>软件工程开题汇报</vt:lpstr>
      <vt:lpstr>目录</vt:lpstr>
      <vt:lpstr>选题背景----“流光”的诞生</vt:lpstr>
      <vt:lpstr>核心功能设计-多维记录模块</vt:lpstr>
      <vt:lpstr>核心功能设计-计划与复盘</vt:lpstr>
      <vt:lpstr>核心功能设计-轻社交化圈子</vt:lpstr>
      <vt:lpstr>核心功能设计-隐私与安全</vt:lpstr>
      <vt:lpstr>差异化亮点-场景融合</vt:lpstr>
      <vt:lpstr>技术实现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86181</dc:creator>
  <cp:lastModifiedBy>杨阮欣</cp:lastModifiedBy>
  <cp:revision>10</cp:revision>
  <dcterms:created xsi:type="dcterms:W3CDTF">2020-02-21T12:21:00Z</dcterms:created>
  <dcterms:modified xsi:type="dcterms:W3CDTF">2025-03-13T10:07:07Z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2052-12.1.0.19302</vt:lpwstr>
  </property>
  <property fmtid="{D5CDD505-2E9C-101B-9397-08002B2CF9AE}" pid="3" name="KSOTemplateUUID">
    <vt:lpwstr>v1.0_mb_FR4vU9H+zFkmatbzijbVsg==</vt:lpwstr>
  </property>
  <property fmtid="{D5CDD505-2E9C-101B-9397-08002B2CF9AE}" pid="4" name="ICV">
    <vt:lpwstr>77A88E584BB2426186112601726FA784_11</vt:lpwstr>
  </property>
</Properties>
</file>