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9" r:id="rId2"/>
    <p:sldId id="270" r:id="rId3"/>
    <p:sldId id="271" r:id="rId4"/>
    <p:sldId id="286" r:id="rId5"/>
    <p:sldId id="272" r:id="rId6"/>
    <p:sldId id="279" r:id="rId7"/>
    <p:sldId id="280" r:id="rId8"/>
    <p:sldId id="298" r:id="rId9"/>
    <p:sldId id="299" r:id="rId10"/>
    <p:sldId id="278" r:id="rId11"/>
    <p:sldId id="284" r:id="rId12"/>
    <p:sldId id="277" r:id="rId13"/>
    <p:sldId id="285" r:id="rId14"/>
    <p:sldId id="273" r:id="rId15"/>
    <p:sldId id="293" r:id="rId16"/>
    <p:sldId id="276" r:id="rId17"/>
    <p:sldId id="282" r:id="rId18"/>
    <p:sldId id="283" r:id="rId19"/>
    <p:sldId id="281" r:id="rId20"/>
    <p:sldId id="287" r:id="rId21"/>
    <p:sldId id="288" r:id="rId22"/>
    <p:sldId id="289" r:id="rId23"/>
    <p:sldId id="292" r:id="rId24"/>
    <p:sldId id="291" r:id="rId25"/>
    <p:sldId id="290" r:id="rId26"/>
    <p:sldId id="275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D966"/>
    <a:srgbClr val="7F7F7F"/>
    <a:srgbClr val="F8CE7C"/>
    <a:srgbClr val="D0B0A9"/>
    <a:srgbClr val="4C302A"/>
    <a:srgbClr val="B7A784"/>
    <a:srgbClr val="D2836E"/>
    <a:srgbClr val="B59666"/>
    <a:srgbClr val="4B3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96318" autoAdjust="0"/>
  </p:normalViewPr>
  <p:slideViewPr>
    <p:cSldViewPr snapToGrid="0">
      <p:cViewPr varScale="1">
        <p:scale>
          <a:sx n="74" d="100"/>
          <a:sy n="74" d="100"/>
        </p:scale>
        <p:origin x="112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C243-3E68-4BFF-A505-ADDF9D7195A4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7D84A-3049-44F6-8517-64F0971FD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7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545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570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578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774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927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971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985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112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239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179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72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40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303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584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084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971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6478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15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905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73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64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55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832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424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022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56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A646B-F117-4928-A8A2-1716300C3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781FEE-C1F4-469A-9E36-8F4601D2E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552C6-A02E-47D7-A268-DC48634E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628B0-905E-46AF-9C51-C2B5AF89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8A775-5E37-4409-A4E7-F0814E9F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59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16F80-4702-44BD-867F-324A473E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F0CDC5-CE5D-4691-97FD-895FAEEA2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E9BBA-8B26-464A-893C-B296D43F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01B33-B587-4FB0-85AB-DDC1F4A3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0712C-C969-4C2A-8ABC-CCD2466F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3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EEDC4F-CF6F-4F5A-B7D5-5DDA55C29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88988E-73BA-47A0-9593-2824B50A4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E60E4-1A17-46B8-BD11-6895D1EA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CB261-00A7-4DFD-8566-0F34AD0B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1146E0-61EB-40A0-AEB0-9AAA4858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40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9B327-6DC4-489C-A130-8CF667D3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EB504-E0E5-46C5-B6D0-95B1660E2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0CF13-8903-4992-88F7-C55D7F4E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1C592-991D-4A88-81B0-FA07E26D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6A61AE-DFB6-4E40-B78C-76E64498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2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EF327-DE46-4FD7-851C-CAD5A20A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308B61-6FAC-4108-97CC-3ACD182B9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CB1DC-8355-42C5-AF00-8E36F02E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65AD0-D1B3-49A8-9F94-E603B5BA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3DBE1-743B-438D-92D3-E40E206A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13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495710" y="356975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6DA7060-857A-4930-832C-C09BFD4F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FF8F7-2B15-4A01-A575-53845FA96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701E7A-8C68-4E20-A803-855BD0F40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15B9C-5EC5-4D9B-B5D9-BB297278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2F8F48-9F51-4F97-9DA9-9E015ACE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A7C295-EAAA-41B7-986C-D8AFF63F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77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F4CDC-4DFE-4DB1-972E-CE28FCB9A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09ECFB-135A-4BF2-82FE-C09909424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914377-BA6A-4199-BDEB-7EFD3B82F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A16539-559F-474B-992A-1331A0355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C14912-C4A7-47EF-A8EC-B0F50FA65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1CC34F-E9B9-4EFD-A3C4-0BA19D4E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306A62-EAF9-495D-B60F-8B898B61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51980E-AD6D-4890-B2E1-61420E5A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40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66452-93AB-427B-9625-F906CB89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FD17F3-7053-4148-800C-FB4B3C05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709179-9F05-4ED9-898C-DD1E14C4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DE3C05-79FC-42A5-B9A2-AC8CCD3D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59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BF4A8C-F0F4-41A6-BF41-876FEF21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4BE2DC-A408-49B2-A4F8-EE9769AF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A16DA8-302B-4AE1-AF88-B9CFFEEE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90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40FE9-4853-4B02-9ACB-5CAF1884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361D0-290C-442A-8B44-B0642C42D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EF0013-B4AF-4C3C-AB98-C192E7C39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A2650F-35B1-4222-8E3D-55C4DBD2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E7498D-7297-4B92-A228-86A6C906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A8D0AA-D078-408B-B714-3CE8EF0C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4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FEBB0-8B3B-410D-A075-42A14BE6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37B9B3-435A-479F-8455-3BFE235CA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4E751-9289-4C4E-9418-EE2ED45DD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7B3CBA-A6F8-46D2-B8FE-0FCC383C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64EF54-A7CA-4392-9234-4DDE22D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F75E53-F65D-44C7-939C-A76A1D47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11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alphaModFix amt="6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24FEF5-80E6-49C9-85D6-2BC47829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AF9174-E843-4ABD-B37E-7C4FA3D21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DB30D1-E683-4A0D-B10E-812E5E4C6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DAE1-EB67-42CF-B593-56AA292DA8C8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56DC2-E1F5-4995-85FF-140FC7BF9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D04F22-1EEB-4F3C-8EF1-26E3E5B27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24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perxiaoqiang/blcu_py_nlp/blob/master/ch4_Python_Basics_3.m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uperxiaoqiang/blcu_py_nlp/blob/master/projects/books.zi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perxiaoqiang/blcu_py_nlp/blob/master/ch4_Python_Basics_3.m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perxiaoqiang/blcu_py_nlp/blob/master/ch10_Python_Advanced5_NLP_Intro.m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A00EFA96-0182-425D-BCA4-E63B2E97FADD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01F0EC7-3F57-4D64-9621-7496AA9C26B5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1B4E00B-A59F-40B7-AE12-5CA474CE7727}"/>
              </a:ext>
            </a:extLst>
          </p:cNvPr>
          <p:cNvSpPr/>
          <p:nvPr/>
        </p:nvSpPr>
        <p:spPr>
          <a:xfrm>
            <a:off x="1479313" y="1972825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6422D18-37EE-4390-A0D0-947CB31C5CD6}"/>
              </a:ext>
            </a:extLst>
          </p:cNvPr>
          <p:cNvSpPr/>
          <p:nvPr/>
        </p:nvSpPr>
        <p:spPr>
          <a:xfrm>
            <a:off x="9228795" y="32004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95759E0-70EB-4F31-9979-C48DF9140050}"/>
              </a:ext>
            </a:extLst>
          </p:cNvPr>
          <p:cNvSpPr/>
          <p:nvPr/>
        </p:nvSpPr>
        <p:spPr>
          <a:xfrm>
            <a:off x="1401116" y="1042587"/>
            <a:ext cx="4093043" cy="409304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91864EC-35EA-453D-9310-AB7341C7C344}"/>
              </a:ext>
            </a:extLst>
          </p:cNvPr>
          <p:cNvSpPr/>
          <p:nvPr/>
        </p:nvSpPr>
        <p:spPr>
          <a:xfrm>
            <a:off x="1956935" y="3533827"/>
            <a:ext cx="224588" cy="224588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E665AE-D1F7-4530-A01D-8118F2016433}"/>
              </a:ext>
            </a:extLst>
          </p:cNvPr>
          <p:cNvSpPr/>
          <p:nvPr/>
        </p:nvSpPr>
        <p:spPr>
          <a:xfrm>
            <a:off x="3701147" y="1894955"/>
            <a:ext cx="5864047" cy="237757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7500" spc="300" dirty="0">
                <a:solidFill>
                  <a:srgbClr val="292929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cs typeface="+mn-ea"/>
                <a:sym typeface="+mn-lt"/>
              </a:rPr>
              <a:t>Group </a:t>
            </a:r>
            <a:r>
              <a:rPr lang="en-US" altLang="zh-CN" sz="7500" spc="300" dirty="0" smtClean="0">
                <a:solidFill>
                  <a:srgbClr val="292929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cs typeface="+mn-ea"/>
                <a:sym typeface="+mn-lt"/>
              </a:rPr>
              <a:t>4</a:t>
            </a:r>
          </a:p>
          <a:p>
            <a:pPr>
              <a:defRPr/>
            </a:pPr>
            <a:r>
              <a:rPr lang="en-US" altLang="zh-CN" sz="7500" spc="300" dirty="0" smtClean="0">
                <a:solidFill>
                  <a:srgbClr val="292929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cs typeface="+mn-ea"/>
                <a:sym typeface="+mn-lt"/>
              </a:rPr>
              <a:t>Mini Python</a:t>
            </a:r>
            <a:endParaRPr sz="7500" spc="300" dirty="0">
              <a:solidFill>
                <a:srgbClr val="292929"/>
              </a:solidFill>
              <a:latin typeface="方正粗谭黑简体" panose="02000000000000000000" pitchFamily="2" charset="-122"/>
              <a:ea typeface="方正粗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8238AC-3B1F-4281-98A3-D0FE900CC5AA}"/>
              </a:ext>
            </a:extLst>
          </p:cNvPr>
          <p:cNvSpPr/>
          <p:nvPr/>
        </p:nvSpPr>
        <p:spPr>
          <a:xfrm>
            <a:off x="6109723" y="4566831"/>
            <a:ext cx="4543336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2400" spc="225" dirty="0">
                <a:solidFill>
                  <a:srgbClr val="292929"/>
                </a:solidFill>
                <a:cs typeface="+mn-ea"/>
                <a:sym typeface="+mn-lt"/>
              </a:rPr>
              <a:t>汇报人</a:t>
            </a:r>
            <a:r>
              <a:rPr lang="zh-CN" altLang="en-US" sz="2400" spc="225" dirty="0" smtClean="0">
                <a:solidFill>
                  <a:srgbClr val="292929"/>
                </a:solidFill>
                <a:cs typeface="+mn-ea"/>
                <a:sym typeface="+mn-lt"/>
              </a:rPr>
              <a:t>：</a:t>
            </a:r>
            <a:r>
              <a:rPr lang="zh-CN" altLang="en-US" sz="2400" spc="225" dirty="0">
                <a:solidFill>
                  <a:srgbClr val="292929"/>
                </a:solidFill>
                <a:cs typeface="+mn-ea"/>
                <a:sym typeface="+mn-lt"/>
              </a:rPr>
              <a:t>杨瑞</a:t>
            </a:r>
            <a:r>
              <a:rPr lang="zh-CN" altLang="en-US" sz="2400" spc="225" dirty="0" smtClean="0">
                <a:solidFill>
                  <a:srgbClr val="292929"/>
                </a:solidFill>
                <a:cs typeface="+mn-ea"/>
                <a:sym typeface="+mn-lt"/>
              </a:rPr>
              <a:t>霞 杨澜 张伊晗</a:t>
            </a:r>
            <a:endParaRPr sz="2400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472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animBg="1"/>
      <p:bldP spid="7" grpId="0" animBg="1"/>
      <p:bldP spid="8" grpId="0" animBg="1"/>
      <p:bldP spid="10" grpId="0" animBg="1"/>
      <p:bldP spid="11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1002298" y="3177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成员分工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3045694-65AC-400C-AB0B-CFD9465654CF}"/>
              </a:ext>
            </a:extLst>
          </p:cNvPr>
          <p:cNvSpPr/>
          <p:nvPr/>
        </p:nvSpPr>
        <p:spPr>
          <a:xfrm>
            <a:off x="7607095" y="1119352"/>
            <a:ext cx="804001" cy="80400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30E6EE37-57FF-4AA0-8801-7D8B3AB1A503}"/>
              </a:ext>
            </a:extLst>
          </p:cNvPr>
          <p:cNvSpPr txBox="1"/>
          <p:nvPr/>
        </p:nvSpPr>
        <p:spPr>
          <a:xfrm>
            <a:off x="1002298" y="1429295"/>
            <a:ext cx="3928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zh-CN" altLang="en-US" sz="2000" kern="1200" dirty="0" smtClean="0">
                <a:latin typeface="+mj-ea"/>
                <a:ea typeface="+mj-ea"/>
                <a:cs typeface="+mn-ea"/>
                <a:sym typeface="+mn-lt"/>
              </a:rPr>
              <a:t>第一阶段：</a:t>
            </a:r>
            <a:r>
              <a:rPr lang="en-US" altLang="zh-CN" sz="2000" b="1" dirty="0">
                <a:latin typeface="+mj-ea"/>
                <a:ea typeface="+mj-ea"/>
              </a:rPr>
              <a:t>Descriptive</a:t>
            </a:r>
            <a:r>
              <a:rPr lang="zh-CN" altLang="en-US" sz="2000" b="1" dirty="0" smtClean="0">
                <a:latin typeface="+mj-ea"/>
                <a:ea typeface="+mj-ea"/>
              </a:rPr>
              <a:t>模块</a:t>
            </a:r>
            <a:endParaRPr lang="zh-CN" altLang="en-US" sz="2000" b="1" dirty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02298" y="2672685"/>
            <a:ext cx="30685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段落处理及其描述：杨澜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句子处理及其描述：张伊晗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单词处理及其描述：杨瑞霞 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要求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：中文英文皆可处理</a:t>
            </a:r>
            <a:endParaRPr lang="zh-CN" altLang="en-US" sz="16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584" y="2079284"/>
            <a:ext cx="6854689" cy="2553101"/>
          </a:xfrm>
          <a:prstGeom prst="rect">
            <a:avLst/>
          </a:prstGeom>
        </p:spPr>
      </p:pic>
      <p:sp>
        <p:nvSpPr>
          <p:cNvPr id="21" name="右箭头 20"/>
          <p:cNvSpPr/>
          <p:nvPr/>
        </p:nvSpPr>
        <p:spPr>
          <a:xfrm>
            <a:off x="4025688" y="2917911"/>
            <a:ext cx="905608" cy="586765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46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函数介绍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: 剪去单角 5">
            <a:extLst>
              <a:ext uri="{FF2B5EF4-FFF2-40B4-BE49-F238E27FC236}">
                <a16:creationId xmlns:a16="http://schemas.microsoft.com/office/drawing/2014/main" id="{9AA28805-4B81-46DC-8072-457443DCC610}"/>
              </a:ext>
            </a:extLst>
          </p:cNvPr>
          <p:cNvSpPr/>
          <p:nvPr/>
        </p:nvSpPr>
        <p:spPr>
          <a:xfrm>
            <a:off x="992841" y="1745673"/>
            <a:ext cx="3332702" cy="4239491"/>
          </a:xfrm>
          <a:prstGeom prst="snip1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: 剪去单角 6">
            <a:extLst>
              <a:ext uri="{FF2B5EF4-FFF2-40B4-BE49-F238E27FC236}">
                <a16:creationId xmlns:a16="http://schemas.microsoft.com/office/drawing/2014/main" id="{8E405EE4-51CF-46C8-BCEC-15A465F246BB}"/>
              </a:ext>
            </a:extLst>
          </p:cNvPr>
          <p:cNvSpPr/>
          <p:nvPr/>
        </p:nvSpPr>
        <p:spPr>
          <a:xfrm>
            <a:off x="4525750" y="1745673"/>
            <a:ext cx="3290512" cy="4239491"/>
          </a:xfrm>
          <a:prstGeom prst="snip1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: 剪去单角 7">
            <a:extLst>
              <a:ext uri="{FF2B5EF4-FFF2-40B4-BE49-F238E27FC236}">
                <a16:creationId xmlns:a16="http://schemas.microsoft.com/office/drawing/2014/main" id="{72F6BA68-A088-4E18-91B1-9BAB09B5F681}"/>
              </a:ext>
            </a:extLst>
          </p:cNvPr>
          <p:cNvSpPr/>
          <p:nvPr/>
        </p:nvSpPr>
        <p:spPr>
          <a:xfrm>
            <a:off x="8058659" y="1745672"/>
            <a:ext cx="3180841" cy="4239491"/>
          </a:xfrm>
          <a:prstGeom prst="snip1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8B02B7F-38CE-42E8-A1B0-6BA7679B15CD}"/>
              </a:ext>
            </a:extLst>
          </p:cNvPr>
          <p:cNvGrpSpPr/>
          <p:nvPr/>
        </p:nvGrpSpPr>
        <p:grpSpPr>
          <a:xfrm flipH="1">
            <a:off x="942646" y="2085838"/>
            <a:ext cx="3190694" cy="2808066"/>
            <a:chOff x="8365024" y="1208504"/>
            <a:chExt cx="2541939" cy="2019038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7D4DAED-089A-48DD-99AB-C2D99491C2F4}"/>
                </a:ext>
              </a:extLst>
            </p:cNvPr>
            <p:cNvSpPr/>
            <p:nvPr/>
          </p:nvSpPr>
          <p:spPr>
            <a:xfrm>
              <a:off x="8405012" y="1208504"/>
              <a:ext cx="2501951" cy="35803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段落处理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48521A6-AD4E-482B-B194-D9CA17B45BA9}"/>
                </a:ext>
              </a:extLst>
            </p:cNvPr>
            <p:cNvSpPr txBox="1"/>
            <p:nvPr/>
          </p:nvSpPr>
          <p:spPr>
            <a:xfrm>
              <a:off x="8365024" y="1748549"/>
              <a:ext cx="2448587" cy="147899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just">
                <a:lnSpc>
                  <a:spcPct val="114000"/>
                </a:lnSpc>
              </a:pPr>
              <a:r>
                <a:rPr lang="en-US" altLang="zh-CN" sz="14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ReadContent</a:t>
              </a:r>
              <a:r>
                <a:rPr lang="en-US" altLang="zh-CN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()</a:t>
              </a:r>
            </a:p>
            <a:p>
              <a:pPr lvl="0" algn="just">
                <a:lnSpc>
                  <a:spcPct val="114000"/>
                </a:lnSpc>
              </a:pPr>
              <a:r>
                <a:rPr lang="en-US" altLang="zh-CN" sz="14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WriteContent</a:t>
              </a:r>
              <a:r>
                <a:rPr lang="en-US" altLang="zh-CN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()</a:t>
              </a:r>
            </a:p>
            <a:p>
              <a:pPr lvl="0" algn="just">
                <a:lnSpc>
                  <a:spcPct val="114000"/>
                </a:lnSpc>
              </a:pPr>
              <a:r>
                <a:rPr lang="en-US" altLang="zh-CN" sz="14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DESPC_en</a:t>
              </a:r>
              <a:r>
                <a:rPr lang="en-US" altLang="zh-CN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()</a:t>
              </a: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计算英文</a:t>
              </a:r>
              <a:r>
                <a:rPr lang="zh-CN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文章段落数</a:t>
              </a:r>
              <a:endPara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  <a:p>
              <a:pPr lvl="0" algn="just">
                <a:lnSpc>
                  <a:spcPct val="114000"/>
                </a:lnSpc>
              </a:pPr>
              <a:r>
                <a:rPr lang="en-US" altLang="zh-CN" sz="14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DESPC_zh</a:t>
              </a:r>
              <a:r>
                <a:rPr lang="en-US" altLang="zh-CN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()</a:t>
              </a: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计算中文</a:t>
              </a:r>
              <a:r>
                <a:rPr lang="zh-CN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文章段落数</a:t>
              </a:r>
              <a:endPara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  <a:p>
              <a:pPr lvl="0" algn="just">
                <a:lnSpc>
                  <a:spcPct val="114000"/>
                </a:lnSpc>
              </a:pPr>
              <a:r>
                <a:rPr lang="en-US" altLang="zh-CN" sz="14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DESPL_en</a:t>
              </a:r>
              <a:r>
                <a:rPr lang="en-US" altLang="zh-CN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()</a:t>
              </a: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计算英文句子平均长度</a:t>
              </a:r>
              <a:endPara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  <a:p>
              <a:pPr lvl="0" algn="just">
                <a:lnSpc>
                  <a:spcPct val="114000"/>
                </a:lnSpc>
              </a:pPr>
              <a:r>
                <a:rPr lang="en-US" altLang="zh-CN" sz="14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DESPL_zh</a:t>
              </a:r>
              <a:r>
                <a:rPr lang="en-US" altLang="zh-CN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()</a:t>
              </a: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计算中文句子平均长度</a:t>
              </a:r>
              <a:endPara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  <a:p>
              <a:pPr lvl="0" algn="just">
                <a:lnSpc>
                  <a:spcPct val="114000"/>
                </a:lnSpc>
              </a:pPr>
              <a:r>
                <a:rPr lang="en-US" altLang="zh-CN" sz="14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DESPLd_en</a:t>
              </a:r>
              <a:r>
                <a:rPr lang="en-US" altLang="zh-CN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()</a:t>
              </a: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计算英文句子数标准差</a:t>
              </a:r>
              <a:endPara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  <a:p>
              <a:pPr lvl="0" algn="just">
                <a:lnSpc>
                  <a:spcPct val="114000"/>
                </a:lnSpc>
              </a:pPr>
              <a:r>
                <a:rPr lang="en-US" altLang="zh-CN" sz="14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DESPLd_zh</a:t>
              </a:r>
              <a:r>
                <a:rPr lang="en-US" altLang="zh-CN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()</a:t>
              </a: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计算中文句子标准差</a:t>
              </a:r>
              <a:endPara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E92B715-A123-4472-926A-BF14C3A49894}"/>
              </a:ext>
            </a:extLst>
          </p:cNvPr>
          <p:cNvGrpSpPr/>
          <p:nvPr/>
        </p:nvGrpSpPr>
        <p:grpSpPr>
          <a:xfrm flipH="1">
            <a:off x="4549385" y="2085837"/>
            <a:ext cx="3243241" cy="2808067"/>
            <a:chOff x="8326227" y="1165893"/>
            <a:chExt cx="2583801" cy="2019039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E98EBB5-1FDE-4020-83F1-939E18486C86}"/>
                </a:ext>
              </a:extLst>
            </p:cNvPr>
            <p:cNvSpPr/>
            <p:nvPr/>
          </p:nvSpPr>
          <p:spPr>
            <a:xfrm>
              <a:off x="8389249" y="1165893"/>
              <a:ext cx="2501951" cy="35803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句子处理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D43D0B7-80BF-4745-AEBB-5ECB7F64B406}"/>
                </a:ext>
              </a:extLst>
            </p:cNvPr>
            <p:cNvSpPr txBox="1"/>
            <p:nvPr/>
          </p:nvSpPr>
          <p:spPr>
            <a:xfrm>
              <a:off x="8326227" y="1705940"/>
              <a:ext cx="2583801" cy="147899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just">
                <a:lnSpc>
                  <a:spcPct val="114000"/>
                </a:lnSpc>
              </a:pPr>
              <a:r>
                <a:rPr lang="en-US" altLang="zh-CN" sz="14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ReadContent</a:t>
              </a:r>
              <a:r>
                <a:rPr lang="en-US" altLang="zh-CN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()</a:t>
              </a:r>
            </a:p>
            <a:p>
              <a:pPr lvl="0" algn="just">
                <a:lnSpc>
                  <a:spcPct val="114000"/>
                </a:lnSpc>
              </a:pPr>
              <a:r>
                <a:rPr lang="en-US" altLang="zh-CN" sz="14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WriteContent</a:t>
              </a:r>
              <a:r>
                <a:rPr lang="en-US" altLang="zh-CN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()</a:t>
              </a:r>
            </a:p>
            <a:p>
              <a:pPr lvl="0" algn="just">
                <a:lnSpc>
                  <a:spcPct val="114000"/>
                </a:lnSpc>
              </a:pPr>
              <a:r>
                <a:rPr lang="en-US" altLang="zh-CN" sz="14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DESSC_en</a:t>
              </a:r>
              <a:r>
                <a:rPr lang="en-US" altLang="zh-CN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()</a:t>
              </a: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计算英文</a:t>
              </a:r>
              <a:r>
                <a:rPr lang="zh-CN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文章句子数</a:t>
              </a:r>
              <a:endPara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  <a:p>
              <a:pPr lvl="0" algn="just">
                <a:lnSpc>
                  <a:spcPct val="114000"/>
                </a:lnSpc>
              </a:pPr>
              <a:r>
                <a:rPr lang="en-US" altLang="zh-CN" sz="14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DESSC_zh</a:t>
              </a:r>
              <a:r>
                <a:rPr lang="en-US" altLang="zh-CN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()</a:t>
              </a: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计算中文</a:t>
              </a:r>
              <a:r>
                <a:rPr lang="zh-CN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文章句子数</a:t>
              </a:r>
              <a:endPara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  <a:p>
              <a:pPr lvl="0" algn="just">
                <a:lnSpc>
                  <a:spcPct val="114000"/>
                </a:lnSpc>
              </a:pPr>
              <a:r>
                <a:rPr lang="en-US" altLang="zh-CN" sz="14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DESSL_en</a:t>
              </a:r>
              <a:r>
                <a:rPr lang="en-US" altLang="zh-CN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()</a:t>
              </a: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计算</a:t>
              </a:r>
              <a:r>
                <a:rPr lang="zh-CN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英文句子平均</a:t>
              </a: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长度</a:t>
              </a:r>
              <a:endPara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  <a:p>
              <a:pPr lvl="0" algn="just">
                <a:lnSpc>
                  <a:spcPct val="114000"/>
                </a:lnSpc>
              </a:pPr>
              <a:r>
                <a:rPr lang="en-US" altLang="zh-CN" sz="14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DESSL_zh</a:t>
              </a:r>
              <a:r>
                <a:rPr lang="en-US" altLang="zh-CN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()</a:t>
              </a: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计算</a:t>
              </a:r>
              <a:r>
                <a:rPr lang="zh-CN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中文句子平均</a:t>
              </a: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长度</a:t>
              </a:r>
              <a:endPara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  <a:p>
              <a:pPr lvl="0" algn="just">
                <a:lnSpc>
                  <a:spcPct val="114000"/>
                </a:lnSpc>
              </a:pPr>
              <a:r>
                <a:rPr lang="en-US" altLang="zh-CN" sz="14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DESSLd_en</a:t>
              </a:r>
              <a:r>
                <a:rPr lang="en-US" altLang="zh-CN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()</a:t>
              </a: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计算</a:t>
              </a:r>
              <a:r>
                <a:rPr lang="zh-CN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英文句子数</a:t>
              </a: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标准差</a:t>
              </a:r>
              <a:endPara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  <a:p>
              <a:pPr lvl="0" algn="just">
                <a:lnSpc>
                  <a:spcPct val="114000"/>
                </a:lnSpc>
              </a:pPr>
              <a:r>
                <a:rPr lang="en-US" altLang="zh-CN" sz="1400" dirty="0" err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DESSLd_zh</a:t>
              </a:r>
              <a:r>
                <a:rPr lang="en-US" altLang="zh-CN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()</a:t>
              </a: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计算</a:t>
              </a:r>
              <a:r>
                <a:rPr lang="zh-CN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中文句子标准差</a:t>
              </a:r>
              <a:endPara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332FB7E-B59A-454F-9D38-B7D2D5C03B16}"/>
              </a:ext>
            </a:extLst>
          </p:cNvPr>
          <p:cNvGrpSpPr/>
          <p:nvPr/>
        </p:nvGrpSpPr>
        <p:grpSpPr>
          <a:xfrm flipH="1">
            <a:off x="8008460" y="2085836"/>
            <a:ext cx="3540920" cy="3299226"/>
            <a:chOff x="8337783" y="1173669"/>
            <a:chExt cx="2551089" cy="2372185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D0372BD-EF28-42D2-8FC7-035145CA1862}"/>
                </a:ext>
              </a:extLst>
            </p:cNvPr>
            <p:cNvSpPr/>
            <p:nvPr/>
          </p:nvSpPr>
          <p:spPr>
            <a:xfrm>
              <a:off x="8386921" y="1173669"/>
              <a:ext cx="2501951" cy="35803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词处理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0DE93BC-EBFB-40FF-811E-A2ED0CCE6E8E}"/>
                </a:ext>
              </a:extLst>
            </p:cNvPr>
            <p:cNvSpPr txBox="1"/>
            <p:nvPr/>
          </p:nvSpPr>
          <p:spPr>
            <a:xfrm>
              <a:off x="8337783" y="1713714"/>
              <a:ext cx="2501950" cy="18321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14000"/>
                </a:lnSpc>
              </a:pP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ReadContent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()</a:t>
              </a:r>
            </a:p>
            <a:p>
              <a:pPr algn="just">
                <a:lnSpc>
                  <a:spcPct val="114000"/>
                </a:lnSpc>
              </a:pP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WriteContent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()</a:t>
              </a:r>
            </a:p>
            <a:p>
              <a:pPr algn="just">
                <a:lnSpc>
                  <a:spcPct val="114000"/>
                </a:lnSpc>
              </a:pP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DESWC_en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()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计算英文文章单词数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just">
                <a:lnSpc>
                  <a:spcPct val="114000"/>
                </a:lnSpc>
              </a:pP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DESWC_zh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()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计算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中文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文章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单词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数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just">
                <a:lnSpc>
                  <a:spcPct val="114000"/>
                </a:lnSpc>
              </a:pP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DESWLlt_en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()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计算英文单词平均长度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just">
                <a:lnSpc>
                  <a:spcPct val="114000"/>
                </a:lnSpc>
              </a:pP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DESWLlt_zh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()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计算中文词组平均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长度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just">
                <a:lnSpc>
                  <a:spcPct val="114000"/>
                </a:lnSpc>
              </a:pP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DESWLltd_en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()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计算英文单词数标准差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just">
                <a:lnSpc>
                  <a:spcPct val="114000"/>
                </a:lnSpc>
              </a:pP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DESWLltd_zh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()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计算中文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词组标准差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just">
                <a:lnSpc>
                  <a:spcPct val="114000"/>
                </a:lnSpc>
              </a:pP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just">
                <a:lnSpc>
                  <a:spcPct val="114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88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技术路线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54ADF4D-AC5C-4A96-8D3C-F139D1C0B708}"/>
              </a:ext>
            </a:extLst>
          </p:cNvPr>
          <p:cNvGrpSpPr/>
          <p:nvPr/>
        </p:nvGrpSpPr>
        <p:grpSpPr>
          <a:xfrm>
            <a:off x="1493892" y="1887289"/>
            <a:ext cx="4039804" cy="4039804"/>
            <a:chOff x="1269667" y="1823914"/>
            <a:chExt cx="4093043" cy="4093043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4AC05CC-27BF-4D5C-B64C-DB589244171B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blipFill dpi="0"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22161B2-4472-4983-8BA1-D1B76C67758B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Freeform 45">
            <a:extLst>
              <a:ext uri="{FF2B5EF4-FFF2-40B4-BE49-F238E27FC236}">
                <a16:creationId xmlns:a16="http://schemas.microsoft.com/office/drawing/2014/main" id="{34079A02-82BC-498F-9F65-4EF05AFF1060}"/>
              </a:ext>
            </a:extLst>
          </p:cNvPr>
          <p:cNvSpPr>
            <a:spLocks noEditPoints="1"/>
          </p:cNvSpPr>
          <p:nvPr/>
        </p:nvSpPr>
        <p:spPr bwMode="auto">
          <a:xfrm>
            <a:off x="6106248" y="842822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881351EC-9FAC-4569-9739-8DA78CED2B3E}"/>
              </a:ext>
            </a:extLst>
          </p:cNvPr>
          <p:cNvSpPr>
            <a:spLocks noEditPoints="1"/>
          </p:cNvSpPr>
          <p:nvPr/>
        </p:nvSpPr>
        <p:spPr bwMode="auto">
          <a:xfrm>
            <a:off x="6106248" y="192660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47A06425-B039-4D1C-AFC8-D902F1A2E3B6}"/>
              </a:ext>
            </a:extLst>
          </p:cNvPr>
          <p:cNvSpPr>
            <a:spLocks noEditPoints="1"/>
          </p:cNvSpPr>
          <p:nvPr/>
        </p:nvSpPr>
        <p:spPr bwMode="auto">
          <a:xfrm>
            <a:off x="6106248" y="3010379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881BD2-21BC-415C-9DFD-E485156F6D4F}"/>
              </a:ext>
            </a:extLst>
          </p:cNvPr>
          <p:cNvSpPr txBox="1"/>
          <p:nvPr/>
        </p:nvSpPr>
        <p:spPr>
          <a:xfrm>
            <a:off x="6777172" y="1124621"/>
            <a:ext cx="375541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日常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操作，读取文件，获得数据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F59D6A-7F24-4CF7-A3C3-1C670EF08362}"/>
              </a:ext>
            </a:extLst>
          </p:cNvPr>
          <p:cNvSpPr txBox="1"/>
          <p:nvPr/>
        </p:nvSpPr>
        <p:spPr>
          <a:xfrm>
            <a:off x="6744788" y="707426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文件读取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A8408D-3FCD-4BB5-AFFE-C7DC57AF7A94}"/>
              </a:ext>
            </a:extLst>
          </p:cNvPr>
          <p:cNvSpPr txBox="1"/>
          <p:nvPr/>
        </p:nvSpPr>
        <p:spPr>
          <a:xfrm>
            <a:off x="6777172" y="2207587"/>
            <a:ext cx="375541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进行文本处理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CB9009-9E89-4F41-928E-D9EB7AB0A392}"/>
              </a:ext>
            </a:extLst>
          </p:cNvPr>
          <p:cNvSpPr txBox="1"/>
          <p:nvPr/>
        </p:nvSpPr>
        <p:spPr>
          <a:xfrm>
            <a:off x="6744788" y="1790392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nltk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0C19821-4F96-4E29-ABB2-F5B7D8DEA10A}"/>
              </a:ext>
            </a:extLst>
          </p:cNvPr>
          <p:cNvSpPr txBox="1"/>
          <p:nvPr/>
        </p:nvSpPr>
        <p:spPr>
          <a:xfrm>
            <a:off x="6809556" y="3339471"/>
            <a:ext cx="375541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中文分词与文本处理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709DB56-B027-481F-95EB-2E9CC2FA347B}"/>
              </a:ext>
            </a:extLst>
          </p:cNvPr>
          <p:cNvSpPr txBox="1"/>
          <p:nvPr/>
        </p:nvSpPr>
        <p:spPr>
          <a:xfrm>
            <a:off x="6777172" y="2922276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jieba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589A2AE-BCFC-460C-A9CC-6C46AB0FD50E}"/>
              </a:ext>
            </a:extLst>
          </p:cNvPr>
          <p:cNvSpPr txBox="1"/>
          <p:nvPr/>
        </p:nvSpPr>
        <p:spPr>
          <a:xfrm>
            <a:off x="2199261" y="3311900"/>
            <a:ext cx="1314533" cy="107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技术路线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Freeform 45">
            <a:extLst>
              <a:ext uri="{FF2B5EF4-FFF2-40B4-BE49-F238E27FC236}">
                <a16:creationId xmlns:a16="http://schemas.microsoft.com/office/drawing/2014/main" id="{47A06425-B039-4D1C-AFC8-D902F1A2E3B6}"/>
              </a:ext>
            </a:extLst>
          </p:cNvPr>
          <p:cNvSpPr>
            <a:spLocks noEditPoints="1"/>
          </p:cNvSpPr>
          <p:nvPr/>
        </p:nvSpPr>
        <p:spPr bwMode="auto">
          <a:xfrm>
            <a:off x="6120877" y="4094157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0C19821-4F96-4E29-ABB2-F5B7D8DEA10A}"/>
              </a:ext>
            </a:extLst>
          </p:cNvPr>
          <p:cNvSpPr txBox="1"/>
          <p:nvPr/>
        </p:nvSpPr>
        <p:spPr>
          <a:xfrm>
            <a:off x="6809556" y="4397309"/>
            <a:ext cx="375541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用于计算，进行记数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709DB56-B027-481F-95EB-2E9CC2FA347B}"/>
              </a:ext>
            </a:extLst>
          </p:cNvPr>
          <p:cNvSpPr txBox="1"/>
          <p:nvPr/>
        </p:nvSpPr>
        <p:spPr>
          <a:xfrm>
            <a:off x="6744788" y="5114375"/>
            <a:ext cx="5154462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ollection.counter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/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Freeform 45">
            <a:extLst>
              <a:ext uri="{FF2B5EF4-FFF2-40B4-BE49-F238E27FC236}">
                <a16:creationId xmlns:a16="http://schemas.microsoft.com/office/drawing/2014/main" id="{47A06425-B039-4D1C-AFC8-D902F1A2E3B6}"/>
              </a:ext>
            </a:extLst>
          </p:cNvPr>
          <p:cNvSpPr>
            <a:spLocks noEditPoints="1"/>
          </p:cNvSpPr>
          <p:nvPr/>
        </p:nvSpPr>
        <p:spPr bwMode="auto">
          <a:xfrm>
            <a:off x="6106248" y="516366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0C19821-4F96-4E29-ABB2-F5B7D8DEA10A}"/>
              </a:ext>
            </a:extLst>
          </p:cNvPr>
          <p:cNvSpPr txBox="1"/>
          <p:nvPr/>
        </p:nvSpPr>
        <p:spPr>
          <a:xfrm>
            <a:off x="6809556" y="5492753"/>
            <a:ext cx="375541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用于计算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709DB56-B027-481F-95EB-2E9CC2FA347B}"/>
              </a:ext>
            </a:extLst>
          </p:cNvPr>
          <p:cNvSpPr txBox="1"/>
          <p:nvPr/>
        </p:nvSpPr>
        <p:spPr>
          <a:xfrm>
            <a:off x="6809556" y="3903757"/>
            <a:ext cx="4222222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numpy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699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ldLvl="0"/>
      <p:bldP spid="13" grpId="0" bldLvl="0"/>
      <p:bldP spid="14" grpId="0" bldLvl="0"/>
      <p:bldP spid="15" grpId="0" bldLvl="0"/>
      <p:bldP spid="16" grpId="0" bldLvl="0"/>
      <p:bldP spid="17" grpId="0" bldLvl="0"/>
      <p:bldP spid="18" grpId="0" bldLvl="0"/>
      <p:bldP spid="19" grpId="0" animBg="1"/>
      <p:bldP spid="20" grpId="0" bldLvl="0"/>
      <p:bldP spid="21" grpId="0" bldLvl="0"/>
      <p:bldP spid="22" grpId="0" animBg="1"/>
      <p:bldP spid="23" grpId="0" bldLvl="0"/>
      <p:bldP spid="24" grpId="0" bldLvl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疑难点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C265431-7BB5-41FE-976F-27F21858FABA}"/>
              </a:ext>
            </a:extLst>
          </p:cNvPr>
          <p:cNvSpPr/>
          <p:nvPr/>
        </p:nvSpPr>
        <p:spPr>
          <a:xfrm>
            <a:off x="9181635" y="1022414"/>
            <a:ext cx="4801310" cy="48013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2FD1006-F337-483B-BFA0-05174123D653}"/>
              </a:ext>
            </a:extLst>
          </p:cNvPr>
          <p:cNvSpPr txBox="1"/>
          <p:nvPr/>
        </p:nvSpPr>
        <p:spPr>
          <a:xfrm>
            <a:off x="1239958" y="3769976"/>
            <a:ext cx="2594608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制作可视化界面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0545DA3-3609-45D8-B16B-22C1F98B9778}"/>
              </a:ext>
            </a:extLst>
          </p:cNvPr>
          <p:cNvSpPr txBox="1"/>
          <p:nvPr/>
        </p:nvSpPr>
        <p:spPr>
          <a:xfrm>
            <a:off x="4372605" y="3770784"/>
            <a:ext cx="3881951" cy="104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一些自然语言处理的原理？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/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调用相关的函数库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or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自己手写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Freeform 84">
            <a:extLst>
              <a:ext uri="{FF2B5EF4-FFF2-40B4-BE49-F238E27FC236}">
                <a16:creationId xmlns:a16="http://schemas.microsoft.com/office/drawing/2014/main" id="{6CD84FA7-6F23-47D9-AFDA-10B37A1538EE}"/>
              </a:ext>
            </a:extLst>
          </p:cNvPr>
          <p:cNvSpPr>
            <a:spLocks noEditPoints="1"/>
          </p:cNvSpPr>
          <p:nvPr/>
        </p:nvSpPr>
        <p:spPr bwMode="auto">
          <a:xfrm>
            <a:off x="2004125" y="2462949"/>
            <a:ext cx="899160" cy="899160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Freeform 84">
            <a:extLst>
              <a:ext uri="{FF2B5EF4-FFF2-40B4-BE49-F238E27FC236}">
                <a16:creationId xmlns:a16="http://schemas.microsoft.com/office/drawing/2014/main" id="{1459CE70-52AF-46EC-92E8-C5E52F0E78FD}"/>
              </a:ext>
            </a:extLst>
          </p:cNvPr>
          <p:cNvSpPr>
            <a:spLocks noEditPoints="1"/>
          </p:cNvSpPr>
          <p:nvPr/>
        </p:nvSpPr>
        <p:spPr bwMode="auto">
          <a:xfrm>
            <a:off x="5671634" y="2462949"/>
            <a:ext cx="899160" cy="899160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FD1006-F337-483B-BFA0-05174123D653}"/>
              </a:ext>
            </a:extLst>
          </p:cNvPr>
          <p:cNvSpPr txBox="1"/>
          <p:nvPr/>
        </p:nvSpPr>
        <p:spPr>
          <a:xfrm>
            <a:off x="8456982" y="3769976"/>
            <a:ext cx="2594608" cy="104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具体格式？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/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以哪一个为参照？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Freeform 84">
            <a:extLst>
              <a:ext uri="{FF2B5EF4-FFF2-40B4-BE49-F238E27FC236}">
                <a16:creationId xmlns:a16="http://schemas.microsoft.com/office/drawing/2014/main" id="{6CD84FA7-6F23-47D9-AFDA-10B37A1538EE}"/>
              </a:ext>
            </a:extLst>
          </p:cNvPr>
          <p:cNvSpPr>
            <a:spLocks noEditPoints="1"/>
          </p:cNvSpPr>
          <p:nvPr/>
        </p:nvSpPr>
        <p:spPr bwMode="auto">
          <a:xfrm>
            <a:off x="9221149" y="2462949"/>
            <a:ext cx="899160" cy="899160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2087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bldLvl="0"/>
      <p:bldP spid="16" grpId="0" bldLvl="0"/>
      <p:bldP spid="12" grpId="0" bldLvl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D70A44E5-3CD4-4A08-A0CD-618D04D79A40}"/>
              </a:ext>
            </a:extLst>
          </p:cNvPr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8DD4BB-51C7-4C0B-81C4-F1B066DB113D}"/>
              </a:ext>
            </a:extLst>
          </p:cNvPr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3542460-5FFA-469E-BC92-40A91DA1B964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98EAFD0-5228-4051-B8BE-C549502A83FC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2553F943-7E5E-4A56-B451-0160855CD2F9}"/>
              </a:ext>
            </a:extLst>
          </p:cNvPr>
          <p:cNvSpPr/>
          <p:nvPr/>
        </p:nvSpPr>
        <p:spPr>
          <a:xfrm>
            <a:off x="4646531" y="2959188"/>
            <a:ext cx="4093044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 smtClean="0">
                <a:solidFill>
                  <a:srgbClr val="292929"/>
                </a:solidFill>
                <a:cs typeface="+mn-ea"/>
                <a:sym typeface="+mn-lt"/>
              </a:rPr>
              <a:t>代码演示</a:t>
            </a:r>
            <a:endParaRPr sz="7500" b="1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8984A5-F46A-499C-BB67-5E5FBC7EBD3A}"/>
              </a:ext>
            </a:extLst>
          </p:cNvPr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361457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6" name="Shape 144">
            <a:extLst>
              <a:ext uri="{FF2B5EF4-FFF2-40B4-BE49-F238E27FC236}">
                <a16:creationId xmlns:a16="http://schemas.microsoft.com/office/drawing/2014/main" id="{3A355E4A-4539-4E72-9BBF-7D5CE9568EF1}"/>
              </a:ext>
            </a:extLst>
          </p:cNvPr>
          <p:cNvSpPr/>
          <p:nvPr/>
        </p:nvSpPr>
        <p:spPr>
          <a:xfrm>
            <a:off x="1100187" y="1948154"/>
            <a:ext cx="3709494" cy="3710459"/>
          </a:xfrm>
          <a:prstGeom prst="ellipse">
            <a:avLst/>
          </a:prstGeom>
          <a:solidFill>
            <a:srgbClr val="FFD966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7" name="Shape 145">
            <a:extLst>
              <a:ext uri="{FF2B5EF4-FFF2-40B4-BE49-F238E27FC236}">
                <a16:creationId xmlns:a16="http://schemas.microsoft.com/office/drawing/2014/main" id="{8B61E38D-BC02-4AF4-9B84-4FC75BA95602}"/>
              </a:ext>
            </a:extLst>
          </p:cNvPr>
          <p:cNvSpPr/>
          <p:nvPr/>
        </p:nvSpPr>
        <p:spPr>
          <a:xfrm>
            <a:off x="4241253" y="1948154"/>
            <a:ext cx="3709494" cy="3710459"/>
          </a:xfrm>
          <a:prstGeom prst="ellipse">
            <a:avLst/>
          </a:prstGeom>
          <a:solidFill>
            <a:srgbClr val="FFD966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8" name="Shape 146">
            <a:extLst>
              <a:ext uri="{FF2B5EF4-FFF2-40B4-BE49-F238E27FC236}">
                <a16:creationId xmlns:a16="http://schemas.microsoft.com/office/drawing/2014/main" id="{7833A506-5FE2-4E89-ACE4-5DD578FE8AED}"/>
              </a:ext>
            </a:extLst>
          </p:cNvPr>
          <p:cNvSpPr/>
          <p:nvPr/>
        </p:nvSpPr>
        <p:spPr>
          <a:xfrm>
            <a:off x="7411770" y="1948154"/>
            <a:ext cx="3709494" cy="3710459"/>
          </a:xfrm>
          <a:prstGeom prst="ellipse">
            <a:avLst/>
          </a:prstGeom>
          <a:solidFill>
            <a:srgbClr val="FFD966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 dirty="0">
              <a:solidFill>
                <a:schemeClr val="dk1"/>
              </a:solidFill>
              <a:cs typeface="+mn-ea"/>
              <a:sym typeface="+mn-lt"/>
            </a:endParaRPr>
          </a:p>
        </p:txBody>
      </p:sp>
      <p:grpSp>
        <p:nvGrpSpPr>
          <p:cNvPr id="9" name="Shape 150">
            <a:extLst>
              <a:ext uri="{FF2B5EF4-FFF2-40B4-BE49-F238E27FC236}">
                <a16:creationId xmlns:a16="http://schemas.microsoft.com/office/drawing/2014/main" id="{D4355DC3-AF40-4992-ACC9-901BD3EFAFA0}"/>
              </a:ext>
            </a:extLst>
          </p:cNvPr>
          <p:cNvGrpSpPr/>
          <p:nvPr/>
        </p:nvGrpSpPr>
        <p:grpSpPr>
          <a:xfrm>
            <a:off x="2577380" y="2636109"/>
            <a:ext cx="734274" cy="439871"/>
            <a:chOff x="1775548" y="1990598"/>
            <a:chExt cx="621122" cy="372086"/>
          </a:xfrm>
          <a:noFill/>
        </p:grpSpPr>
        <p:sp>
          <p:nvSpPr>
            <p:cNvPr id="10" name="Shape 151">
              <a:extLst>
                <a:ext uri="{FF2B5EF4-FFF2-40B4-BE49-F238E27FC236}">
                  <a16:creationId xmlns:a16="http://schemas.microsoft.com/office/drawing/2014/main" id="{A7F32F0C-0DA1-4AAA-B888-00B606503CCE}"/>
                </a:ext>
              </a:extLst>
            </p:cNvPr>
            <p:cNvSpPr/>
            <p:nvPr/>
          </p:nvSpPr>
          <p:spPr>
            <a:xfrm>
              <a:off x="1775548" y="1990598"/>
              <a:ext cx="621122" cy="372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71" y="119785"/>
                  </a:moveTo>
                  <a:lnTo>
                    <a:pt x="0" y="119785"/>
                  </a:lnTo>
                  <a:lnTo>
                    <a:pt x="0" y="0"/>
                  </a:lnTo>
                  <a:lnTo>
                    <a:pt x="119871" y="0"/>
                  </a:lnTo>
                  <a:lnTo>
                    <a:pt x="119871" y="119785"/>
                  </a:lnTo>
                </a:path>
              </a:pathLst>
            </a:custGeom>
            <a:grpFill/>
            <a:ln w="34275" cap="flat" cmpd="sng">
              <a:solidFill>
                <a:srgbClr val="262626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rgbClr val="262626"/>
                </a:solidFill>
                <a:cs typeface="+mn-ea"/>
                <a:sym typeface="+mn-lt"/>
              </a:endParaRPr>
            </a:p>
          </p:txBody>
        </p:sp>
        <p:sp>
          <p:nvSpPr>
            <p:cNvPr id="11" name="Shape 152">
              <a:extLst>
                <a:ext uri="{FF2B5EF4-FFF2-40B4-BE49-F238E27FC236}">
                  <a16:creationId xmlns:a16="http://schemas.microsoft.com/office/drawing/2014/main" id="{3630263B-5DAE-423A-903E-0CABCDB4E0BA}"/>
                </a:ext>
              </a:extLst>
            </p:cNvPr>
            <p:cNvSpPr/>
            <p:nvPr/>
          </p:nvSpPr>
          <p:spPr>
            <a:xfrm>
              <a:off x="1775548" y="1990598"/>
              <a:ext cx="621122" cy="19922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59486" y="119598"/>
                  </a:lnTo>
                  <a:lnTo>
                    <a:pt x="119871" y="0"/>
                  </a:lnTo>
                </a:path>
              </a:pathLst>
            </a:custGeom>
            <a:grpFill/>
            <a:ln w="34275" cap="flat" cmpd="sng">
              <a:solidFill>
                <a:srgbClr val="26262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rgbClr val="26262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Shape 155">
            <a:extLst>
              <a:ext uri="{FF2B5EF4-FFF2-40B4-BE49-F238E27FC236}">
                <a16:creationId xmlns:a16="http://schemas.microsoft.com/office/drawing/2014/main" id="{51306FAC-BC88-414C-90B3-B3262C7F856E}"/>
              </a:ext>
            </a:extLst>
          </p:cNvPr>
          <p:cNvGrpSpPr/>
          <p:nvPr/>
        </p:nvGrpSpPr>
        <p:grpSpPr>
          <a:xfrm>
            <a:off x="5737272" y="2606533"/>
            <a:ext cx="734274" cy="498754"/>
            <a:chOff x="6188912" y="23939881"/>
            <a:chExt cx="1307712" cy="888261"/>
          </a:xfrm>
          <a:noFill/>
        </p:grpSpPr>
        <p:sp>
          <p:nvSpPr>
            <p:cNvPr id="13" name="Shape 156">
              <a:extLst>
                <a:ext uri="{FF2B5EF4-FFF2-40B4-BE49-F238E27FC236}">
                  <a16:creationId xmlns:a16="http://schemas.microsoft.com/office/drawing/2014/main" id="{4B52FCCD-5BFC-48C5-8569-EA4C54F6C1E3}"/>
                </a:ext>
              </a:extLst>
            </p:cNvPr>
            <p:cNvSpPr/>
            <p:nvPr/>
          </p:nvSpPr>
          <p:spPr>
            <a:xfrm>
              <a:off x="6188912" y="23939881"/>
              <a:ext cx="1307712" cy="8882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237" y="28113"/>
                  </a:moveTo>
                  <a:lnTo>
                    <a:pt x="71948" y="0"/>
                  </a:lnTo>
                  <a:lnTo>
                    <a:pt x="48822" y="0"/>
                  </a:lnTo>
                  <a:lnTo>
                    <a:pt x="33533" y="28113"/>
                  </a:lnTo>
                  <a:lnTo>
                    <a:pt x="0" y="28113"/>
                  </a:lnTo>
                  <a:lnTo>
                    <a:pt x="0" y="119811"/>
                  </a:lnTo>
                  <a:lnTo>
                    <a:pt x="119871" y="119811"/>
                  </a:lnTo>
                  <a:lnTo>
                    <a:pt x="119871" y="28113"/>
                  </a:lnTo>
                  <a:lnTo>
                    <a:pt x="87237" y="28113"/>
                  </a:lnTo>
                </a:path>
              </a:pathLst>
            </a:custGeom>
            <a:grpFill/>
            <a:ln w="34275" cap="flat" cmpd="sng">
              <a:solidFill>
                <a:srgbClr val="262626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rgbClr val="262626"/>
                </a:solidFill>
                <a:cs typeface="+mn-ea"/>
                <a:sym typeface="+mn-lt"/>
              </a:endParaRPr>
            </a:p>
          </p:txBody>
        </p:sp>
        <p:sp>
          <p:nvSpPr>
            <p:cNvPr id="14" name="Shape 157">
              <a:extLst>
                <a:ext uri="{FF2B5EF4-FFF2-40B4-BE49-F238E27FC236}">
                  <a16:creationId xmlns:a16="http://schemas.microsoft.com/office/drawing/2014/main" id="{01D6D17E-E7C1-45E3-848F-B7DF3C4BF5C6}"/>
                </a:ext>
              </a:extLst>
            </p:cNvPr>
            <p:cNvSpPr/>
            <p:nvPr/>
          </p:nvSpPr>
          <p:spPr>
            <a:xfrm>
              <a:off x="6682390" y="24316160"/>
              <a:ext cx="333096" cy="3454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497" y="57813"/>
                  </a:moveTo>
                  <a:lnTo>
                    <a:pt x="119497" y="57813"/>
                  </a:lnTo>
                  <a:cubicBezTo>
                    <a:pt x="119497" y="29149"/>
                    <a:pt x="93389" y="0"/>
                    <a:pt x="59748" y="0"/>
                  </a:cubicBezTo>
                  <a:cubicBezTo>
                    <a:pt x="26108" y="0"/>
                    <a:pt x="0" y="29149"/>
                    <a:pt x="0" y="57813"/>
                  </a:cubicBezTo>
                  <a:cubicBezTo>
                    <a:pt x="0" y="90364"/>
                    <a:pt x="26108" y="119514"/>
                    <a:pt x="59748" y="119514"/>
                  </a:cubicBezTo>
                  <a:cubicBezTo>
                    <a:pt x="93389" y="119514"/>
                    <a:pt x="119497" y="90364"/>
                    <a:pt x="119497" y="57813"/>
                  </a:cubicBezTo>
                </a:path>
              </a:pathLst>
            </a:custGeom>
            <a:grpFill/>
            <a:ln w="34275" cap="flat" cmpd="sng">
              <a:solidFill>
                <a:srgbClr val="26262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rgbClr val="262626"/>
                </a:solidFill>
                <a:cs typeface="+mn-ea"/>
                <a:sym typeface="+mn-lt"/>
              </a:endParaRPr>
            </a:p>
          </p:txBody>
        </p:sp>
        <p:cxnSp>
          <p:nvCxnSpPr>
            <p:cNvPr id="15" name="Shape 158">
              <a:extLst>
                <a:ext uri="{FF2B5EF4-FFF2-40B4-BE49-F238E27FC236}">
                  <a16:creationId xmlns:a16="http://schemas.microsoft.com/office/drawing/2014/main" id="{FEA09AEB-3357-48F0-BF84-147D8EBFC50D}"/>
                </a:ext>
              </a:extLst>
            </p:cNvPr>
            <p:cNvCxnSpPr/>
            <p:nvPr/>
          </p:nvCxnSpPr>
          <p:spPr>
            <a:xfrm>
              <a:off x="6355458" y="24149610"/>
              <a:ext cx="6171" cy="678532"/>
            </a:xfrm>
            <a:prstGeom prst="straightConnector1">
              <a:avLst/>
            </a:prstGeom>
            <a:grpFill/>
            <a:ln w="34275" cap="flat" cmpd="sng">
              <a:solidFill>
                <a:srgbClr val="26262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Shape 159">
              <a:extLst>
                <a:ext uri="{FF2B5EF4-FFF2-40B4-BE49-F238E27FC236}">
                  <a16:creationId xmlns:a16="http://schemas.microsoft.com/office/drawing/2014/main" id="{1B730C83-8134-4DE2-AB3B-1DBECC829CD8}"/>
                </a:ext>
              </a:extLst>
            </p:cNvPr>
            <p:cNvSpPr/>
            <p:nvPr/>
          </p:nvSpPr>
          <p:spPr>
            <a:xfrm>
              <a:off x="7305400" y="24316160"/>
              <a:ext cx="6171" cy="61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4275" cap="flat" cmpd="sng">
              <a:solidFill>
                <a:srgbClr val="26262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rgbClr val="26262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Shape 162">
            <a:extLst>
              <a:ext uri="{FF2B5EF4-FFF2-40B4-BE49-F238E27FC236}">
                <a16:creationId xmlns:a16="http://schemas.microsoft.com/office/drawing/2014/main" id="{5A420A65-AB76-460D-A992-C848C9333F47}"/>
              </a:ext>
            </a:extLst>
          </p:cNvPr>
          <p:cNvGrpSpPr/>
          <p:nvPr/>
        </p:nvGrpSpPr>
        <p:grpSpPr>
          <a:xfrm>
            <a:off x="8896641" y="2603773"/>
            <a:ext cx="734274" cy="498752"/>
            <a:chOff x="4330350" y="12186371"/>
            <a:chExt cx="621122" cy="421893"/>
          </a:xfrm>
          <a:noFill/>
        </p:grpSpPr>
        <p:sp>
          <p:nvSpPr>
            <p:cNvPr id="18" name="Shape 163">
              <a:extLst>
                <a:ext uri="{FF2B5EF4-FFF2-40B4-BE49-F238E27FC236}">
                  <a16:creationId xmlns:a16="http://schemas.microsoft.com/office/drawing/2014/main" id="{07E00002-B1CA-4B88-A4CA-0BD51B3B767C}"/>
                </a:ext>
              </a:extLst>
            </p:cNvPr>
            <p:cNvSpPr/>
            <p:nvPr/>
          </p:nvSpPr>
          <p:spPr>
            <a:xfrm>
              <a:off x="4330350" y="12186371"/>
              <a:ext cx="621122" cy="42189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71" y="0"/>
                  </a:moveTo>
                  <a:lnTo>
                    <a:pt x="0" y="0"/>
                  </a:lnTo>
                  <a:lnTo>
                    <a:pt x="0" y="119811"/>
                  </a:lnTo>
                  <a:lnTo>
                    <a:pt x="119871" y="119811"/>
                  </a:lnTo>
                  <a:lnTo>
                    <a:pt x="119871" y="0"/>
                  </a:lnTo>
                </a:path>
              </a:pathLst>
            </a:custGeom>
            <a:grpFill/>
            <a:ln w="34275" cap="flat" cmpd="sng">
              <a:solidFill>
                <a:srgbClr val="262626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rgbClr val="262626"/>
                </a:solidFill>
                <a:cs typeface="+mn-ea"/>
                <a:sym typeface="+mn-lt"/>
              </a:endParaRPr>
            </a:p>
          </p:txBody>
        </p:sp>
        <p:sp>
          <p:nvSpPr>
            <p:cNvPr id="19" name="Shape 164">
              <a:extLst>
                <a:ext uri="{FF2B5EF4-FFF2-40B4-BE49-F238E27FC236}">
                  <a16:creationId xmlns:a16="http://schemas.microsoft.com/office/drawing/2014/main" id="{5861ED85-FB45-4BA3-B440-C3ED821E967E}"/>
                </a:ext>
              </a:extLst>
            </p:cNvPr>
            <p:cNvSpPr/>
            <p:nvPr/>
          </p:nvSpPr>
          <p:spPr>
            <a:xfrm>
              <a:off x="4330350" y="12347510"/>
              <a:ext cx="621122" cy="2226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8961"/>
                  </a:moveTo>
                  <a:lnTo>
                    <a:pt x="44149" y="0"/>
                  </a:lnTo>
                  <a:lnTo>
                    <a:pt x="67122" y="63738"/>
                  </a:lnTo>
                  <a:lnTo>
                    <a:pt x="78673" y="21008"/>
                  </a:lnTo>
                  <a:lnTo>
                    <a:pt x="119871" y="119643"/>
                  </a:lnTo>
                </a:path>
              </a:pathLst>
            </a:custGeom>
            <a:grpFill/>
            <a:ln w="34275" cap="flat" cmpd="sng">
              <a:solidFill>
                <a:srgbClr val="26262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rgbClr val="262626"/>
                </a:solidFill>
                <a:cs typeface="+mn-ea"/>
                <a:sym typeface="+mn-lt"/>
              </a:endParaRPr>
            </a:p>
          </p:txBody>
        </p:sp>
        <p:sp>
          <p:nvSpPr>
            <p:cNvPr id="20" name="Shape 165">
              <a:extLst>
                <a:ext uri="{FF2B5EF4-FFF2-40B4-BE49-F238E27FC236}">
                  <a16:creationId xmlns:a16="http://schemas.microsoft.com/office/drawing/2014/main" id="{F6831BE4-0604-45F6-ACAA-EAEC1E32115D}"/>
                </a:ext>
              </a:extLst>
            </p:cNvPr>
            <p:cNvSpPr/>
            <p:nvPr/>
          </p:nvSpPr>
          <p:spPr>
            <a:xfrm>
              <a:off x="4775683" y="12247900"/>
              <a:ext cx="105472" cy="996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40" y="59602"/>
                  </a:moveTo>
                  <a:lnTo>
                    <a:pt x="119240" y="59602"/>
                  </a:lnTo>
                  <a:cubicBezTo>
                    <a:pt x="119240" y="95364"/>
                    <a:pt x="91139" y="119205"/>
                    <a:pt x="56962" y="119205"/>
                  </a:cubicBezTo>
                  <a:cubicBezTo>
                    <a:pt x="28860" y="119205"/>
                    <a:pt x="0" y="95364"/>
                    <a:pt x="0" y="59602"/>
                  </a:cubicBezTo>
                  <a:cubicBezTo>
                    <a:pt x="0" y="30198"/>
                    <a:pt x="28860" y="0"/>
                    <a:pt x="56962" y="0"/>
                  </a:cubicBezTo>
                  <a:cubicBezTo>
                    <a:pt x="91139" y="0"/>
                    <a:pt x="119240" y="30198"/>
                    <a:pt x="119240" y="59602"/>
                  </a:cubicBezTo>
                </a:path>
              </a:pathLst>
            </a:custGeom>
            <a:grpFill/>
            <a:ln w="34275" cap="flat" cmpd="sng">
              <a:solidFill>
                <a:srgbClr val="26262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rgbClr val="262626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3234F47E-BC81-457A-A5EE-4BC5C6437667}"/>
              </a:ext>
            </a:extLst>
          </p:cNvPr>
          <p:cNvSpPr txBox="1"/>
          <p:nvPr/>
        </p:nvSpPr>
        <p:spPr>
          <a:xfrm>
            <a:off x="1704940" y="3420284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262626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3A77B9B-33CC-47E2-A2EC-F727189E04C5}"/>
              </a:ext>
            </a:extLst>
          </p:cNvPr>
          <p:cNvSpPr txBox="1"/>
          <p:nvPr/>
        </p:nvSpPr>
        <p:spPr>
          <a:xfrm>
            <a:off x="4860731" y="3420284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262626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209C505-A1C8-4A19-A64A-B93579FEF29F}"/>
              </a:ext>
            </a:extLst>
          </p:cNvPr>
          <p:cNvSpPr txBox="1"/>
          <p:nvPr/>
        </p:nvSpPr>
        <p:spPr>
          <a:xfrm>
            <a:off x="8001797" y="3405246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262626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047E979-E808-4572-9BA6-B7172741F7E7}"/>
              </a:ext>
            </a:extLst>
          </p:cNvPr>
          <p:cNvSpPr txBox="1"/>
          <p:nvPr/>
        </p:nvSpPr>
        <p:spPr>
          <a:xfrm>
            <a:off x="1755990" y="3865621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rgbClr val="262626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rgbClr val="262626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rgbClr val="262626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rgbClr val="262626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rgbClr val="262626"/>
                </a:solidFill>
                <a:cs typeface="+mn-ea"/>
                <a:sym typeface="+mn-lt"/>
              </a:rPr>
              <a:t> enter text </a:t>
            </a:r>
            <a:r>
              <a:rPr lang="en-US" altLang="zh-CN" sz="1200" dirty="0">
                <a:solidFill>
                  <a:srgbClr val="262626"/>
                </a:solidFill>
                <a:cs typeface="+mn-ea"/>
                <a:sym typeface="+mn-lt"/>
              </a:rPr>
              <a:t>Please enter text Please enter text Please enter text</a:t>
            </a:r>
            <a:endParaRPr lang="en-US" altLang="zh-CN" sz="105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255561-0C5F-4647-A96F-6D70F10B6F2D}"/>
              </a:ext>
            </a:extLst>
          </p:cNvPr>
          <p:cNvSpPr txBox="1"/>
          <p:nvPr/>
        </p:nvSpPr>
        <p:spPr>
          <a:xfrm>
            <a:off x="4779089" y="3966529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rgbClr val="262626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rgbClr val="262626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rgbClr val="262626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rgbClr val="262626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rgbClr val="262626"/>
                </a:solidFill>
                <a:cs typeface="+mn-ea"/>
                <a:sym typeface="+mn-lt"/>
              </a:rPr>
              <a:t> enter text </a:t>
            </a:r>
            <a:r>
              <a:rPr lang="en-US" altLang="zh-CN" sz="1200" dirty="0">
                <a:solidFill>
                  <a:srgbClr val="262626"/>
                </a:solidFill>
                <a:cs typeface="+mn-ea"/>
                <a:sym typeface="+mn-lt"/>
              </a:rPr>
              <a:t>Please enter text Please enter text Please enter text</a:t>
            </a:r>
            <a:endParaRPr lang="en-US" altLang="zh-CN" sz="1050" dirty="0">
              <a:solidFill>
                <a:srgbClr val="262626"/>
              </a:solidFill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E74B79D-113A-42FF-8D78-56226CC24A80}"/>
              </a:ext>
            </a:extLst>
          </p:cNvPr>
          <p:cNvSpPr txBox="1"/>
          <p:nvPr/>
        </p:nvSpPr>
        <p:spPr>
          <a:xfrm>
            <a:off x="8028509" y="3966529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rgbClr val="262626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rgbClr val="262626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rgbClr val="262626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rgbClr val="262626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rgbClr val="262626"/>
                </a:solidFill>
                <a:cs typeface="+mn-ea"/>
                <a:sym typeface="+mn-lt"/>
              </a:rPr>
              <a:t> enter text </a:t>
            </a:r>
            <a:r>
              <a:rPr lang="en-US" altLang="zh-CN" sz="1200" dirty="0">
                <a:solidFill>
                  <a:srgbClr val="262626"/>
                </a:solidFill>
                <a:cs typeface="+mn-ea"/>
                <a:sym typeface="+mn-lt"/>
              </a:rPr>
              <a:t>Please enter text Please enter text Please enter text</a:t>
            </a:r>
            <a:endParaRPr lang="en-US" altLang="zh-CN" sz="1050" dirty="0">
              <a:solidFill>
                <a:srgbClr val="262626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73817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/>
      <p:bldP spid="22" grpId="0" bldLvl="0"/>
      <p:bldP spid="23" grpId="0" bldLvl="0"/>
      <p:bldP spid="24" grpId="0" bldLvl="0"/>
      <p:bldP spid="25" grpId="0" bldLvl="0"/>
      <p:bldP spid="26" grpId="0" bldLvl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440EB04-E88A-4FD5-803E-3850F0A22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6099" y="1699256"/>
            <a:ext cx="3309537" cy="448585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03A6E5A-BBD2-4CB3-BE95-586115139FE2}"/>
              </a:ext>
            </a:extLst>
          </p:cNvPr>
          <p:cNvSpPr txBox="1"/>
          <p:nvPr/>
        </p:nvSpPr>
        <p:spPr>
          <a:xfrm>
            <a:off x="1569515" y="2879103"/>
            <a:ext cx="1903438" cy="253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BD821F-347E-466B-A78A-EEBD4AFE8EE9}"/>
              </a:ext>
            </a:extLst>
          </p:cNvPr>
          <p:cNvSpPr txBox="1"/>
          <p:nvPr/>
        </p:nvSpPr>
        <p:spPr>
          <a:xfrm>
            <a:off x="8011470" y="2462305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931D7A5-0E55-4255-AFC6-F9D4EACD4790}"/>
              </a:ext>
            </a:extLst>
          </p:cNvPr>
          <p:cNvSpPr txBox="1"/>
          <p:nvPr/>
        </p:nvSpPr>
        <p:spPr>
          <a:xfrm>
            <a:off x="8034421" y="3262558"/>
            <a:ext cx="3460894" cy="19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Please enter text Please enter text Please enter text 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Please enter text Please enter text Please enter text Please enter text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AD38D40-4A6D-448B-A180-A7EB20A870E4}"/>
              </a:ext>
            </a:extLst>
          </p:cNvPr>
          <p:cNvSpPr/>
          <p:nvPr/>
        </p:nvSpPr>
        <p:spPr>
          <a:xfrm>
            <a:off x="3737091" y="190429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6363EFF-03BF-4FF2-BD00-75C605CA1585}"/>
              </a:ext>
            </a:extLst>
          </p:cNvPr>
          <p:cNvSpPr/>
          <p:nvPr/>
        </p:nvSpPr>
        <p:spPr>
          <a:xfrm>
            <a:off x="2672000" y="546729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210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/>
      <p:bldP spid="12" grpId="0" bldLvl="0"/>
      <p:bldP spid="13" grpId="0" bldLvl="0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FB0EB3-015A-4677-A766-3BDD13C2F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8160" y="1775078"/>
            <a:ext cx="3230758" cy="395516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62D42F4-3A83-453B-8A3E-C148505567C5}"/>
              </a:ext>
            </a:extLst>
          </p:cNvPr>
          <p:cNvSpPr/>
          <p:nvPr/>
        </p:nvSpPr>
        <p:spPr>
          <a:xfrm>
            <a:off x="3788139" y="5112350"/>
            <a:ext cx="1960090" cy="105799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3E0BB042-9385-4475-BE0E-C0E3549DFC51}"/>
              </a:ext>
            </a:extLst>
          </p:cNvPr>
          <p:cNvSpPr txBox="1"/>
          <p:nvPr/>
        </p:nvSpPr>
        <p:spPr>
          <a:xfrm>
            <a:off x="5674173" y="24960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添加页面标题内容</a:t>
            </a:r>
          </a:p>
        </p:txBody>
      </p:sp>
      <p:sp>
        <p:nvSpPr>
          <p:cNvPr id="10" name="Google Shape;86;p19">
            <a:extLst>
              <a:ext uri="{FF2B5EF4-FFF2-40B4-BE49-F238E27FC236}">
                <a16:creationId xmlns:a16="http://schemas.microsoft.com/office/drawing/2014/main" id="{ED0C2AC3-14B8-41EC-B7D7-BE96F41209C3}"/>
              </a:ext>
            </a:extLst>
          </p:cNvPr>
          <p:cNvSpPr txBox="1"/>
          <p:nvPr/>
        </p:nvSpPr>
        <p:spPr>
          <a:xfrm>
            <a:off x="5674173" y="2061764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YOUR TITLE HERE</a:t>
            </a: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TextBox 24">
            <a:extLst>
              <a:ext uri="{FF2B5EF4-FFF2-40B4-BE49-F238E27FC236}">
                <a16:creationId xmlns:a16="http://schemas.microsoft.com/office/drawing/2014/main" id="{55BEDDE1-885C-485E-8062-40E214BCC8ED}"/>
              </a:ext>
            </a:extLst>
          </p:cNvPr>
          <p:cNvSpPr txBox="1"/>
          <p:nvPr/>
        </p:nvSpPr>
        <p:spPr>
          <a:xfrm>
            <a:off x="5674172" y="3294041"/>
            <a:ext cx="5245357" cy="1061813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7CD9A7-096F-4C60-9890-5FFCD9B9F8A6}"/>
              </a:ext>
            </a:extLst>
          </p:cNvPr>
          <p:cNvSpPr txBox="1"/>
          <p:nvPr/>
        </p:nvSpPr>
        <p:spPr>
          <a:xfrm>
            <a:off x="6332487" y="5033250"/>
            <a:ext cx="4289560" cy="102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E44F8B8-B290-4CE7-882E-5B022C665846}"/>
              </a:ext>
            </a:extLst>
          </p:cNvPr>
          <p:cNvSpPr txBox="1"/>
          <p:nvPr/>
        </p:nvSpPr>
        <p:spPr>
          <a:xfrm>
            <a:off x="3994035" y="537973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262626"/>
                </a:solidFill>
                <a:cs typeface="+mn-ea"/>
                <a:sym typeface="+mn-lt"/>
              </a:rPr>
              <a:t>标题内容</a:t>
            </a:r>
          </a:p>
        </p:txBody>
      </p:sp>
    </p:spTree>
    <p:extLst>
      <p:ext uri="{BB962C8B-B14F-4D97-AF65-F5344CB8AC3E}">
        <p14:creationId xmlns:p14="http://schemas.microsoft.com/office/powerpoint/2010/main" val="22007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ldLvl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612ACFF5-5E2D-4296-ADF3-159A3C5392F2}"/>
              </a:ext>
            </a:extLst>
          </p:cNvPr>
          <p:cNvSpPr/>
          <p:nvPr/>
        </p:nvSpPr>
        <p:spPr>
          <a:xfrm>
            <a:off x="1960398" y="2190715"/>
            <a:ext cx="3670935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E972F0CA-553C-41F1-9417-4DE13CD7FC6B}"/>
              </a:ext>
            </a:extLst>
          </p:cNvPr>
          <p:cNvSpPr/>
          <p:nvPr/>
        </p:nvSpPr>
        <p:spPr>
          <a:xfrm>
            <a:off x="1960398" y="2655535"/>
            <a:ext cx="367093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F7F5A466-9B25-4169-B722-89189036D08D}"/>
              </a:ext>
            </a:extLst>
          </p:cNvPr>
          <p:cNvSpPr/>
          <p:nvPr/>
        </p:nvSpPr>
        <p:spPr>
          <a:xfrm>
            <a:off x="1122198" y="2523455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FFD966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C7B15C29-CAC4-49F4-9686-27E1B348F710}"/>
              </a:ext>
            </a:extLst>
          </p:cNvPr>
          <p:cNvSpPr/>
          <p:nvPr/>
        </p:nvSpPr>
        <p:spPr>
          <a:xfrm>
            <a:off x="1122198" y="4408617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rgbClr val="FFD966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C58E60E4-D978-4396-9FCA-9D7BA98F9EF2}"/>
              </a:ext>
            </a:extLst>
          </p:cNvPr>
          <p:cNvSpPr/>
          <p:nvPr/>
        </p:nvSpPr>
        <p:spPr>
          <a:xfrm>
            <a:off x="1960398" y="4131122"/>
            <a:ext cx="3670935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7A2A3008-4C58-4E3C-8863-31AD59A76323}"/>
              </a:ext>
            </a:extLst>
          </p:cNvPr>
          <p:cNvSpPr/>
          <p:nvPr/>
        </p:nvSpPr>
        <p:spPr>
          <a:xfrm>
            <a:off x="1960398" y="4595942"/>
            <a:ext cx="367093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CB03A0FE-4A27-434B-A668-2928BF310A27}"/>
              </a:ext>
            </a:extLst>
          </p:cNvPr>
          <p:cNvSpPr/>
          <p:nvPr/>
        </p:nvSpPr>
        <p:spPr>
          <a:xfrm>
            <a:off x="7434728" y="2150525"/>
            <a:ext cx="3670935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F10D090B-B89A-465D-81F4-009B59ECC8E0}"/>
              </a:ext>
            </a:extLst>
          </p:cNvPr>
          <p:cNvSpPr/>
          <p:nvPr/>
        </p:nvSpPr>
        <p:spPr>
          <a:xfrm>
            <a:off x="7434728" y="2615345"/>
            <a:ext cx="367093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21090FAA-0C4F-4E38-BE1E-2CD319A23056}"/>
              </a:ext>
            </a:extLst>
          </p:cNvPr>
          <p:cNvSpPr/>
          <p:nvPr/>
        </p:nvSpPr>
        <p:spPr>
          <a:xfrm>
            <a:off x="6596528" y="2483265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FFD966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2292B276-B34E-4C93-8BC4-E71180F98FC2}"/>
              </a:ext>
            </a:extLst>
          </p:cNvPr>
          <p:cNvSpPr/>
          <p:nvPr/>
        </p:nvSpPr>
        <p:spPr>
          <a:xfrm>
            <a:off x="6596528" y="4368427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rgbClr val="FFD966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6" name="Rectangle 27">
            <a:extLst>
              <a:ext uri="{FF2B5EF4-FFF2-40B4-BE49-F238E27FC236}">
                <a16:creationId xmlns:a16="http://schemas.microsoft.com/office/drawing/2014/main" id="{3D92A7A2-52F9-42EA-BBAE-AAFDBE8D0612}"/>
              </a:ext>
            </a:extLst>
          </p:cNvPr>
          <p:cNvSpPr/>
          <p:nvPr/>
        </p:nvSpPr>
        <p:spPr>
          <a:xfrm>
            <a:off x="7434728" y="4090932"/>
            <a:ext cx="3670935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Rectangle 28">
            <a:extLst>
              <a:ext uri="{FF2B5EF4-FFF2-40B4-BE49-F238E27FC236}">
                <a16:creationId xmlns:a16="http://schemas.microsoft.com/office/drawing/2014/main" id="{C38A2949-B39D-4504-807D-A61DA0B574AE}"/>
              </a:ext>
            </a:extLst>
          </p:cNvPr>
          <p:cNvSpPr/>
          <p:nvPr/>
        </p:nvSpPr>
        <p:spPr>
          <a:xfrm>
            <a:off x="7434728" y="4555752"/>
            <a:ext cx="367093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811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/>
      <p:bldP spid="11" grpId="0"/>
      <p:bldP spid="12" grpId="0"/>
      <p:bldP spid="13" grpId="0"/>
      <p:bldP spid="14" grpId="0" animBg="1"/>
      <p:bldP spid="15" grpId="0" animBg="1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AAB898-CBD7-49E7-AABD-68A4AE0CB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9668" y="2001814"/>
            <a:ext cx="5094494" cy="3400392"/>
          </a:xfrm>
          <a:prstGeom prst="rect">
            <a:avLst/>
          </a:prstGeom>
        </p:spPr>
      </p:pic>
      <p:sp>
        <p:nvSpPr>
          <p:cNvPr id="7" name="Freeform 45">
            <a:extLst>
              <a:ext uri="{FF2B5EF4-FFF2-40B4-BE49-F238E27FC236}">
                <a16:creationId xmlns:a16="http://schemas.microsoft.com/office/drawing/2014/main" id="{84834B17-DBA2-430F-8AFE-FBDCAD05A787}"/>
              </a:ext>
            </a:extLst>
          </p:cNvPr>
          <p:cNvSpPr>
            <a:spLocks noEditPoints="1"/>
          </p:cNvSpPr>
          <p:nvPr/>
        </p:nvSpPr>
        <p:spPr bwMode="auto">
          <a:xfrm>
            <a:off x="954791" y="2337245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Freeform 45">
            <a:extLst>
              <a:ext uri="{FF2B5EF4-FFF2-40B4-BE49-F238E27FC236}">
                <a16:creationId xmlns:a16="http://schemas.microsoft.com/office/drawing/2014/main" id="{3DEF5D9D-5C6A-4E01-9971-F0A302D02B5E}"/>
              </a:ext>
            </a:extLst>
          </p:cNvPr>
          <p:cNvSpPr>
            <a:spLocks noEditPoints="1"/>
          </p:cNvSpPr>
          <p:nvPr/>
        </p:nvSpPr>
        <p:spPr bwMode="auto">
          <a:xfrm>
            <a:off x="954791" y="342102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Freeform 45">
            <a:extLst>
              <a:ext uri="{FF2B5EF4-FFF2-40B4-BE49-F238E27FC236}">
                <a16:creationId xmlns:a16="http://schemas.microsoft.com/office/drawing/2014/main" id="{DCE648C2-122C-4B44-823D-F5EE05FE86ED}"/>
              </a:ext>
            </a:extLst>
          </p:cNvPr>
          <p:cNvSpPr>
            <a:spLocks noEditPoints="1"/>
          </p:cNvSpPr>
          <p:nvPr/>
        </p:nvSpPr>
        <p:spPr bwMode="auto">
          <a:xfrm>
            <a:off x="954791" y="4504802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6C0B09-CF43-4B1A-AAC9-361B94799F06}"/>
              </a:ext>
            </a:extLst>
          </p:cNvPr>
          <p:cNvSpPr txBox="1"/>
          <p:nvPr/>
        </p:nvSpPr>
        <p:spPr>
          <a:xfrm>
            <a:off x="1625715" y="2619044"/>
            <a:ext cx="3755419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8AEAC4-9866-45F4-BE63-B5C90B0A4EE9}"/>
              </a:ext>
            </a:extLst>
          </p:cNvPr>
          <p:cNvSpPr txBox="1"/>
          <p:nvPr/>
        </p:nvSpPr>
        <p:spPr>
          <a:xfrm>
            <a:off x="1593331" y="2201849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C546448-7A18-4588-A8F5-0716D74FED98}"/>
              </a:ext>
            </a:extLst>
          </p:cNvPr>
          <p:cNvSpPr txBox="1"/>
          <p:nvPr/>
        </p:nvSpPr>
        <p:spPr>
          <a:xfrm>
            <a:off x="1625715" y="3702010"/>
            <a:ext cx="3755419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40B304E-63E5-415F-B6DA-B08F04D604CE}"/>
              </a:ext>
            </a:extLst>
          </p:cNvPr>
          <p:cNvSpPr txBox="1"/>
          <p:nvPr/>
        </p:nvSpPr>
        <p:spPr>
          <a:xfrm>
            <a:off x="1593331" y="3284815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EEB5BD-123C-4E03-BC30-036CB09F6C39}"/>
              </a:ext>
            </a:extLst>
          </p:cNvPr>
          <p:cNvSpPr txBox="1"/>
          <p:nvPr/>
        </p:nvSpPr>
        <p:spPr>
          <a:xfrm>
            <a:off x="1658099" y="4833894"/>
            <a:ext cx="3755419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E8A241-A470-48D1-971B-6ED3B7D45A1E}"/>
              </a:ext>
            </a:extLst>
          </p:cNvPr>
          <p:cNvSpPr txBox="1"/>
          <p:nvPr/>
        </p:nvSpPr>
        <p:spPr>
          <a:xfrm>
            <a:off x="1625715" y="4416699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170099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bldLvl="0"/>
      <p:bldP spid="11" grpId="0" bldLvl="0"/>
      <p:bldP spid="12" grpId="0" bldLvl="0"/>
      <p:bldP spid="13" grpId="0" bldLvl="0"/>
      <p:bldP spid="14" grpId="0" bldLvl="0"/>
      <p:bldP spid="15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6AD62B-194E-4E29-8C2E-D96C07687326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95C6D15-67FC-459B-A9E1-0E5AE34FBABB}"/>
              </a:ext>
            </a:extLst>
          </p:cNvPr>
          <p:cNvSpPr/>
          <p:nvPr/>
        </p:nvSpPr>
        <p:spPr>
          <a:xfrm>
            <a:off x="1467889" y="2361689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C8471AE-8075-4055-999E-7F5FB6475BDF}"/>
              </a:ext>
            </a:extLst>
          </p:cNvPr>
          <p:cNvSpPr/>
          <p:nvPr/>
        </p:nvSpPr>
        <p:spPr>
          <a:xfrm>
            <a:off x="5201419" y="461302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BD1AA97-8D5D-41BB-A69B-FC98226314BD}"/>
              </a:ext>
            </a:extLst>
          </p:cNvPr>
          <p:cNvSpPr/>
          <p:nvPr/>
        </p:nvSpPr>
        <p:spPr>
          <a:xfrm>
            <a:off x="1301199" y="1830549"/>
            <a:ext cx="3284115" cy="3284115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456296-6DD8-4B7C-B908-15E5D6D45644}"/>
              </a:ext>
            </a:extLst>
          </p:cNvPr>
          <p:cNvSpPr txBox="1"/>
          <p:nvPr/>
        </p:nvSpPr>
        <p:spPr>
          <a:xfrm>
            <a:off x="1851387" y="2935814"/>
            <a:ext cx="3676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sz="5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目录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E016343-FCBA-4183-8159-71054396E91F}"/>
              </a:ext>
            </a:extLst>
          </p:cNvPr>
          <p:cNvGrpSpPr/>
          <p:nvPr/>
        </p:nvGrpSpPr>
        <p:grpSpPr>
          <a:xfrm>
            <a:off x="6839771" y="2038523"/>
            <a:ext cx="3420745" cy="647904"/>
            <a:chOff x="7220041" y="2127038"/>
            <a:chExt cx="3420745" cy="64790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648C587-C8E5-481F-9366-C41B8CC67B5C}"/>
                </a:ext>
              </a:extLst>
            </p:cNvPr>
            <p:cNvSpPr txBox="1"/>
            <p:nvPr/>
          </p:nvSpPr>
          <p:spPr>
            <a:xfrm>
              <a:off x="8013156" y="2127038"/>
              <a:ext cx="26276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关于我们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689F103-683A-4F31-8763-3C431AE55832}"/>
                </a:ext>
              </a:extLst>
            </p:cNvPr>
            <p:cNvSpPr txBox="1"/>
            <p:nvPr/>
          </p:nvSpPr>
          <p:spPr>
            <a:xfrm>
              <a:off x="7220041" y="2128611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784B0D0-48F4-47B1-842D-0C350A58B3D7}"/>
              </a:ext>
            </a:extLst>
          </p:cNvPr>
          <p:cNvGrpSpPr/>
          <p:nvPr/>
        </p:nvGrpSpPr>
        <p:grpSpPr>
          <a:xfrm>
            <a:off x="6839771" y="3128666"/>
            <a:ext cx="3420745" cy="646916"/>
            <a:chOff x="7220041" y="3006965"/>
            <a:chExt cx="3420745" cy="646916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9C9D555-2B4E-4141-B9D7-1825884C330C}"/>
                </a:ext>
              </a:extLst>
            </p:cNvPr>
            <p:cNvSpPr txBox="1"/>
            <p:nvPr/>
          </p:nvSpPr>
          <p:spPr>
            <a:xfrm>
              <a:off x="8013156" y="3007550"/>
              <a:ext cx="26276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项目展示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276D7B9-A41C-47C2-A8F6-3937DA18D5D0}"/>
                </a:ext>
              </a:extLst>
            </p:cNvPr>
            <p:cNvSpPr txBox="1"/>
            <p:nvPr/>
          </p:nvSpPr>
          <p:spPr>
            <a:xfrm>
              <a:off x="7220041" y="3006965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1E93E25-7BEA-4443-B348-AD825BD80B8E}"/>
              </a:ext>
            </a:extLst>
          </p:cNvPr>
          <p:cNvGrpSpPr/>
          <p:nvPr/>
        </p:nvGrpSpPr>
        <p:grpSpPr>
          <a:xfrm>
            <a:off x="6839771" y="4243130"/>
            <a:ext cx="3420745" cy="650867"/>
            <a:chOff x="7220041" y="3825875"/>
            <a:chExt cx="3420745" cy="650867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351D9B3-4EFB-495B-9CF5-1FDCB19B13F1}"/>
                </a:ext>
              </a:extLst>
            </p:cNvPr>
            <p:cNvSpPr txBox="1"/>
            <p:nvPr/>
          </p:nvSpPr>
          <p:spPr>
            <a:xfrm>
              <a:off x="8013156" y="3825875"/>
              <a:ext cx="26276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代码演示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4A7DCCD-F854-461F-8909-8B578702A1D9}"/>
                </a:ext>
              </a:extLst>
            </p:cNvPr>
            <p:cNvSpPr txBox="1"/>
            <p:nvPr/>
          </p:nvSpPr>
          <p:spPr>
            <a:xfrm>
              <a:off x="7220041" y="3830411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3</a:t>
              </a: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B0AC75C6-C365-4063-9484-DC573736F4EF}"/>
              </a:ext>
            </a:extLst>
          </p:cNvPr>
          <p:cNvSpPr/>
          <p:nvPr/>
        </p:nvSpPr>
        <p:spPr>
          <a:xfrm flipH="1">
            <a:off x="11340853" y="5152295"/>
            <a:ext cx="353943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400" spc="225" dirty="0">
                <a:solidFill>
                  <a:srgbClr val="292929"/>
                </a:solidFill>
                <a:cs typeface="+mn-ea"/>
                <a:sym typeface="+mn-lt"/>
              </a:rPr>
              <a:t>CONTENT</a:t>
            </a:r>
            <a:endParaRPr sz="1400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583DA3B-1930-4EAB-BDEC-113AF359F85B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50007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23" grpId="0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2C4806-5DD2-44F1-820D-7CA22B1EC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2211" y="3961745"/>
            <a:ext cx="6532813" cy="289466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41BD4FC-0D40-44A2-B33F-2E479FDC195A}"/>
              </a:ext>
            </a:extLst>
          </p:cNvPr>
          <p:cNvSpPr txBox="1"/>
          <p:nvPr/>
        </p:nvSpPr>
        <p:spPr>
          <a:xfrm>
            <a:off x="6431448" y="1982087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7CFA05-6372-4136-8D88-B728DA7F578A}"/>
              </a:ext>
            </a:extLst>
          </p:cNvPr>
          <p:cNvSpPr txBox="1"/>
          <p:nvPr/>
        </p:nvSpPr>
        <p:spPr>
          <a:xfrm>
            <a:off x="6454399" y="2534781"/>
            <a:ext cx="3460894" cy="88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Please enter text Please enter text Please enter text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98C322-0861-458F-8061-0FEBA9501EB0}"/>
              </a:ext>
            </a:extLst>
          </p:cNvPr>
          <p:cNvSpPr txBox="1"/>
          <p:nvPr/>
        </p:nvSpPr>
        <p:spPr>
          <a:xfrm>
            <a:off x="1792211" y="1982087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3CA2143-8AD1-4F0B-A657-540BEE90C8CD}"/>
              </a:ext>
            </a:extLst>
          </p:cNvPr>
          <p:cNvSpPr txBox="1"/>
          <p:nvPr/>
        </p:nvSpPr>
        <p:spPr>
          <a:xfrm>
            <a:off x="1815162" y="2534781"/>
            <a:ext cx="3460894" cy="88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Please enter text Please enter text Please enter text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CE02C3-E029-4946-B840-A540F4B19DAC}"/>
              </a:ext>
            </a:extLst>
          </p:cNvPr>
          <p:cNvSpPr txBox="1"/>
          <p:nvPr/>
        </p:nvSpPr>
        <p:spPr>
          <a:xfrm>
            <a:off x="8917334" y="4663126"/>
            <a:ext cx="1995917" cy="172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Please enter text Please enter text Please enter text </a:t>
            </a:r>
          </a:p>
        </p:txBody>
      </p:sp>
    </p:spTree>
    <p:extLst>
      <p:ext uri="{BB962C8B-B14F-4D97-AF65-F5344CB8AC3E}">
        <p14:creationId xmlns:p14="http://schemas.microsoft.com/office/powerpoint/2010/main" val="2211102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  <p:bldP spid="9" grpId="0" bldLvl="0"/>
      <p:bldP spid="10" grpId="0" bldLvl="0"/>
      <p:bldP spid="11" grpId="0" bldLvl="0"/>
      <p:bldP spid="16" grpId="0" bldLvl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FB0965C-2BC6-4227-A660-3AAED328D1EF}"/>
              </a:ext>
            </a:extLst>
          </p:cNvPr>
          <p:cNvGrpSpPr/>
          <p:nvPr/>
        </p:nvGrpSpPr>
        <p:grpSpPr>
          <a:xfrm>
            <a:off x="1100339" y="3408244"/>
            <a:ext cx="792000" cy="792000"/>
            <a:chOff x="4267200" y="3009900"/>
            <a:chExt cx="792000" cy="792000"/>
          </a:xfrm>
          <a:solidFill>
            <a:srgbClr val="FFD966"/>
          </a:solidFill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0DD17C2-120E-44C7-B311-0D0CC0094898}"/>
                </a:ext>
              </a:extLst>
            </p:cNvPr>
            <p:cNvSpPr/>
            <p:nvPr/>
          </p:nvSpPr>
          <p:spPr>
            <a:xfrm>
              <a:off x="4267200" y="3009900"/>
              <a:ext cx="792000" cy="792000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Freeform 101">
              <a:extLst>
                <a:ext uri="{FF2B5EF4-FFF2-40B4-BE49-F238E27FC236}">
                  <a16:creationId xmlns:a16="http://schemas.microsoft.com/office/drawing/2014/main" id="{B55865C5-5E13-4F30-BD80-36A6DED62D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6837" y="3243975"/>
              <a:ext cx="212725" cy="323850"/>
            </a:xfrm>
            <a:custGeom>
              <a:avLst/>
              <a:gdLst>
                <a:gd name="T0" fmla="*/ 448 w 669"/>
                <a:gd name="T1" fmla="*/ 12 h 1018"/>
                <a:gd name="T2" fmla="*/ 378 w 669"/>
                <a:gd name="T3" fmla="*/ 70 h 1018"/>
                <a:gd name="T4" fmla="*/ 350 w 669"/>
                <a:gd name="T5" fmla="*/ 159 h 1018"/>
                <a:gd name="T6" fmla="*/ 338 w 669"/>
                <a:gd name="T7" fmla="*/ 205 h 1018"/>
                <a:gd name="T8" fmla="*/ 301 w 669"/>
                <a:gd name="T9" fmla="*/ 243 h 1018"/>
                <a:gd name="T10" fmla="*/ 255 w 669"/>
                <a:gd name="T11" fmla="*/ 255 h 1018"/>
                <a:gd name="T12" fmla="*/ 202 w 669"/>
                <a:gd name="T13" fmla="*/ 238 h 1018"/>
                <a:gd name="T14" fmla="*/ 167 w 669"/>
                <a:gd name="T15" fmla="*/ 196 h 1018"/>
                <a:gd name="T16" fmla="*/ 159 w 669"/>
                <a:gd name="T17" fmla="*/ 119 h 1018"/>
                <a:gd name="T18" fmla="*/ 187 w 669"/>
                <a:gd name="T19" fmla="*/ 88 h 1018"/>
                <a:gd name="T20" fmla="*/ 177 w 669"/>
                <a:gd name="T21" fmla="*/ 23 h 1018"/>
                <a:gd name="T22" fmla="*/ 140 w 669"/>
                <a:gd name="T23" fmla="*/ 1 h 1018"/>
                <a:gd name="T24" fmla="*/ 83 w 669"/>
                <a:gd name="T25" fmla="*/ 19 h 1018"/>
                <a:gd name="T26" fmla="*/ 64 w 669"/>
                <a:gd name="T27" fmla="*/ 64 h 1018"/>
                <a:gd name="T28" fmla="*/ 83 w 669"/>
                <a:gd name="T29" fmla="*/ 109 h 1018"/>
                <a:gd name="T30" fmla="*/ 26 w 669"/>
                <a:gd name="T31" fmla="*/ 954 h 1018"/>
                <a:gd name="T32" fmla="*/ 1 w 669"/>
                <a:gd name="T33" fmla="*/ 979 h 1018"/>
                <a:gd name="T34" fmla="*/ 10 w 669"/>
                <a:gd name="T35" fmla="*/ 1008 h 1018"/>
                <a:gd name="T36" fmla="*/ 223 w 669"/>
                <a:gd name="T37" fmla="*/ 1018 h 1018"/>
                <a:gd name="T38" fmla="*/ 252 w 669"/>
                <a:gd name="T39" fmla="*/ 998 h 1018"/>
                <a:gd name="T40" fmla="*/ 249 w 669"/>
                <a:gd name="T41" fmla="*/ 968 h 1018"/>
                <a:gd name="T42" fmla="*/ 159 w 669"/>
                <a:gd name="T43" fmla="*/ 954 h 1018"/>
                <a:gd name="T44" fmla="*/ 204 w 669"/>
                <a:gd name="T45" fmla="*/ 595 h 1018"/>
                <a:gd name="T46" fmla="*/ 271 w 669"/>
                <a:gd name="T47" fmla="*/ 604 h 1018"/>
                <a:gd name="T48" fmla="*/ 356 w 669"/>
                <a:gd name="T49" fmla="*/ 568 h 1018"/>
                <a:gd name="T50" fmla="*/ 407 w 669"/>
                <a:gd name="T51" fmla="*/ 492 h 1018"/>
                <a:gd name="T52" fmla="*/ 415 w 669"/>
                <a:gd name="T53" fmla="*/ 426 h 1018"/>
                <a:gd name="T54" fmla="*/ 442 w 669"/>
                <a:gd name="T55" fmla="*/ 378 h 1018"/>
                <a:gd name="T56" fmla="*/ 491 w 669"/>
                <a:gd name="T57" fmla="*/ 352 h 1018"/>
                <a:gd name="T58" fmla="*/ 538 w 669"/>
                <a:gd name="T59" fmla="*/ 354 h 1018"/>
                <a:gd name="T60" fmla="*/ 583 w 669"/>
                <a:gd name="T61" fmla="*/ 385 h 1018"/>
                <a:gd name="T62" fmla="*/ 604 w 669"/>
                <a:gd name="T63" fmla="*/ 435 h 1018"/>
                <a:gd name="T64" fmla="*/ 614 w 669"/>
                <a:gd name="T65" fmla="*/ 467 h 1018"/>
                <a:gd name="T66" fmla="*/ 643 w 669"/>
                <a:gd name="T67" fmla="*/ 476 h 1018"/>
                <a:gd name="T68" fmla="*/ 668 w 669"/>
                <a:gd name="T69" fmla="*/ 451 h 1018"/>
                <a:gd name="T70" fmla="*/ 661 w 669"/>
                <a:gd name="T71" fmla="*/ 112 h 1018"/>
                <a:gd name="T72" fmla="*/ 611 w 669"/>
                <a:gd name="T73" fmla="*/ 36 h 1018"/>
                <a:gd name="T74" fmla="*/ 526 w 669"/>
                <a:gd name="T75" fmla="*/ 1 h 1018"/>
                <a:gd name="T76" fmla="*/ 584 w 669"/>
                <a:gd name="T77" fmla="*/ 304 h 1018"/>
                <a:gd name="T78" fmla="*/ 509 w 669"/>
                <a:gd name="T79" fmla="*/ 286 h 1018"/>
                <a:gd name="T80" fmla="*/ 434 w 669"/>
                <a:gd name="T81" fmla="*/ 305 h 1018"/>
                <a:gd name="T82" fmla="*/ 369 w 669"/>
                <a:gd name="T83" fmla="*/ 370 h 1018"/>
                <a:gd name="T84" fmla="*/ 350 w 669"/>
                <a:gd name="T85" fmla="*/ 445 h 1018"/>
                <a:gd name="T86" fmla="*/ 334 w 669"/>
                <a:gd name="T87" fmla="*/ 499 h 1018"/>
                <a:gd name="T88" fmla="*/ 292 w 669"/>
                <a:gd name="T89" fmla="*/ 533 h 1018"/>
                <a:gd name="T90" fmla="*/ 245 w 669"/>
                <a:gd name="T91" fmla="*/ 540 h 1018"/>
                <a:gd name="T92" fmla="*/ 194 w 669"/>
                <a:gd name="T93" fmla="*/ 519 h 1018"/>
                <a:gd name="T94" fmla="*/ 163 w 669"/>
                <a:gd name="T95" fmla="*/ 474 h 1018"/>
                <a:gd name="T96" fmla="*/ 170 w 669"/>
                <a:gd name="T97" fmla="*/ 293 h 1018"/>
                <a:gd name="T98" fmla="*/ 242 w 669"/>
                <a:gd name="T99" fmla="*/ 317 h 1018"/>
                <a:gd name="T100" fmla="*/ 317 w 669"/>
                <a:gd name="T101" fmla="*/ 305 h 1018"/>
                <a:gd name="T102" fmla="*/ 387 w 669"/>
                <a:gd name="T103" fmla="*/ 247 h 1018"/>
                <a:gd name="T104" fmla="*/ 414 w 669"/>
                <a:gd name="T105" fmla="*/ 159 h 1018"/>
                <a:gd name="T106" fmla="*/ 425 w 669"/>
                <a:gd name="T107" fmla="*/ 113 h 1018"/>
                <a:gd name="T108" fmla="*/ 464 w 669"/>
                <a:gd name="T109" fmla="*/ 75 h 1018"/>
                <a:gd name="T110" fmla="*/ 509 w 669"/>
                <a:gd name="T111" fmla="*/ 64 h 1018"/>
                <a:gd name="T112" fmla="*/ 562 w 669"/>
                <a:gd name="T113" fmla="*/ 80 h 1018"/>
                <a:gd name="T114" fmla="*/ 597 w 669"/>
                <a:gd name="T115" fmla="*/ 12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69" h="1018">
                  <a:moveTo>
                    <a:pt x="509" y="0"/>
                  </a:moveTo>
                  <a:lnTo>
                    <a:pt x="509" y="0"/>
                  </a:lnTo>
                  <a:lnTo>
                    <a:pt x="493" y="1"/>
                  </a:lnTo>
                  <a:lnTo>
                    <a:pt x="478" y="3"/>
                  </a:lnTo>
                  <a:lnTo>
                    <a:pt x="462" y="7"/>
                  </a:lnTo>
                  <a:lnTo>
                    <a:pt x="448" y="12"/>
                  </a:lnTo>
                  <a:lnTo>
                    <a:pt x="434" y="19"/>
                  </a:lnTo>
                  <a:lnTo>
                    <a:pt x="421" y="27"/>
                  </a:lnTo>
                  <a:lnTo>
                    <a:pt x="408" y="36"/>
                  </a:lnTo>
                  <a:lnTo>
                    <a:pt x="397" y="47"/>
                  </a:lnTo>
                  <a:lnTo>
                    <a:pt x="387" y="58"/>
                  </a:lnTo>
                  <a:lnTo>
                    <a:pt x="378" y="70"/>
                  </a:lnTo>
                  <a:lnTo>
                    <a:pt x="369" y="83"/>
                  </a:lnTo>
                  <a:lnTo>
                    <a:pt x="363" y="97"/>
                  </a:lnTo>
                  <a:lnTo>
                    <a:pt x="358" y="112"/>
                  </a:lnTo>
                  <a:lnTo>
                    <a:pt x="353" y="127"/>
                  </a:lnTo>
                  <a:lnTo>
                    <a:pt x="351" y="142"/>
                  </a:lnTo>
                  <a:lnTo>
                    <a:pt x="350" y="159"/>
                  </a:lnTo>
                  <a:lnTo>
                    <a:pt x="350" y="159"/>
                  </a:lnTo>
                  <a:lnTo>
                    <a:pt x="350" y="169"/>
                  </a:lnTo>
                  <a:lnTo>
                    <a:pt x="348" y="178"/>
                  </a:lnTo>
                  <a:lnTo>
                    <a:pt x="346" y="187"/>
                  </a:lnTo>
                  <a:lnTo>
                    <a:pt x="343" y="196"/>
                  </a:lnTo>
                  <a:lnTo>
                    <a:pt x="338" y="205"/>
                  </a:lnTo>
                  <a:lnTo>
                    <a:pt x="334" y="212"/>
                  </a:lnTo>
                  <a:lnTo>
                    <a:pt x="329" y="220"/>
                  </a:lnTo>
                  <a:lnTo>
                    <a:pt x="322" y="226"/>
                  </a:lnTo>
                  <a:lnTo>
                    <a:pt x="316" y="232"/>
                  </a:lnTo>
                  <a:lnTo>
                    <a:pt x="308" y="238"/>
                  </a:lnTo>
                  <a:lnTo>
                    <a:pt x="301" y="243"/>
                  </a:lnTo>
                  <a:lnTo>
                    <a:pt x="292" y="247"/>
                  </a:lnTo>
                  <a:lnTo>
                    <a:pt x="284" y="251"/>
                  </a:lnTo>
                  <a:lnTo>
                    <a:pt x="274" y="253"/>
                  </a:lnTo>
                  <a:lnTo>
                    <a:pt x="264" y="254"/>
                  </a:lnTo>
                  <a:lnTo>
                    <a:pt x="255" y="255"/>
                  </a:lnTo>
                  <a:lnTo>
                    <a:pt x="255" y="255"/>
                  </a:lnTo>
                  <a:lnTo>
                    <a:pt x="245" y="254"/>
                  </a:lnTo>
                  <a:lnTo>
                    <a:pt x="235" y="253"/>
                  </a:lnTo>
                  <a:lnTo>
                    <a:pt x="227" y="251"/>
                  </a:lnTo>
                  <a:lnTo>
                    <a:pt x="218" y="247"/>
                  </a:lnTo>
                  <a:lnTo>
                    <a:pt x="209" y="243"/>
                  </a:lnTo>
                  <a:lnTo>
                    <a:pt x="202" y="238"/>
                  </a:lnTo>
                  <a:lnTo>
                    <a:pt x="194" y="232"/>
                  </a:lnTo>
                  <a:lnTo>
                    <a:pt x="187" y="226"/>
                  </a:lnTo>
                  <a:lnTo>
                    <a:pt x="182" y="220"/>
                  </a:lnTo>
                  <a:lnTo>
                    <a:pt x="176" y="212"/>
                  </a:lnTo>
                  <a:lnTo>
                    <a:pt x="171" y="205"/>
                  </a:lnTo>
                  <a:lnTo>
                    <a:pt x="167" y="196"/>
                  </a:lnTo>
                  <a:lnTo>
                    <a:pt x="163" y="187"/>
                  </a:lnTo>
                  <a:lnTo>
                    <a:pt x="161" y="178"/>
                  </a:lnTo>
                  <a:lnTo>
                    <a:pt x="160" y="169"/>
                  </a:lnTo>
                  <a:lnTo>
                    <a:pt x="159" y="159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67" y="114"/>
                  </a:lnTo>
                  <a:lnTo>
                    <a:pt x="173" y="109"/>
                  </a:lnTo>
                  <a:lnTo>
                    <a:pt x="173" y="109"/>
                  </a:lnTo>
                  <a:lnTo>
                    <a:pt x="177" y="104"/>
                  </a:lnTo>
                  <a:lnTo>
                    <a:pt x="181" y="98"/>
                  </a:lnTo>
                  <a:lnTo>
                    <a:pt x="187" y="88"/>
                  </a:lnTo>
                  <a:lnTo>
                    <a:pt x="190" y="76"/>
                  </a:lnTo>
                  <a:lnTo>
                    <a:pt x="191" y="64"/>
                  </a:lnTo>
                  <a:lnTo>
                    <a:pt x="190" y="51"/>
                  </a:lnTo>
                  <a:lnTo>
                    <a:pt x="187" y="39"/>
                  </a:lnTo>
                  <a:lnTo>
                    <a:pt x="181" y="29"/>
                  </a:lnTo>
                  <a:lnTo>
                    <a:pt x="177" y="23"/>
                  </a:lnTo>
                  <a:lnTo>
                    <a:pt x="173" y="19"/>
                  </a:lnTo>
                  <a:lnTo>
                    <a:pt x="173" y="19"/>
                  </a:lnTo>
                  <a:lnTo>
                    <a:pt x="168" y="15"/>
                  </a:lnTo>
                  <a:lnTo>
                    <a:pt x="162" y="10"/>
                  </a:lnTo>
                  <a:lnTo>
                    <a:pt x="152" y="5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15" y="1"/>
                  </a:lnTo>
                  <a:lnTo>
                    <a:pt x="103" y="5"/>
                  </a:lnTo>
                  <a:lnTo>
                    <a:pt x="93" y="10"/>
                  </a:lnTo>
                  <a:lnTo>
                    <a:pt x="87" y="15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79" y="23"/>
                  </a:lnTo>
                  <a:lnTo>
                    <a:pt x="74" y="29"/>
                  </a:lnTo>
                  <a:lnTo>
                    <a:pt x="69" y="39"/>
                  </a:lnTo>
                  <a:lnTo>
                    <a:pt x="66" y="51"/>
                  </a:lnTo>
                  <a:lnTo>
                    <a:pt x="64" y="64"/>
                  </a:lnTo>
                  <a:lnTo>
                    <a:pt x="66" y="76"/>
                  </a:lnTo>
                  <a:lnTo>
                    <a:pt x="69" y="88"/>
                  </a:lnTo>
                  <a:lnTo>
                    <a:pt x="74" y="98"/>
                  </a:lnTo>
                  <a:lnTo>
                    <a:pt x="79" y="104"/>
                  </a:lnTo>
                  <a:lnTo>
                    <a:pt x="83" y="109"/>
                  </a:lnTo>
                  <a:lnTo>
                    <a:pt x="83" y="109"/>
                  </a:lnTo>
                  <a:lnTo>
                    <a:pt x="89" y="114"/>
                  </a:lnTo>
                  <a:lnTo>
                    <a:pt x="96" y="119"/>
                  </a:lnTo>
                  <a:lnTo>
                    <a:pt x="96" y="954"/>
                  </a:lnTo>
                  <a:lnTo>
                    <a:pt x="32" y="954"/>
                  </a:lnTo>
                  <a:lnTo>
                    <a:pt x="32" y="954"/>
                  </a:lnTo>
                  <a:lnTo>
                    <a:pt x="26" y="954"/>
                  </a:lnTo>
                  <a:lnTo>
                    <a:pt x="20" y="957"/>
                  </a:lnTo>
                  <a:lnTo>
                    <a:pt x="14" y="960"/>
                  </a:lnTo>
                  <a:lnTo>
                    <a:pt x="10" y="963"/>
                  </a:lnTo>
                  <a:lnTo>
                    <a:pt x="6" y="968"/>
                  </a:lnTo>
                  <a:lnTo>
                    <a:pt x="2" y="974"/>
                  </a:lnTo>
                  <a:lnTo>
                    <a:pt x="1" y="979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1" y="992"/>
                  </a:lnTo>
                  <a:lnTo>
                    <a:pt x="2" y="998"/>
                  </a:lnTo>
                  <a:lnTo>
                    <a:pt x="6" y="1004"/>
                  </a:lnTo>
                  <a:lnTo>
                    <a:pt x="10" y="1008"/>
                  </a:lnTo>
                  <a:lnTo>
                    <a:pt x="14" y="1012"/>
                  </a:lnTo>
                  <a:lnTo>
                    <a:pt x="20" y="1016"/>
                  </a:lnTo>
                  <a:lnTo>
                    <a:pt x="26" y="1017"/>
                  </a:lnTo>
                  <a:lnTo>
                    <a:pt x="32" y="1018"/>
                  </a:lnTo>
                  <a:lnTo>
                    <a:pt x="223" y="1018"/>
                  </a:lnTo>
                  <a:lnTo>
                    <a:pt x="223" y="1018"/>
                  </a:lnTo>
                  <a:lnTo>
                    <a:pt x="230" y="1017"/>
                  </a:lnTo>
                  <a:lnTo>
                    <a:pt x="235" y="1016"/>
                  </a:lnTo>
                  <a:lnTo>
                    <a:pt x="241" y="1012"/>
                  </a:lnTo>
                  <a:lnTo>
                    <a:pt x="246" y="1008"/>
                  </a:lnTo>
                  <a:lnTo>
                    <a:pt x="249" y="1004"/>
                  </a:lnTo>
                  <a:lnTo>
                    <a:pt x="252" y="998"/>
                  </a:lnTo>
                  <a:lnTo>
                    <a:pt x="255" y="992"/>
                  </a:lnTo>
                  <a:lnTo>
                    <a:pt x="255" y="986"/>
                  </a:lnTo>
                  <a:lnTo>
                    <a:pt x="255" y="986"/>
                  </a:lnTo>
                  <a:lnTo>
                    <a:pt x="255" y="979"/>
                  </a:lnTo>
                  <a:lnTo>
                    <a:pt x="252" y="974"/>
                  </a:lnTo>
                  <a:lnTo>
                    <a:pt x="249" y="968"/>
                  </a:lnTo>
                  <a:lnTo>
                    <a:pt x="246" y="963"/>
                  </a:lnTo>
                  <a:lnTo>
                    <a:pt x="241" y="960"/>
                  </a:lnTo>
                  <a:lnTo>
                    <a:pt x="235" y="957"/>
                  </a:lnTo>
                  <a:lnTo>
                    <a:pt x="230" y="954"/>
                  </a:lnTo>
                  <a:lnTo>
                    <a:pt x="223" y="954"/>
                  </a:lnTo>
                  <a:lnTo>
                    <a:pt x="159" y="954"/>
                  </a:lnTo>
                  <a:lnTo>
                    <a:pt x="159" y="571"/>
                  </a:lnTo>
                  <a:lnTo>
                    <a:pt x="159" y="571"/>
                  </a:lnTo>
                  <a:lnTo>
                    <a:pt x="170" y="579"/>
                  </a:lnTo>
                  <a:lnTo>
                    <a:pt x="181" y="585"/>
                  </a:lnTo>
                  <a:lnTo>
                    <a:pt x="192" y="591"/>
                  </a:lnTo>
                  <a:lnTo>
                    <a:pt x="204" y="595"/>
                  </a:lnTo>
                  <a:lnTo>
                    <a:pt x="216" y="599"/>
                  </a:lnTo>
                  <a:lnTo>
                    <a:pt x="229" y="602"/>
                  </a:lnTo>
                  <a:lnTo>
                    <a:pt x="242" y="604"/>
                  </a:lnTo>
                  <a:lnTo>
                    <a:pt x="255" y="605"/>
                  </a:lnTo>
                  <a:lnTo>
                    <a:pt x="255" y="605"/>
                  </a:lnTo>
                  <a:lnTo>
                    <a:pt x="271" y="604"/>
                  </a:lnTo>
                  <a:lnTo>
                    <a:pt x="287" y="602"/>
                  </a:lnTo>
                  <a:lnTo>
                    <a:pt x="302" y="597"/>
                  </a:lnTo>
                  <a:lnTo>
                    <a:pt x="317" y="592"/>
                  </a:lnTo>
                  <a:lnTo>
                    <a:pt x="331" y="585"/>
                  </a:lnTo>
                  <a:lnTo>
                    <a:pt x="344" y="577"/>
                  </a:lnTo>
                  <a:lnTo>
                    <a:pt x="356" y="568"/>
                  </a:lnTo>
                  <a:lnTo>
                    <a:pt x="367" y="558"/>
                  </a:lnTo>
                  <a:lnTo>
                    <a:pt x="378" y="547"/>
                  </a:lnTo>
                  <a:lnTo>
                    <a:pt x="387" y="534"/>
                  </a:lnTo>
                  <a:lnTo>
                    <a:pt x="395" y="521"/>
                  </a:lnTo>
                  <a:lnTo>
                    <a:pt x="402" y="507"/>
                  </a:lnTo>
                  <a:lnTo>
                    <a:pt x="407" y="492"/>
                  </a:lnTo>
                  <a:lnTo>
                    <a:pt x="410" y="477"/>
                  </a:lnTo>
                  <a:lnTo>
                    <a:pt x="413" y="462"/>
                  </a:lnTo>
                  <a:lnTo>
                    <a:pt x="414" y="445"/>
                  </a:lnTo>
                  <a:lnTo>
                    <a:pt x="414" y="445"/>
                  </a:lnTo>
                  <a:lnTo>
                    <a:pt x="414" y="435"/>
                  </a:lnTo>
                  <a:lnTo>
                    <a:pt x="415" y="426"/>
                  </a:lnTo>
                  <a:lnTo>
                    <a:pt x="419" y="417"/>
                  </a:lnTo>
                  <a:lnTo>
                    <a:pt x="422" y="408"/>
                  </a:lnTo>
                  <a:lnTo>
                    <a:pt x="425" y="400"/>
                  </a:lnTo>
                  <a:lnTo>
                    <a:pt x="431" y="392"/>
                  </a:lnTo>
                  <a:lnTo>
                    <a:pt x="436" y="385"/>
                  </a:lnTo>
                  <a:lnTo>
                    <a:pt x="442" y="378"/>
                  </a:lnTo>
                  <a:lnTo>
                    <a:pt x="449" y="372"/>
                  </a:lnTo>
                  <a:lnTo>
                    <a:pt x="456" y="367"/>
                  </a:lnTo>
                  <a:lnTo>
                    <a:pt x="464" y="361"/>
                  </a:lnTo>
                  <a:lnTo>
                    <a:pt x="472" y="357"/>
                  </a:lnTo>
                  <a:lnTo>
                    <a:pt x="481" y="354"/>
                  </a:lnTo>
                  <a:lnTo>
                    <a:pt x="491" y="352"/>
                  </a:lnTo>
                  <a:lnTo>
                    <a:pt x="499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20" y="350"/>
                  </a:lnTo>
                  <a:lnTo>
                    <a:pt x="528" y="352"/>
                  </a:lnTo>
                  <a:lnTo>
                    <a:pt x="538" y="354"/>
                  </a:lnTo>
                  <a:lnTo>
                    <a:pt x="546" y="357"/>
                  </a:lnTo>
                  <a:lnTo>
                    <a:pt x="555" y="361"/>
                  </a:lnTo>
                  <a:lnTo>
                    <a:pt x="562" y="367"/>
                  </a:lnTo>
                  <a:lnTo>
                    <a:pt x="570" y="372"/>
                  </a:lnTo>
                  <a:lnTo>
                    <a:pt x="576" y="378"/>
                  </a:lnTo>
                  <a:lnTo>
                    <a:pt x="583" y="385"/>
                  </a:lnTo>
                  <a:lnTo>
                    <a:pt x="588" y="392"/>
                  </a:lnTo>
                  <a:lnTo>
                    <a:pt x="594" y="400"/>
                  </a:lnTo>
                  <a:lnTo>
                    <a:pt x="597" y="408"/>
                  </a:lnTo>
                  <a:lnTo>
                    <a:pt x="600" y="417"/>
                  </a:lnTo>
                  <a:lnTo>
                    <a:pt x="603" y="426"/>
                  </a:lnTo>
                  <a:lnTo>
                    <a:pt x="604" y="435"/>
                  </a:lnTo>
                  <a:lnTo>
                    <a:pt x="604" y="445"/>
                  </a:lnTo>
                  <a:lnTo>
                    <a:pt x="604" y="445"/>
                  </a:lnTo>
                  <a:lnTo>
                    <a:pt x="605" y="451"/>
                  </a:lnTo>
                  <a:lnTo>
                    <a:pt x="608" y="458"/>
                  </a:lnTo>
                  <a:lnTo>
                    <a:pt x="610" y="463"/>
                  </a:lnTo>
                  <a:lnTo>
                    <a:pt x="614" y="467"/>
                  </a:lnTo>
                  <a:lnTo>
                    <a:pt x="618" y="472"/>
                  </a:lnTo>
                  <a:lnTo>
                    <a:pt x="624" y="475"/>
                  </a:lnTo>
                  <a:lnTo>
                    <a:pt x="630" y="476"/>
                  </a:lnTo>
                  <a:lnTo>
                    <a:pt x="637" y="477"/>
                  </a:lnTo>
                  <a:lnTo>
                    <a:pt x="637" y="477"/>
                  </a:lnTo>
                  <a:lnTo>
                    <a:pt x="643" y="476"/>
                  </a:lnTo>
                  <a:lnTo>
                    <a:pt x="649" y="475"/>
                  </a:lnTo>
                  <a:lnTo>
                    <a:pt x="655" y="472"/>
                  </a:lnTo>
                  <a:lnTo>
                    <a:pt x="659" y="467"/>
                  </a:lnTo>
                  <a:lnTo>
                    <a:pt x="663" y="463"/>
                  </a:lnTo>
                  <a:lnTo>
                    <a:pt x="665" y="458"/>
                  </a:lnTo>
                  <a:lnTo>
                    <a:pt x="668" y="451"/>
                  </a:lnTo>
                  <a:lnTo>
                    <a:pt x="669" y="445"/>
                  </a:lnTo>
                  <a:lnTo>
                    <a:pt x="669" y="159"/>
                  </a:lnTo>
                  <a:lnTo>
                    <a:pt x="669" y="159"/>
                  </a:lnTo>
                  <a:lnTo>
                    <a:pt x="668" y="142"/>
                  </a:lnTo>
                  <a:lnTo>
                    <a:pt x="665" y="127"/>
                  </a:lnTo>
                  <a:lnTo>
                    <a:pt x="661" y="112"/>
                  </a:lnTo>
                  <a:lnTo>
                    <a:pt x="656" y="97"/>
                  </a:lnTo>
                  <a:lnTo>
                    <a:pt x="649" y="83"/>
                  </a:lnTo>
                  <a:lnTo>
                    <a:pt x="641" y="70"/>
                  </a:lnTo>
                  <a:lnTo>
                    <a:pt x="632" y="58"/>
                  </a:lnTo>
                  <a:lnTo>
                    <a:pt x="621" y="47"/>
                  </a:lnTo>
                  <a:lnTo>
                    <a:pt x="611" y="36"/>
                  </a:lnTo>
                  <a:lnTo>
                    <a:pt x="598" y="27"/>
                  </a:lnTo>
                  <a:lnTo>
                    <a:pt x="585" y="19"/>
                  </a:lnTo>
                  <a:lnTo>
                    <a:pt x="571" y="12"/>
                  </a:lnTo>
                  <a:lnTo>
                    <a:pt x="556" y="7"/>
                  </a:lnTo>
                  <a:lnTo>
                    <a:pt x="541" y="3"/>
                  </a:lnTo>
                  <a:lnTo>
                    <a:pt x="526" y="1"/>
                  </a:lnTo>
                  <a:lnTo>
                    <a:pt x="509" y="0"/>
                  </a:lnTo>
                  <a:lnTo>
                    <a:pt x="509" y="0"/>
                  </a:lnTo>
                  <a:close/>
                  <a:moveTo>
                    <a:pt x="604" y="318"/>
                  </a:moveTo>
                  <a:lnTo>
                    <a:pt x="604" y="318"/>
                  </a:lnTo>
                  <a:lnTo>
                    <a:pt x="595" y="311"/>
                  </a:lnTo>
                  <a:lnTo>
                    <a:pt x="584" y="304"/>
                  </a:lnTo>
                  <a:lnTo>
                    <a:pt x="572" y="299"/>
                  </a:lnTo>
                  <a:lnTo>
                    <a:pt x="560" y="295"/>
                  </a:lnTo>
                  <a:lnTo>
                    <a:pt x="549" y="291"/>
                  </a:lnTo>
                  <a:lnTo>
                    <a:pt x="536" y="288"/>
                  </a:lnTo>
                  <a:lnTo>
                    <a:pt x="523" y="287"/>
                  </a:lnTo>
                  <a:lnTo>
                    <a:pt x="509" y="286"/>
                  </a:lnTo>
                  <a:lnTo>
                    <a:pt x="509" y="286"/>
                  </a:lnTo>
                  <a:lnTo>
                    <a:pt x="493" y="287"/>
                  </a:lnTo>
                  <a:lnTo>
                    <a:pt x="478" y="289"/>
                  </a:lnTo>
                  <a:lnTo>
                    <a:pt x="462" y="294"/>
                  </a:lnTo>
                  <a:lnTo>
                    <a:pt x="448" y="299"/>
                  </a:lnTo>
                  <a:lnTo>
                    <a:pt x="434" y="305"/>
                  </a:lnTo>
                  <a:lnTo>
                    <a:pt x="421" y="314"/>
                  </a:lnTo>
                  <a:lnTo>
                    <a:pt x="408" y="323"/>
                  </a:lnTo>
                  <a:lnTo>
                    <a:pt x="397" y="333"/>
                  </a:lnTo>
                  <a:lnTo>
                    <a:pt x="387" y="344"/>
                  </a:lnTo>
                  <a:lnTo>
                    <a:pt x="378" y="357"/>
                  </a:lnTo>
                  <a:lnTo>
                    <a:pt x="369" y="370"/>
                  </a:lnTo>
                  <a:lnTo>
                    <a:pt x="363" y="384"/>
                  </a:lnTo>
                  <a:lnTo>
                    <a:pt x="358" y="398"/>
                  </a:lnTo>
                  <a:lnTo>
                    <a:pt x="353" y="414"/>
                  </a:lnTo>
                  <a:lnTo>
                    <a:pt x="351" y="429"/>
                  </a:lnTo>
                  <a:lnTo>
                    <a:pt x="350" y="445"/>
                  </a:lnTo>
                  <a:lnTo>
                    <a:pt x="350" y="445"/>
                  </a:lnTo>
                  <a:lnTo>
                    <a:pt x="350" y="455"/>
                  </a:lnTo>
                  <a:lnTo>
                    <a:pt x="348" y="464"/>
                  </a:lnTo>
                  <a:lnTo>
                    <a:pt x="346" y="474"/>
                  </a:lnTo>
                  <a:lnTo>
                    <a:pt x="343" y="482"/>
                  </a:lnTo>
                  <a:lnTo>
                    <a:pt x="338" y="491"/>
                  </a:lnTo>
                  <a:lnTo>
                    <a:pt x="334" y="499"/>
                  </a:lnTo>
                  <a:lnTo>
                    <a:pt x="329" y="506"/>
                  </a:lnTo>
                  <a:lnTo>
                    <a:pt x="322" y="512"/>
                  </a:lnTo>
                  <a:lnTo>
                    <a:pt x="316" y="519"/>
                  </a:lnTo>
                  <a:lnTo>
                    <a:pt x="308" y="524"/>
                  </a:lnTo>
                  <a:lnTo>
                    <a:pt x="301" y="530"/>
                  </a:lnTo>
                  <a:lnTo>
                    <a:pt x="292" y="533"/>
                  </a:lnTo>
                  <a:lnTo>
                    <a:pt x="284" y="536"/>
                  </a:lnTo>
                  <a:lnTo>
                    <a:pt x="274" y="538"/>
                  </a:lnTo>
                  <a:lnTo>
                    <a:pt x="264" y="540"/>
                  </a:lnTo>
                  <a:lnTo>
                    <a:pt x="255" y="540"/>
                  </a:lnTo>
                  <a:lnTo>
                    <a:pt x="255" y="540"/>
                  </a:lnTo>
                  <a:lnTo>
                    <a:pt x="245" y="540"/>
                  </a:lnTo>
                  <a:lnTo>
                    <a:pt x="235" y="538"/>
                  </a:lnTo>
                  <a:lnTo>
                    <a:pt x="227" y="536"/>
                  </a:lnTo>
                  <a:lnTo>
                    <a:pt x="218" y="533"/>
                  </a:lnTo>
                  <a:lnTo>
                    <a:pt x="209" y="530"/>
                  </a:lnTo>
                  <a:lnTo>
                    <a:pt x="202" y="524"/>
                  </a:lnTo>
                  <a:lnTo>
                    <a:pt x="194" y="519"/>
                  </a:lnTo>
                  <a:lnTo>
                    <a:pt x="187" y="512"/>
                  </a:lnTo>
                  <a:lnTo>
                    <a:pt x="182" y="506"/>
                  </a:lnTo>
                  <a:lnTo>
                    <a:pt x="176" y="499"/>
                  </a:lnTo>
                  <a:lnTo>
                    <a:pt x="171" y="491"/>
                  </a:lnTo>
                  <a:lnTo>
                    <a:pt x="167" y="482"/>
                  </a:lnTo>
                  <a:lnTo>
                    <a:pt x="163" y="474"/>
                  </a:lnTo>
                  <a:lnTo>
                    <a:pt x="161" y="464"/>
                  </a:lnTo>
                  <a:lnTo>
                    <a:pt x="160" y="455"/>
                  </a:lnTo>
                  <a:lnTo>
                    <a:pt x="159" y="445"/>
                  </a:lnTo>
                  <a:lnTo>
                    <a:pt x="159" y="285"/>
                  </a:lnTo>
                  <a:lnTo>
                    <a:pt x="159" y="285"/>
                  </a:lnTo>
                  <a:lnTo>
                    <a:pt x="170" y="293"/>
                  </a:lnTo>
                  <a:lnTo>
                    <a:pt x="181" y="299"/>
                  </a:lnTo>
                  <a:lnTo>
                    <a:pt x="192" y="304"/>
                  </a:lnTo>
                  <a:lnTo>
                    <a:pt x="204" y="310"/>
                  </a:lnTo>
                  <a:lnTo>
                    <a:pt x="216" y="313"/>
                  </a:lnTo>
                  <a:lnTo>
                    <a:pt x="229" y="316"/>
                  </a:lnTo>
                  <a:lnTo>
                    <a:pt x="242" y="317"/>
                  </a:lnTo>
                  <a:lnTo>
                    <a:pt x="255" y="318"/>
                  </a:lnTo>
                  <a:lnTo>
                    <a:pt x="255" y="318"/>
                  </a:lnTo>
                  <a:lnTo>
                    <a:pt x="271" y="317"/>
                  </a:lnTo>
                  <a:lnTo>
                    <a:pt x="287" y="315"/>
                  </a:lnTo>
                  <a:lnTo>
                    <a:pt x="302" y="311"/>
                  </a:lnTo>
                  <a:lnTo>
                    <a:pt x="317" y="305"/>
                  </a:lnTo>
                  <a:lnTo>
                    <a:pt x="331" y="299"/>
                  </a:lnTo>
                  <a:lnTo>
                    <a:pt x="344" y="290"/>
                  </a:lnTo>
                  <a:lnTo>
                    <a:pt x="356" y="282"/>
                  </a:lnTo>
                  <a:lnTo>
                    <a:pt x="367" y="271"/>
                  </a:lnTo>
                  <a:lnTo>
                    <a:pt x="378" y="260"/>
                  </a:lnTo>
                  <a:lnTo>
                    <a:pt x="387" y="247"/>
                  </a:lnTo>
                  <a:lnTo>
                    <a:pt x="395" y="235"/>
                  </a:lnTo>
                  <a:lnTo>
                    <a:pt x="402" y="221"/>
                  </a:lnTo>
                  <a:lnTo>
                    <a:pt x="407" y="207"/>
                  </a:lnTo>
                  <a:lnTo>
                    <a:pt x="410" y="191"/>
                  </a:lnTo>
                  <a:lnTo>
                    <a:pt x="413" y="176"/>
                  </a:lnTo>
                  <a:lnTo>
                    <a:pt x="414" y="159"/>
                  </a:lnTo>
                  <a:lnTo>
                    <a:pt x="414" y="159"/>
                  </a:lnTo>
                  <a:lnTo>
                    <a:pt x="414" y="150"/>
                  </a:lnTo>
                  <a:lnTo>
                    <a:pt x="415" y="140"/>
                  </a:lnTo>
                  <a:lnTo>
                    <a:pt x="419" y="130"/>
                  </a:lnTo>
                  <a:lnTo>
                    <a:pt x="422" y="122"/>
                  </a:lnTo>
                  <a:lnTo>
                    <a:pt x="425" y="113"/>
                  </a:lnTo>
                  <a:lnTo>
                    <a:pt x="431" y="106"/>
                  </a:lnTo>
                  <a:lnTo>
                    <a:pt x="436" y="98"/>
                  </a:lnTo>
                  <a:lnTo>
                    <a:pt x="442" y="92"/>
                  </a:lnTo>
                  <a:lnTo>
                    <a:pt x="449" y="85"/>
                  </a:lnTo>
                  <a:lnTo>
                    <a:pt x="456" y="80"/>
                  </a:lnTo>
                  <a:lnTo>
                    <a:pt x="464" y="75"/>
                  </a:lnTo>
                  <a:lnTo>
                    <a:pt x="472" y="71"/>
                  </a:lnTo>
                  <a:lnTo>
                    <a:pt x="481" y="68"/>
                  </a:lnTo>
                  <a:lnTo>
                    <a:pt x="491" y="65"/>
                  </a:lnTo>
                  <a:lnTo>
                    <a:pt x="499" y="64"/>
                  </a:lnTo>
                  <a:lnTo>
                    <a:pt x="509" y="64"/>
                  </a:lnTo>
                  <a:lnTo>
                    <a:pt x="509" y="64"/>
                  </a:lnTo>
                  <a:lnTo>
                    <a:pt x="520" y="64"/>
                  </a:lnTo>
                  <a:lnTo>
                    <a:pt x="528" y="65"/>
                  </a:lnTo>
                  <a:lnTo>
                    <a:pt x="538" y="68"/>
                  </a:lnTo>
                  <a:lnTo>
                    <a:pt x="546" y="71"/>
                  </a:lnTo>
                  <a:lnTo>
                    <a:pt x="555" y="75"/>
                  </a:lnTo>
                  <a:lnTo>
                    <a:pt x="562" y="80"/>
                  </a:lnTo>
                  <a:lnTo>
                    <a:pt x="570" y="85"/>
                  </a:lnTo>
                  <a:lnTo>
                    <a:pt x="576" y="92"/>
                  </a:lnTo>
                  <a:lnTo>
                    <a:pt x="583" y="98"/>
                  </a:lnTo>
                  <a:lnTo>
                    <a:pt x="588" y="106"/>
                  </a:lnTo>
                  <a:lnTo>
                    <a:pt x="594" y="113"/>
                  </a:lnTo>
                  <a:lnTo>
                    <a:pt x="597" y="122"/>
                  </a:lnTo>
                  <a:lnTo>
                    <a:pt x="600" y="130"/>
                  </a:lnTo>
                  <a:lnTo>
                    <a:pt x="603" y="140"/>
                  </a:lnTo>
                  <a:lnTo>
                    <a:pt x="604" y="150"/>
                  </a:lnTo>
                  <a:lnTo>
                    <a:pt x="604" y="159"/>
                  </a:lnTo>
                  <a:lnTo>
                    <a:pt x="604" y="318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146560E-EADE-4CD1-A9BE-FD097004938A}"/>
              </a:ext>
            </a:extLst>
          </p:cNvPr>
          <p:cNvGrpSpPr/>
          <p:nvPr/>
        </p:nvGrpSpPr>
        <p:grpSpPr>
          <a:xfrm>
            <a:off x="1100338" y="4838024"/>
            <a:ext cx="792000" cy="792000"/>
            <a:chOff x="8001000" y="3009900"/>
            <a:chExt cx="792000" cy="792000"/>
          </a:xfrm>
          <a:solidFill>
            <a:srgbClr val="FFD966"/>
          </a:solidFill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8AF73AB-7661-445C-BAB4-C3739D74F710}"/>
                </a:ext>
              </a:extLst>
            </p:cNvPr>
            <p:cNvSpPr/>
            <p:nvPr/>
          </p:nvSpPr>
          <p:spPr>
            <a:xfrm>
              <a:off x="8001000" y="3009900"/>
              <a:ext cx="792000" cy="792000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6339651-28FC-4862-AE39-2D2265F871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35075" y="3244334"/>
              <a:ext cx="323850" cy="323850"/>
            </a:xfrm>
            <a:custGeom>
              <a:avLst/>
              <a:gdLst>
                <a:gd name="T0" fmla="*/ 410 w 1017"/>
                <a:gd name="T1" fmla="*/ 428 h 1018"/>
                <a:gd name="T2" fmla="*/ 220 w 1017"/>
                <a:gd name="T3" fmla="*/ 735 h 1018"/>
                <a:gd name="T4" fmla="*/ 283 w 1017"/>
                <a:gd name="T5" fmla="*/ 797 h 1018"/>
                <a:gd name="T6" fmla="*/ 581 w 1017"/>
                <a:gd name="T7" fmla="*/ 613 h 1018"/>
                <a:gd name="T8" fmla="*/ 781 w 1017"/>
                <a:gd name="T9" fmla="*/ 326 h 1018"/>
                <a:gd name="T10" fmla="*/ 778 w 1017"/>
                <a:gd name="T11" fmla="*/ 239 h 1018"/>
                <a:gd name="T12" fmla="*/ 691 w 1017"/>
                <a:gd name="T13" fmla="*/ 236 h 1018"/>
                <a:gd name="T14" fmla="*/ 405 w 1017"/>
                <a:gd name="T15" fmla="*/ 584 h 1018"/>
                <a:gd name="T16" fmla="*/ 567 w 1017"/>
                <a:gd name="T17" fmla="*/ 531 h 1018"/>
                <a:gd name="T18" fmla="*/ 473 w 1017"/>
                <a:gd name="T19" fmla="*/ 562 h 1018"/>
                <a:gd name="T20" fmla="*/ 448 w 1017"/>
                <a:gd name="T21" fmla="*/ 487 h 1018"/>
                <a:gd name="T22" fmla="*/ 539 w 1017"/>
                <a:gd name="T23" fmla="*/ 453 h 1018"/>
                <a:gd name="T24" fmla="*/ 571 w 1017"/>
                <a:gd name="T25" fmla="*/ 520 h 1018"/>
                <a:gd name="T26" fmla="*/ 382 w 1017"/>
                <a:gd name="T27" fmla="*/ 16 h 1018"/>
                <a:gd name="T28" fmla="*/ 184 w 1017"/>
                <a:gd name="T29" fmla="*/ 116 h 1018"/>
                <a:gd name="T30" fmla="*/ 49 w 1017"/>
                <a:gd name="T31" fmla="*/ 289 h 1018"/>
                <a:gd name="T32" fmla="*/ 0 w 1017"/>
                <a:gd name="T33" fmla="*/ 509 h 1018"/>
                <a:gd name="T34" fmla="*/ 40 w 1017"/>
                <a:gd name="T35" fmla="*/ 707 h 1018"/>
                <a:gd name="T36" fmla="*/ 166 w 1017"/>
                <a:gd name="T37" fmla="*/ 885 h 1018"/>
                <a:gd name="T38" fmla="*/ 357 w 1017"/>
                <a:gd name="T39" fmla="*/ 995 h 1018"/>
                <a:gd name="T40" fmla="*/ 560 w 1017"/>
                <a:gd name="T41" fmla="*/ 1015 h 1018"/>
                <a:gd name="T42" fmla="*/ 772 w 1017"/>
                <a:gd name="T43" fmla="*/ 944 h 1018"/>
                <a:gd name="T44" fmla="*/ 930 w 1017"/>
                <a:gd name="T45" fmla="*/ 793 h 1018"/>
                <a:gd name="T46" fmla="*/ 1012 w 1017"/>
                <a:gd name="T47" fmla="*/ 586 h 1018"/>
                <a:gd name="T48" fmla="*/ 1001 w 1017"/>
                <a:gd name="T49" fmla="*/ 382 h 1018"/>
                <a:gd name="T50" fmla="*/ 901 w 1017"/>
                <a:gd name="T51" fmla="*/ 186 h 1018"/>
                <a:gd name="T52" fmla="*/ 728 w 1017"/>
                <a:gd name="T53" fmla="*/ 50 h 1018"/>
                <a:gd name="T54" fmla="*/ 508 w 1017"/>
                <a:gd name="T55" fmla="*/ 0 h 1018"/>
                <a:gd name="T56" fmla="*/ 376 w 1017"/>
                <a:gd name="T57" fmla="*/ 935 h 1018"/>
                <a:gd name="T58" fmla="*/ 209 w 1017"/>
                <a:gd name="T59" fmla="*/ 838 h 1018"/>
                <a:gd name="T60" fmla="*/ 99 w 1017"/>
                <a:gd name="T61" fmla="*/ 682 h 1018"/>
                <a:gd name="T62" fmla="*/ 63 w 1017"/>
                <a:gd name="T63" fmla="*/ 509 h 1018"/>
                <a:gd name="T64" fmla="*/ 107 w 1017"/>
                <a:gd name="T65" fmla="*/ 315 h 1018"/>
                <a:gd name="T66" fmla="*/ 225 w 1017"/>
                <a:gd name="T67" fmla="*/ 165 h 1018"/>
                <a:gd name="T68" fmla="*/ 397 w 1017"/>
                <a:gd name="T69" fmla="*/ 77 h 1018"/>
                <a:gd name="T70" fmla="*/ 576 w 1017"/>
                <a:gd name="T71" fmla="*/ 69 h 1018"/>
                <a:gd name="T72" fmla="*/ 757 w 1017"/>
                <a:gd name="T73" fmla="*/ 139 h 1018"/>
                <a:gd name="T74" fmla="*/ 889 w 1017"/>
                <a:gd name="T75" fmla="*/ 278 h 1018"/>
                <a:gd name="T76" fmla="*/ 952 w 1017"/>
                <a:gd name="T77" fmla="*/ 463 h 1018"/>
                <a:gd name="T78" fmla="*/ 933 w 1017"/>
                <a:gd name="T79" fmla="*/ 642 h 1018"/>
                <a:gd name="T80" fmla="*/ 838 w 1017"/>
                <a:gd name="T81" fmla="*/ 808 h 1018"/>
                <a:gd name="T82" fmla="*/ 681 w 1017"/>
                <a:gd name="T83" fmla="*/ 919 h 1018"/>
                <a:gd name="T84" fmla="*/ 508 w 1017"/>
                <a:gd name="T85" fmla="*/ 954 h 1018"/>
                <a:gd name="T86" fmla="*/ 540 w 1017"/>
                <a:gd name="T87" fmla="*/ 165 h 1018"/>
                <a:gd name="T88" fmla="*/ 515 w 1017"/>
                <a:gd name="T89" fmla="*/ 128 h 1018"/>
                <a:gd name="T90" fmla="*/ 477 w 1017"/>
                <a:gd name="T91" fmla="*/ 152 h 1018"/>
                <a:gd name="T92" fmla="*/ 502 w 1017"/>
                <a:gd name="T93" fmla="*/ 190 h 1018"/>
                <a:gd name="T94" fmla="*/ 482 w 1017"/>
                <a:gd name="T95" fmla="*/ 841 h 1018"/>
                <a:gd name="T96" fmla="*/ 490 w 1017"/>
                <a:gd name="T97" fmla="*/ 885 h 1018"/>
                <a:gd name="T98" fmla="*/ 534 w 1017"/>
                <a:gd name="T99" fmla="*/ 877 h 1018"/>
                <a:gd name="T100" fmla="*/ 526 w 1017"/>
                <a:gd name="T101" fmla="*/ 833 h 1018"/>
                <a:gd name="T102" fmla="*/ 840 w 1017"/>
                <a:gd name="T103" fmla="*/ 483 h 1018"/>
                <a:gd name="T104" fmla="*/ 831 w 1017"/>
                <a:gd name="T105" fmla="*/ 527 h 1018"/>
                <a:gd name="T106" fmla="*/ 876 w 1017"/>
                <a:gd name="T107" fmla="*/ 535 h 1018"/>
                <a:gd name="T108" fmla="*/ 885 w 1017"/>
                <a:gd name="T109" fmla="*/ 491 h 1018"/>
                <a:gd name="T110" fmla="*/ 152 w 1017"/>
                <a:gd name="T111" fmla="*/ 477 h 1018"/>
                <a:gd name="T112" fmla="*/ 128 w 1017"/>
                <a:gd name="T113" fmla="*/ 515 h 1018"/>
                <a:gd name="T114" fmla="*/ 165 w 1017"/>
                <a:gd name="T115" fmla="*/ 540 h 1018"/>
                <a:gd name="T116" fmla="*/ 190 w 1017"/>
                <a:gd name="T117" fmla="*/ 50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1018">
                  <a:moveTo>
                    <a:pt x="691" y="236"/>
                  </a:moveTo>
                  <a:lnTo>
                    <a:pt x="455" y="394"/>
                  </a:lnTo>
                  <a:lnTo>
                    <a:pt x="455" y="394"/>
                  </a:lnTo>
                  <a:lnTo>
                    <a:pt x="445" y="399"/>
                  </a:lnTo>
                  <a:lnTo>
                    <a:pt x="436" y="404"/>
                  </a:lnTo>
                  <a:lnTo>
                    <a:pt x="427" y="411"/>
                  </a:lnTo>
                  <a:lnTo>
                    <a:pt x="418" y="418"/>
                  </a:lnTo>
                  <a:lnTo>
                    <a:pt x="418" y="418"/>
                  </a:lnTo>
                  <a:lnTo>
                    <a:pt x="410" y="428"/>
                  </a:lnTo>
                  <a:lnTo>
                    <a:pt x="402" y="439"/>
                  </a:lnTo>
                  <a:lnTo>
                    <a:pt x="396" y="450"/>
                  </a:lnTo>
                  <a:lnTo>
                    <a:pt x="390" y="460"/>
                  </a:lnTo>
                  <a:lnTo>
                    <a:pt x="236" y="691"/>
                  </a:lnTo>
                  <a:lnTo>
                    <a:pt x="236" y="691"/>
                  </a:lnTo>
                  <a:lnTo>
                    <a:pt x="228" y="702"/>
                  </a:lnTo>
                  <a:lnTo>
                    <a:pt x="224" y="712"/>
                  </a:lnTo>
                  <a:lnTo>
                    <a:pt x="221" y="723"/>
                  </a:lnTo>
                  <a:lnTo>
                    <a:pt x="220" y="735"/>
                  </a:lnTo>
                  <a:lnTo>
                    <a:pt x="221" y="747"/>
                  </a:lnTo>
                  <a:lnTo>
                    <a:pt x="225" y="759"/>
                  </a:lnTo>
                  <a:lnTo>
                    <a:pt x="231" y="769"/>
                  </a:lnTo>
                  <a:lnTo>
                    <a:pt x="238" y="779"/>
                  </a:lnTo>
                  <a:lnTo>
                    <a:pt x="238" y="779"/>
                  </a:lnTo>
                  <a:lnTo>
                    <a:pt x="248" y="786"/>
                  </a:lnTo>
                  <a:lnTo>
                    <a:pt x="260" y="793"/>
                  </a:lnTo>
                  <a:lnTo>
                    <a:pt x="271" y="796"/>
                  </a:lnTo>
                  <a:lnTo>
                    <a:pt x="283" y="797"/>
                  </a:lnTo>
                  <a:lnTo>
                    <a:pt x="283" y="797"/>
                  </a:lnTo>
                  <a:lnTo>
                    <a:pt x="295" y="796"/>
                  </a:lnTo>
                  <a:lnTo>
                    <a:pt x="306" y="793"/>
                  </a:lnTo>
                  <a:lnTo>
                    <a:pt x="316" y="789"/>
                  </a:lnTo>
                  <a:lnTo>
                    <a:pt x="326" y="781"/>
                  </a:lnTo>
                  <a:lnTo>
                    <a:pt x="561" y="624"/>
                  </a:lnTo>
                  <a:lnTo>
                    <a:pt x="561" y="624"/>
                  </a:lnTo>
                  <a:lnTo>
                    <a:pt x="572" y="619"/>
                  </a:lnTo>
                  <a:lnTo>
                    <a:pt x="581" y="613"/>
                  </a:lnTo>
                  <a:lnTo>
                    <a:pt x="590" y="606"/>
                  </a:lnTo>
                  <a:lnTo>
                    <a:pt x="599" y="599"/>
                  </a:lnTo>
                  <a:lnTo>
                    <a:pt x="599" y="599"/>
                  </a:lnTo>
                  <a:lnTo>
                    <a:pt x="607" y="589"/>
                  </a:lnTo>
                  <a:lnTo>
                    <a:pt x="615" y="579"/>
                  </a:lnTo>
                  <a:lnTo>
                    <a:pt x="621" y="569"/>
                  </a:lnTo>
                  <a:lnTo>
                    <a:pt x="626" y="558"/>
                  </a:lnTo>
                  <a:lnTo>
                    <a:pt x="781" y="326"/>
                  </a:lnTo>
                  <a:lnTo>
                    <a:pt x="781" y="326"/>
                  </a:lnTo>
                  <a:lnTo>
                    <a:pt x="789" y="317"/>
                  </a:lnTo>
                  <a:lnTo>
                    <a:pt x="793" y="306"/>
                  </a:lnTo>
                  <a:lnTo>
                    <a:pt x="796" y="294"/>
                  </a:lnTo>
                  <a:lnTo>
                    <a:pt x="797" y="282"/>
                  </a:lnTo>
                  <a:lnTo>
                    <a:pt x="795" y="270"/>
                  </a:lnTo>
                  <a:lnTo>
                    <a:pt x="792" y="260"/>
                  </a:lnTo>
                  <a:lnTo>
                    <a:pt x="786" y="249"/>
                  </a:lnTo>
                  <a:lnTo>
                    <a:pt x="778" y="239"/>
                  </a:lnTo>
                  <a:lnTo>
                    <a:pt x="778" y="239"/>
                  </a:lnTo>
                  <a:lnTo>
                    <a:pt x="769" y="232"/>
                  </a:lnTo>
                  <a:lnTo>
                    <a:pt x="758" y="225"/>
                  </a:lnTo>
                  <a:lnTo>
                    <a:pt x="747" y="222"/>
                  </a:lnTo>
                  <a:lnTo>
                    <a:pt x="735" y="221"/>
                  </a:lnTo>
                  <a:lnTo>
                    <a:pt x="723" y="222"/>
                  </a:lnTo>
                  <a:lnTo>
                    <a:pt x="711" y="224"/>
                  </a:lnTo>
                  <a:lnTo>
                    <a:pt x="701" y="230"/>
                  </a:lnTo>
                  <a:lnTo>
                    <a:pt x="691" y="236"/>
                  </a:lnTo>
                  <a:lnTo>
                    <a:pt x="691" y="236"/>
                  </a:lnTo>
                  <a:close/>
                  <a:moveTo>
                    <a:pt x="289" y="730"/>
                  </a:moveTo>
                  <a:lnTo>
                    <a:pt x="283" y="734"/>
                  </a:lnTo>
                  <a:lnTo>
                    <a:pt x="283" y="734"/>
                  </a:lnTo>
                  <a:lnTo>
                    <a:pt x="283" y="765"/>
                  </a:lnTo>
                  <a:lnTo>
                    <a:pt x="283" y="734"/>
                  </a:lnTo>
                  <a:lnTo>
                    <a:pt x="396" y="566"/>
                  </a:lnTo>
                  <a:lnTo>
                    <a:pt x="396" y="566"/>
                  </a:lnTo>
                  <a:lnTo>
                    <a:pt x="400" y="575"/>
                  </a:lnTo>
                  <a:lnTo>
                    <a:pt x="405" y="584"/>
                  </a:lnTo>
                  <a:lnTo>
                    <a:pt x="412" y="591"/>
                  </a:lnTo>
                  <a:lnTo>
                    <a:pt x="418" y="599"/>
                  </a:lnTo>
                  <a:lnTo>
                    <a:pt x="418" y="599"/>
                  </a:lnTo>
                  <a:lnTo>
                    <a:pt x="426" y="605"/>
                  </a:lnTo>
                  <a:lnTo>
                    <a:pt x="433" y="612"/>
                  </a:lnTo>
                  <a:lnTo>
                    <a:pt x="442" y="617"/>
                  </a:lnTo>
                  <a:lnTo>
                    <a:pt x="451" y="621"/>
                  </a:lnTo>
                  <a:lnTo>
                    <a:pt x="289" y="730"/>
                  </a:lnTo>
                  <a:close/>
                  <a:moveTo>
                    <a:pt x="567" y="531"/>
                  </a:moveTo>
                  <a:lnTo>
                    <a:pt x="552" y="554"/>
                  </a:lnTo>
                  <a:lnTo>
                    <a:pt x="530" y="569"/>
                  </a:lnTo>
                  <a:lnTo>
                    <a:pt x="530" y="569"/>
                  </a:lnTo>
                  <a:lnTo>
                    <a:pt x="519" y="572"/>
                  </a:lnTo>
                  <a:lnTo>
                    <a:pt x="508" y="573"/>
                  </a:lnTo>
                  <a:lnTo>
                    <a:pt x="508" y="573"/>
                  </a:lnTo>
                  <a:lnTo>
                    <a:pt x="496" y="571"/>
                  </a:lnTo>
                  <a:lnTo>
                    <a:pt x="484" y="568"/>
                  </a:lnTo>
                  <a:lnTo>
                    <a:pt x="473" y="562"/>
                  </a:lnTo>
                  <a:lnTo>
                    <a:pt x="463" y="554"/>
                  </a:lnTo>
                  <a:lnTo>
                    <a:pt x="463" y="554"/>
                  </a:lnTo>
                  <a:lnTo>
                    <a:pt x="456" y="544"/>
                  </a:lnTo>
                  <a:lnTo>
                    <a:pt x="449" y="533"/>
                  </a:lnTo>
                  <a:lnTo>
                    <a:pt x="446" y="521"/>
                  </a:lnTo>
                  <a:lnTo>
                    <a:pt x="445" y="509"/>
                  </a:lnTo>
                  <a:lnTo>
                    <a:pt x="445" y="509"/>
                  </a:lnTo>
                  <a:lnTo>
                    <a:pt x="446" y="498"/>
                  </a:lnTo>
                  <a:lnTo>
                    <a:pt x="448" y="487"/>
                  </a:lnTo>
                  <a:lnTo>
                    <a:pt x="463" y="465"/>
                  </a:lnTo>
                  <a:lnTo>
                    <a:pt x="486" y="450"/>
                  </a:lnTo>
                  <a:lnTo>
                    <a:pt x="486" y="450"/>
                  </a:lnTo>
                  <a:lnTo>
                    <a:pt x="495" y="447"/>
                  </a:lnTo>
                  <a:lnTo>
                    <a:pt x="503" y="446"/>
                  </a:lnTo>
                  <a:lnTo>
                    <a:pt x="513" y="446"/>
                  </a:lnTo>
                  <a:lnTo>
                    <a:pt x="521" y="447"/>
                  </a:lnTo>
                  <a:lnTo>
                    <a:pt x="530" y="450"/>
                  </a:lnTo>
                  <a:lnTo>
                    <a:pt x="539" y="453"/>
                  </a:lnTo>
                  <a:lnTo>
                    <a:pt x="546" y="458"/>
                  </a:lnTo>
                  <a:lnTo>
                    <a:pt x="554" y="463"/>
                  </a:lnTo>
                  <a:lnTo>
                    <a:pt x="554" y="463"/>
                  </a:lnTo>
                  <a:lnTo>
                    <a:pt x="561" y="473"/>
                  </a:lnTo>
                  <a:lnTo>
                    <a:pt x="567" y="485"/>
                  </a:lnTo>
                  <a:lnTo>
                    <a:pt x="571" y="497"/>
                  </a:lnTo>
                  <a:lnTo>
                    <a:pt x="572" y="509"/>
                  </a:lnTo>
                  <a:lnTo>
                    <a:pt x="572" y="509"/>
                  </a:lnTo>
                  <a:lnTo>
                    <a:pt x="571" y="520"/>
                  </a:lnTo>
                  <a:lnTo>
                    <a:pt x="567" y="531"/>
                  </a:lnTo>
                  <a:lnTo>
                    <a:pt x="567" y="531"/>
                  </a:lnTo>
                  <a:close/>
                  <a:moveTo>
                    <a:pt x="508" y="0"/>
                  </a:moveTo>
                  <a:lnTo>
                    <a:pt x="508" y="0"/>
                  </a:lnTo>
                  <a:lnTo>
                    <a:pt x="483" y="1"/>
                  </a:lnTo>
                  <a:lnTo>
                    <a:pt x="456" y="2"/>
                  </a:lnTo>
                  <a:lnTo>
                    <a:pt x="431" y="5"/>
                  </a:lnTo>
                  <a:lnTo>
                    <a:pt x="405" y="11"/>
                  </a:lnTo>
                  <a:lnTo>
                    <a:pt x="382" y="16"/>
                  </a:lnTo>
                  <a:lnTo>
                    <a:pt x="357" y="23"/>
                  </a:lnTo>
                  <a:lnTo>
                    <a:pt x="334" y="31"/>
                  </a:lnTo>
                  <a:lnTo>
                    <a:pt x="310" y="40"/>
                  </a:lnTo>
                  <a:lnTo>
                    <a:pt x="287" y="50"/>
                  </a:lnTo>
                  <a:lnTo>
                    <a:pt x="266" y="61"/>
                  </a:lnTo>
                  <a:lnTo>
                    <a:pt x="245" y="74"/>
                  </a:lnTo>
                  <a:lnTo>
                    <a:pt x="224" y="87"/>
                  </a:lnTo>
                  <a:lnTo>
                    <a:pt x="204" y="101"/>
                  </a:lnTo>
                  <a:lnTo>
                    <a:pt x="184" y="116"/>
                  </a:lnTo>
                  <a:lnTo>
                    <a:pt x="166" y="132"/>
                  </a:lnTo>
                  <a:lnTo>
                    <a:pt x="149" y="149"/>
                  </a:lnTo>
                  <a:lnTo>
                    <a:pt x="132" y="167"/>
                  </a:lnTo>
                  <a:lnTo>
                    <a:pt x="116" y="186"/>
                  </a:lnTo>
                  <a:lnTo>
                    <a:pt x="101" y="205"/>
                  </a:lnTo>
                  <a:lnTo>
                    <a:pt x="87" y="224"/>
                  </a:lnTo>
                  <a:lnTo>
                    <a:pt x="73" y="245"/>
                  </a:lnTo>
                  <a:lnTo>
                    <a:pt x="61" y="266"/>
                  </a:lnTo>
                  <a:lnTo>
                    <a:pt x="49" y="289"/>
                  </a:lnTo>
                  <a:lnTo>
                    <a:pt x="40" y="311"/>
                  </a:lnTo>
                  <a:lnTo>
                    <a:pt x="30" y="334"/>
                  </a:lnTo>
                  <a:lnTo>
                    <a:pt x="22" y="357"/>
                  </a:lnTo>
                  <a:lnTo>
                    <a:pt x="16" y="382"/>
                  </a:lnTo>
                  <a:lnTo>
                    <a:pt x="10" y="407"/>
                  </a:lnTo>
                  <a:lnTo>
                    <a:pt x="5" y="431"/>
                  </a:lnTo>
                  <a:lnTo>
                    <a:pt x="2" y="457"/>
                  </a:lnTo>
                  <a:lnTo>
                    <a:pt x="0" y="483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0" y="535"/>
                  </a:lnTo>
                  <a:lnTo>
                    <a:pt x="2" y="561"/>
                  </a:lnTo>
                  <a:lnTo>
                    <a:pt x="5" y="586"/>
                  </a:lnTo>
                  <a:lnTo>
                    <a:pt x="10" y="612"/>
                  </a:lnTo>
                  <a:lnTo>
                    <a:pt x="16" y="636"/>
                  </a:lnTo>
                  <a:lnTo>
                    <a:pt x="22" y="660"/>
                  </a:lnTo>
                  <a:lnTo>
                    <a:pt x="30" y="683"/>
                  </a:lnTo>
                  <a:lnTo>
                    <a:pt x="40" y="707"/>
                  </a:lnTo>
                  <a:lnTo>
                    <a:pt x="49" y="730"/>
                  </a:lnTo>
                  <a:lnTo>
                    <a:pt x="61" y="751"/>
                  </a:lnTo>
                  <a:lnTo>
                    <a:pt x="73" y="772"/>
                  </a:lnTo>
                  <a:lnTo>
                    <a:pt x="87" y="793"/>
                  </a:lnTo>
                  <a:lnTo>
                    <a:pt x="101" y="813"/>
                  </a:lnTo>
                  <a:lnTo>
                    <a:pt x="116" y="833"/>
                  </a:lnTo>
                  <a:lnTo>
                    <a:pt x="132" y="851"/>
                  </a:lnTo>
                  <a:lnTo>
                    <a:pt x="149" y="868"/>
                  </a:lnTo>
                  <a:lnTo>
                    <a:pt x="166" y="885"/>
                  </a:lnTo>
                  <a:lnTo>
                    <a:pt x="184" y="901"/>
                  </a:lnTo>
                  <a:lnTo>
                    <a:pt x="204" y="916"/>
                  </a:lnTo>
                  <a:lnTo>
                    <a:pt x="224" y="930"/>
                  </a:lnTo>
                  <a:lnTo>
                    <a:pt x="245" y="944"/>
                  </a:lnTo>
                  <a:lnTo>
                    <a:pt x="266" y="956"/>
                  </a:lnTo>
                  <a:lnTo>
                    <a:pt x="287" y="968"/>
                  </a:lnTo>
                  <a:lnTo>
                    <a:pt x="310" y="977"/>
                  </a:lnTo>
                  <a:lnTo>
                    <a:pt x="334" y="987"/>
                  </a:lnTo>
                  <a:lnTo>
                    <a:pt x="357" y="995"/>
                  </a:lnTo>
                  <a:lnTo>
                    <a:pt x="382" y="1002"/>
                  </a:lnTo>
                  <a:lnTo>
                    <a:pt x="405" y="1007"/>
                  </a:lnTo>
                  <a:lnTo>
                    <a:pt x="431" y="1012"/>
                  </a:lnTo>
                  <a:lnTo>
                    <a:pt x="456" y="1015"/>
                  </a:lnTo>
                  <a:lnTo>
                    <a:pt x="483" y="1017"/>
                  </a:lnTo>
                  <a:lnTo>
                    <a:pt x="508" y="1018"/>
                  </a:lnTo>
                  <a:lnTo>
                    <a:pt x="508" y="1018"/>
                  </a:lnTo>
                  <a:lnTo>
                    <a:pt x="534" y="1017"/>
                  </a:lnTo>
                  <a:lnTo>
                    <a:pt x="560" y="1015"/>
                  </a:lnTo>
                  <a:lnTo>
                    <a:pt x="586" y="1012"/>
                  </a:lnTo>
                  <a:lnTo>
                    <a:pt x="610" y="1007"/>
                  </a:lnTo>
                  <a:lnTo>
                    <a:pt x="635" y="1002"/>
                  </a:lnTo>
                  <a:lnTo>
                    <a:pt x="660" y="995"/>
                  </a:lnTo>
                  <a:lnTo>
                    <a:pt x="683" y="987"/>
                  </a:lnTo>
                  <a:lnTo>
                    <a:pt x="706" y="977"/>
                  </a:lnTo>
                  <a:lnTo>
                    <a:pt x="728" y="968"/>
                  </a:lnTo>
                  <a:lnTo>
                    <a:pt x="751" y="956"/>
                  </a:lnTo>
                  <a:lnTo>
                    <a:pt x="772" y="944"/>
                  </a:lnTo>
                  <a:lnTo>
                    <a:pt x="793" y="930"/>
                  </a:lnTo>
                  <a:lnTo>
                    <a:pt x="812" y="916"/>
                  </a:lnTo>
                  <a:lnTo>
                    <a:pt x="831" y="901"/>
                  </a:lnTo>
                  <a:lnTo>
                    <a:pt x="851" y="885"/>
                  </a:lnTo>
                  <a:lnTo>
                    <a:pt x="868" y="868"/>
                  </a:lnTo>
                  <a:lnTo>
                    <a:pt x="885" y="851"/>
                  </a:lnTo>
                  <a:lnTo>
                    <a:pt x="901" y="833"/>
                  </a:lnTo>
                  <a:lnTo>
                    <a:pt x="916" y="813"/>
                  </a:lnTo>
                  <a:lnTo>
                    <a:pt x="930" y="793"/>
                  </a:lnTo>
                  <a:lnTo>
                    <a:pt x="943" y="772"/>
                  </a:lnTo>
                  <a:lnTo>
                    <a:pt x="956" y="751"/>
                  </a:lnTo>
                  <a:lnTo>
                    <a:pt x="967" y="730"/>
                  </a:lnTo>
                  <a:lnTo>
                    <a:pt x="977" y="707"/>
                  </a:lnTo>
                  <a:lnTo>
                    <a:pt x="986" y="683"/>
                  </a:lnTo>
                  <a:lnTo>
                    <a:pt x="995" y="660"/>
                  </a:lnTo>
                  <a:lnTo>
                    <a:pt x="1001" y="636"/>
                  </a:lnTo>
                  <a:lnTo>
                    <a:pt x="1007" y="612"/>
                  </a:lnTo>
                  <a:lnTo>
                    <a:pt x="1012" y="586"/>
                  </a:lnTo>
                  <a:lnTo>
                    <a:pt x="1015" y="561"/>
                  </a:lnTo>
                  <a:lnTo>
                    <a:pt x="1017" y="535"/>
                  </a:lnTo>
                  <a:lnTo>
                    <a:pt x="1017" y="509"/>
                  </a:lnTo>
                  <a:lnTo>
                    <a:pt x="1017" y="509"/>
                  </a:lnTo>
                  <a:lnTo>
                    <a:pt x="1017" y="483"/>
                  </a:lnTo>
                  <a:lnTo>
                    <a:pt x="1015" y="457"/>
                  </a:lnTo>
                  <a:lnTo>
                    <a:pt x="1012" y="431"/>
                  </a:lnTo>
                  <a:lnTo>
                    <a:pt x="1007" y="407"/>
                  </a:lnTo>
                  <a:lnTo>
                    <a:pt x="1001" y="382"/>
                  </a:lnTo>
                  <a:lnTo>
                    <a:pt x="995" y="357"/>
                  </a:lnTo>
                  <a:lnTo>
                    <a:pt x="986" y="334"/>
                  </a:lnTo>
                  <a:lnTo>
                    <a:pt x="977" y="311"/>
                  </a:lnTo>
                  <a:lnTo>
                    <a:pt x="967" y="289"/>
                  </a:lnTo>
                  <a:lnTo>
                    <a:pt x="956" y="266"/>
                  </a:lnTo>
                  <a:lnTo>
                    <a:pt x="943" y="245"/>
                  </a:lnTo>
                  <a:lnTo>
                    <a:pt x="930" y="224"/>
                  </a:lnTo>
                  <a:lnTo>
                    <a:pt x="916" y="205"/>
                  </a:lnTo>
                  <a:lnTo>
                    <a:pt x="901" y="186"/>
                  </a:lnTo>
                  <a:lnTo>
                    <a:pt x="885" y="167"/>
                  </a:lnTo>
                  <a:lnTo>
                    <a:pt x="868" y="149"/>
                  </a:lnTo>
                  <a:lnTo>
                    <a:pt x="851" y="132"/>
                  </a:lnTo>
                  <a:lnTo>
                    <a:pt x="831" y="116"/>
                  </a:lnTo>
                  <a:lnTo>
                    <a:pt x="812" y="101"/>
                  </a:lnTo>
                  <a:lnTo>
                    <a:pt x="793" y="87"/>
                  </a:lnTo>
                  <a:lnTo>
                    <a:pt x="772" y="74"/>
                  </a:lnTo>
                  <a:lnTo>
                    <a:pt x="751" y="61"/>
                  </a:lnTo>
                  <a:lnTo>
                    <a:pt x="728" y="50"/>
                  </a:lnTo>
                  <a:lnTo>
                    <a:pt x="706" y="40"/>
                  </a:lnTo>
                  <a:lnTo>
                    <a:pt x="683" y="31"/>
                  </a:lnTo>
                  <a:lnTo>
                    <a:pt x="660" y="23"/>
                  </a:lnTo>
                  <a:lnTo>
                    <a:pt x="635" y="16"/>
                  </a:lnTo>
                  <a:lnTo>
                    <a:pt x="610" y="11"/>
                  </a:lnTo>
                  <a:lnTo>
                    <a:pt x="586" y="5"/>
                  </a:lnTo>
                  <a:lnTo>
                    <a:pt x="560" y="2"/>
                  </a:lnTo>
                  <a:lnTo>
                    <a:pt x="534" y="1"/>
                  </a:lnTo>
                  <a:lnTo>
                    <a:pt x="508" y="0"/>
                  </a:lnTo>
                  <a:lnTo>
                    <a:pt x="508" y="0"/>
                  </a:lnTo>
                  <a:close/>
                  <a:moveTo>
                    <a:pt x="508" y="954"/>
                  </a:moveTo>
                  <a:lnTo>
                    <a:pt x="508" y="954"/>
                  </a:lnTo>
                  <a:lnTo>
                    <a:pt x="486" y="954"/>
                  </a:lnTo>
                  <a:lnTo>
                    <a:pt x="463" y="952"/>
                  </a:lnTo>
                  <a:lnTo>
                    <a:pt x="441" y="948"/>
                  </a:lnTo>
                  <a:lnTo>
                    <a:pt x="418" y="945"/>
                  </a:lnTo>
                  <a:lnTo>
                    <a:pt x="397" y="940"/>
                  </a:lnTo>
                  <a:lnTo>
                    <a:pt x="376" y="935"/>
                  </a:lnTo>
                  <a:lnTo>
                    <a:pt x="355" y="927"/>
                  </a:lnTo>
                  <a:lnTo>
                    <a:pt x="336" y="919"/>
                  </a:lnTo>
                  <a:lnTo>
                    <a:pt x="315" y="910"/>
                  </a:lnTo>
                  <a:lnTo>
                    <a:pt x="296" y="900"/>
                  </a:lnTo>
                  <a:lnTo>
                    <a:pt x="278" y="889"/>
                  </a:lnTo>
                  <a:lnTo>
                    <a:pt x="260" y="878"/>
                  </a:lnTo>
                  <a:lnTo>
                    <a:pt x="242" y="866"/>
                  </a:lnTo>
                  <a:lnTo>
                    <a:pt x="225" y="852"/>
                  </a:lnTo>
                  <a:lnTo>
                    <a:pt x="209" y="838"/>
                  </a:lnTo>
                  <a:lnTo>
                    <a:pt x="194" y="824"/>
                  </a:lnTo>
                  <a:lnTo>
                    <a:pt x="179" y="808"/>
                  </a:lnTo>
                  <a:lnTo>
                    <a:pt x="165" y="792"/>
                  </a:lnTo>
                  <a:lnTo>
                    <a:pt x="151" y="775"/>
                  </a:lnTo>
                  <a:lnTo>
                    <a:pt x="139" y="757"/>
                  </a:lnTo>
                  <a:lnTo>
                    <a:pt x="128" y="739"/>
                  </a:lnTo>
                  <a:lnTo>
                    <a:pt x="117" y="721"/>
                  </a:lnTo>
                  <a:lnTo>
                    <a:pt x="107" y="702"/>
                  </a:lnTo>
                  <a:lnTo>
                    <a:pt x="99" y="682"/>
                  </a:lnTo>
                  <a:lnTo>
                    <a:pt x="90" y="662"/>
                  </a:lnTo>
                  <a:lnTo>
                    <a:pt x="84" y="642"/>
                  </a:lnTo>
                  <a:lnTo>
                    <a:pt x="77" y="620"/>
                  </a:lnTo>
                  <a:lnTo>
                    <a:pt x="72" y="599"/>
                  </a:lnTo>
                  <a:lnTo>
                    <a:pt x="69" y="576"/>
                  </a:lnTo>
                  <a:lnTo>
                    <a:pt x="65" y="555"/>
                  </a:lnTo>
                  <a:lnTo>
                    <a:pt x="63" y="532"/>
                  </a:lnTo>
                  <a:lnTo>
                    <a:pt x="63" y="509"/>
                  </a:lnTo>
                  <a:lnTo>
                    <a:pt x="63" y="509"/>
                  </a:lnTo>
                  <a:lnTo>
                    <a:pt x="63" y="486"/>
                  </a:lnTo>
                  <a:lnTo>
                    <a:pt x="65" y="463"/>
                  </a:lnTo>
                  <a:lnTo>
                    <a:pt x="69" y="441"/>
                  </a:lnTo>
                  <a:lnTo>
                    <a:pt x="72" y="420"/>
                  </a:lnTo>
                  <a:lnTo>
                    <a:pt x="77" y="398"/>
                  </a:lnTo>
                  <a:lnTo>
                    <a:pt x="84" y="377"/>
                  </a:lnTo>
                  <a:lnTo>
                    <a:pt x="90" y="356"/>
                  </a:lnTo>
                  <a:lnTo>
                    <a:pt x="99" y="336"/>
                  </a:lnTo>
                  <a:lnTo>
                    <a:pt x="107" y="315"/>
                  </a:lnTo>
                  <a:lnTo>
                    <a:pt x="117" y="297"/>
                  </a:lnTo>
                  <a:lnTo>
                    <a:pt x="128" y="278"/>
                  </a:lnTo>
                  <a:lnTo>
                    <a:pt x="139" y="260"/>
                  </a:lnTo>
                  <a:lnTo>
                    <a:pt x="151" y="242"/>
                  </a:lnTo>
                  <a:lnTo>
                    <a:pt x="165" y="225"/>
                  </a:lnTo>
                  <a:lnTo>
                    <a:pt x="179" y="209"/>
                  </a:lnTo>
                  <a:lnTo>
                    <a:pt x="194" y="194"/>
                  </a:lnTo>
                  <a:lnTo>
                    <a:pt x="209" y="179"/>
                  </a:lnTo>
                  <a:lnTo>
                    <a:pt x="225" y="165"/>
                  </a:lnTo>
                  <a:lnTo>
                    <a:pt x="242" y="152"/>
                  </a:lnTo>
                  <a:lnTo>
                    <a:pt x="260" y="139"/>
                  </a:lnTo>
                  <a:lnTo>
                    <a:pt x="278" y="128"/>
                  </a:lnTo>
                  <a:lnTo>
                    <a:pt x="296" y="117"/>
                  </a:lnTo>
                  <a:lnTo>
                    <a:pt x="315" y="107"/>
                  </a:lnTo>
                  <a:lnTo>
                    <a:pt x="336" y="99"/>
                  </a:lnTo>
                  <a:lnTo>
                    <a:pt x="355" y="90"/>
                  </a:lnTo>
                  <a:lnTo>
                    <a:pt x="376" y="84"/>
                  </a:lnTo>
                  <a:lnTo>
                    <a:pt x="397" y="77"/>
                  </a:lnTo>
                  <a:lnTo>
                    <a:pt x="418" y="73"/>
                  </a:lnTo>
                  <a:lnTo>
                    <a:pt x="441" y="69"/>
                  </a:lnTo>
                  <a:lnTo>
                    <a:pt x="463" y="65"/>
                  </a:lnTo>
                  <a:lnTo>
                    <a:pt x="486" y="64"/>
                  </a:lnTo>
                  <a:lnTo>
                    <a:pt x="508" y="63"/>
                  </a:lnTo>
                  <a:lnTo>
                    <a:pt x="508" y="63"/>
                  </a:lnTo>
                  <a:lnTo>
                    <a:pt x="531" y="64"/>
                  </a:lnTo>
                  <a:lnTo>
                    <a:pt x="554" y="65"/>
                  </a:lnTo>
                  <a:lnTo>
                    <a:pt x="576" y="69"/>
                  </a:lnTo>
                  <a:lnTo>
                    <a:pt x="598" y="73"/>
                  </a:lnTo>
                  <a:lnTo>
                    <a:pt x="620" y="77"/>
                  </a:lnTo>
                  <a:lnTo>
                    <a:pt x="640" y="84"/>
                  </a:lnTo>
                  <a:lnTo>
                    <a:pt x="661" y="90"/>
                  </a:lnTo>
                  <a:lnTo>
                    <a:pt x="681" y="99"/>
                  </a:lnTo>
                  <a:lnTo>
                    <a:pt x="702" y="107"/>
                  </a:lnTo>
                  <a:lnTo>
                    <a:pt x="721" y="117"/>
                  </a:lnTo>
                  <a:lnTo>
                    <a:pt x="739" y="128"/>
                  </a:lnTo>
                  <a:lnTo>
                    <a:pt x="757" y="139"/>
                  </a:lnTo>
                  <a:lnTo>
                    <a:pt x="775" y="152"/>
                  </a:lnTo>
                  <a:lnTo>
                    <a:pt x="792" y="165"/>
                  </a:lnTo>
                  <a:lnTo>
                    <a:pt x="808" y="179"/>
                  </a:lnTo>
                  <a:lnTo>
                    <a:pt x="823" y="194"/>
                  </a:lnTo>
                  <a:lnTo>
                    <a:pt x="838" y="209"/>
                  </a:lnTo>
                  <a:lnTo>
                    <a:pt x="852" y="225"/>
                  </a:lnTo>
                  <a:lnTo>
                    <a:pt x="865" y="242"/>
                  </a:lnTo>
                  <a:lnTo>
                    <a:pt x="878" y="260"/>
                  </a:lnTo>
                  <a:lnTo>
                    <a:pt x="889" y="278"/>
                  </a:lnTo>
                  <a:lnTo>
                    <a:pt x="900" y="297"/>
                  </a:lnTo>
                  <a:lnTo>
                    <a:pt x="910" y="315"/>
                  </a:lnTo>
                  <a:lnTo>
                    <a:pt x="918" y="336"/>
                  </a:lnTo>
                  <a:lnTo>
                    <a:pt x="927" y="356"/>
                  </a:lnTo>
                  <a:lnTo>
                    <a:pt x="933" y="377"/>
                  </a:lnTo>
                  <a:lnTo>
                    <a:pt x="940" y="398"/>
                  </a:lnTo>
                  <a:lnTo>
                    <a:pt x="944" y="420"/>
                  </a:lnTo>
                  <a:lnTo>
                    <a:pt x="948" y="441"/>
                  </a:lnTo>
                  <a:lnTo>
                    <a:pt x="952" y="463"/>
                  </a:lnTo>
                  <a:lnTo>
                    <a:pt x="953" y="486"/>
                  </a:lnTo>
                  <a:lnTo>
                    <a:pt x="954" y="509"/>
                  </a:lnTo>
                  <a:lnTo>
                    <a:pt x="954" y="509"/>
                  </a:lnTo>
                  <a:lnTo>
                    <a:pt x="953" y="532"/>
                  </a:lnTo>
                  <a:lnTo>
                    <a:pt x="952" y="555"/>
                  </a:lnTo>
                  <a:lnTo>
                    <a:pt x="948" y="576"/>
                  </a:lnTo>
                  <a:lnTo>
                    <a:pt x="944" y="599"/>
                  </a:lnTo>
                  <a:lnTo>
                    <a:pt x="940" y="620"/>
                  </a:lnTo>
                  <a:lnTo>
                    <a:pt x="933" y="642"/>
                  </a:lnTo>
                  <a:lnTo>
                    <a:pt x="927" y="662"/>
                  </a:lnTo>
                  <a:lnTo>
                    <a:pt x="918" y="682"/>
                  </a:lnTo>
                  <a:lnTo>
                    <a:pt x="910" y="702"/>
                  </a:lnTo>
                  <a:lnTo>
                    <a:pt x="900" y="721"/>
                  </a:lnTo>
                  <a:lnTo>
                    <a:pt x="889" y="739"/>
                  </a:lnTo>
                  <a:lnTo>
                    <a:pt x="878" y="757"/>
                  </a:lnTo>
                  <a:lnTo>
                    <a:pt x="865" y="775"/>
                  </a:lnTo>
                  <a:lnTo>
                    <a:pt x="852" y="792"/>
                  </a:lnTo>
                  <a:lnTo>
                    <a:pt x="838" y="808"/>
                  </a:lnTo>
                  <a:lnTo>
                    <a:pt x="823" y="824"/>
                  </a:lnTo>
                  <a:lnTo>
                    <a:pt x="808" y="838"/>
                  </a:lnTo>
                  <a:lnTo>
                    <a:pt x="792" y="852"/>
                  </a:lnTo>
                  <a:lnTo>
                    <a:pt x="775" y="866"/>
                  </a:lnTo>
                  <a:lnTo>
                    <a:pt x="757" y="878"/>
                  </a:lnTo>
                  <a:lnTo>
                    <a:pt x="739" y="889"/>
                  </a:lnTo>
                  <a:lnTo>
                    <a:pt x="721" y="900"/>
                  </a:lnTo>
                  <a:lnTo>
                    <a:pt x="702" y="910"/>
                  </a:lnTo>
                  <a:lnTo>
                    <a:pt x="681" y="919"/>
                  </a:lnTo>
                  <a:lnTo>
                    <a:pt x="661" y="927"/>
                  </a:lnTo>
                  <a:lnTo>
                    <a:pt x="640" y="935"/>
                  </a:lnTo>
                  <a:lnTo>
                    <a:pt x="620" y="940"/>
                  </a:lnTo>
                  <a:lnTo>
                    <a:pt x="598" y="945"/>
                  </a:lnTo>
                  <a:lnTo>
                    <a:pt x="576" y="948"/>
                  </a:lnTo>
                  <a:lnTo>
                    <a:pt x="554" y="952"/>
                  </a:lnTo>
                  <a:lnTo>
                    <a:pt x="531" y="954"/>
                  </a:lnTo>
                  <a:lnTo>
                    <a:pt x="508" y="954"/>
                  </a:lnTo>
                  <a:lnTo>
                    <a:pt x="508" y="954"/>
                  </a:lnTo>
                  <a:close/>
                  <a:moveTo>
                    <a:pt x="508" y="191"/>
                  </a:moveTo>
                  <a:lnTo>
                    <a:pt x="508" y="191"/>
                  </a:lnTo>
                  <a:lnTo>
                    <a:pt x="515" y="190"/>
                  </a:lnTo>
                  <a:lnTo>
                    <a:pt x="520" y="188"/>
                  </a:lnTo>
                  <a:lnTo>
                    <a:pt x="526" y="186"/>
                  </a:lnTo>
                  <a:lnTo>
                    <a:pt x="531" y="181"/>
                  </a:lnTo>
                  <a:lnTo>
                    <a:pt x="534" y="177"/>
                  </a:lnTo>
                  <a:lnTo>
                    <a:pt x="537" y="172"/>
                  </a:lnTo>
                  <a:lnTo>
                    <a:pt x="540" y="165"/>
                  </a:lnTo>
                  <a:lnTo>
                    <a:pt x="541" y="159"/>
                  </a:lnTo>
                  <a:lnTo>
                    <a:pt x="541" y="159"/>
                  </a:lnTo>
                  <a:lnTo>
                    <a:pt x="540" y="152"/>
                  </a:lnTo>
                  <a:lnTo>
                    <a:pt x="537" y="147"/>
                  </a:lnTo>
                  <a:lnTo>
                    <a:pt x="534" y="142"/>
                  </a:lnTo>
                  <a:lnTo>
                    <a:pt x="531" y="136"/>
                  </a:lnTo>
                  <a:lnTo>
                    <a:pt x="526" y="133"/>
                  </a:lnTo>
                  <a:lnTo>
                    <a:pt x="520" y="130"/>
                  </a:lnTo>
                  <a:lnTo>
                    <a:pt x="515" y="128"/>
                  </a:lnTo>
                  <a:lnTo>
                    <a:pt x="508" y="128"/>
                  </a:lnTo>
                  <a:lnTo>
                    <a:pt x="508" y="128"/>
                  </a:lnTo>
                  <a:lnTo>
                    <a:pt x="502" y="128"/>
                  </a:lnTo>
                  <a:lnTo>
                    <a:pt x="496" y="130"/>
                  </a:lnTo>
                  <a:lnTo>
                    <a:pt x="490" y="133"/>
                  </a:lnTo>
                  <a:lnTo>
                    <a:pt x="486" y="136"/>
                  </a:lnTo>
                  <a:lnTo>
                    <a:pt x="482" y="142"/>
                  </a:lnTo>
                  <a:lnTo>
                    <a:pt x="479" y="147"/>
                  </a:lnTo>
                  <a:lnTo>
                    <a:pt x="477" y="152"/>
                  </a:lnTo>
                  <a:lnTo>
                    <a:pt x="476" y="159"/>
                  </a:lnTo>
                  <a:lnTo>
                    <a:pt x="476" y="159"/>
                  </a:lnTo>
                  <a:lnTo>
                    <a:pt x="477" y="165"/>
                  </a:lnTo>
                  <a:lnTo>
                    <a:pt x="479" y="172"/>
                  </a:lnTo>
                  <a:lnTo>
                    <a:pt x="482" y="177"/>
                  </a:lnTo>
                  <a:lnTo>
                    <a:pt x="486" y="181"/>
                  </a:lnTo>
                  <a:lnTo>
                    <a:pt x="490" y="186"/>
                  </a:lnTo>
                  <a:lnTo>
                    <a:pt x="496" y="188"/>
                  </a:lnTo>
                  <a:lnTo>
                    <a:pt x="502" y="190"/>
                  </a:lnTo>
                  <a:lnTo>
                    <a:pt x="508" y="191"/>
                  </a:lnTo>
                  <a:lnTo>
                    <a:pt x="508" y="191"/>
                  </a:lnTo>
                  <a:close/>
                  <a:moveTo>
                    <a:pt x="508" y="827"/>
                  </a:moveTo>
                  <a:lnTo>
                    <a:pt x="508" y="827"/>
                  </a:lnTo>
                  <a:lnTo>
                    <a:pt x="502" y="827"/>
                  </a:lnTo>
                  <a:lnTo>
                    <a:pt x="496" y="829"/>
                  </a:lnTo>
                  <a:lnTo>
                    <a:pt x="490" y="833"/>
                  </a:lnTo>
                  <a:lnTo>
                    <a:pt x="486" y="836"/>
                  </a:lnTo>
                  <a:lnTo>
                    <a:pt x="482" y="841"/>
                  </a:lnTo>
                  <a:lnTo>
                    <a:pt x="479" y="847"/>
                  </a:lnTo>
                  <a:lnTo>
                    <a:pt x="477" y="852"/>
                  </a:lnTo>
                  <a:lnTo>
                    <a:pt x="476" y="858"/>
                  </a:lnTo>
                  <a:lnTo>
                    <a:pt x="476" y="858"/>
                  </a:lnTo>
                  <a:lnTo>
                    <a:pt x="477" y="865"/>
                  </a:lnTo>
                  <a:lnTo>
                    <a:pt x="479" y="871"/>
                  </a:lnTo>
                  <a:lnTo>
                    <a:pt x="482" y="877"/>
                  </a:lnTo>
                  <a:lnTo>
                    <a:pt x="486" y="881"/>
                  </a:lnTo>
                  <a:lnTo>
                    <a:pt x="490" y="885"/>
                  </a:lnTo>
                  <a:lnTo>
                    <a:pt x="496" y="888"/>
                  </a:lnTo>
                  <a:lnTo>
                    <a:pt x="502" y="889"/>
                  </a:lnTo>
                  <a:lnTo>
                    <a:pt x="508" y="891"/>
                  </a:lnTo>
                  <a:lnTo>
                    <a:pt x="508" y="891"/>
                  </a:lnTo>
                  <a:lnTo>
                    <a:pt x="515" y="889"/>
                  </a:lnTo>
                  <a:lnTo>
                    <a:pt x="520" y="888"/>
                  </a:lnTo>
                  <a:lnTo>
                    <a:pt x="526" y="885"/>
                  </a:lnTo>
                  <a:lnTo>
                    <a:pt x="531" y="881"/>
                  </a:lnTo>
                  <a:lnTo>
                    <a:pt x="534" y="877"/>
                  </a:lnTo>
                  <a:lnTo>
                    <a:pt x="537" y="871"/>
                  </a:lnTo>
                  <a:lnTo>
                    <a:pt x="540" y="865"/>
                  </a:lnTo>
                  <a:lnTo>
                    <a:pt x="541" y="858"/>
                  </a:lnTo>
                  <a:lnTo>
                    <a:pt x="541" y="858"/>
                  </a:lnTo>
                  <a:lnTo>
                    <a:pt x="540" y="852"/>
                  </a:lnTo>
                  <a:lnTo>
                    <a:pt x="537" y="847"/>
                  </a:lnTo>
                  <a:lnTo>
                    <a:pt x="534" y="841"/>
                  </a:lnTo>
                  <a:lnTo>
                    <a:pt x="531" y="836"/>
                  </a:lnTo>
                  <a:lnTo>
                    <a:pt x="526" y="833"/>
                  </a:lnTo>
                  <a:lnTo>
                    <a:pt x="520" y="829"/>
                  </a:lnTo>
                  <a:lnTo>
                    <a:pt x="515" y="827"/>
                  </a:lnTo>
                  <a:lnTo>
                    <a:pt x="508" y="827"/>
                  </a:lnTo>
                  <a:lnTo>
                    <a:pt x="508" y="827"/>
                  </a:lnTo>
                  <a:close/>
                  <a:moveTo>
                    <a:pt x="858" y="477"/>
                  </a:moveTo>
                  <a:lnTo>
                    <a:pt x="858" y="477"/>
                  </a:lnTo>
                  <a:lnTo>
                    <a:pt x="852" y="477"/>
                  </a:lnTo>
                  <a:lnTo>
                    <a:pt x="845" y="480"/>
                  </a:lnTo>
                  <a:lnTo>
                    <a:pt x="840" y="483"/>
                  </a:lnTo>
                  <a:lnTo>
                    <a:pt x="836" y="486"/>
                  </a:lnTo>
                  <a:lnTo>
                    <a:pt x="831" y="491"/>
                  </a:lnTo>
                  <a:lnTo>
                    <a:pt x="829" y="497"/>
                  </a:lnTo>
                  <a:lnTo>
                    <a:pt x="827" y="502"/>
                  </a:lnTo>
                  <a:lnTo>
                    <a:pt x="826" y="509"/>
                  </a:lnTo>
                  <a:lnTo>
                    <a:pt x="826" y="509"/>
                  </a:lnTo>
                  <a:lnTo>
                    <a:pt x="827" y="515"/>
                  </a:lnTo>
                  <a:lnTo>
                    <a:pt x="829" y="521"/>
                  </a:lnTo>
                  <a:lnTo>
                    <a:pt x="831" y="527"/>
                  </a:lnTo>
                  <a:lnTo>
                    <a:pt x="836" y="531"/>
                  </a:lnTo>
                  <a:lnTo>
                    <a:pt x="840" y="535"/>
                  </a:lnTo>
                  <a:lnTo>
                    <a:pt x="845" y="539"/>
                  </a:lnTo>
                  <a:lnTo>
                    <a:pt x="852" y="540"/>
                  </a:lnTo>
                  <a:lnTo>
                    <a:pt x="858" y="541"/>
                  </a:lnTo>
                  <a:lnTo>
                    <a:pt x="858" y="541"/>
                  </a:lnTo>
                  <a:lnTo>
                    <a:pt x="865" y="540"/>
                  </a:lnTo>
                  <a:lnTo>
                    <a:pt x="871" y="539"/>
                  </a:lnTo>
                  <a:lnTo>
                    <a:pt x="876" y="535"/>
                  </a:lnTo>
                  <a:lnTo>
                    <a:pt x="881" y="531"/>
                  </a:lnTo>
                  <a:lnTo>
                    <a:pt x="885" y="527"/>
                  </a:lnTo>
                  <a:lnTo>
                    <a:pt x="887" y="521"/>
                  </a:lnTo>
                  <a:lnTo>
                    <a:pt x="889" y="515"/>
                  </a:lnTo>
                  <a:lnTo>
                    <a:pt x="890" y="509"/>
                  </a:lnTo>
                  <a:lnTo>
                    <a:pt x="890" y="509"/>
                  </a:lnTo>
                  <a:lnTo>
                    <a:pt x="889" y="502"/>
                  </a:lnTo>
                  <a:lnTo>
                    <a:pt x="887" y="497"/>
                  </a:lnTo>
                  <a:lnTo>
                    <a:pt x="885" y="491"/>
                  </a:lnTo>
                  <a:lnTo>
                    <a:pt x="881" y="486"/>
                  </a:lnTo>
                  <a:lnTo>
                    <a:pt x="876" y="483"/>
                  </a:lnTo>
                  <a:lnTo>
                    <a:pt x="871" y="480"/>
                  </a:lnTo>
                  <a:lnTo>
                    <a:pt x="865" y="477"/>
                  </a:lnTo>
                  <a:lnTo>
                    <a:pt x="858" y="477"/>
                  </a:lnTo>
                  <a:lnTo>
                    <a:pt x="858" y="477"/>
                  </a:lnTo>
                  <a:close/>
                  <a:moveTo>
                    <a:pt x="159" y="477"/>
                  </a:moveTo>
                  <a:lnTo>
                    <a:pt x="159" y="477"/>
                  </a:lnTo>
                  <a:lnTo>
                    <a:pt x="152" y="477"/>
                  </a:lnTo>
                  <a:lnTo>
                    <a:pt x="146" y="480"/>
                  </a:lnTo>
                  <a:lnTo>
                    <a:pt x="140" y="483"/>
                  </a:lnTo>
                  <a:lnTo>
                    <a:pt x="136" y="486"/>
                  </a:lnTo>
                  <a:lnTo>
                    <a:pt x="132" y="491"/>
                  </a:lnTo>
                  <a:lnTo>
                    <a:pt x="130" y="497"/>
                  </a:lnTo>
                  <a:lnTo>
                    <a:pt x="128" y="502"/>
                  </a:lnTo>
                  <a:lnTo>
                    <a:pt x="126" y="509"/>
                  </a:lnTo>
                  <a:lnTo>
                    <a:pt x="126" y="509"/>
                  </a:lnTo>
                  <a:lnTo>
                    <a:pt x="128" y="515"/>
                  </a:lnTo>
                  <a:lnTo>
                    <a:pt x="130" y="521"/>
                  </a:lnTo>
                  <a:lnTo>
                    <a:pt x="132" y="527"/>
                  </a:lnTo>
                  <a:lnTo>
                    <a:pt x="136" y="531"/>
                  </a:lnTo>
                  <a:lnTo>
                    <a:pt x="140" y="535"/>
                  </a:lnTo>
                  <a:lnTo>
                    <a:pt x="146" y="539"/>
                  </a:lnTo>
                  <a:lnTo>
                    <a:pt x="152" y="540"/>
                  </a:lnTo>
                  <a:lnTo>
                    <a:pt x="159" y="541"/>
                  </a:lnTo>
                  <a:lnTo>
                    <a:pt x="159" y="541"/>
                  </a:lnTo>
                  <a:lnTo>
                    <a:pt x="165" y="540"/>
                  </a:lnTo>
                  <a:lnTo>
                    <a:pt x="170" y="539"/>
                  </a:lnTo>
                  <a:lnTo>
                    <a:pt x="176" y="535"/>
                  </a:lnTo>
                  <a:lnTo>
                    <a:pt x="181" y="531"/>
                  </a:lnTo>
                  <a:lnTo>
                    <a:pt x="184" y="527"/>
                  </a:lnTo>
                  <a:lnTo>
                    <a:pt x="188" y="521"/>
                  </a:lnTo>
                  <a:lnTo>
                    <a:pt x="190" y="515"/>
                  </a:lnTo>
                  <a:lnTo>
                    <a:pt x="190" y="509"/>
                  </a:lnTo>
                  <a:lnTo>
                    <a:pt x="190" y="509"/>
                  </a:lnTo>
                  <a:lnTo>
                    <a:pt x="190" y="502"/>
                  </a:lnTo>
                  <a:lnTo>
                    <a:pt x="188" y="497"/>
                  </a:lnTo>
                  <a:lnTo>
                    <a:pt x="184" y="491"/>
                  </a:lnTo>
                  <a:lnTo>
                    <a:pt x="181" y="486"/>
                  </a:lnTo>
                  <a:lnTo>
                    <a:pt x="176" y="483"/>
                  </a:lnTo>
                  <a:lnTo>
                    <a:pt x="170" y="480"/>
                  </a:lnTo>
                  <a:lnTo>
                    <a:pt x="165" y="477"/>
                  </a:lnTo>
                  <a:lnTo>
                    <a:pt x="159" y="477"/>
                  </a:lnTo>
                  <a:lnTo>
                    <a:pt x="159" y="47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ACC15AD-B6F9-4C12-BC01-60A53DD9283F}"/>
              </a:ext>
            </a:extLst>
          </p:cNvPr>
          <p:cNvGrpSpPr/>
          <p:nvPr/>
        </p:nvGrpSpPr>
        <p:grpSpPr>
          <a:xfrm>
            <a:off x="1100339" y="1964494"/>
            <a:ext cx="792000" cy="792000"/>
            <a:chOff x="8001000" y="3009900"/>
            <a:chExt cx="792000" cy="792000"/>
          </a:xfrm>
          <a:solidFill>
            <a:srgbClr val="FFD966"/>
          </a:solidFill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EA8AA56-564A-4AC2-B441-CAB69EC5F92E}"/>
                </a:ext>
              </a:extLst>
            </p:cNvPr>
            <p:cNvSpPr/>
            <p:nvPr/>
          </p:nvSpPr>
          <p:spPr>
            <a:xfrm>
              <a:off x="8001000" y="3009900"/>
              <a:ext cx="792000" cy="792000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D99DA9D-20B0-4DF3-9362-F8F620089B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35075" y="3244334"/>
              <a:ext cx="323850" cy="323850"/>
            </a:xfrm>
            <a:custGeom>
              <a:avLst/>
              <a:gdLst>
                <a:gd name="T0" fmla="*/ 410 w 1017"/>
                <a:gd name="T1" fmla="*/ 428 h 1018"/>
                <a:gd name="T2" fmla="*/ 220 w 1017"/>
                <a:gd name="T3" fmla="*/ 735 h 1018"/>
                <a:gd name="T4" fmla="*/ 283 w 1017"/>
                <a:gd name="T5" fmla="*/ 797 h 1018"/>
                <a:gd name="T6" fmla="*/ 581 w 1017"/>
                <a:gd name="T7" fmla="*/ 613 h 1018"/>
                <a:gd name="T8" fmla="*/ 781 w 1017"/>
                <a:gd name="T9" fmla="*/ 326 h 1018"/>
                <a:gd name="T10" fmla="*/ 778 w 1017"/>
                <a:gd name="T11" fmla="*/ 239 h 1018"/>
                <a:gd name="T12" fmla="*/ 691 w 1017"/>
                <a:gd name="T13" fmla="*/ 236 h 1018"/>
                <a:gd name="T14" fmla="*/ 405 w 1017"/>
                <a:gd name="T15" fmla="*/ 584 h 1018"/>
                <a:gd name="T16" fmla="*/ 567 w 1017"/>
                <a:gd name="T17" fmla="*/ 531 h 1018"/>
                <a:gd name="T18" fmla="*/ 473 w 1017"/>
                <a:gd name="T19" fmla="*/ 562 h 1018"/>
                <a:gd name="T20" fmla="*/ 448 w 1017"/>
                <a:gd name="T21" fmla="*/ 487 h 1018"/>
                <a:gd name="T22" fmla="*/ 539 w 1017"/>
                <a:gd name="T23" fmla="*/ 453 h 1018"/>
                <a:gd name="T24" fmla="*/ 571 w 1017"/>
                <a:gd name="T25" fmla="*/ 520 h 1018"/>
                <a:gd name="T26" fmla="*/ 382 w 1017"/>
                <a:gd name="T27" fmla="*/ 16 h 1018"/>
                <a:gd name="T28" fmla="*/ 184 w 1017"/>
                <a:gd name="T29" fmla="*/ 116 h 1018"/>
                <a:gd name="T30" fmla="*/ 49 w 1017"/>
                <a:gd name="T31" fmla="*/ 289 h 1018"/>
                <a:gd name="T32" fmla="*/ 0 w 1017"/>
                <a:gd name="T33" fmla="*/ 509 h 1018"/>
                <a:gd name="T34" fmla="*/ 40 w 1017"/>
                <a:gd name="T35" fmla="*/ 707 h 1018"/>
                <a:gd name="T36" fmla="*/ 166 w 1017"/>
                <a:gd name="T37" fmla="*/ 885 h 1018"/>
                <a:gd name="T38" fmla="*/ 357 w 1017"/>
                <a:gd name="T39" fmla="*/ 995 h 1018"/>
                <a:gd name="T40" fmla="*/ 560 w 1017"/>
                <a:gd name="T41" fmla="*/ 1015 h 1018"/>
                <a:gd name="T42" fmla="*/ 772 w 1017"/>
                <a:gd name="T43" fmla="*/ 944 h 1018"/>
                <a:gd name="T44" fmla="*/ 930 w 1017"/>
                <a:gd name="T45" fmla="*/ 793 h 1018"/>
                <a:gd name="T46" fmla="*/ 1012 w 1017"/>
                <a:gd name="T47" fmla="*/ 586 h 1018"/>
                <a:gd name="T48" fmla="*/ 1001 w 1017"/>
                <a:gd name="T49" fmla="*/ 382 h 1018"/>
                <a:gd name="T50" fmla="*/ 901 w 1017"/>
                <a:gd name="T51" fmla="*/ 186 h 1018"/>
                <a:gd name="T52" fmla="*/ 728 w 1017"/>
                <a:gd name="T53" fmla="*/ 50 h 1018"/>
                <a:gd name="T54" fmla="*/ 508 w 1017"/>
                <a:gd name="T55" fmla="*/ 0 h 1018"/>
                <a:gd name="T56" fmla="*/ 376 w 1017"/>
                <a:gd name="T57" fmla="*/ 935 h 1018"/>
                <a:gd name="T58" fmla="*/ 209 w 1017"/>
                <a:gd name="T59" fmla="*/ 838 h 1018"/>
                <a:gd name="T60" fmla="*/ 99 w 1017"/>
                <a:gd name="T61" fmla="*/ 682 h 1018"/>
                <a:gd name="T62" fmla="*/ 63 w 1017"/>
                <a:gd name="T63" fmla="*/ 509 h 1018"/>
                <a:gd name="T64" fmla="*/ 107 w 1017"/>
                <a:gd name="T65" fmla="*/ 315 h 1018"/>
                <a:gd name="T66" fmla="*/ 225 w 1017"/>
                <a:gd name="T67" fmla="*/ 165 h 1018"/>
                <a:gd name="T68" fmla="*/ 397 w 1017"/>
                <a:gd name="T69" fmla="*/ 77 h 1018"/>
                <a:gd name="T70" fmla="*/ 576 w 1017"/>
                <a:gd name="T71" fmla="*/ 69 h 1018"/>
                <a:gd name="T72" fmla="*/ 757 w 1017"/>
                <a:gd name="T73" fmla="*/ 139 h 1018"/>
                <a:gd name="T74" fmla="*/ 889 w 1017"/>
                <a:gd name="T75" fmla="*/ 278 h 1018"/>
                <a:gd name="T76" fmla="*/ 952 w 1017"/>
                <a:gd name="T77" fmla="*/ 463 h 1018"/>
                <a:gd name="T78" fmla="*/ 933 w 1017"/>
                <a:gd name="T79" fmla="*/ 642 h 1018"/>
                <a:gd name="T80" fmla="*/ 838 w 1017"/>
                <a:gd name="T81" fmla="*/ 808 h 1018"/>
                <a:gd name="T82" fmla="*/ 681 w 1017"/>
                <a:gd name="T83" fmla="*/ 919 h 1018"/>
                <a:gd name="T84" fmla="*/ 508 w 1017"/>
                <a:gd name="T85" fmla="*/ 954 h 1018"/>
                <a:gd name="T86" fmla="*/ 540 w 1017"/>
                <a:gd name="T87" fmla="*/ 165 h 1018"/>
                <a:gd name="T88" fmla="*/ 515 w 1017"/>
                <a:gd name="T89" fmla="*/ 128 h 1018"/>
                <a:gd name="T90" fmla="*/ 477 w 1017"/>
                <a:gd name="T91" fmla="*/ 152 h 1018"/>
                <a:gd name="T92" fmla="*/ 502 w 1017"/>
                <a:gd name="T93" fmla="*/ 190 h 1018"/>
                <a:gd name="T94" fmla="*/ 482 w 1017"/>
                <a:gd name="T95" fmla="*/ 841 h 1018"/>
                <a:gd name="T96" fmla="*/ 490 w 1017"/>
                <a:gd name="T97" fmla="*/ 885 h 1018"/>
                <a:gd name="T98" fmla="*/ 534 w 1017"/>
                <a:gd name="T99" fmla="*/ 877 h 1018"/>
                <a:gd name="T100" fmla="*/ 526 w 1017"/>
                <a:gd name="T101" fmla="*/ 833 h 1018"/>
                <a:gd name="T102" fmla="*/ 840 w 1017"/>
                <a:gd name="T103" fmla="*/ 483 h 1018"/>
                <a:gd name="T104" fmla="*/ 831 w 1017"/>
                <a:gd name="T105" fmla="*/ 527 h 1018"/>
                <a:gd name="T106" fmla="*/ 876 w 1017"/>
                <a:gd name="T107" fmla="*/ 535 h 1018"/>
                <a:gd name="T108" fmla="*/ 885 w 1017"/>
                <a:gd name="T109" fmla="*/ 491 h 1018"/>
                <a:gd name="T110" fmla="*/ 152 w 1017"/>
                <a:gd name="T111" fmla="*/ 477 h 1018"/>
                <a:gd name="T112" fmla="*/ 128 w 1017"/>
                <a:gd name="T113" fmla="*/ 515 h 1018"/>
                <a:gd name="T114" fmla="*/ 165 w 1017"/>
                <a:gd name="T115" fmla="*/ 540 h 1018"/>
                <a:gd name="T116" fmla="*/ 190 w 1017"/>
                <a:gd name="T117" fmla="*/ 50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1018">
                  <a:moveTo>
                    <a:pt x="691" y="236"/>
                  </a:moveTo>
                  <a:lnTo>
                    <a:pt x="455" y="394"/>
                  </a:lnTo>
                  <a:lnTo>
                    <a:pt x="455" y="394"/>
                  </a:lnTo>
                  <a:lnTo>
                    <a:pt x="445" y="399"/>
                  </a:lnTo>
                  <a:lnTo>
                    <a:pt x="436" y="404"/>
                  </a:lnTo>
                  <a:lnTo>
                    <a:pt x="427" y="411"/>
                  </a:lnTo>
                  <a:lnTo>
                    <a:pt x="418" y="418"/>
                  </a:lnTo>
                  <a:lnTo>
                    <a:pt x="418" y="418"/>
                  </a:lnTo>
                  <a:lnTo>
                    <a:pt x="410" y="428"/>
                  </a:lnTo>
                  <a:lnTo>
                    <a:pt x="402" y="439"/>
                  </a:lnTo>
                  <a:lnTo>
                    <a:pt x="396" y="450"/>
                  </a:lnTo>
                  <a:lnTo>
                    <a:pt x="390" y="460"/>
                  </a:lnTo>
                  <a:lnTo>
                    <a:pt x="236" y="691"/>
                  </a:lnTo>
                  <a:lnTo>
                    <a:pt x="236" y="691"/>
                  </a:lnTo>
                  <a:lnTo>
                    <a:pt x="228" y="702"/>
                  </a:lnTo>
                  <a:lnTo>
                    <a:pt x="224" y="712"/>
                  </a:lnTo>
                  <a:lnTo>
                    <a:pt x="221" y="723"/>
                  </a:lnTo>
                  <a:lnTo>
                    <a:pt x="220" y="735"/>
                  </a:lnTo>
                  <a:lnTo>
                    <a:pt x="221" y="747"/>
                  </a:lnTo>
                  <a:lnTo>
                    <a:pt x="225" y="759"/>
                  </a:lnTo>
                  <a:lnTo>
                    <a:pt x="231" y="769"/>
                  </a:lnTo>
                  <a:lnTo>
                    <a:pt x="238" y="779"/>
                  </a:lnTo>
                  <a:lnTo>
                    <a:pt x="238" y="779"/>
                  </a:lnTo>
                  <a:lnTo>
                    <a:pt x="248" y="786"/>
                  </a:lnTo>
                  <a:lnTo>
                    <a:pt x="260" y="793"/>
                  </a:lnTo>
                  <a:lnTo>
                    <a:pt x="271" y="796"/>
                  </a:lnTo>
                  <a:lnTo>
                    <a:pt x="283" y="797"/>
                  </a:lnTo>
                  <a:lnTo>
                    <a:pt x="283" y="797"/>
                  </a:lnTo>
                  <a:lnTo>
                    <a:pt x="295" y="796"/>
                  </a:lnTo>
                  <a:lnTo>
                    <a:pt x="306" y="793"/>
                  </a:lnTo>
                  <a:lnTo>
                    <a:pt x="316" y="789"/>
                  </a:lnTo>
                  <a:lnTo>
                    <a:pt x="326" y="781"/>
                  </a:lnTo>
                  <a:lnTo>
                    <a:pt x="561" y="624"/>
                  </a:lnTo>
                  <a:lnTo>
                    <a:pt x="561" y="624"/>
                  </a:lnTo>
                  <a:lnTo>
                    <a:pt x="572" y="619"/>
                  </a:lnTo>
                  <a:lnTo>
                    <a:pt x="581" y="613"/>
                  </a:lnTo>
                  <a:lnTo>
                    <a:pt x="590" y="606"/>
                  </a:lnTo>
                  <a:lnTo>
                    <a:pt x="599" y="599"/>
                  </a:lnTo>
                  <a:lnTo>
                    <a:pt x="599" y="599"/>
                  </a:lnTo>
                  <a:lnTo>
                    <a:pt x="607" y="589"/>
                  </a:lnTo>
                  <a:lnTo>
                    <a:pt x="615" y="579"/>
                  </a:lnTo>
                  <a:lnTo>
                    <a:pt x="621" y="569"/>
                  </a:lnTo>
                  <a:lnTo>
                    <a:pt x="626" y="558"/>
                  </a:lnTo>
                  <a:lnTo>
                    <a:pt x="781" y="326"/>
                  </a:lnTo>
                  <a:lnTo>
                    <a:pt x="781" y="326"/>
                  </a:lnTo>
                  <a:lnTo>
                    <a:pt x="789" y="317"/>
                  </a:lnTo>
                  <a:lnTo>
                    <a:pt x="793" y="306"/>
                  </a:lnTo>
                  <a:lnTo>
                    <a:pt x="796" y="294"/>
                  </a:lnTo>
                  <a:lnTo>
                    <a:pt x="797" y="282"/>
                  </a:lnTo>
                  <a:lnTo>
                    <a:pt x="795" y="270"/>
                  </a:lnTo>
                  <a:lnTo>
                    <a:pt x="792" y="260"/>
                  </a:lnTo>
                  <a:lnTo>
                    <a:pt x="786" y="249"/>
                  </a:lnTo>
                  <a:lnTo>
                    <a:pt x="778" y="239"/>
                  </a:lnTo>
                  <a:lnTo>
                    <a:pt x="778" y="239"/>
                  </a:lnTo>
                  <a:lnTo>
                    <a:pt x="769" y="232"/>
                  </a:lnTo>
                  <a:lnTo>
                    <a:pt x="758" y="225"/>
                  </a:lnTo>
                  <a:lnTo>
                    <a:pt x="747" y="222"/>
                  </a:lnTo>
                  <a:lnTo>
                    <a:pt x="735" y="221"/>
                  </a:lnTo>
                  <a:lnTo>
                    <a:pt x="723" y="222"/>
                  </a:lnTo>
                  <a:lnTo>
                    <a:pt x="711" y="224"/>
                  </a:lnTo>
                  <a:lnTo>
                    <a:pt x="701" y="230"/>
                  </a:lnTo>
                  <a:lnTo>
                    <a:pt x="691" y="236"/>
                  </a:lnTo>
                  <a:lnTo>
                    <a:pt x="691" y="236"/>
                  </a:lnTo>
                  <a:close/>
                  <a:moveTo>
                    <a:pt x="289" y="730"/>
                  </a:moveTo>
                  <a:lnTo>
                    <a:pt x="283" y="734"/>
                  </a:lnTo>
                  <a:lnTo>
                    <a:pt x="283" y="734"/>
                  </a:lnTo>
                  <a:lnTo>
                    <a:pt x="283" y="765"/>
                  </a:lnTo>
                  <a:lnTo>
                    <a:pt x="283" y="734"/>
                  </a:lnTo>
                  <a:lnTo>
                    <a:pt x="396" y="566"/>
                  </a:lnTo>
                  <a:lnTo>
                    <a:pt x="396" y="566"/>
                  </a:lnTo>
                  <a:lnTo>
                    <a:pt x="400" y="575"/>
                  </a:lnTo>
                  <a:lnTo>
                    <a:pt x="405" y="584"/>
                  </a:lnTo>
                  <a:lnTo>
                    <a:pt x="412" y="591"/>
                  </a:lnTo>
                  <a:lnTo>
                    <a:pt x="418" y="599"/>
                  </a:lnTo>
                  <a:lnTo>
                    <a:pt x="418" y="599"/>
                  </a:lnTo>
                  <a:lnTo>
                    <a:pt x="426" y="605"/>
                  </a:lnTo>
                  <a:lnTo>
                    <a:pt x="433" y="612"/>
                  </a:lnTo>
                  <a:lnTo>
                    <a:pt x="442" y="617"/>
                  </a:lnTo>
                  <a:lnTo>
                    <a:pt x="451" y="621"/>
                  </a:lnTo>
                  <a:lnTo>
                    <a:pt x="289" y="730"/>
                  </a:lnTo>
                  <a:close/>
                  <a:moveTo>
                    <a:pt x="567" y="531"/>
                  </a:moveTo>
                  <a:lnTo>
                    <a:pt x="552" y="554"/>
                  </a:lnTo>
                  <a:lnTo>
                    <a:pt x="530" y="569"/>
                  </a:lnTo>
                  <a:lnTo>
                    <a:pt x="530" y="569"/>
                  </a:lnTo>
                  <a:lnTo>
                    <a:pt x="519" y="572"/>
                  </a:lnTo>
                  <a:lnTo>
                    <a:pt x="508" y="573"/>
                  </a:lnTo>
                  <a:lnTo>
                    <a:pt x="508" y="573"/>
                  </a:lnTo>
                  <a:lnTo>
                    <a:pt x="496" y="571"/>
                  </a:lnTo>
                  <a:lnTo>
                    <a:pt x="484" y="568"/>
                  </a:lnTo>
                  <a:lnTo>
                    <a:pt x="473" y="562"/>
                  </a:lnTo>
                  <a:lnTo>
                    <a:pt x="463" y="554"/>
                  </a:lnTo>
                  <a:lnTo>
                    <a:pt x="463" y="554"/>
                  </a:lnTo>
                  <a:lnTo>
                    <a:pt x="456" y="544"/>
                  </a:lnTo>
                  <a:lnTo>
                    <a:pt x="449" y="533"/>
                  </a:lnTo>
                  <a:lnTo>
                    <a:pt x="446" y="521"/>
                  </a:lnTo>
                  <a:lnTo>
                    <a:pt x="445" y="509"/>
                  </a:lnTo>
                  <a:lnTo>
                    <a:pt x="445" y="509"/>
                  </a:lnTo>
                  <a:lnTo>
                    <a:pt x="446" y="498"/>
                  </a:lnTo>
                  <a:lnTo>
                    <a:pt x="448" y="487"/>
                  </a:lnTo>
                  <a:lnTo>
                    <a:pt x="463" y="465"/>
                  </a:lnTo>
                  <a:lnTo>
                    <a:pt x="486" y="450"/>
                  </a:lnTo>
                  <a:lnTo>
                    <a:pt x="486" y="450"/>
                  </a:lnTo>
                  <a:lnTo>
                    <a:pt x="495" y="447"/>
                  </a:lnTo>
                  <a:lnTo>
                    <a:pt x="503" y="446"/>
                  </a:lnTo>
                  <a:lnTo>
                    <a:pt x="513" y="446"/>
                  </a:lnTo>
                  <a:lnTo>
                    <a:pt x="521" y="447"/>
                  </a:lnTo>
                  <a:lnTo>
                    <a:pt x="530" y="450"/>
                  </a:lnTo>
                  <a:lnTo>
                    <a:pt x="539" y="453"/>
                  </a:lnTo>
                  <a:lnTo>
                    <a:pt x="546" y="458"/>
                  </a:lnTo>
                  <a:lnTo>
                    <a:pt x="554" y="463"/>
                  </a:lnTo>
                  <a:lnTo>
                    <a:pt x="554" y="463"/>
                  </a:lnTo>
                  <a:lnTo>
                    <a:pt x="561" y="473"/>
                  </a:lnTo>
                  <a:lnTo>
                    <a:pt x="567" y="485"/>
                  </a:lnTo>
                  <a:lnTo>
                    <a:pt x="571" y="497"/>
                  </a:lnTo>
                  <a:lnTo>
                    <a:pt x="572" y="509"/>
                  </a:lnTo>
                  <a:lnTo>
                    <a:pt x="572" y="509"/>
                  </a:lnTo>
                  <a:lnTo>
                    <a:pt x="571" y="520"/>
                  </a:lnTo>
                  <a:lnTo>
                    <a:pt x="567" y="531"/>
                  </a:lnTo>
                  <a:lnTo>
                    <a:pt x="567" y="531"/>
                  </a:lnTo>
                  <a:close/>
                  <a:moveTo>
                    <a:pt x="508" y="0"/>
                  </a:moveTo>
                  <a:lnTo>
                    <a:pt x="508" y="0"/>
                  </a:lnTo>
                  <a:lnTo>
                    <a:pt x="483" y="1"/>
                  </a:lnTo>
                  <a:lnTo>
                    <a:pt x="456" y="2"/>
                  </a:lnTo>
                  <a:lnTo>
                    <a:pt x="431" y="5"/>
                  </a:lnTo>
                  <a:lnTo>
                    <a:pt x="405" y="11"/>
                  </a:lnTo>
                  <a:lnTo>
                    <a:pt x="382" y="16"/>
                  </a:lnTo>
                  <a:lnTo>
                    <a:pt x="357" y="23"/>
                  </a:lnTo>
                  <a:lnTo>
                    <a:pt x="334" y="31"/>
                  </a:lnTo>
                  <a:lnTo>
                    <a:pt x="310" y="40"/>
                  </a:lnTo>
                  <a:lnTo>
                    <a:pt x="287" y="50"/>
                  </a:lnTo>
                  <a:lnTo>
                    <a:pt x="266" y="61"/>
                  </a:lnTo>
                  <a:lnTo>
                    <a:pt x="245" y="74"/>
                  </a:lnTo>
                  <a:lnTo>
                    <a:pt x="224" y="87"/>
                  </a:lnTo>
                  <a:lnTo>
                    <a:pt x="204" y="101"/>
                  </a:lnTo>
                  <a:lnTo>
                    <a:pt x="184" y="116"/>
                  </a:lnTo>
                  <a:lnTo>
                    <a:pt x="166" y="132"/>
                  </a:lnTo>
                  <a:lnTo>
                    <a:pt x="149" y="149"/>
                  </a:lnTo>
                  <a:lnTo>
                    <a:pt x="132" y="167"/>
                  </a:lnTo>
                  <a:lnTo>
                    <a:pt x="116" y="186"/>
                  </a:lnTo>
                  <a:lnTo>
                    <a:pt x="101" y="205"/>
                  </a:lnTo>
                  <a:lnTo>
                    <a:pt x="87" y="224"/>
                  </a:lnTo>
                  <a:lnTo>
                    <a:pt x="73" y="245"/>
                  </a:lnTo>
                  <a:lnTo>
                    <a:pt x="61" y="266"/>
                  </a:lnTo>
                  <a:lnTo>
                    <a:pt x="49" y="289"/>
                  </a:lnTo>
                  <a:lnTo>
                    <a:pt x="40" y="311"/>
                  </a:lnTo>
                  <a:lnTo>
                    <a:pt x="30" y="334"/>
                  </a:lnTo>
                  <a:lnTo>
                    <a:pt x="22" y="357"/>
                  </a:lnTo>
                  <a:lnTo>
                    <a:pt x="16" y="382"/>
                  </a:lnTo>
                  <a:lnTo>
                    <a:pt x="10" y="407"/>
                  </a:lnTo>
                  <a:lnTo>
                    <a:pt x="5" y="431"/>
                  </a:lnTo>
                  <a:lnTo>
                    <a:pt x="2" y="457"/>
                  </a:lnTo>
                  <a:lnTo>
                    <a:pt x="0" y="483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0" y="535"/>
                  </a:lnTo>
                  <a:lnTo>
                    <a:pt x="2" y="561"/>
                  </a:lnTo>
                  <a:lnTo>
                    <a:pt x="5" y="586"/>
                  </a:lnTo>
                  <a:lnTo>
                    <a:pt x="10" y="612"/>
                  </a:lnTo>
                  <a:lnTo>
                    <a:pt x="16" y="636"/>
                  </a:lnTo>
                  <a:lnTo>
                    <a:pt x="22" y="660"/>
                  </a:lnTo>
                  <a:lnTo>
                    <a:pt x="30" y="683"/>
                  </a:lnTo>
                  <a:lnTo>
                    <a:pt x="40" y="707"/>
                  </a:lnTo>
                  <a:lnTo>
                    <a:pt x="49" y="730"/>
                  </a:lnTo>
                  <a:lnTo>
                    <a:pt x="61" y="751"/>
                  </a:lnTo>
                  <a:lnTo>
                    <a:pt x="73" y="772"/>
                  </a:lnTo>
                  <a:lnTo>
                    <a:pt x="87" y="793"/>
                  </a:lnTo>
                  <a:lnTo>
                    <a:pt x="101" y="813"/>
                  </a:lnTo>
                  <a:lnTo>
                    <a:pt x="116" y="833"/>
                  </a:lnTo>
                  <a:lnTo>
                    <a:pt x="132" y="851"/>
                  </a:lnTo>
                  <a:lnTo>
                    <a:pt x="149" y="868"/>
                  </a:lnTo>
                  <a:lnTo>
                    <a:pt x="166" y="885"/>
                  </a:lnTo>
                  <a:lnTo>
                    <a:pt x="184" y="901"/>
                  </a:lnTo>
                  <a:lnTo>
                    <a:pt x="204" y="916"/>
                  </a:lnTo>
                  <a:lnTo>
                    <a:pt x="224" y="930"/>
                  </a:lnTo>
                  <a:lnTo>
                    <a:pt x="245" y="944"/>
                  </a:lnTo>
                  <a:lnTo>
                    <a:pt x="266" y="956"/>
                  </a:lnTo>
                  <a:lnTo>
                    <a:pt x="287" y="968"/>
                  </a:lnTo>
                  <a:lnTo>
                    <a:pt x="310" y="977"/>
                  </a:lnTo>
                  <a:lnTo>
                    <a:pt x="334" y="987"/>
                  </a:lnTo>
                  <a:lnTo>
                    <a:pt x="357" y="995"/>
                  </a:lnTo>
                  <a:lnTo>
                    <a:pt x="382" y="1002"/>
                  </a:lnTo>
                  <a:lnTo>
                    <a:pt x="405" y="1007"/>
                  </a:lnTo>
                  <a:lnTo>
                    <a:pt x="431" y="1012"/>
                  </a:lnTo>
                  <a:lnTo>
                    <a:pt x="456" y="1015"/>
                  </a:lnTo>
                  <a:lnTo>
                    <a:pt x="483" y="1017"/>
                  </a:lnTo>
                  <a:lnTo>
                    <a:pt x="508" y="1018"/>
                  </a:lnTo>
                  <a:lnTo>
                    <a:pt x="508" y="1018"/>
                  </a:lnTo>
                  <a:lnTo>
                    <a:pt x="534" y="1017"/>
                  </a:lnTo>
                  <a:lnTo>
                    <a:pt x="560" y="1015"/>
                  </a:lnTo>
                  <a:lnTo>
                    <a:pt x="586" y="1012"/>
                  </a:lnTo>
                  <a:lnTo>
                    <a:pt x="610" y="1007"/>
                  </a:lnTo>
                  <a:lnTo>
                    <a:pt x="635" y="1002"/>
                  </a:lnTo>
                  <a:lnTo>
                    <a:pt x="660" y="995"/>
                  </a:lnTo>
                  <a:lnTo>
                    <a:pt x="683" y="987"/>
                  </a:lnTo>
                  <a:lnTo>
                    <a:pt x="706" y="977"/>
                  </a:lnTo>
                  <a:lnTo>
                    <a:pt x="728" y="968"/>
                  </a:lnTo>
                  <a:lnTo>
                    <a:pt x="751" y="956"/>
                  </a:lnTo>
                  <a:lnTo>
                    <a:pt x="772" y="944"/>
                  </a:lnTo>
                  <a:lnTo>
                    <a:pt x="793" y="930"/>
                  </a:lnTo>
                  <a:lnTo>
                    <a:pt x="812" y="916"/>
                  </a:lnTo>
                  <a:lnTo>
                    <a:pt x="831" y="901"/>
                  </a:lnTo>
                  <a:lnTo>
                    <a:pt x="851" y="885"/>
                  </a:lnTo>
                  <a:lnTo>
                    <a:pt x="868" y="868"/>
                  </a:lnTo>
                  <a:lnTo>
                    <a:pt x="885" y="851"/>
                  </a:lnTo>
                  <a:lnTo>
                    <a:pt x="901" y="833"/>
                  </a:lnTo>
                  <a:lnTo>
                    <a:pt x="916" y="813"/>
                  </a:lnTo>
                  <a:lnTo>
                    <a:pt x="930" y="793"/>
                  </a:lnTo>
                  <a:lnTo>
                    <a:pt x="943" y="772"/>
                  </a:lnTo>
                  <a:lnTo>
                    <a:pt x="956" y="751"/>
                  </a:lnTo>
                  <a:lnTo>
                    <a:pt x="967" y="730"/>
                  </a:lnTo>
                  <a:lnTo>
                    <a:pt x="977" y="707"/>
                  </a:lnTo>
                  <a:lnTo>
                    <a:pt x="986" y="683"/>
                  </a:lnTo>
                  <a:lnTo>
                    <a:pt x="995" y="660"/>
                  </a:lnTo>
                  <a:lnTo>
                    <a:pt x="1001" y="636"/>
                  </a:lnTo>
                  <a:lnTo>
                    <a:pt x="1007" y="612"/>
                  </a:lnTo>
                  <a:lnTo>
                    <a:pt x="1012" y="586"/>
                  </a:lnTo>
                  <a:lnTo>
                    <a:pt x="1015" y="561"/>
                  </a:lnTo>
                  <a:lnTo>
                    <a:pt x="1017" y="535"/>
                  </a:lnTo>
                  <a:lnTo>
                    <a:pt x="1017" y="509"/>
                  </a:lnTo>
                  <a:lnTo>
                    <a:pt x="1017" y="509"/>
                  </a:lnTo>
                  <a:lnTo>
                    <a:pt x="1017" y="483"/>
                  </a:lnTo>
                  <a:lnTo>
                    <a:pt x="1015" y="457"/>
                  </a:lnTo>
                  <a:lnTo>
                    <a:pt x="1012" y="431"/>
                  </a:lnTo>
                  <a:lnTo>
                    <a:pt x="1007" y="407"/>
                  </a:lnTo>
                  <a:lnTo>
                    <a:pt x="1001" y="382"/>
                  </a:lnTo>
                  <a:lnTo>
                    <a:pt x="995" y="357"/>
                  </a:lnTo>
                  <a:lnTo>
                    <a:pt x="986" y="334"/>
                  </a:lnTo>
                  <a:lnTo>
                    <a:pt x="977" y="311"/>
                  </a:lnTo>
                  <a:lnTo>
                    <a:pt x="967" y="289"/>
                  </a:lnTo>
                  <a:lnTo>
                    <a:pt x="956" y="266"/>
                  </a:lnTo>
                  <a:lnTo>
                    <a:pt x="943" y="245"/>
                  </a:lnTo>
                  <a:lnTo>
                    <a:pt x="930" y="224"/>
                  </a:lnTo>
                  <a:lnTo>
                    <a:pt x="916" y="205"/>
                  </a:lnTo>
                  <a:lnTo>
                    <a:pt x="901" y="186"/>
                  </a:lnTo>
                  <a:lnTo>
                    <a:pt x="885" y="167"/>
                  </a:lnTo>
                  <a:lnTo>
                    <a:pt x="868" y="149"/>
                  </a:lnTo>
                  <a:lnTo>
                    <a:pt x="851" y="132"/>
                  </a:lnTo>
                  <a:lnTo>
                    <a:pt x="831" y="116"/>
                  </a:lnTo>
                  <a:lnTo>
                    <a:pt x="812" y="101"/>
                  </a:lnTo>
                  <a:lnTo>
                    <a:pt x="793" y="87"/>
                  </a:lnTo>
                  <a:lnTo>
                    <a:pt x="772" y="74"/>
                  </a:lnTo>
                  <a:lnTo>
                    <a:pt x="751" y="61"/>
                  </a:lnTo>
                  <a:lnTo>
                    <a:pt x="728" y="50"/>
                  </a:lnTo>
                  <a:lnTo>
                    <a:pt x="706" y="40"/>
                  </a:lnTo>
                  <a:lnTo>
                    <a:pt x="683" y="31"/>
                  </a:lnTo>
                  <a:lnTo>
                    <a:pt x="660" y="23"/>
                  </a:lnTo>
                  <a:lnTo>
                    <a:pt x="635" y="16"/>
                  </a:lnTo>
                  <a:lnTo>
                    <a:pt x="610" y="11"/>
                  </a:lnTo>
                  <a:lnTo>
                    <a:pt x="586" y="5"/>
                  </a:lnTo>
                  <a:lnTo>
                    <a:pt x="560" y="2"/>
                  </a:lnTo>
                  <a:lnTo>
                    <a:pt x="534" y="1"/>
                  </a:lnTo>
                  <a:lnTo>
                    <a:pt x="508" y="0"/>
                  </a:lnTo>
                  <a:lnTo>
                    <a:pt x="508" y="0"/>
                  </a:lnTo>
                  <a:close/>
                  <a:moveTo>
                    <a:pt x="508" y="954"/>
                  </a:moveTo>
                  <a:lnTo>
                    <a:pt x="508" y="954"/>
                  </a:lnTo>
                  <a:lnTo>
                    <a:pt x="486" y="954"/>
                  </a:lnTo>
                  <a:lnTo>
                    <a:pt x="463" y="952"/>
                  </a:lnTo>
                  <a:lnTo>
                    <a:pt x="441" y="948"/>
                  </a:lnTo>
                  <a:lnTo>
                    <a:pt x="418" y="945"/>
                  </a:lnTo>
                  <a:lnTo>
                    <a:pt x="397" y="940"/>
                  </a:lnTo>
                  <a:lnTo>
                    <a:pt x="376" y="935"/>
                  </a:lnTo>
                  <a:lnTo>
                    <a:pt x="355" y="927"/>
                  </a:lnTo>
                  <a:lnTo>
                    <a:pt x="336" y="919"/>
                  </a:lnTo>
                  <a:lnTo>
                    <a:pt x="315" y="910"/>
                  </a:lnTo>
                  <a:lnTo>
                    <a:pt x="296" y="900"/>
                  </a:lnTo>
                  <a:lnTo>
                    <a:pt x="278" y="889"/>
                  </a:lnTo>
                  <a:lnTo>
                    <a:pt x="260" y="878"/>
                  </a:lnTo>
                  <a:lnTo>
                    <a:pt x="242" y="866"/>
                  </a:lnTo>
                  <a:lnTo>
                    <a:pt x="225" y="852"/>
                  </a:lnTo>
                  <a:lnTo>
                    <a:pt x="209" y="838"/>
                  </a:lnTo>
                  <a:lnTo>
                    <a:pt x="194" y="824"/>
                  </a:lnTo>
                  <a:lnTo>
                    <a:pt x="179" y="808"/>
                  </a:lnTo>
                  <a:lnTo>
                    <a:pt x="165" y="792"/>
                  </a:lnTo>
                  <a:lnTo>
                    <a:pt x="151" y="775"/>
                  </a:lnTo>
                  <a:lnTo>
                    <a:pt x="139" y="757"/>
                  </a:lnTo>
                  <a:lnTo>
                    <a:pt x="128" y="739"/>
                  </a:lnTo>
                  <a:lnTo>
                    <a:pt x="117" y="721"/>
                  </a:lnTo>
                  <a:lnTo>
                    <a:pt x="107" y="702"/>
                  </a:lnTo>
                  <a:lnTo>
                    <a:pt x="99" y="682"/>
                  </a:lnTo>
                  <a:lnTo>
                    <a:pt x="90" y="662"/>
                  </a:lnTo>
                  <a:lnTo>
                    <a:pt x="84" y="642"/>
                  </a:lnTo>
                  <a:lnTo>
                    <a:pt x="77" y="620"/>
                  </a:lnTo>
                  <a:lnTo>
                    <a:pt x="72" y="599"/>
                  </a:lnTo>
                  <a:lnTo>
                    <a:pt x="69" y="576"/>
                  </a:lnTo>
                  <a:lnTo>
                    <a:pt x="65" y="555"/>
                  </a:lnTo>
                  <a:lnTo>
                    <a:pt x="63" y="532"/>
                  </a:lnTo>
                  <a:lnTo>
                    <a:pt x="63" y="509"/>
                  </a:lnTo>
                  <a:lnTo>
                    <a:pt x="63" y="509"/>
                  </a:lnTo>
                  <a:lnTo>
                    <a:pt x="63" y="486"/>
                  </a:lnTo>
                  <a:lnTo>
                    <a:pt x="65" y="463"/>
                  </a:lnTo>
                  <a:lnTo>
                    <a:pt x="69" y="441"/>
                  </a:lnTo>
                  <a:lnTo>
                    <a:pt x="72" y="420"/>
                  </a:lnTo>
                  <a:lnTo>
                    <a:pt x="77" y="398"/>
                  </a:lnTo>
                  <a:lnTo>
                    <a:pt x="84" y="377"/>
                  </a:lnTo>
                  <a:lnTo>
                    <a:pt x="90" y="356"/>
                  </a:lnTo>
                  <a:lnTo>
                    <a:pt x="99" y="336"/>
                  </a:lnTo>
                  <a:lnTo>
                    <a:pt x="107" y="315"/>
                  </a:lnTo>
                  <a:lnTo>
                    <a:pt x="117" y="297"/>
                  </a:lnTo>
                  <a:lnTo>
                    <a:pt x="128" y="278"/>
                  </a:lnTo>
                  <a:lnTo>
                    <a:pt x="139" y="260"/>
                  </a:lnTo>
                  <a:lnTo>
                    <a:pt x="151" y="242"/>
                  </a:lnTo>
                  <a:lnTo>
                    <a:pt x="165" y="225"/>
                  </a:lnTo>
                  <a:lnTo>
                    <a:pt x="179" y="209"/>
                  </a:lnTo>
                  <a:lnTo>
                    <a:pt x="194" y="194"/>
                  </a:lnTo>
                  <a:lnTo>
                    <a:pt x="209" y="179"/>
                  </a:lnTo>
                  <a:lnTo>
                    <a:pt x="225" y="165"/>
                  </a:lnTo>
                  <a:lnTo>
                    <a:pt x="242" y="152"/>
                  </a:lnTo>
                  <a:lnTo>
                    <a:pt x="260" y="139"/>
                  </a:lnTo>
                  <a:lnTo>
                    <a:pt x="278" y="128"/>
                  </a:lnTo>
                  <a:lnTo>
                    <a:pt x="296" y="117"/>
                  </a:lnTo>
                  <a:lnTo>
                    <a:pt x="315" y="107"/>
                  </a:lnTo>
                  <a:lnTo>
                    <a:pt x="336" y="99"/>
                  </a:lnTo>
                  <a:lnTo>
                    <a:pt x="355" y="90"/>
                  </a:lnTo>
                  <a:lnTo>
                    <a:pt x="376" y="84"/>
                  </a:lnTo>
                  <a:lnTo>
                    <a:pt x="397" y="77"/>
                  </a:lnTo>
                  <a:lnTo>
                    <a:pt x="418" y="73"/>
                  </a:lnTo>
                  <a:lnTo>
                    <a:pt x="441" y="69"/>
                  </a:lnTo>
                  <a:lnTo>
                    <a:pt x="463" y="65"/>
                  </a:lnTo>
                  <a:lnTo>
                    <a:pt x="486" y="64"/>
                  </a:lnTo>
                  <a:lnTo>
                    <a:pt x="508" y="63"/>
                  </a:lnTo>
                  <a:lnTo>
                    <a:pt x="508" y="63"/>
                  </a:lnTo>
                  <a:lnTo>
                    <a:pt x="531" y="64"/>
                  </a:lnTo>
                  <a:lnTo>
                    <a:pt x="554" y="65"/>
                  </a:lnTo>
                  <a:lnTo>
                    <a:pt x="576" y="69"/>
                  </a:lnTo>
                  <a:lnTo>
                    <a:pt x="598" y="73"/>
                  </a:lnTo>
                  <a:lnTo>
                    <a:pt x="620" y="77"/>
                  </a:lnTo>
                  <a:lnTo>
                    <a:pt x="640" y="84"/>
                  </a:lnTo>
                  <a:lnTo>
                    <a:pt x="661" y="90"/>
                  </a:lnTo>
                  <a:lnTo>
                    <a:pt x="681" y="99"/>
                  </a:lnTo>
                  <a:lnTo>
                    <a:pt x="702" y="107"/>
                  </a:lnTo>
                  <a:lnTo>
                    <a:pt x="721" y="117"/>
                  </a:lnTo>
                  <a:lnTo>
                    <a:pt x="739" y="128"/>
                  </a:lnTo>
                  <a:lnTo>
                    <a:pt x="757" y="139"/>
                  </a:lnTo>
                  <a:lnTo>
                    <a:pt x="775" y="152"/>
                  </a:lnTo>
                  <a:lnTo>
                    <a:pt x="792" y="165"/>
                  </a:lnTo>
                  <a:lnTo>
                    <a:pt x="808" y="179"/>
                  </a:lnTo>
                  <a:lnTo>
                    <a:pt x="823" y="194"/>
                  </a:lnTo>
                  <a:lnTo>
                    <a:pt x="838" y="209"/>
                  </a:lnTo>
                  <a:lnTo>
                    <a:pt x="852" y="225"/>
                  </a:lnTo>
                  <a:lnTo>
                    <a:pt x="865" y="242"/>
                  </a:lnTo>
                  <a:lnTo>
                    <a:pt x="878" y="260"/>
                  </a:lnTo>
                  <a:lnTo>
                    <a:pt x="889" y="278"/>
                  </a:lnTo>
                  <a:lnTo>
                    <a:pt x="900" y="297"/>
                  </a:lnTo>
                  <a:lnTo>
                    <a:pt x="910" y="315"/>
                  </a:lnTo>
                  <a:lnTo>
                    <a:pt x="918" y="336"/>
                  </a:lnTo>
                  <a:lnTo>
                    <a:pt x="927" y="356"/>
                  </a:lnTo>
                  <a:lnTo>
                    <a:pt x="933" y="377"/>
                  </a:lnTo>
                  <a:lnTo>
                    <a:pt x="940" y="398"/>
                  </a:lnTo>
                  <a:lnTo>
                    <a:pt x="944" y="420"/>
                  </a:lnTo>
                  <a:lnTo>
                    <a:pt x="948" y="441"/>
                  </a:lnTo>
                  <a:lnTo>
                    <a:pt x="952" y="463"/>
                  </a:lnTo>
                  <a:lnTo>
                    <a:pt x="953" y="486"/>
                  </a:lnTo>
                  <a:lnTo>
                    <a:pt x="954" y="509"/>
                  </a:lnTo>
                  <a:lnTo>
                    <a:pt x="954" y="509"/>
                  </a:lnTo>
                  <a:lnTo>
                    <a:pt x="953" y="532"/>
                  </a:lnTo>
                  <a:lnTo>
                    <a:pt x="952" y="555"/>
                  </a:lnTo>
                  <a:lnTo>
                    <a:pt x="948" y="576"/>
                  </a:lnTo>
                  <a:lnTo>
                    <a:pt x="944" y="599"/>
                  </a:lnTo>
                  <a:lnTo>
                    <a:pt x="940" y="620"/>
                  </a:lnTo>
                  <a:lnTo>
                    <a:pt x="933" y="642"/>
                  </a:lnTo>
                  <a:lnTo>
                    <a:pt x="927" y="662"/>
                  </a:lnTo>
                  <a:lnTo>
                    <a:pt x="918" y="682"/>
                  </a:lnTo>
                  <a:lnTo>
                    <a:pt x="910" y="702"/>
                  </a:lnTo>
                  <a:lnTo>
                    <a:pt x="900" y="721"/>
                  </a:lnTo>
                  <a:lnTo>
                    <a:pt x="889" y="739"/>
                  </a:lnTo>
                  <a:lnTo>
                    <a:pt x="878" y="757"/>
                  </a:lnTo>
                  <a:lnTo>
                    <a:pt x="865" y="775"/>
                  </a:lnTo>
                  <a:lnTo>
                    <a:pt x="852" y="792"/>
                  </a:lnTo>
                  <a:lnTo>
                    <a:pt x="838" y="808"/>
                  </a:lnTo>
                  <a:lnTo>
                    <a:pt x="823" y="824"/>
                  </a:lnTo>
                  <a:lnTo>
                    <a:pt x="808" y="838"/>
                  </a:lnTo>
                  <a:lnTo>
                    <a:pt x="792" y="852"/>
                  </a:lnTo>
                  <a:lnTo>
                    <a:pt x="775" y="866"/>
                  </a:lnTo>
                  <a:lnTo>
                    <a:pt x="757" y="878"/>
                  </a:lnTo>
                  <a:lnTo>
                    <a:pt x="739" y="889"/>
                  </a:lnTo>
                  <a:lnTo>
                    <a:pt x="721" y="900"/>
                  </a:lnTo>
                  <a:lnTo>
                    <a:pt x="702" y="910"/>
                  </a:lnTo>
                  <a:lnTo>
                    <a:pt x="681" y="919"/>
                  </a:lnTo>
                  <a:lnTo>
                    <a:pt x="661" y="927"/>
                  </a:lnTo>
                  <a:lnTo>
                    <a:pt x="640" y="935"/>
                  </a:lnTo>
                  <a:lnTo>
                    <a:pt x="620" y="940"/>
                  </a:lnTo>
                  <a:lnTo>
                    <a:pt x="598" y="945"/>
                  </a:lnTo>
                  <a:lnTo>
                    <a:pt x="576" y="948"/>
                  </a:lnTo>
                  <a:lnTo>
                    <a:pt x="554" y="952"/>
                  </a:lnTo>
                  <a:lnTo>
                    <a:pt x="531" y="954"/>
                  </a:lnTo>
                  <a:lnTo>
                    <a:pt x="508" y="954"/>
                  </a:lnTo>
                  <a:lnTo>
                    <a:pt x="508" y="954"/>
                  </a:lnTo>
                  <a:close/>
                  <a:moveTo>
                    <a:pt x="508" y="191"/>
                  </a:moveTo>
                  <a:lnTo>
                    <a:pt x="508" y="191"/>
                  </a:lnTo>
                  <a:lnTo>
                    <a:pt x="515" y="190"/>
                  </a:lnTo>
                  <a:lnTo>
                    <a:pt x="520" y="188"/>
                  </a:lnTo>
                  <a:lnTo>
                    <a:pt x="526" y="186"/>
                  </a:lnTo>
                  <a:lnTo>
                    <a:pt x="531" y="181"/>
                  </a:lnTo>
                  <a:lnTo>
                    <a:pt x="534" y="177"/>
                  </a:lnTo>
                  <a:lnTo>
                    <a:pt x="537" y="172"/>
                  </a:lnTo>
                  <a:lnTo>
                    <a:pt x="540" y="165"/>
                  </a:lnTo>
                  <a:lnTo>
                    <a:pt x="541" y="159"/>
                  </a:lnTo>
                  <a:lnTo>
                    <a:pt x="541" y="159"/>
                  </a:lnTo>
                  <a:lnTo>
                    <a:pt x="540" y="152"/>
                  </a:lnTo>
                  <a:lnTo>
                    <a:pt x="537" y="147"/>
                  </a:lnTo>
                  <a:lnTo>
                    <a:pt x="534" y="142"/>
                  </a:lnTo>
                  <a:lnTo>
                    <a:pt x="531" y="136"/>
                  </a:lnTo>
                  <a:lnTo>
                    <a:pt x="526" y="133"/>
                  </a:lnTo>
                  <a:lnTo>
                    <a:pt x="520" y="130"/>
                  </a:lnTo>
                  <a:lnTo>
                    <a:pt x="515" y="128"/>
                  </a:lnTo>
                  <a:lnTo>
                    <a:pt x="508" y="128"/>
                  </a:lnTo>
                  <a:lnTo>
                    <a:pt x="508" y="128"/>
                  </a:lnTo>
                  <a:lnTo>
                    <a:pt x="502" y="128"/>
                  </a:lnTo>
                  <a:lnTo>
                    <a:pt x="496" y="130"/>
                  </a:lnTo>
                  <a:lnTo>
                    <a:pt x="490" y="133"/>
                  </a:lnTo>
                  <a:lnTo>
                    <a:pt x="486" y="136"/>
                  </a:lnTo>
                  <a:lnTo>
                    <a:pt x="482" y="142"/>
                  </a:lnTo>
                  <a:lnTo>
                    <a:pt x="479" y="147"/>
                  </a:lnTo>
                  <a:lnTo>
                    <a:pt x="477" y="152"/>
                  </a:lnTo>
                  <a:lnTo>
                    <a:pt x="476" y="159"/>
                  </a:lnTo>
                  <a:lnTo>
                    <a:pt x="476" y="159"/>
                  </a:lnTo>
                  <a:lnTo>
                    <a:pt x="477" y="165"/>
                  </a:lnTo>
                  <a:lnTo>
                    <a:pt x="479" y="172"/>
                  </a:lnTo>
                  <a:lnTo>
                    <a:pt x="482" y="177"/>
                  </a:lnTo>
                  <a:lnTo>
                    <a:pt x="486" y="181"/>
                  </a:lnTo>
                  <a:lnTo>
                    <a:pt x="490" y="186"/>
                  </a:lnTo>
                  <a:lnTo>
                    <a:pt x="496" y="188"/>
                  </a:lnTo>
                  <a:lnTo>
                    <a:pt x="502" y="190"/>
                  </a:lnTo>
                  <a:lnTo>
                    <a:pt x="508" y="191"/>
                  </a:lnTo>
                  <a:lnTo>
                    <a:pt x="508" y="191"/>
                  </a:lnTo>
                  <a:close/>
                  <a:moveTo>
                    <a:pt x="508" y="827"/>
                  </a:moveTo>
                  <a:lnTo>
                    <a:pt x="508" y="827"/>
                  </a:lnTo>
                  <a:lnTo>
                    <a:pt x="502" y="827"/>
                  </a:lnTo>
                  <a:lnTo>
                    <a:pt x="496" y="829"/>
                  </a:lnTo>
                  <a:lnTo>
                    <a:pt x="490" y="833"/>
                  </a:lnTo>
                  <a:lnTo>
                    <a:pt x="486" y="836"/>
                  </a:lnTo>
                  <a:lnTo>
                    <a:pt x="482" y="841"/>
                  </a:lnTo>
                  <a:lnTo>
                    <a:pt x="479" y="847"/>
                  </a:lnTo>
                  <a:lnTo>
                    <a:pt x="477" y="852"/>
                  </a:lnTo>
                  <a:lnTo>
                    <a:pt x="476" y="858"/>
                  </a:lnTo>
                  <a:lnTo>
                    <a:pt x="476" y="858"/>
                  </a:lnTo>
                  <a:lnTo>
                    <a:pt x="477" y="865"/>
                  </a:lnTo>
                  <a:lnTo>
                    <a:pt x="479" y="871"/>
                  </a:lnTo>
                  <a:lnTo>
                    <a:pt x="482" y="877"/>
                  </a:lnTo>
                  <a:lnTo>
                    <a:pt x="486" y="881"/>
                  </a:lnTo>
                  <a:lnTo>
                    <a:pt x="490" y="885"/>
                  </a:lnTo>
                  <a:lnTo>
                    <a:pt x="496" y="888"/>
                  </a:lnTo>
                  <a:lnTo>
                    <a:pt x="502" y="889"/>
                  </a:lnTo>
                  <a:lnTo>
                    <a:pt x="508" y="891"/>
                  </a:lnTo>
                  <a:lnTo>
                    <a:pt x="508" y="891"/>
                  </a:lnTo>
                  <a:lnTo>
                    <a:pt x="515" y="889"/>
                  </a:lnTo>
                  <a:lnTo>
                    <a:pt x="520" y="888"/>
                  </a:lnTo>
                  <a:lnTo>
                    <a:pt x="526" y="885"/>
                  </a:lnTo>
                  <a:lnTo>
                    <a:pt x="531" y="881"/>
                  </a:lnTo>
                  <a:lnTo>
                    <a:pt x="534" y="877"/>
                  </a:lnTo>
                  <a:lnTo>
                    <a:pt x="537" y="871"/>
                  </a:lnTo>
                  <a:lnTo>
                    <a:pt x="540" y="865"/>
                  </a:lnTo>
                  <a:lnTo>
                    <a:pt x="541" y="858"/>
                  </a:lnTo>
                  <a:lnTo>
                    <a:pt x="541" y="858"/>
                  </a:lnTo>
                  <a:lnTo>
                    <a:pt x="540" y="852"/>
                  </a:lnTo>
                  <a:lnTo>
                    <a:pt x="537" y="847"/>
                  </a:lnTo>
                  <a:lnTo>
                    <a:pt x="534" y="841"/>
                  </a:lnTo>
                  <a:lnTo>
                    <a:pt x="531" y="836"/>
                  </a:lnTo>
                  <a:lnTo>
                    <a:pt x="526" y="833"/>
                  </a:lnTo>
                  <a:lnTo>
                    <a:pt x="520" y="829"/>
                  </a:lnTo>
                  <a:lnTo>
                    <a:pt x="515" y="827"/>
                  </a:lnTo>
                  <a:lnTo>
                    <a:pt x="508" y="827"/>
                  </a:lnTo>
                  <a:lnTo>
                    <a:pt x="508" y="827"/>
                  </a:lnTo>
                  <a:close/>
                  <a:moveTo>
                    <a:pt x="858" y="477"/>
                  </a:moveTo>
                  <a:lnTo>
                    <a:pt x="858" y="477"/>
                  </a:lnTo>
                  <a:lnTo>
                    <a:pt x="852" y="477"/>
                  </a:lnTo>
                  <a:lnTo>
                    <a:pt x="845" y="480"/>
                  </a:lnTo>
                  <a:lnTo>
                    <a:pt x="840" y="483"/>
                  </a:lnTo>
                  <a:lnTo>
                    <a:pt x="836" y="486"/>
                  </a:lnTo>
                  <a:lnTo>
                    <a:pt x="831" y="491"/>
                  </a:lnTo>
                  <a:lnTo>
                    <a:pt x="829" y="497"/>
                  </a:lnTo>
                  <a:lnTo>
                    <a:pt x="827" y="502"/>
                  </a:lnTo>
                  <a:lnTo>
                    <a:pt x="826" y="509"/>
                  </a:lnTo>
                  <a:lnTo>
                    <a:pt x="826" y="509"/>
                  </a:lnTo>
                  <a:lnTo>
                    <a:pt x="827" y="515"/>
                  </a:lnTo>
                  <a:lnTo>
                    <a:pt x="829" y="521"/>
                  </a:lnTo>
                  <a:lnTo>
                    <a:pt x="831" y="527"/>
                  </a:lnTo>
                  <a:lnTo>
                    <a:pt x="836" y="531"/>
                  </a:lnTo>
                  <a:lnTo>
                    <a:pt x="840" y="535"/>
                  </a:lnTo>
                  <a:lnTo>
                    <a:pt x="845" y="539"/>
                  </a:lnTo>
                  <a:lnTo>
                    <a:pt x="852" y="540"/>
                  </a:lnTo>
                  <a:lnTo>
                    <a:pt x="858" y="541"/>
                  </a:lnTo>
                  <a:lnTo>
                    <a:pt x="858" y="541"/>
                  </a:lnTo>
                  <a:lnTo>
                    <a:pt x="865" y="540"/>
                  </a:lnTo>
                  <a:lnTo>
                    <a:pt x="871" y="539"/>
                  </a:lnTo>
                  <a:lnTo>
                    <a:pt x="876" y="535"/>
                  </a:lnTo>
                  <a:lnTo>
                    <a:pt x="881" y="531"/>
                  </a:lnTo>
                  <a:lnTo>
                    <a:pt x="885" y="527"/>
                  </a:lnTo>
                  <a:lnTo>
                    <a:pt x="887" y="521"/>
                  </a:lnTo>
                  <a:lnTo>
                    <a:pt x="889" y="515"/>
                  </a:lnTo>
                  <a:lnTo>
                    <a:pt x="890" y="509"/>
                  </a:lnTo>
                  <a:lnTo>
                    <a:pt x="890" y="509"/>
                  </a:lnTo>
                  <a:lnTo>
                    <a:pt x="889" y="502"/>
                  </a:lnTo>
                  <a:lnTo>
                    <a:pt x="887" y="497"/>
                  </a:lnTo>
                  <a:lnTo>
                    <a:pt x="885" y="491"/>
                  </a:lnTo>
                  <a:lnTo>
                    <a:pt x="881" y="486"/>
                  </a:lnTo>
                  <a:lnTo>
                    <a:pt x="876" y="483"/>
                  </a:lnTo>
                  <a:lnTo>
                    <a:pt x="871" y="480"/>
                  </a:lnTo>
                  <a:lnTo>
                    <a:pt x="865" y="477"/>
                  </a:lnTo>
                  <a:lnTo>
                    <a:pt x="858" y="477"/>
                  </a:lnTo>
                  <a:lnTo>
                    <a:pt x="858" y="477"/>
                  </a:lnTo>
                  <a:close/>
                  <a:moveTo>
                    <a:pt x="159" y="477"/>
                  </a:moveTo>
                  <a:lnTo>
                    <a:pt x="159" y="477"/>
                  </a:lnTo>
                  <a:lnTo>
                    <a:pt x="152" y="477"/>
                  </a:lnTo>
                  <a:lnTo>
                    <a:pt x="146" y="480"/>
                  </a:lnTo>
                  <a:lnTo>
                    <a:pt x="140" y="483"/>
                  </a:lnTo>
                  <a:lnTo>
                    <a:pt x="136" y="486"/>
                  </a:lnTo>
                  <a:lnTo>
                    <a:pt x="132" y="491"/>
                  </a:lnTo>
                  <a:lnTo>
                    <a:pt x="130" y="497"/>
                  </a:lnTo>
                  <a:lnTo>
                    <a:pt x="128" y="502"/>
                  </a:lnTo>
                  <a:lnTo>
                    <a:pt x="126" y="509"/>
                  </a:lnTo>
                  <a:lnTo>
                    <a:pt x="126" y="509"/>
                  </a:lnTo>
                  <a:lnTo>
                    <a:pt x="128" y="515"/>
                  </a:lnTo>
                  <a:lnTo>
                    <a:pt x="130" y="521"/>
                  </a:lnTo>
                  <a:lnTo>
                    <a:pt x="132" y="527"/>
                  </a:lnTo>
                  <a:lnTo>
                    <a:pt x="136" y="531"/>
                  </a:lnTo>
                  <a:lnTo>
                    <a:pt x="140" y="535"/>
                  </a:lnTo>
                  <a:lnTo>
                    <a:pt x="146" y="539"/>
                  </a:lnTo>
                  <a:lnTo>
                    <a:pt x="152" y="540"/>
                  </a:lnTo>
                  <a:lnTo>
                    <a:pt x="159" y="541"/>
                  </a:lnTo>
                  <a:lnTo>
                    <a:pt x="159" y="541"/>
                  </a:lnTo>
                  <a:lnTo>
                    <a:pt x="165" y="540"/>
                  </a:lnTo>
                  <a:lnTo>
                    <a:pt x="170" y="539"/>
                  </a:lnTo>
                  <a:lnTo>
                    <a:pt x="176" y="535"/>
                  </a:lnTo>
                  <a:lnTo>
                    <a:pt x="181" y="531"/>
                  </a:lnTo>
                  <a:lnTo>
                    <a:pt x="184" y="527"/>
                  </a:lnTo>
                  <a:lnTo>
                    <a:pt x="188" y="521"/>
                  </a:lnTo>
                  <a:lnTo>
                    <a:pt x="190" y="515"/>
                  </a:lnTo>
                  <a:lnTo>
                    <a:pt x="190" y="509"/>
                  </a:lnTo>
                  <a:lnTo>
                    <a:pt x="190" y="509"/>
                  </a:lnTo>
                  <a:lnTo>
                    <a:pt x="190" y="502"/>
                  </a:lnTo>
                  <a:lnTo>
                    <a:pt x="188" y="497"/>
                  </a:lnTo>
                  <a:lnTo>
                    <a:pt x="184" y="491"/>
                  </a:lnTo>
                  <a:lnTo>
                    <a:pt x="181" y="486"/>
                  </a:lnTo>
                  <a:lnTo>
                    <a:pt x="176" y="483"/>
                  </a:lnTo>
                  <a:lnTo>
                    <a:pt x="170" y="480"/>
                  </a:lnTo>
                  <a:lnTo>
                    <a:pt x="165" y="477"/>
                  </a:lnTo>
                  <a:lnTo>
                    <a:pt x="159" y="477"/>
                  </a:lnTo>
                  <a:lnTo>
                    <a:pt x="159" y="47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7CA759A6-B8E4-448A-9EFB-C6631D2CAA9E}"/>
              </a:ext>
            </a:extLst>
          </p:cNvPr>
          <p:cNvSpPr txBox="1"/>
          <p:nvPr/>
        </p:nvSpPr>
        <p:spPr>
          <a:xfrm>
            <a:off x="2111174" y="1902173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34">
            <a:extLst>
              <a:ext uri="{FF2B5EF4-FFF2-40B4-BE49-F238E27FC236}">
                <a16:creationId xmlns:a16="http://schemas.microsoft.com/office/drawing/2014/main" id="{6A63495E-C392-483C-B435-CF58A7D7EEEC}"/>
              </a:ext>
            </a:extLst>
          </p:cNvPr>
          <p:cNvSpPr txBox="1"/>
          <p:nvPr/>
        </p:nvSpPr>
        <p:spPr>
          <a:xfrm>
            <a:off x="2126615" y="2275205"/>
            <a:ext cx="3553460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6A8DC06-CFB0-4C65-82B1-C06353CD94D3}"/>
              </a:ext>
            </a:extLst>
          </p:cNvPr>
          <p:cNvSpPr txBox="1"/>
          <p:nvPr/>
        </p:nvSpPr>
        <p:spPr>
          <a:xfrm>
            <a:off x="2126414" y="3292231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TextBox 34">
            <a:extLst>
              <a:ext uri="{FF2B5EF4-FFF2-40B4-BE49-F238E27FC236}">
                <a16:creationId xmlns:a16="http://schemas.microsoft.com/office/drawing/2014/main" id="{211089B6-56B5-4B67-B99C-08FA522E6643}"/>
              </a:ext>
            </a:extLst>
          </p:cNvPr>
          <p:cNvSpPr txBox="1"/>
          <p:nvPr/>
        </p:nvSpPr>
        <p:spPr>
          <a:xfrm>
            <a:off x="2141855" y="3665220"/>
            <a:ext cx="3553460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036E915-47A9-4C3E-A55A-3961A035593B}"/>
              </a:ext>
            </a:extLst>
          </p:cNvPr>
          <p:cNvSpPr txBox="1"/>
          <p:nvPr/>
        </p:nvSpPr>
        <p:spPr>
          <a:xfrm>
            <a:off x="2141654" y="4668319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TextBox 34">
            <a:extLst>
              <a:ext uri="{FF2B5EF4-FFF2-40B4-BE49-F238E27FC236}">
                <a16:creationId xmlns:a16="http://schemas.microsoft.com/office/drawing/2014/main" id="{E293CADF-FE7D-4C7E-8918-4B6ABE3E3CB0}"/>
              </a:ext>
            </a:extLst>
          </p:cNvPr>
          <p:cNvSpPr txBox="1"/>
          <p:nvPr/>
        </p:nvSpPr>
        <p:spPr>
          <a:xfrm>
            <a:off x="2157095" y="5041265"/>
            <a:ext cx="3553460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C039F8A-5D06-45A9-AEC8-98C6DA26F52B}"/>
              </a:ext>
            </a:extLst>
          </p:cNvPr>
          <p:cNvGrpSpPr/>
          <p:nvPr/>
        </p:nvGrpSpPr>
        <p:grpSpPr>
          <a:xfrm>
            <a:off x="6511928" y="3408244"/>
            <a:ext cx="792000" cy="792000"/>
            <a:chOff x="4267200" y="3009900"/>
            <a:chExt cx="792000" cy="792000"/>
          </a:xfrm>
          <a:solidFill>
            <a:srgbClr val="FFD966"/>
          </a:solidFill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40633B7F-A9C5-4762-A4CB-F009D6D2673F}"/>
                </a:ext>
              </a:extLst>
            </p:cNvPr>
            <p:cNvSpPr/>
            <p:nvPr/>
          </p:nvSpPr>
          <p:spPr>
            <a:xfrm>
              <a:off x="4267200" y="3009900"/>
              <a:ext cx="792000" cy="792000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Freeform 101">
              <a:extLst>
                <a:ext uri="{FF2B5EF4-FFF2-40B4-BE49-F238E27FC236}">
                  <a16:creationId xmlns:a16="http://schemas.microsoft.com/office/drawing/2014/main" id="{20CC97FA-343A-4F03-983C-1D875FED75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6837" y="3243975"/>
              <a:ext cx="212725" cy="323850"/>
            </a:xfrm>
            <a:custGeom>
              <a:avLst/>
              <a:gdLst>
                <a:gd name="T0" fmla="*/ 448 w 669"/>
                <a:gd name="T1" fmla="*/ 12 h 1018"/>
                <a:gd name="T2" fmla="*/ 378 w 669"/>
                <a:gd name="T3" fmla="*/ 70 h 1018"/>
                <a:gd name="T4" fmla="*/ 350 w 669"/>
                <a:gd name="T5" fmla="*/ 159 h 1018"/>
                <a:gd name="T6" fmla="*/ 338 w 669"/>
                <a:gd name="T7" fmla="*/ 205 h 1018"/>
                <a:gd name="T8" fmla="*/ 301 w 669"/>
                <a:gd name="T9" fmla="*/ 243 h 1018"/>
                <a:gd name="T10" fmla="*/ 255 w 669"/>
                <a:gd name="T11" fmla="*/ 255 h 1018"/>
                <a:gd name="T12" fmla="*/ 202 w 669"/>
                <a:gd name="T13" fmla="*/ 238 h 1018"/>
                <a:gd name="T14" fmla="*/ 167 w 669"/>
                <a:gd name="T15" fmla="*/ 196 h 1018"/>
                <a:gd name="T16" fmla="*/ 159 w 669"/>
                <a:gd name="T17" fmla="*/ 119 h 1018"/>
                <a:gd name="T18" fmla="*/ 187 w 669"/>
                <a:gd name="T19" fmla="*/ 88 h 1018"/>
                <a:gd name="T20" fmla="*/ 177 w 669"/>
                <a:gd name="T21" fmla="*/ 23 h 1018"/>
                <a:gd name="T22" fmla="*/ 140 w 669"/>
                <a:gd name="T23" fmla="*/ 1 h 1018"/>
                <a:gd name="T24" fmla="*/ 83 w 669"/>
                <a:gd name="T25" fmla="*/ 19 h 1018"/>
                <a:gd name="T26" fmla="*/ 64 w 669"/>
                <a:gd name="T27" fmla="*/ 64 h 1018"/>
                <a:gd name="T28" fmla="*/ 83 w 669"/>
                <a:gd name="T29" fmla="*/ 109 h 1018"/>
                <a:gd name="T30" fmla="*/ 26 w 669"/>
                <a:gd name="T31" fmla="*/ 954 h 1018"/>
                <a:gd name="T32" fmla="*/ 1 w 669"/>
                <a:gd name="T33" fmla="*/ 979 h 1018"/>
                <a:gd name="T34" fmla="*/ 10 w 669"/>
                <a:gd name="T35" fmla="*/ 1008 h 1018"/>
                <a:gd name="T36" fmla="*/ 223 w 669"/>
                <a:gd name="T37" fmla="*/ 1018 h 1018"/>
                <a:gd name="T38" fmla="*/ 252 w 669"/>
                <a:gd name="T39" fmla="*/ 998 h 1018"/>
                <a:gd name="T40" fmla="*/ 249 w 669"/>
                <a:gd name="T41" fmla="*/ 968 h 1018"/>
                <a:gd name="T42" fmla="*/ 159 w 669"/>
                <a:gd name="T43" fmla="*/ 954 h 1018"/>
                <a:gd name="T44" fmla="*/ 204 w 669"/>
                <a:gd name="T45" fmla="*/ 595 h 1018"/>
                <a:gd name="T46" fmla="*/ 271 w 669"/>
                <a:gd name="T47" fmla="*/ 604 h 1018"/>
                <a:gd name="T48" fmla="*/ 356 w 669"/>
                <a:gd name="T49" fmla="*/ 568 h 1018"/>
                <a:gd name="T50" fmla="*/ 407 w 669"/>
                <a:gd name="T51" fmla="*/ 492 h 1018"/>
                <a:gd name="T52" fmla="*/ 415 w 669"/>
                <a:gd name="T53" fmla="*/ 426 h 1018"/>
                <a:gd name="T54" fmla="*/ 442 w 669"/>
                <a:gd name="T55" fmla="*/ 378 h 1018"/>
                <a:gd name="T56" fmla="*/ 491 w 669"/>
                <a:gd name="T57" fmla="*/ 352 h 1018"/>
                <a:gd name="T58" fmla="*/ 538 w 669"/>
                <a:gd name="T59" fmla="*/ 354 h 1018"/>
                <a:gd name="T60" fmla="*/ 583 w 669"/>
                <a:gd name="T61" fmla="*/ 385 h 1018"/>
                <a:gd name="T62" fmla="*/ 604 w 669"/>
                <a:gd name="T63" fmla="*/ 435 h 1018"/>
                <a:gd name="T64" fmla="*/ 614 w 669"/>
                <a:gd name="T65" fmla="*/ 467 h 1018"/>
                <a:gd name="T66" fmla="*/ 643 w 669"/>
                <a:gd name="T67" fmla="*/ 476 h 1018"/>
                <a:gd name="T68" fmla="*/ 668 w 669"/>
                <a:gd name="T69" fmla="*/ 451 h 1018"/>
                <a:gd name="T70" fmla="*/ 661 w 669"/>
                <a:gd name="T71" fmla="*/ 112 h 1018"/>
                <a:gd name="T72" fmla="*/ 611 w 669"/>
                <a:gd name="T73" fmla="*/ 36 h 1018"/>
                <a:gd name="T74" fmla="*/ 526 w 669"/>
                <a:gd name="T75" fmla="*/ 1 h 1018"/>
                <a:gd name="T76" fmla="*/ 584 w 669"/>
                <a:gd name="T77" fmla="*/ 304 h 1018"/>
                <a:gd name="T78" fmla="*/ 509 w 669"/>
                <a:gd name="T79" fmla="*/ 286 h 1018"/>
                <a:gd name="T80" fmla="*/ 434 w 669"/>
                <a:gd name="T81" fmla="*/ 305 h 1018"/>
                <a:gd name="T82" fmla="*/ 369 w 669"/>
                <a:gd name="T83" fmla="*/ 370 h 1018"/>
                <a:gd name="T84" fmla="*/ 350 w 669"/>
                <a:gd name="T85" fmla="*/ 445 h 1018"/>
                <a:gd name="T86" fmla="*/ 334 w 669"/>
                <a:gd name="T87" fmla="*/ 499 h 1018"/>
                <a:gd name="T88" fmla="*/ 292 w 669"/>
                <a:gd name="T89" fmla="*/ 533 h 1018"/>
                <a:gd name="T90" fmla="*/ 245 w 669"/>
                <a:gd name="T91" fmla="*/ 540 h 1018"/>
                <a:gd name="T92" fmla="*/ 194 w 669"/>
                <a:gd name="T93" fmla="*/ 519 h 1018"/>
                <a:gd name="T94" fmla="*/ 163 w 669"/>
                <a:gd name="T95" fmla="*/ 474 h 1018"/>
                <a:gd name="T96" fmla="*/ 170 w 669"/>
                <a:gd name="T97" fmla="*/ 293 h 1018"/>
                <a:gd name="T98" fmla="*/ 242 w 669"/>
                <a:gd name="T99" fmla="*/ 317 h 1018"/>
                <a:gd name="T100" fmla="*/ 317 w 669"/>
                <a:gd name="T101" fmla="*/ 305 h 1018"/>
                <a:gd name="T102" fmla="*/ 387 w 669"/>
                <a:gd name="T103" fmla="*/ 247 h 1018"/>
                <a:gd name="T104" fmla="*/ 414 w 669"/>
                <a:gd name="T105" fmla="*/ 159 h 1018"/>
                <a:gd name="T106" fmla="*/ 425 w 669"/>
                <a:gd name="T107" fmla="*/ 113 h 1018"/>
                <a:gd name="T108" fmla="*/ 464 w 669"/>
                <a:gd name="T109" fmla="*/ 75 h 1018"/>
                <a:gd name="T110" fmla="*/ 509 w 669"/>
                <a:gd name="T111" fmla="*/ 64 h 1018"/>
                <a:gd name="T112" fmla="*/ 562 w 669"/>
                <a:gd name="T113" fmla="*/ 80 h 1018"/>
                <a:gd name="T114" fmla="*/ 597 w 669"/>
                <a:gd name="T115" fmla="*/ 12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69" h="1018">
                  <a:moveTo>
                    <a:pt x="509" y="0"/>
                  </a:moveTo>
                  <a:lnTo>
                    <a:pt x="509" y="0"/>
                  </a:lnTo>
                  <a:lnTo>
                    <a:pt x="493" y="1"/>
                  </a:lnTo>
                  <a:lnTo>
                    <a:pt x="478" y="3"/>
                  </a:lnTo>
                  <a:lnTo>
                    <a:pt x="462" y="7"/>
                  </a:lnTo>
                  <a:lnTo>
                    <a:pt x="448" y="12"/>
                  </a:lnTo>
                  <a:lnTo>
                    <a:pt x="434" y="19"/>
                  </a:lnTo>
                  <a:lnTo>
                    <a:pt x="421" y="27"/>
                  </a:lnTo>
                  <a:lnTo>
                    <a:pt x="408" y="36"/>
                  </a:lnTo>
                  <a:lnTo>
                    <a:pt x="397" y="47"/>
                  </a:lnTo>
                  <a:lnTo>
                    <a:pt x="387" y="58"/>
                  </a:lnTo>
                  <a:lnTo>
                    <a:pt x="378" y="70"/>
                  </a:lnTo>
                  <a:lnTo>
                    <a:pt x="369" y="83"/>
                  </a:lnTo>
                  <a:lnTo>
                    <a:pt x="363" y="97"/>
                  </a:lnTo>
                  <a:lnTo>
                    <a:pt x="358" y="112"/>
                  </a:lnTo>
                  <a:lnTo>
                    <a:pt x="353" y="127"/>
                  </a:lnTo>
                  <a:lnTo>
                    <a:pt x="351" y="142"/>
                  </a:lnTo>
                  <a:lnTo>
                    <a:pt x="350" y="159"/>
                  </a:lnTo>
                  <a:lnTo>
                    <a:pt x="350" y="159"/>
                  </a:lnTo>
                  <a:lnTo>
                    <a:pt x="350" y="169"/>
                  </a:lnTo>
                  <a:lnTo>
                    <a:pt x="348" y="178"/>
                  </a:lnTo>
                  <a:lnTo>
                    <a:pt x="346" y="187"/>
                  </a:lnTo>
                  <a:lnTo>
                    <a:pt x="343" y="196"/>
                  </a:lnTo>
                  <a:lnTo>
                    <a:pt x="338" y="205"/>
                  </a:lnTo>
                  <a:lnTo>
                    <a:pt x="334" y="212"/>
                  </a:lnTo>
                  <a:lnTo>
                    <a:pt x="329" y="220"/>
                  </a:lnTo>
                  <a:lnTo>
                    <a:pt x="322" y="226"/>
                  </a:lnTo>
                  <a:lnTo>
                    <a:pt x="316" y="232"/>
                  </a:lnTo>
                  <a:lnTo>
                    <a:pt x="308" y="238"/>
                  </a:lnTo>
                  <a:lnTo>
                    <a:pt x="301" y="243"/>
                  </a:lnTo>
                  <a:lnTo>
                    <a:pt x="292" y="247"/>
                  </a:lnTo>
                  <a:lnTo>
                    <a:pt x="284" y="251"/>
                  </a:lnTo>
                  <a:lnTo>
                    <a:pt x="274" y="253"/>
                  </a:lnTo>
                  <a:lnTo>
                    <a:pt x="264" y="254"/>
                  </a:lnTo>
                  <a:lnTo>
                    <a:pt x="255" y="255"/>
                  </a:lnTo>
                  <a:lnTo>
                    <a:pt x="255" y="255"/>
                  </a:lnTo>
                  <a:lnTo>
                    <a:pt x="245" y="254"/>
                  </a:lnTo>
                  <a:lnTo>
                    <a:pt x="235" y="253"/>
                  </a:lnTo>
                  <a:lnTo>
                    <a:pt x="227" y="251"/>
                  </a:lnTo>
                  <a:lnTo>
                    <a:pt x="218" y="247"/>
                  </a:lnTo>
                  <a:lnTo>
                    <a:pt x="209" y="243"/>
                  </a:lnTo>
                  <a:lnTo>
                    <a:pt x="202" y="238"/>
                  </a:lnTo>
                  <a:lnTo>
                    <a:pt x="194" y="232"/>
                  </a:lnTo>
                  <a:lnTo>
                    <a:pt x="187" y="226"/>
                  </a:lnTo>
                  <a:lnTo>
                    <a:pt x="182" y="220"/>
                  </a:lnTo>
                  <a:lnTo>
                    <a:pt x="176" y="212"/>
                  </a:lnTo>
                  <a:lnTo>
                    <a:pt x="171" y="205"/>
                  </a:lnTo>
                  <a:lnTo>
                    <a:pt x="167" y="196"/>
                  </a:lnTo>
                  <a:lnTo>
                    <a:pt x="163" y="187"/>
                  </a:lnTo>
                  <a:lnTo>
                    <a:pt x="161" y="178"/>
                  </a:lnTo>
                  <a:lnTo>
                    <a:pt x="160" y="169"/>
                  </a:lnTo>
                  <a:lnTo>
                    <a:pt x="159" y="159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67" y="114"/>
                  </a:lnTo>
                  <a:lnTo>
                    <a:pt x="173" y="109"/>
                  </a:lnTo>
                  <a:lnTo>
                    <a:pt x="173" y="109"/>
                  </a:lnTo>
                  <a:lnTo>
                    <a:pt x="177" y="104"/>
                  </a:lnTo>
                  <a:lnTo>
                    <a:pt x="181" y="98"/>
                  </a:lnTo>
                  <a:lnTo>
                    <a:pt x="187" y="88"/>
                  </a:lnTo>
                  <a:lnTo>
                    <a:pt x="190" y="76"/>
                  </a:lnTo>
                  <a:lnTo>
                    <a:pt x="191" y="64"/>
                  </a:lnTo>
                  <a:lnTo>
                    <a:pt x="190" y="51"/>
                  </a:lnTo>
                  <a:lnTo>
                    <a:pt x="187" y="39"/>
                  </a:lnTo>
                  <a:lnTo>
                    <a:pt x="181" y="29"/>
                  </a:lnTo>
                  <a:lnTo>
                    <a:pt x="177" y="23"/>
                  </a:lnTo>
                  <a:lnTo>
                    <a:pt x="173" y="19"/>
                  </a:lnTo>
                  <a:lnTo>
                    <a:pt x="173" y="19"/>
                  </a:lnTo>
                  <a:lnTo>
                    <a:pt x="168" y="15"/>
                  </a:lnTo>
                  <a:lnTo>
                    <a:pt x="162" y="10"/>
                  </a:lnTo>
                  <a:lnTo>
                    <a:pt x="152" y="5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15" y="1"/>
                  </a:lnTo>
                  <a:lnTo>
                    <a:pt x="103" y="5"/>
                  </a:lnTo>
                  <a:lnTo>
                    <a:pt x="93" y="10"/>
                  </a:lnTo>
                  <a:lnTo>
                    <a:pt x="87" y="15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79" y="23"/>
                  </a:lnTo>
                  <a:lnTo>
                    <a:pt x="74" y="29"/>
                  </a:lnTo>
                  <a:lnTo>
                    <a:pt x="69" y="39"/>
                  </a:lnTo>
                  <a:lnTo>
                    <a:pt x="66" y="51"/>
                  </a:lnTo>
                  <a:lnTo>
                    <a:pt x="64" y="64"/>
                  </a:lnTo>
                  <a:lnTo>
                    <a:pt x="66" y="76"/>
                  </a:lnTo>
                  <a:lnTo>
                    <a:pt x="69" y="88"/>
                  </a:lnTo>
                  <a:lnTo>
                    <a:pt x="74" y="98"/>
                  </a:lnTo>
                  <a:lnTo>
                    <a:pt x="79" y="104"/>
                  </a:lnTo>
                  <a:lnTo>
                    <a:pt x="83" y="109"/>
                  </a:lnTo>
                  <a:lnTo>
                    <a:pt x="83" y="109"/>
                  </a:lnTo>
                  <a:lnTo>
                    <a:pt x="89" y="114"/>
                  </a:lnTo>
                  <a:lnTo>
                    <a:pt x="96" y="119"/>
                  </a:lnTo>
                  <a:lnTo>
                    <a:pt x="96" y="954"/>
                  </a:lnTo>
                  <a:lnTo>
                    <a:pt x="32" y="954"/>
                  </a:lnTo>
                  <a:lnTo>
                    <a:pt x="32" y="954"/>
                  </a:lnTo>
                  <a:lnTo>
                    <a:pt x="26" y="954"/>
                  </a:lnTo>
                  <a:lnTo>
                    <a:pt x="20" y="957"/>
                  </a:lnTo>
                  <a:lnTo>
                    <a:pt x="14" y="960"/>
                  </a:lnTo>
                  <a:lnTo>
                    <a:pt x="10" y="963"/>
                  </a:lnTo>
                  <a:lnTo>
                    <a:pt x="6" y="968"/>
                  </a:lnTo>
                  <a:lnTo>
                    <a:pt x="2" y="974"/>
                  </a:lnTo>
                  <a:lnTo>
                    <a:pt x="1" y="979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1" y="992"/>
                  </a:lnTo>
                  <a:lnTo>
                    <a:pt x="2" y="998"/>
                  </a:lnTo>
                  <a:lnTo>
                    <a:pt x="6" y="1004"/>
                  </a:lnTo>
                  <a:lnTo>
                    <a:pt x="10" y="1008"/>
                  </a:lnTo>
                  <a:lnTo>
                    <a:pt x="14" y="1012"/>
                  </a:lnTo>
                  <a:lnTo>
                    <a:pt x="20" y="1016"/>
                  </a:lnTo>
                  <a:lnTo>
                    <a:pt x="26" y="1017"/>
                  </a:lnTo>
                  <a:lnTo>
                    <a:pt x="32" y="1018"/>
                  </a:lnTo>
                  <a:lnTo>
                    <a:pt x="223" y="1018"/>
                  </a:lnTo>
                  <a:lnTo>
                    <a:pt x="223" y="1018"/>
                  </a:lnTo>
                  <a:lnTo>
                    <a:pt x="230" y="1017"/>
                  </a:lnTo>
                  <a:lnTo>
                    <a:pt x="235" y="1016"/>
                  </a:lnTo>
                  <a:lnTo>
                    <a:pt x="241" y="1012"/>
                  </a:lnTo>
                  <a:lnTo>
                    <a:pt x="246" y="1008"/>
                  </a:lnTo>
                  <a:lnTo>
                    <a:pt x="249" y="1004"/>
                  </a:lnTo>
                  <a:lnTo>
                    <a:pt x="252" y="998"/>
                  </a:lnTo>
                  <a:lnTo>
                    <a:pt x="255" y="992"/>
                  </a:lnTo>
                  <a:lnTo>
                    <a:pt x="255" y="986"/>
                  </a:lnTo>
                  <a:lnTo>
                    <a:pt x="255" y="986"/>
                  </a:lnTo>
                  <a:lnTo>
                    <a:pt x="255" y="979"/>
                  </a:lnTo>
                  <a:lnTo>
                    <a:pt x="252" y="974"/>
                  </a:lnTo>
                  <a:lnTo>
                    <a:pt x="249" y="968"/>
                  </a:lnTo>
                  <a:lnTo>
                    <a:pt x="246" y="963"/>
                  </a:lnTo>
                  <a:lnTo>
                    <a:pt x="241" y="960"/>
                  </a:lnTo>
                  <a:lnTo>
                    <a:pt x="235" y="957"/>
                  </a:lnTo>
                  <a:lnTo>
                    <a:pt x="230" y="954"/>
                  </a:lnTo>
                  <a:lnTo>
                    <a:pt x="223" y="954"/>
                  </a:lnTo>
                  <a:lnTo>
                    <a:pt x="159" y="954"/>
                  </a:lnTo>
                  <a:lnTo>
                    <a:pt x="159" y="571"/>
                  </a:lnTo>
                  <a:lnTo>
                    <a:pt x="159" y="571"/>
                  </a:lnTo>
                  <a:lnTo>
                    <a:pt x="170" y="579"/>
                  </a:lnTo>
                  <a:lnTo>
                    <a:pt x="181" y="585"/>
                  </a:lnTo>
                  <a:lnTo>
                    <a:pt x="192" y="591"/>
                  </a:lnTo>
                  <a:lnTo>
                    <a:pt x="204" y="595"/>
                  </a:lnTo>
                  <a:lnTo>
                    <a:pt x="216" y="599"/>
                  </a:lnTo>
                  <a:lnTo>
                    <a:pt x="229" y="602"/>
                  </a:lnTo>
                  <a:lnTo>
                    <a:pt x="242" y="604"/>
                  </a:lnTo>
                  <a:lnTo>
                    <a:pt x="255" y="605"/>
                  </a:lnTo>
                  <a:lnTo>
                    <a:pt x="255" y="605"/>
                  </a:lnTo>
                  <a:lnTo>
                    <a:pt x="271" y="604"/>
                  </a:lnTo>
                  <a:lnTo>
                    <a:pt x="287" y="602"/>
                  </a:lnTo>
                  <a:lnTo>
                    <a:pt x="302" y="597"/>
                  </a:lnTo>
                  <a:lnTo>
                    <a:pt x="317" y="592"/>
                  </a:lnTo>
                  <a:lnTo>
                    <a:pt x="331" y="585"/>
                  </a:lnTo>
                  <a:lnTo>
                    <a:pt x="344" y="577"/>
                  </a:lnTo>
                  <a:lnTo>
                    <a:pt x="356" y="568"/>
                  </a:lnTo>
                  <a:lnTo>
                    <a:pt x="367" y="558"/>
                  </a:lnTo>
                  <a:lnTo>
                    <a:pt x="378" y="547"/>
                  </a:lnTo>
                  <a:lnTo>
                    <a:pt x="387" y="534"/>
                  </a:lnTo>
                  <a:lnTo>
                    <a:pt x="395" y="521"/>
                  </a:lnTo>
                  <a:lnTo>
                    <a:pt x="402" y="507"/>
                  </a:lnTo>
                  <a:lnTo>
                    <a:pt x="407" y="492"/>
                  </a:lnTo>
                  <a:lnTo>
                    <a:pt x="410" y="477"/>
                  </a:lnTo>
                  <a:lnTo>
                    <a:pt x="413" y="462"/>
                  </a:lnTo>
                  <a:lnTo>
                    <a:pt x="414" y="445"/>
                  </a:lnTo>
                  <a:lnTo>
                    <a:pt x="414" y="445"/>
                  </a:lnTo>
                  <a:lnTo>
                    <a:pt x="414" y="435"/>
                  </a:lnTo>
                  <a:lnTo>
                    <a:pt x="415" y="426"/>
                  </a:lnTo>
                  <a:lnTo>
                    <a:pt x="419" y="417"/>
                  </a:lnTo>
                  <a:lnTo>
                    <a:pt x="422" y="408"/>
                  </a:lnTo>
                  <a:lnTo>
                    <a:pt x="425" y="400"/>
                  </a:lnTo>
                  <a:lnTo>
                    <a:pt x="431" y="392"/>
                  </a:lnTo>
                  <a:lnTo>
                    <a:pt x="436" y="385"/>
                  </a:lnTo>
                  <a:lnTo>
                    <a:pt x="442" y="378"/>
                  </a:lnTo>
                  <a:lnTo>
                    <a:pt x="449" y="372"/>
                  </a:lnTo>
                  <a:lnTo>
                    <a:pt x="456" y="367"/>
                  </a:lnTo>
                  <a:lnTo>
                    <a:pt x="464" y="361"/>
                  </a:lnTo>
                  <a:lnTo>
                    <a:pt x="472" y="357"/>
                  </a:lnTo>
                  <a:lnTo>
                    <a:pt x="481" y="354"/>
                  </a:lnTo>
                  <a:lnTo>
                    <a:pt x="491" y="352"/>
                  </a:lnTo>
                  <a:lnTo>
                    <a:pt x="499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20" y="350"/>
                  </a:lnTo>
                  <a:lnTo>
                    <a:pt x="528" y="352"/>
                  </a:lnTo>
                  <a:lnTo>
                    <a:pt x="538" y="354"/>
                  </a:lnTo>
                  <a:lnTo>
                    <a:pt x="546" y="357"/>
                  </a:lnTo>
                  <a:lnTo>
                    <a:pt x="555" y="361"/>
                  </a:lnTo>
                  <a:lnTo>
                    <a:pt x="562" y="367"/>
                  </a:lnTo>
                  <a:lnTo>
                    <a:pt x="570" y="372"/>
                  </a:lnTo>
                  <a:lnTo>
                    <a:pt x="576" y="378"/>
                  </a:lnTo>
                  <a:lnTo>
                    <a:pt x="583" y="385"/>
                  </a:lnTo>
                  <a:lnTo>
                    <a:pt x="588" y="392"/>
                  </a:lnTo>
                  <a:lnTo>
                    <a:pt x="594" y="400"/>
                  </a:lnTo>
                  <a:lnTo>
                    <a:pt x="597" y="408"/>
                  </a:lnTo>
                  <a:lnTo>
                    <a:pt x="600" y="417"/>
                  </a:lnTo>
                  <a:lnTo>
                    <a:pt x="603" y="426"/>
                  </a:lnTo>
                  <a:lnTo>
                    <a:pt x="604" y="435"/>
                  </a:lnTo>
                  <a:lnTo>
                    <a:pt x="604" y="445"/>
                  </a:lnTo>
                  <a:lnTo>
                    <a:pt x="604" y="445"/>
                  </a:lnTo>
                  <a:lnTo>
                    <a:pt x="605" y="451"/>
                  </a:lnTo>
                  <a:lnTo>
                    <a:pt x="608" y="458"/>
                  </a:lnTo>
                  <a:lnTo>
                    <a:pt x="610" y="463"/>
                  </a:lnTo>
                  <a:lnTo>
                    <a:pt x="614" y="467"/>
                  </a:lnTo>
                  <a:lnTo>
                    <a:pt x="618" y="472"/>
                  </a:lnTo>
                  <a:lnTo>
                    <a:pt x="624" y="475"/>
                  </a:lnTo>
                  <a:lnTo>
                    <a:pt x="630" y="476"/>
                  </a:lnTo>
                  <a:lnTo>
                    <a:pt x="637" y="477"/>
                  </a:lnTo>
                  <a:lnTo>
                    <a:pt x="637" y="477"/>
                  </a:lnTo>
                  <a:lnTo>
                    <a:pt x="643" y="476"/>
                  </a:lnTo>
                  <a:lnTo>
                    <a:pt x="649" y="475"/>
                  </a:lnTo>
                  <a:lnTo>
                    <a:pt x="655" y="472"/>
                  </a:lnTo>
                  <a:lnTo>
                    <a:pt x="659" y="467"/>
                  </a:lnTo>
                  <a:lnTo>
                    <a:pt x="663" y="463"/>
                  </a:lnTo>
                  <a:lnTo>
                    <a:pt x="665" y="458"/>
                  </a:lnTo>
                  <a:lnTo>
                    <a:pt x="668" y="451"/>
                  </a:lnTo>
                  <a:lnTo>
                    <a:pt x="669" y="445"/>
                  </a:lnTo>
                  <a:lnTo>
                    <a:pt x="669" y="159"/>
                  </a:lnTo>
                  <a:lnTo>
                    <a:pt x="669" y="159"/>
                  </a:lnTo>
                  <a:lnTo>
                    <a:pt x="668" y="142"/>
                  </a:lnTo>
                  <a:lnTo>
                    <a:pt x="665" y="127"/>
                  </a:lnTo>
                  <a:lnTo>
                    <a:pt x="661" y="112"/>
                  </a:lnTo>
                  <a:lnTo>
                    <a:pt x="656" y="97"/>
                  </a:lnTo>
                  <a:lnTo>
                    <a:pt x="649" y="83"/>
                  </a:lnTo>
                  <a:lnTo>
                    <a:pt x="641" y="70"/>
                  </a:lnTo>
                  <a:lnTo>
                    <a:pt x="632" y="58"/>
                  </a:lnTo>
                  <a:lnTo>
                    <a:pt x="621" y="47"/>
                  </a:lnTo>
                  <a:lnTo>
                    <a:pt x="611" y="36"/>
                  </a:lnTo>
                  <a:lnTo>
                    <a:pt x="598" y="27"/>
                  </a:lnTo>
                  <a:lnTo>
                    <a:pt x="585" y="19"/>
                  </a:lnTo>
                  <a:lnTo>
                    <a:pt x="571" y="12"/>
                  </a:lnTo>
                  <a:lnTo>
                    <a:pt x="556" y="7"/>
                  </a:lnTo>
                  <a:lnTo>
                    <a:pt x="541" y="3"/>
                  </a:lnTo>
                  <a:lnTo>
                    <a:pt x="526" y="1"/>
                  </a:lnTo>
                  <a:lnTo>
                    <a:pt x="509" y="0"/>
                  </a:lnTo>
                  <a:lnTo>
                    <a:pt x="509" y="0"/>
                  </a:lnTo>
                  <a:close/>
                  <a:moveTo>
                    <a:pt x="604" y="318"/>
                  </a:moveTo>
                  <a:lnTo>
                    <a:pt x="604" y="318"/>
                  </a:lnTo>
                  <a:lnTo>
                    <a:pt x="595" y="311"/>
                  </a:lnTo>
                  <a:lnTo>
                    <a:pt x="584" y="304"/>
                  </a:lnTo>
                  <a:lnTo>
                    <a:pt x="572" y="299"/>
                  </a:lnTo>
                  <a:lnTo>
                    <a:pt x="560" y="295"/>
                  </a:lnTo>
                  <a:lnTo>
                    <a:pt x="549" y="291"/>
                  </a:lnTo>
                  <a:lnTo>
                    <a:pt x="536" y="288"/>
                  </a:lnTo>
                  <a:lnTo>
                    <a:pt x="523" y="287"/>
                  </a:lnTo>
                  <a:lnTo>
                    <a:pt x="509" y="286"/>
                  </a:lnTo>
                  <a:lnTo>
                    <a:pt x="509" y="286"/>
                  </a:lnTo>
                  <a:lnTo>
                    <a:pt x="493" y="287"/>
                  </a:lnTo>
                  <a:lnTo>
                    <a:pt x="478" y="289"/>
                  </a:lnTo>
                  <a:lnTo>
                    <a:pt x="462" y="294"/>
                  </a:lnTo>
                  <a:lnTo>
                    <a:pt x="448" y="299"/>
                  </a:lnTo>
                  <a:lnTo>
                    <a:pt x="434" y="305"/>
                  </a:lnTo>
                  <a:lnTo>
                    <a:pt x="421" y="314"/>
                  </a:lnTo>
                  <a:lnTo>
                    <a:pt x="408" y="323"/>
                  </a:lnTo>
                  <a:lnTo>
                    <a:pt x="397" y="333"/>
                  </a:lnTo>
                  <a:lnTo>
                    <a:pt x="387" y="344"/>
                  </a:lnTo>
                  <a:lnTo>
                    <a:pt x="378" y="357"/>
                  </a:lnTo>
                  <a:lnTo>
                    <a:pt x="369" y="370"/>
                  </a:lnTo>
                  <a:lnTo>
                    <a:pt x="363" y="384"/>
                  </a:lnTo>
                  <a:lnTo>
                    <a:pt x="358" y="398"/>
                  </a:lnTo>
                  <a:lnTo>
                    <a:pt x="353" y="414"/>
                  </a:lnTo>
                  <a:lnTo>
                    <a:pt x="351" y="429"/>
                  </a:lnTo>
                  <a:lnTo>
                    <a:pt x="350" y="445"/>
                  </a:lnTo>
                  <a:lnTo>
                    <a:pt x="350" y="445"/>
                  </a:lnTo>
                  <a:lnTo>
                    <a:pt x="350" y="455"/>
                  </a:lnTo>
                  <a:lnTo>
                    <a:pt x="348" y="464"/>
                  </a:lnTo>
                  <a:lnTo>
                    <a:pt x="346" y="474"/>
                  </a:lnTo>
                  <a:lnTo>
                    <a:pt x="343" y="482"/>
                  </a:lnTo>
                  <a:lnTo>
                    <a:pt x="338" y="491"/>
                  </a:lnTo>
                  <a:lnTo>
                    <a:pt x="334" y="499"/>
                  </a:lnTo>
                  <a:lnTo>
                    <a:pt x="329" y="506"/>
                  </a:lnTo>
                  <a:lnTo>
                    <a:pt x="322" y="512"/>
                  </a:lnTo>
                  <a:lnTo>
                    <a:pt x="316" y="519"/>
                  </a:lnTo>
                  <a:lnTo>
                    <a:pt x="308" y="524"/>
                  </a:lnTo>
                  <a:lnTo>
                    <a:pt x="301" y="530"/>
                  </a:lnTo>
                  <a:lnTo>
                    <a:pt x="292" y="533"/>
                  </a:lnTo>
                  <a:lnTo>
                    <a:pt x="284" y="536"/>
                  </a:lnTo>
                  <a:lnTo>
                    <a:pt x="274" y="538"/>
                  </a:lnTo>
                  <a:lnTo>
                    <a:pt x="264" y="540"/>
                  </a:lnTo>
                  <a:lnTo>
                    <a:pt x="255" y="540"/>
                  </a:lnTo>
                  <a:lnTo>
                    <a:pt x="255" y="540"/>
                  </a:lnTo>
                  <a:lnTo>
                    <a:pt x="245" y="540"/>
                  </a:lnTo>
                  <a:lnTo>
                    <a:pt x="235" y="538"/>
                  </a:lnTo>
                  <a:lnTo>
                    <a:pt x="227" y="536"/>
                  </a:lnTo>
                  <a:lnTo>
                    <a:pt x="218" y="533"/>
                  </a:lnTo>
                  <a:lnTo>
                    <a:pt x="209" y="530"/>
                  </a:lnTo>
                  <a:lnTo>
                    <a:pt x="202" y="524"/>
                  </a:lnTo>
                  <a:lnTo>
                    <a:pt x="194" y="519"/>
                  </a:lnTo>
                  <a:lnTo>
                    <a:pt x="187" y="512"/>
                  </a:lnTo>
                  <a:lnTo>
                    <a:pt x="182" y="506"/>
                  </a:lnTo>
                  <a:lnTo>
                    <a:pt x="176" y="499"/>
                  </a:lnTo>
                  <a:lnTo>
                    <a:pt x="171" y="491"/>
                  </a:lnTo>
                  <a:lnTo>
                    <a:pt x="167" y="482"/>
                  </a:lnTo>
                  <a:lnTo>
                    <a:pt x="163" y="474"/>
                  </a:lnTo>
                  <a:lnTo>
                    <a:pt x="161" y="464"/>
                  </a:lnTo>
                  <a:lnTo>
                    <a:pt x="160" y="455"/>
                  </a:lnTo>
                  <a:lnTo>
                    <a:pt x="159" y="445"/>
                  </a:lnTo>
                  <a:lnTo>
                    <a:pt x="159" y="285"/>
                  </a:lnTo>
                  <a:lnTo>
                    <a:pt x="159" y="285"/>
                  </a:lnTo>
                  <a:lnTo>
                    <a:pt x="170" y="293"/>
                  </a:lnTo>
                  <a:lnTo>
                    <a:pt x="181" y="299"/>
                  </a:lnTo>
                  <a:lnTo>
                    <a:pt x="192" y="304"/>
                  </a:lnTo>
                  <a:lnTo>
                    <a:pt x="204" y="310"/>
                  </a:lnTo>
                  <a:lnTo>
                    <a:pt x="216" y="313"/>
                  </a:lnTo>
                  <a:lnTo>
                    <a:pt x="229" y="316"/>
                  </a:lnTo>
                  <a:lnTo>
                    <a:pt x="242" y="317"/>
                  </a:lnTo>
                  <a:lnTo>
                    <a:pt x="255" y="318"/>
                  </a:lnTo>
                  <a:lnTo>
                    <a:pt x="255" y="318"/>
                  </a:lnTo>
                  <a:lnTo>
                    <a:pt x="271" y="317"/>
                  </a:lnTo>
                  <a:lnTo>
                    <a:pt x="287" y="315"/>
                  </a:lnTo>
                  <a:lnTo>
                    <a:pt x="302" y="311"/>
                  </a:lnTo>
                  <a:lnTo>
                    <a:pt x="317" y="305"/>
                  </a:lnTo>
                  <a:lnTo>
                    <a:pt x="331" y="299"/>
                  </a:lnTo>
                  <a:lnTo>
                    <a:pt x="344" y="290"/>
                  </a:lnTo>
                  <a:lnTo>
                    <a:pt x="356" y="282"/>
                  </a:lnTo>
                  <a:lnTo>
                    <a:pt x="367" y="271"/>
                  </a:lnTo>
                  <a:lnTo>
                    <a:pt x="378" y="260"/>
                  </a:lnTo>
                  <a:lnTo>
                    <a:pt x="387" y="247"/>
                  </a:lnTo>
                  <a:lnTo>
                    <a:pt x="395" y="235"/>
                  </a:lnTo>
                  <a:lnTo>
                    <a:pt x="402" y="221"/>
                  </a:lnTo>
                  <a:lnTo>
                    <a:pt x="407" y="207"/>
                  </a:lnTo>
                  <a:lnTo>
                    <a:pt x="410" y="191"/>
                  </a:lnTo>
                  <a:lnTo>
                    <a:pt x="413" y="176"/>
                  </a:lnTo>
                  <a:lnTo>
                    <a:pt x="414" y="159"/>
                  </a:lnTo>
                  <a:lnTo>
                    <a:pt x="414" y="159"/>
                  </a:lnTo>
                  <a:lnTo>
                    <a:pt x="414" y="150"/>
                  </a:lnTo>
                  <a:lnTo>
                    <a:pt x="415" y="140"/>
                  </a:lnTo>
                  <a:lnTo>
                    <a:pt x="419" y="130"/>
                  </a:lnTo>
                  <a:lnTo>
                    <a:pt x="422" y="122"/>
                  </a:lnTo>
                  <a:lnTo>
                    <a:pt x="425" y="113"/>
                  </a:lnTo>
                  <a:lnTo>
                    <a:pt x="431" y="106"/>
                  </a:lnTo>
                  <a:lnTo>
                    <a:pt x="436" y="98"/>
                  </a:lnTo>
                  <a:lnTo>
                    <a:pt x="442" y="92"/>
                  </a:lnTo>
                  <a:lnTo>
                    <a:pt x="449" y="85"/>
                  </a:lnTo>
                  <a:lnTo>
                    <a:pt x="456" y="80"/>
                  </a:lnTo>
                  <a:lnTo>
                    <a:pt x="464" y="75"/>
                  </a:lnTo>
                  <a:lnTo>
                    <a:pt x="472" y="71"/>
                  </a:lnTo>
                  <a:lnTo>
                    <a:pt x="481" y="68"/>
                  </a:lnTo>
                  <a:lnTo>
                    <a:pt x="491" y="65"/>
                  </a:lnTo>
                  <a:lnTo>
                    <a:pt x="499" y="64"/>
                  </a:lnTo>
                  <a:lnTo>
                    <a:pt x="509" y="64"/>
                  </a:lnTo>
                  <a:lnTo>
                    <a:pt x="509" y="64"/>
                  </a:lnTo>
                  <a:lnTo>
                    <a:pt x="520" y="64"/>
                  </a:lnTo>
                  <a:lnTo>
                    <a:pt x="528" y="65"/>
                  </a:lnTo>
                  <a:lnTo>
                    <a:pt x="538" y="68"/>
                  </a:lnTo>
                  <a:lnTo>
                    <a:pt x="546" y="71"/>
                  </a:lnTo>
                  <a:lnTo>
                    <a:pt x="555" y="75"/>
                  </a:lnTo>
                  <a:lnTo>
                    <a:pt x="562" y="80"/>
                  </a:lnTo>
                  <a:lnTo>
                    <a:pt x="570" y="85"/>
                  </a:lnTo>
                  <a:lnTo>
                    <a:pt x="576" y="92"/>
                  </a:lnTo>
                  <a:lnTo>
                    <a:pt x="583" y="98"/>
                  </a:lnTo>
                  <a:lnTo>
                    <a:pt x="588" y="106"/>
                  </a:lnTo>
                  <a:lnTo>
                    <a:pt x="594" y="113"/>
                  </a:lnTo>
                  <a:lnTo>
                    <a:pt x="597" y="122"/>
                  </a:lnTo>
                  <a:lnTo>
                    <a:pt x="600" y="130"/>
                  </a:lnTo>
                  <a:lnTo>
                    <a:pt x="603" y="140"/>
                  </a:lnTo>
                  <a:lnTo>
                    <a:pt x="604" y="150"/>
                  </a:lnTo>
                  <a:lnTo>
                    <a:pt x="604" y="159"/>
                  </a:lnTo>
                  <a:lnTo>
                    <a:pt x="604" y="318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5726567-981C-4484-95A9-C757C08D12F0}"/>
              </a:ext>
            </a:extLst>
          </p:cNvPr>
          <p:cNvGrpSpPr/>
          <p:nvPr/>
        </p:nvGrpSpPr>
        <p:grpSpPr>
          <a:xfrm>
            <a:off x="6511927" y="4838024"/>
            <a:ext cx="792000" cy="792000"/>
            <a:chOff x="8001000" y="3009900"/>
            <a:chExt cx="792000" cy="792000"/>
          </a:xfrm>
          <a:solidFill>
            <a:srgbClr val="FFD966"/>
          </a:solidFill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889EFFE1-5685-466D-82C8-FF79BAF5FE40}"/>
                </a:ext>
              </a:extLst>
            </p:cNvPr>
            <p:cNvSpPr/>
            <p:nvPr/>
          </p:nvSpPr>
          <p:spPr>
            <a:xfrm>
              <a:off x="8001000" y="3009900"/>
              <a:ext cx="792000" cy="792000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30751E4B-8547-4B18-8100-B42DA15FED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35075" y="3244334"/>
              <a:ext cx="323850" cy="323850"/>
            </a:xfrm>
            <a:custGeom>
              <a:avLst/>
              <a:gdLst>
                <a:gd name="T0" fmla="*/ 410 w 1017"/>
                <a:gd name="T1" fmla="*/ 428 h 1018"/>
                <a:gd name="T2" fmla="*/ 220 w 1017"/>
                <a:gd name="T3" fmla="*/ 735 h 1018"/>
                <a:gd name="T4" fmla="*/ 283 w 1017"/>
                <a:gd name="T5" fmla="*/ 797 h 1018"/>
                <a:gd name="T6" fmla="*/ 581 w 1017"/>
                <a:gd name="T7" fmla="*/ 613 h 1018"/>
                <a:gd name="T8" fmla="*/ 781 w 1017"/>
                <a:gd name="T9" fmla="*/ 326 h 1018"/>
                <a:gd name="T10" fmla="*/ 778 w 1017"/>
                <a:gd name="T11" fmla="*/ 239 h 1018"/>
                <a:gd name="T12" fmla="*/ 691 w 1017"/>
                <a:gd name="T13" fmla="*/ 236 h 1018"/>
                <a:gd name="T14" fmla="*/ 405 w 1017"/>
                <a:gd name="T15" fmla="*/ 584 h 1018"/>
                <a:gd name="T16" fmla="*/ 567 w 1017"/>
                <a:gd name="T17" fmla="*/ 531 h 1018"/>
                <a:gd name="T18" fmla="*/ 473 w 1017"/>
                <a:gd name="T19" fmla="*/ 562 h 1018"/>
                <a:gd name="T20" fmla="*/ 448 w 1017"/>
                <a:gd name="T21" fmla="*/ 487 h 1018"/>
                <a:gd name="T22" fmla="*/ 539 w 1017"/>
                <a:gd name="T23" fmla="*/ 453 h 1018"/>
                <a:gd name="T24" fmla="*/ 571 w 1017"/>
                <a:gd name="T25" fmla="*/ 520 h 1018"/>
                <a:gd name="T26" fmla="*/ 382 w 1017"/>
                <a:gd name="T27" fmla="*/ 16 h 1018"/>
                <a:gd name="T28" fmla="*/ 184 w 1017"/>
                <a:gd name="T29" fmla="*/ 116 h 1018"/>
                <a:gd name="T30" fmla="*/ 49 w 1017"/>
                <a:gd name="T31" fmla="*/ 289 h 1018"/>
                <a:gd name="T32" fmla="*/ 0 w 1017"/>
                <a:gd name="T33" fmla="*/ 509 h 1018"/>
                <a:gd name="T34" fmla="*/ 40 w 1017"/>
                <a:gd name="T35" fmla="*/ 707 h 1018"/>
                <a:gd name="T36" fmla="*/ 166 w 1017"/>
                <a:gd name="T37" fmla="*/ 885 h 1018"/>
                <a:gd name="T38" fmla="*/ 357 w 1017"/>
                <a:gd name="T39" fmla="*/ 995 h 1018"/>
                <a:gd name="T40" fmla="*/ 560 w 1017"/>
                <a:gd name="T41" fmla="*/ 1015 h 1018"/>
                <a:gd name="T42" fmla="*/ 772 w 1017"/>
                <a:gd name="T43" fmla="*/ 944 h 1018"/>
                <a:gd name="T44" fmla="*/ 930 w 1017"/>
                <a:gd name="T45" fmla="*/ 793 h 1018"/>
                <a:gd name="T46" fmla="*/ 1012 w 1017"/>
                <a:gd name="T47" fmla="*/ 586 h 1018"/>
                <a:gd name="T48" fmla="*/ 1001 w 1017"/>
                <a:gd name="T49" fmla="*/ 382 h 1018"/>
                <a:gd name="T50" fmla="*/ 901 w 1017"/>
                <a:gd name="T51" fmla="*/ 186 h 1018"/>
                <a:gd name="T52" fmla="*/ 728 w 1017"/>
                <a:gd name="T53" fmla="*/ 50 h 1018"/>
                <a:gd name="T54" fmla="*/ 508 w 1017"/>
                <a:gd name="T55" fmla="*/ 0 h 1018"/>
                <a:gd name="T56" fmla="*/ 376 w 1017"/>
                <a:gd name="T57" fmla="*/ 935 h 1018"/>
                <a:gd name="T58" fmla="*/ 209 w 1017"/>
                <a:gd name="T59" fmla="*/ 838 h 1018"/>
                <a:gd name="T60" fmla="*/ 99 w 1017"/>
                <a:gd name="T61" fmla="*/ 682 h 1018"/>
                <a:gd name="T62" fmla="*/ 63 w 1017"/>
                <a:gd name="T63" fmla="*/ 509 h 1018"/>
                <a:gd name="T64" fmla="*/ 107 w 1017"/>
                <a:gd name="T65" fmla="*/ 315 h 1018"/>
                <a:gd name="T66" fmla="*/ 225 w 1017"/>
                <a:gd name="T67" fmla="*/ 165 h 1018"/>
                <a:gd name="T68" fmla="*/ 397 w 1017"/>
                <a:gd name="T69" fmla="*/ 77 h 1018"/>
                <a:gd name="T70" fmla="*/ 576 w 1017"/>
                <a:gd name="T71" fmla="*/ 69 h 1018"/>
                <a:gd name="T72" fmla="*/ 757 w 1017"/>
                <a:gd name="T73" fmla="*/ 139 h 1018"/>
                <a:gd name="T74" fmla="*/ 889 w 1017"/>
                <a:gd name="T75" fmla="*/ 278 h 1018"/>
                <a:gd name="T76" fmla="*/ 952 w 1017"/>
                <a:gd name="T77" fmla="*/ 463 h 1018"/>
                <a:gd name="T78" fmla="*/ 933 w 1017"/>
                <a:gd name="T79" fmla="*/ 642 h 1018"/>
                <a:gd name="T80" fmla="*/ 838 w 1017"/>
                <a:gd name="T81" fmla="*/ 808 h 1018"/>
                <a:gd name="T82" fmla="*/ 681 w 1017"/>
                <a:gd name="T83" fmla="*/ 919 h 1018"/>
                <a:gd name="T84" fmla="*/ 508 w 1017"/>
                <a:gd name="T85" fmla="*/ 954 h 1018"/>
                <a:gd name="T86" fmla="*/ 540 w 1017"/>
                <a:gd name="T87" fmla="*/ 165 h 1018"/>
                <a:gd name="T88" fmla="*/ 515 w 1017"/>
                <a:gd name="T89" fmla="*/ 128 h 1018"/>
                <a:gd name="T90" fmla="*/ 477 w 1017"/>
                <a:gd name="T91" fmla="*/ 152 h 1018"/>
                <a:gd name="T92" fmla="*/ 502 w 1017"/>
                <a:gd name="T93" fmla="*/ 190 h 1018"/>
                <a:gd name="T94" fmla="*/ 482 w 1017"/>
                <a:gd name="T95" fmla="*/ 841 h 1018"/>
                <a:gd name="T96" fmla="*/ 490 w 1017"/>
                <a:gd name="T97" fmla="*/ 885 h 1018"/>
                <a:gd name="T98" fmla="*/ 534 w 1017"/>
                <a:gd name="T99" fmla="*/ 877 h 1018"/>
                <a:gd name="T100" fmla="*/ 526 w 1017"/>
                <a:gd name="T101" fmla="*/ 833 h 1018"/>
                <a:gd name="T102" fmla="*/ 840 w 1017"/>
                <a:gd name="T103" fmla="*/ 483 h 1018"/>
                <a:gd name="T104" fmla="*/ 831 w 1017"/>
                <a:gd name="T105" fmla="*/ 527 h 1018"/>
                <a:gd name="T106" fmla="*/ 876 w 1017"/>
                <a:gd name="T107" fmla="*/ 535 h 1018"/>
                <a:gd name="T108" fmla="*/ 885 w 1017"/>
                <a:gd name="T109" fmla="*/ 491 h 1018"/>
                <a:gd name="T110" fmla="*/ 152 w 1017"/>
                <a:gd name="T111" fmla="*/ 477 h 1018"/>
                <a:gd name="T112" fmla="*/ 128 w 1017"/>
                <a:gd name="T113" fmla="*/ 515 h 1018"/>
                <a:gd name="T114" fmla="*/ 165 w 1017"/>
                <a:gd name="T115" fmla="*/ 540 h 1018"/>
                <a:gd name="T116" fmla="*/ 190 w 1017"/>
                <a:gd name="T117" fmla="*/ 50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1018">
                  <a:moveTo>
                    <a:pt x="691" y="236"/>
                  </a:moveTo>
                  <a:lnTo>
                    <a:pt x="455" y="394"/>
                  </a:lnTo>
                  <a:lnTo>
                    <a:pt x="455" y="394"/>
                  </a:lnTo>
                  <a:lnTo>
                    <a:pt x="445" y="399"/>
                  </a:lnTo>
                  <a:lnTo>
                    <a:pt x="436" y="404"/>
                  </a:lnTo>
                  <a:lnTo>
                    <a:pt x="427" y="411"/>
                  </a:lnTo>
                  <a:lnTo>
                    <a:pt x="418" y="418"/>
                  </a:lnTo>
                  <a:lnTo>
                    <a:pt x="418" y="418"/>
                  </a:lnTo>
                  <a:lnTo>
                    <a:pt x="410" y="428"/>
                  </a:lnTo>
                  <a:lnTo>
                    <a:pt x="402" y="439"/>
                  </a:lnTo>
                  <a:lnTo>
                    <a:pt x="396" y="450"/>
                  </a:lnTo>
                  <a:lnTo>
                    <a:pt x="390" y="460"/>
                  </a:lnTo>
                  <a:lnTo>
                    <a:pt x="236" y="691"/>
                  </a:lnTo>
                  <a:lnTo>
                    <a:pt x="236" y="691"/>
                  </a:lnTo>
                  <a:lnTo>
                    <a:pt x="228" y="702"/>
                  </a:lnTo>
                  <a:lnTo>
                    <a:pt x="224" y="712"/>
                  </a:lnTo>
                  <a:lnTo>
                    <a:pt x="221" y="723"/>
                  </a:lnTo>
                  <a:lnTo>
                    <a:pt x="220" y="735"/>
                  </a:lnTo>
                  <a:lnTo>
                    <a:pt x="221" y="747"/>
                  </a:lnTo>
                  <a:lnTo>
                    <a:pt x="225" y="759"/>
                  </a:lnTo>
                  <a:lnTo>
                    <a:pt x="231" y="769"/>
                  </a:lnTo>
                  <a:lnTo>
                    <a:pt x="238" y="779"/>
                  </a:lnTo>
                  <a:lnTo>
                    <a:pt x="238" y="779"/>
                  </a:lnTo>
                  <a:lnTo>
                    <a:pt x="248" y="786"/>
                  </a:lnTo>
                  <a:lnTo>
                    <a:pt x="260" y="793"/>
                  </a:lnTo>
                  <a:lnTo>
                    <a:pt x="271" y="796"/>
                  </a:lnTo>
                  <a:lnTo>
                    <a:pt x="283" y="797"/>
                  </a:lnTo>
                  <a:lnTo>
                    <a:pt x="283" y="797"/>
                  </a:lnTo>
                  <a:lnTo>
                    <a:pt x="295" y="796"/>
                  </a:lnTo>
                  <a:lnTo>
                    <a:pt x="306" y="793"/>
                  </a:lnTo>
                  <a:lnTo>
                    <a:pt x="316" y="789"/>
                  </a:lnTo>
                  <a:lnTo>
                    <a:pt x="326" y="781"/>
                  </a:lnTo>
                  <a:lnTo>
                    <a:pt x="561" y="624"/>
                  </a:lnTo>
                  <a:lnTo>
                    <a:pt x="561" y="624"/>
                  </a:lnTo>
                  <a:lnTo>
                    <a:pt x="572" y="619"/>
                  </a:lnTo>
                  <a:lnTo>
                    <a:pt x="581" y="613"/>
                  </a:lnTo>
                  <a:lnTo>
                    <a:pt x="590" y="606"/>
                  </a:lnTo>
                  <a:lnTo>
                    <a:pt x="599" y="599"/>
                  </a:lnTo>
                  <a:lnTo>
                    <a:pt x="599" y="599"/>
                  </a:lnTo>
                  <a:lnTo>
                    <a:pt x="607" y="589"/>
                  </a:lnTo>
                  <a:lnTo>
                    <a:pt x="615" y="579"/>
                  </a:lnTo>
                  <a:lnTo>
                    <a:pt x="621" y="569"/>
                  </a:lnTo>
                  <a:lnTo>
                    <a:pt x="626" y="558"/>
                  </a:lnTo>
                  <a:lnTo>
                    <a:pt x="781" y="326"/>
                  </a:lnTo>
                  <a:lnTo>
                    <a:pt x="781" y="326"/>
                  </a:lnTo>
                  <a:lnTo>
                    <a:pt x="789" y="317"/>
                  </a:lnTo>
                  <a:lnTo>
                    <a:pt x="793" y="306"/>
                  </a:lnTo>
                  <a:lnTo>
                    <a:pt x="796" y="294"/>
                  </a:lnTo>
                  <a:lnTo>
                    <a:pt x="797" y="282"/>
                  </a:lnTo>
                  <a:lnTo>
                    <a:pt x="795" y="270"/>
                  </a:lnTo>
                  <a:lnTo>
                    <a:pt x="792" y="260"/>
                  </a:lnTo>
                  <a:lnTo>
                    <a:pt x="786" y="249"/>
                  </a:lnTo>
                  <a:lnTo>
                    <a:pt x="778" y="239"/>
                  </a:lnTo>
                  <a:lnTo>
                    <a:pt x="778" y="239"/>
                  </a:lnTo>
                  <a:lnTo>
                    <a:pt x="769" y="232"/>
                  </a:lnTo>
                  <a:lnTo>
                    <a:pt x="758" y="225"/>
                  </a:lnTo>
                  <a:lnTo>
                    <a:pt x="747" y="222"/>
                  </a:lnTo>
                  <a:lnTo>
                    <a:pt x="735" y="221"/>
                  </a:lnTo>
                  <a:lnTo>
                    <a:pt x="723" y="222"/>
                  </a:lnTo>
                  <a:lnTo>
                    <a:pt x="711" y="224"/>
                  </a:lnTo>
                  <a:lnTo>
                    <a:pt x="701" y="230"/>
                  </a:lnTo>
                  <a:lnTo>
                    <a:pt x="691" y="236"/>
                  </a:lnTo>
                  <a:lnTo>
                    <a:pt x="691" y="236"/>
                  </a:lnTo>
                  <a:close/>
                  <a:moveTo>
                    <a:pt x="289" y="730"/>
                  </a:moveTo>
                  <a:lnTo>
                    <a:pt x="283" y="734"/>
                  </a:lnTo>
                  <a:lnTo>
                    <a:pt x="283" y="734"/>
                  </a:lnTo>
                  <a:lnTo>
                    <a:pt x="283" y="765"/>
                  </a:lnTo>
                  <a:lnTo>
                    <a:pt x="283" y="734"/>
                  </a:lnTo>
                  <a:lnTo>
                    <a:pt x="396" y="566"/>
                  </a:lnTo>
                  <a:lnTo>
                    <a:pt x="396" y="566"/>
                  </a:lnTo>
                  <a:lnTo>
                    <a:pt x="400" y="575"/>
                  </a:lnTo>
                  <a:lnTo>
                    <a:pt x="405" y="584"/>
                  </a:lnTo>
                  <a:lnTo>
                    <a:pt x="412" y="591"/>
                  </a:lnTo>
                  <a:lnTo>
                    <a:pt x="418" y="599"/>
                  </a:lnTo>
                  <a:lnTo>
                    <a:pt x="418" y="599"/>
                  </a:lnTo>
                  <a:lnTo>
                    <a:pt x="426" y="605"/>
                  </a:lnTo>
                  <a:lnTo>
                    <a:pt x="433" y="612"/>
                  </a:lnTo>
                  <a:lnTo>
                    <a:pt x="442" y="617"/>
                  </a:lnTo>
                  <a:lnTo>
                    <a:pt x="451" y="621"/>
                  </a:lnTo>
                  <a:lnTo>
                    <a:pt x="289" y="730"/>
                  </a:lnTo>
                  <a:close/>
                  <a:moveTo>
                    <a:pt x="567" y="531"/>
                  </a:moveTo>
                  <a:lnTo>
                    <a:pt x="552" y="554"/>
                  </a:lnTo>
                  <a:lnTo>
                    <a:pt x="530" y="569"/>
                  </a:lnTo>
                  <a:lnTo>
                    <a:pt x="530" y="569"/>
                  </a:lnTo>
                  <a:lnTo>
                    <a:pt x="519" y="572"/>
                  </a:lnTo>
                  <a:lnTo>
                    <a:pt x="508" y="573"/>
                  </a:lnTo>
                  <a:lnTo>
                    <a:pt x="508" y="573"/>
                  </a:lnTo>
                  <a:lnTo>
                    <a:pt x="496" y="571"/>
                  </a:lnTo>
                  <a:lnTo>
                    <a:pt x="484" y="568"/>
                  </a:lnTo>
                  <a:lnTo>
                    <a:pt x="473" y="562"/>
                  </a:lnTo>
                  <a:lnTo>
                    <a:pt x="463" y="554"/>
                  </a:lnTo>
                  <a:lnTo>
                    <a:pt x="463" y="554"/>
                  </a:lnTo>
                  <a:lnTo>
                    <a:pt x="456" y="544"/>
                  </a:lnTo>
                  <a:lnTo>
                    <a:pt x="449" y="533"/>
                  </a:lnTo>
                  <a:lnTo>
                    <a:pt x="446" y="521"/>
                  </a:lnTo>
                  <a:lnTo>
                    <a:pt x="445" y="509"/>
                  </a:lnTo>
                  <a:lnTo>
                    <a:pt x="445" y="509"/>
                  </a:lnTo>
                  <a:lnTo>
                    <a:pt x="446" y="498"/>
                  </a:lnTo>
                  <a:lnTo>
                    <a:pt x="448" y="487"/>
                  </a:lnTo>
                  <a:lnTo>
                    <a:pt x="463" y="465"/>
                  </a:lnTo>
                  <a:lnTo>
                    <a:pt x="486" y="450"/>
                  </a:lnTo>
                  <a:lnTo>
                    <a:pt x="486" y="450"/>
                  </a:lnTo>
                  <a:lnTo>
                    <a:pt x="495" y="447"/>
                  </a:lnTo>
                  <a:lnTo>
                    <a:pt x="503" y="446"/>
                  </a:lnTo>
                  <a:lnTo>
                    <a:pt x="513" y="446"/>
                  </a:lnTo>
                  <a:lnTo>
                    <a:pt x="521" y="447"/>
                  </a:lnTo>
                  <a:lnTo>
                    <a:pt x="530" y="450"/>
                  </a:lnTo>
                  <a:lnTo>
                    <a:pt x="539" y="453"/>
                  </a:lnTo>
                  <a:lnTo>
                    <a:pt x="546" y="458"/>
                  </a:lnTo>
                  <a:lnTo>
                    <a:pt x="554" y="463"/>
                  </a:lnTo>
                  <a:lnTo>
                    <a:pt x="554" y="463"/>
                  </a:lnTo>
                  <a:lnTo>
                    <a:pt x="561" y="473"/>
                  </a:lnTo>
                  <a:lnTo>
                    <a:pt x="567" y="485"/>
                  </a:lnTo>
                  <a:lnTo>
                    <a:pt x="571" y="497"/>
                  </a:lnTo>
                  <a:lnTo>
                    <a:pt x="572" y="509"/>
                  </a:lnTo>
                  <a:lnTo>
                    <a:pt x="572" y="509"/>
                  </a:lnTo>
                  <a:lnTo>
                    <a:pt x="571" y="520"/>
                  </a:lnTo>
                  <a:lnTo>
                    <a:pt x="567" y="531"/>
                  </a:lnTo>
                  <a:lnTo>
                    <a:pt x="567" y="531"/>
                  </a:lnTo>
                  <a:close/>
                  <a:moveTo>
                    <a:pt x="508" y="0"/>
                  </a:moveTo>
                  <a:lnTo>
                    <a:pt x="508" y="0"/>
                  </a:lnTo>
                  <a:lnTo>
                    <a:pt x="483" y="1"/>
                  </a:lnTo>
                  <a:lnTo>
                    <a:pt x="456" y="2"/>
                  </a:lnTo>
                  <a:lnTo>
                    <a:pt x="431" y="5"/>
                  </a:lnTo>
                  <a:lnTo>
                    <a:pt x="405" y="11"/>
                  </a:lnTo>
                  <a:lnTo>
                    <a:pt x="382" y="16"/>
                  </a:lnTo>
                  <a:lnTo>
                    <a:pt x="357" y="23"/>
                  </a:lnTo>
                  <a:lnTo>
                    <a:pt x="334" y="31"/>
                  </a:lnTo>
                  <a:lnTo>
                    <a:pt x="310" y="40"/>
                  </a:lnTo>
                  <a:lnTo>
                    <a:pt x="287" y="50"/>
                  </a:lnTo>
                  <a:lnTo>
                    <a:pt x="266" y="61"/>
                  </a:lnTo>
                  <a:lnTo>
                    <a:pt x="245" y="74"/>
                  </a:lnTo>
                  <a:lnTo>
                    <a:pt x="224" y="87"/>
                  </a:lnTo>
                  <a:lnTo>
                    <a:pt x="204" y="101"/>
                  </a:lnTo>
                  <a:lnTo>
                    <a:pt x="184" y="116"/>
                  </a:lnTo>
                  <a:lnTo>
                    <a:pt x="166" y="132"/>
                  </a:lnTo>
                  <a:lnTo>
                    <a:pt x="149" y="149"/>
                  </a:lnTo>
                  <a:lnTo>
                    <a:pt x="132" y="167"/>
                  </a:lnTo>
                  <a:lnTo>
                    <a:pt x="116" y="186"/>
                  </a:lnTo>
                  <a:lnTo>
                    <a:pt x="101" y="205"/>
                  </a:lnTo>
                  <a:lnTo>
                    <a:pt x="87" y="224"/>
                  </a:lnTo>
                  <a:lnTo>
                    <a:pt x="73" y="245"/>
                  </a:lnTo>
                  <a:lnTo>
                    <a:pt x="61" y="266"/>
                  </a:lnTo>
                  <a:lnTo>
                    <a:pt x="49" y="289"/>
                  </a:lnTo>
                  <a:lnTo>
                    <a:pt x="40" y="311"/>
                  </a:lnTo>
                  <a:lnTo>
                    <a:pt x="30" y="334"/>
                  </a:lnTo>
                  <a:lnTo>
                    <a:pt x="22" y="357"/>
                  </a:lnTo>
                  <a:lnTo>
                    <a:pt x="16" y="382"/>
                  </a:lnTo>
                  <a:lnTo>
                    <a:pt x="10" y="407"/>
                  </a:lnTo>
                  <a:lnTo>
                    <a:pt x="5" y="431"/>
                  </a:lnTo>
                  <a:lnTo>
                    <a:pt x="2" y="457"/>
                  </a:lnTo>
                  <a:lnTo>
                    <a:pt x="0" y="483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0" y="535"/>
                  </a:lnTo>
                  <a:lnTo>
                    <a:pt x="2" y="561"/>
                  </a:lnTo>
                  <a:lnTo>
                    <a:pt x="5" y="586"/>
                  </a:lnTo>
                  <a:lnTo>
                    <a:pt x="10" y="612"/>
                  </a:lnTo>
                  <a:lnTo>
                    <a:pt x="16" y="636"/>
                  </a:lnTo>
                  <a:lnTo>
                    <a:pt x="22" y="660"/>
                  </a:lnTo>
                  <a:lnTo>
                    <a:pt x="30" y="683"/>
                  </a:lnTo>
                  <a:lnTo>
                    <a:pt x="40" y="707"/>
                  </a:lnTo>
                  <a:lnTo>
                    <a:pt x="49" y="730"/>
                  </a:lnTo>
                  <a:lnTo>
                    <a:pt x="61" y="751"/>
                  </a:lnTo>
                  <a:lnTo>
                    <a:pt x="73" y="772"/>
                  </a:lnTo>
                  <a:lnTo>
                    <a:pt x="87" y="793"/>
                  </a:lnTo>
                  <a:lnTo>
                    <a:pt x="101" y="813"/>
                  </a:lnTo>
                  <a:lnTo>
                    <a:pt x="116" y="833"/>
                  </a:lnTo>
                  <a:lnTo>
                    <a:pt x="132" y="851"/>
                  </a:lnTo>
                  <a:lnTo>
                    <a:pt x="149" y="868"/>
                  </a:lnTo>
                  <a:lnTo>
                    <a:pt x="166" y="885"/>
                  </a:lnTo>
                  <a:lnTo>
                    <a:pt x="184" y="901"/>
                  </a:lnTo>
                  <a:lnTo>
                    <a:pt x="204" y="916"/>
                  </a:lnTo>
                  <a:lnTo>
                    <a:pt x="224" y="930"/>
                  </a:lnTo>
                  <a:lnTo>
                    <a:pt x="245" y="944"/>
                  </a:lnTo>
                  <a:lnTo>
                    <a:pt x="266" y="956"/>
                  </a:lnTo>
                  <a:lnTo>
                    <a:pt x="287" y="968"/>
                  </a:lnTo>
                  <a:lnTo>
                    <a:pt x="310" y="977"/>
                  </a:lnTo>
                  <a:lnTo>
                    <a:pt x="334" y="987"/>
                  </a:lnTo>
                  <a:lnTo>
                    <a:pt x="357" y="995"/>
                  </a:lnTo>
                  <a:lnTo>
                    <a:pt x="382" y="1002"/>
                  </a:lnTo>
                  <a:lnTo>
                    <a:pt x="405" y="1007"/>
                  </a:lnTo>
                  <a:lnTo>
                    <a:pt x="431" y="1012"/>
                  </a:lnTo>
                  <a:lnTo>
                    <a:pt x="456" y="1015"/>
                  </a:lnTo>
                  <a:lnTo>
                    <a:pt x="483" y="1017"/>
                  </a:lnTo>
                  <a:lnTo>
                    <a:pt x="508" y="1018"/>
                  </a:lnTo>
                  <a:lnTo>
                    <a:pt x="508" y="1018"/>
                  </a:lnTo>
                  <a:lnTo>
                    <a:pt x="534" y="1017"/>
                  </a:lnTo>
                  <a:lnTo>
                    <a:pt x="560" y="1015"/>
                  </a:lnTo>
                  <a:lnTo>
                    <a:pt x="586" y="1012"/>
                  </a:lnTo>
                  <a:lnTo>
                    <a:pt x="610" y="1007"/>
                  </a:lnTo>
                  <a:lnTo>
                    <a:pt x="635" y="1002"/>
                  </a:lnTo>
                  <a:lnTo>
                    <a:pt x="660" y="995"/>
                  </a:lnTo>
                  <a:lnTo>
                    <a:pt x="683" y="987"/>
                  </a:lnTo>
                  <a:lnTo>
                    <a:pt x="706" y="977"/>
                  </a:lnTo>
                  <a:lnTo>
                    <a:pt x="728" y="968"/>
                  </a:lnTo>
                  <a:lnTo>
                    <a:pt x="751" y="956"/>
                  </a:lnTo>
                  <a:lnTo>
                    <a:pt x="772" y="944"/>
                  </a:lnTo>
                  <a:lnTo>
                    <a:pt x="793" y="930"/>
                  </a:lnTo>
                  <a:lnTo>
                    <a:pt x="812" y="916"/>
                  </a:lnTo>
                  <a:lnTo>
                    <a:pt x="831" y="901"/>
                  </a:lnTo>
                  <a:lnTo>
                    <a:pt x="851" y="885"/>
                  </a:lnTo>
                  <a:lnTo>
                    <a:pt x="868" y="868"/>
                  </a:lnTo>
                  <a:lnTo>
                    <a:pt x="885" y="851"/>
                  </a:lnTo>
                  <a:lnTo>
                    <a:pt x="901" y="833"/>
                  </a:lnTo>
                  <a:lnTo>
                    <a:pt x="916" y="813"/>
                  </a:lnTo>
                  <a:lnTo>
                    <a:pt x="930" y="793"/>
                  </a:lnTo>
                  <a:lnTo>
                    <a:pt x="943" y="772"/>
                  </a:lnTo>
                  <a:lnTo>
                    <a:pt x="956" y="751"/>
                  </a:lnTo>
                  <a:lnTo>
                    <a:pt x="967" y="730"/>
                  </a:lnTo>
                  <a:lnTo>
                    <a:pt x="977" y="707"/>
                  </a:lnTo>
                  <a:lnTo>
                    <a:pt x="986" y="683"/>
                  </a:lnTo>
                  <a:lnTo>
                    <a:pt x="995" y="660"/>
                  </a:lnTo>
                  <a:lnTo>
                    <a:pt x="1001" y="636"/>
                  </a:lnTo>
                  <a:lnTo>
                    <a:pt x="1007" y="612"/>
                  </a:lnTo>
                  <a:lnTo>
                    <a:pt x="1012" y="586"/>
                  </a:lnTo>
                  <a:lnTo>
                    <a:pt x="1015" y="561"/>
                  </a:lnTo>
                  <a:lnTo>
                    <a:pt x="1017" y="535"/>
                  </a:lnTo>
                  <a:lnTo>
                    <a:pt x="1017" y="509"/>
                  </a:lnTo>
                  <a:lnTo>
                    <a:pt x="1017" y="509"/>
                  </a:lnTo>
                  <a:lnTo>
                    <a:pt x="1017" y="483"/>
                  </a:lnTo>
                  <a:lnTo>
                    <a:pt x="1015" y="457"/>
                  </a:lnTo>
                  <a:lnTo>
                    <a:pt x="1012" y="431"/>
                  </a:lnTo>
                  <a:lnTo>
                    <a:pt x="1007" y="407"/>
                  </a:lnTo>
                  <a:lnTo>
                    <a:pt x="1001" y="382"/>
                  </a:lnTo>
                  <a:lnTo>
                    <a:pt x="995" y="357"/>
                  </a:lnTo>
                  <a:lnTo>
                    <a:pt x="986" y="334"/>
                  </a:lnTo>
                  <a:lnTo>
                    <a:pt x="977" y="311"/>
                  </a:lnTo>
                  <a:lnTo>
                    <a:pt x="967" y="289"/>
                  </a:lnTo>
                  <a:lnTo>
                    <a:pt x="956" y="266"/>
                  </a:lnTo>
                  <a:lnTo>
                    <a:pt x="943" y="245"/>
                  </a:lnTo>
                  <a:lnTo>
                    <a:pt x="930" y="224"/>
                  </a:lnTo>
                  <a:lnTo>
                    <a:pt x="916" y="205"/>
                  </a:lnTo>
                  <a:lnTo>
                    <a:pt x="901" y="186"/>
                  </a:lnTo>
                  <a:lnTo>
                    <a:pt x="885" y="167"/>
                  </a:lnTo>
                  <a:lnTo>
                    <a:pt x="868" y="149"/>
                  </a:lnTo>
                  <a:lnTo>
                    <a:pt x="851" y="132"/>
                  </a:lnTo>
                  <a:lnTo>
                    <a:pt x="831" y="116"/>
                  </a:lnTo>
                  <a:lnTo>
                    <a:pt x="812" y="101"/>
                  </a:lnTo>
                  <a:lnTo>
                    <a:pt x="793" y="87"/>
                  </a:lnTo>
                  <a:lnTo>
                    <a:pt x="772" y="74"/>
                  </a:lnTo>
                  <a:lnTo>
                    <a:pt x="751" y="61"/>
                  </a:lnTo>
                  <a:lnTo>
                    <a:pt x="728" y="50"/>
                  </a:lnTo>
                  <a:lnTo>
                    <a:pt x="706" y="40"/>
                  </a:lnTo>
                  <a:lnTo>
                    <a:pt x="683" y="31"/>
                  </a:lnTo>
                  <a:lnTo>
                    <a:pt x="660" y="23"/>
                  </a:lnTo>
                  <a:lnTo>
                    <a:pt x="635" y="16"/>
                  </a:lnTo>
                  <a:lnTo>
                    <a:pt x="610" y="11"/>
                  </a:lnTo>
                  <a:lnTo>
                    <a:pt x="586" y="5"/>
                  </a:lnTo>
                  <a:lnTo>
                    <a:pt x="560" y="2"/>
                  </a:lnTo>
                  <a:lnTo>
                    <a:pt x="534" y="1"/>
                  </a:lnTo>
                  <a:lnTo>
                    <a:pt x="508" y="0"/>
                  </a:lnTo>
                  <a:lnTo>
                    <a:pt x="508" y="0"/>
                  </a:lnTo>
                  <a:close/>
                  <a:moveTo>
                    <a:pt x="508" y="954"/>
                  </a:moveTo>
                  <a:lnTo>
                    <a:pt x="508" y="954"/>
                  </a:lnTo>
                  <a:lnTo>
                    <a:pt x="486" y="954"/>
                  </a:lnTo>
                  <a:lnTo>
                    <a:pt x="463" y="952"/>
                  </a:lnTo>
                  <a:lnTo>
                    <a:pt x="441" y="948"/>
                  </a:lnTo>
                  <a:lnTo>
                    <a:pt x="418" y="945"/>
                  </a:lnTo>
                  <a:lnTo>
                    <a:pt x="397" y="940"/>
                  </a:lnTo>
                  <a:lnTo>
                    <a:pt x="376" y="935"/>
                  </a:lnTo>
                  <a:lnTo>
                    <a:pt x="355" y="927"/>
                  </a:lnTo>
                  <a:lnTo>
                    <a:pt x="336" y="919"/>
                  </a:lnTo>
                  <a:lnTo>
                    <a:pt x="315" y="910"/>
                  </a:lnTo>
                  <a:lnTo>
                    <a:pt x="296" y="900"/>
                  </a:lnTo>
                  <a:lnTo>
                    <a:pt x="278" y="889"/>
                  </a:lnTo>
                  <a:lnTo>
                    <a:pt x="260" y="878"/>
                  </a:lnTo>
                  <a:lnTo>
                    <a:pt x="242" y="866"/>
                  </a:lnTo>
                  <a:lnTo>
                    <a:pt x="225" y="852"/>
                  </a:lnTo>
                  <a:lnTo>
                    <a:pt x="209" y="838"/>
                  </a:lnTo>
                  <a:lnTo>
                    <a:pt x="194" y="824"/>
                  </a:lnTo>
                  <a:lnTo>
                    <a:pt x="179" y="808"/>
                  </a:lnTo>
                  <a:lnTo>
                    <a:pt x="165" y="792"/>
                  </a:lnTo>
                  <a:lnTo>
                    <a:pt x="151" y="775"/>
                  </a:lnTo>
                  <a:lnTo>
                    <a:pt x="139" y="757"/>
                  </a:lnTo>
                  <a:lnTo>
                    <a:pt x="128" y="739"/>
                  </a:lnTo>
                  <a:lnTo>
                    <a:pt x="117" y="721"/>
                  </a:lnTo>
                  <a:lnTo>
                    <a:pt x="107" y="702"/>
                  </a:lnTo>
                  <a:lnTo>
                    <a:pt x="99" y="682"/>
                  </a:lnTo>
                  <a:lnTo>
                    <a:pt x="90" y="662"/>
                  </a:lnTo>
                  <a:lnTo>
                    <a:pt x="84" y="642"/>
                  </a:lnTo>
                  <a:lnTo>
                    <a:pt x="77" y="620"/>
                  </a:lnTo>
                  <a:lnTo>
                    <a:pt x="72" y="599"/>
                  </a:lnTo>
                  <a:lnTo>
                    <a:pt x="69" y="576"/>
                  </a:lnTo>
                  <a:lnTo>
                    <a:pt x="65" y="555"/>
                  </a:lnTo>
                  <a:lnTo>
                    <a:pt x="63" y="532"/>
                  </a:lnTo>
                  <a:lnTo>
                    <a:pt x="63" y="509"/>
                  </a:lnTo>
                  <a:lnTo>
                    <a:pt x="63" y="509"/>
                  </a:lnTo>
                  <a:lnTo>
                    <a:pt x="63" y="486"/>
                  </a:lnTo>
                  <a:lnTo>
                    <a:pt x="65" y="463"/>
                  </a:lnTo>
                  <a:lnTo>
                    <a:pt x="69" y="441"/>
                  </a:lnTo>
                  <a:lnTo>
                    <a:pt x="72" y="420"/>
                  </a:lnTo>
                  <a:lnTo>
                    <a:pt x="77" y="398"/>
                  </a:lnTo>
                  <a:lnTo>
                    <a:pt x="84" y="377"/>
                  </a:lnTo>
                  <a:lnTo>
                    <a:pt x="90" y="356"/>
                  </a:lnTo>
                  <a:lnTo>
                    <a:pt x="99" y="336"/>
                  </a:lnTo>
                  <a:lnTo>
                    <a:pt x="107" y="315"/>
                  </a:lnTo>
                  <a:lnTo>
                    <a:pt x="117" y="297"/>
                  </a:lnTo>
                  <a:lnTo>
                    <a:pt x="128" y="278"/>
                  </a:lnTo>
                  <a:lnTo>
                    <a:pt x="139" y="260"/>
                  </a:lnTo>
                  <a:lnTo>
                    <a:pt x="151" y="242"/>
                  </a:lnTo>
                  <a:lnTo>
                    <a:pt x="165" y="225"/>
                  </a:lnTo>
                  <a:lnTo>
                    <a:pt x="179" y="209"/>
                  </a:lnTo>
                  <a:lnTo>
                    <a:pt x="194" y="194"/>
                  </a:lnTo>
                  <a:lnTo>
                    <a:pt x="209" y="179"/>
                  </a:lnTo>
                  <a:lnTo>
                    <a:pt x="225" y="165"/>
                  </a:lnTo>
                  <a:lnTo>
                    <a:pt x="242" y="152"/>
                  </a:lnTo>
                  <a:lnTo>
                    <a:pt x="260" y="139"/>
                  </a:lnTo>
                  <a:lnTo>
                    <a:pt x="278" y="128"/>
                  </a:lnTo>
                  <a:lnTo>
                    <a:pt x="296" y="117"/>
                  </a:lnTo>
                  <a:lnTo>
                    <a:pt x="315" y="107"/>
                  </a:lnTo>
                  <a:lnTo>
                    <a:pt x="336" y="99"/>
                  </a:lnTo>
                  <a:lnTo>
                    <a:pt x="355" y="90"/>
                  </a:lnTo>
                  <a:lnTo>
                    <a:pt x="376" y="84"/>
                  </a:lnTo>
                  <a:lnTo>
                    <a:pt x="397" y="77"/>
                  </a:lnTo>
                  <a:lnTo>
                    <a:pt x="418" y="73"/>
                  </a:lnTo>
                  <a:lnTo>
                    <a:pt x="441" y="69"/>
                  </a:lnTo>
                  <a:lnTo>
                    <a:pt x="463" y="65"/>
                  </a:lnTo>
                  <a:lnTo>
                    <a:pt x="486" y="64"/>
                  </a:lnTo>
                  <a:lnTo>
                    <a:pt x="508" y="63"/>
                  </a:lnTo>
                  <a:lnTo>
                    <a:pt x="508" y="63"/>
                  </a:lnTo>
                  <a:lnTo>
                    <a:pt x="531" y="64"/>
                  </a:lnTo>
                  <a:lnTo>
                    <a:pt x="554" y="65"/>
                  </a:lnTo>
                  <a:lnTo>
                    <a:pt x="576" y="69"/>
                  </a:lnTo>
                  <a:lnTo>
                    <a:pt x="598" y="73"/>
                  </a:lnTo>
                  <a:lnTo>
                    <a:pt x="620" y="77"/>
                  </a:lnTo>
                  <a:lnTo>
                    <a:pt x="640" y="84"/>
                  </a:lnTo>
                  <a:lnTo>
                    <a:pt x="661" y="90"/>
                  </a:lnTo>
                  <a:lnTo>
                    <a:pt x="681" y="99"/>
                  </a:lnTo>
                  <a:lnTo>
                    <a:pt x="702" y="107"/>
                  </a:lnTo>
                  <a:lnTo>
                    <a:pt x="721" y="117"/>
                  </a:lnTo>
                  <a:lnTo>
                    <a:pt x="739" y="128"/>
                  </a:lnTo>
                  <a:lnTo>
                    <a:pt x="757" y="139"/>
                  </a:lnTo>
                  <a:lnTo>
                    <a:pt x="775" y="152"/>
                  </a:lnTo>
                  <a:lnTo>
                    <a:pt x="792" y="165"/>
                  </a:lnTo>
                  <a:lnTo>
                    <a:pt x="808" y="179"/>
                  </a:lnTo>
                  <a:lnTo>
                    <a:pt x="823" y="194"/>
                  </a:lnTo>
                  <a:lnTo>
                    <a:pt x="838" y="209"/>
                  </a:lnTo>
                  <a:lnTo>
                    <a:pt x="852" y="225"/>
                  </a:lnTo>
                  <a:lnTo>
                    <a:pt x="865" y="242"/>
                  </a:lnTo>
                  <a:lnTo>
                    <a:pt x="878" y="260"/>
                  </a:lnTo>
                  <a:lnTo>
                    <a:pt x="889" y="278"/>
                  </a:lnTo>
                  <a:lnTo>
                    <a:pt x="900" y="297"/>
                  </a:lnTo>
                  <a:lnTo>
                    <a:pt x="910" y="315"/>
                  </a:lnTo>
                  <a:lnTo>
                    <a:pt x="918" y="336"/>
                  </a:lnTo>
                  <a:lnTo>
                    <a:pt x="927" y="356"/>
                  </a:lnTo>
                  <a:lnTo>
                    <a:pt x="933" y="377"/>
                  </a:lnTo>
                  <a:lnTo>
                    <a:pt x="940" y="398"/>
                  </a:lnTo>
                  <a:lnTo>
                    <a:pt x="944" y="420"/>
                  </a:lnTo>
                  <a:lnTo>
                    <a:pt x="948" y="441"/>
                  </a:lnTo>
                  <a:lnTo>
                    <a:pt x="952" y="463"/>
                  </a:lnTo>
                  <a:lnTo>
                    <a:pt x="953" y="486"/>
                  </a:lnTo>
                  <a:lnTo>
                    <a:pt x="954" y="509"/>
                  </a:lnTo>
                  <a:lnTo>
                    <a:pt x="954" y="509"/>
                  </a:lnTo>
                  <a:lnTo>
                    <a:pt x="953" y="532"/>
                  </a:lnTo>
                  <a:lnTo>
                    <a:pt x="952" y="555"/>
                  </a:lnTo>
                  <a:lnTo>
                    <a:pt x="948" y="576"/>
                  </a:lnTo>
                  <a:lnTo>
                    <a:pt x="944" y="599"/>
                  </a:lnTo>
                  <a:lnTo>
                    <a:pt x="940" y="620"/>
                  </a:lnTo>
                  <a:lnTo>
                    <a:pt x="933" y="642"/>
                  </a:lnTo>
                  <a:lnTo>
                    <a:pt x="927" y="662"/>
                  </a:lnTo>
                  <a:lnTo>
                    <a:pt x="918" y="682"/>
                  </a:lnTo>
                  <a:lnTo>
                    <a:pt x="910" y="702"/>
                  </a:lnTo>
                  <a:lnTo>
                    <a:pt x="900" y="721"/>
                  </a:lnTo>
                  <a:lnTo>
                    <a:pt x="889" y="739"/>
                  </a:lnTo>
                  <a:lnTo>
                    <a:pt x="878" y="757"/>
                  </a:lnTo>
                  <a:lnTo>
                    <a:pt x="865" y="775"/>
                  </a:lnTo>
                  <a:lnTo>
                    <a:pt x="852" y="792"/>
                  </a:lnTo>
                  <a:lnTo>
                    <a:pt x="838" y="808"/>
                  </a:lnTo>
                  <a:lnTo>
                    <a:pt x="823" y="824"/>
                  </a:lnTo>
                  <a:lnTo>
                    <a:pt x="808" y="838"/>
                  </a:lnTo>
                  <a:lnTo>
                    <a:pt x="792" y="852"/>
                  </a:lnTo>
                  <a:lnTo>
                    <a:pt x="775" y="866"/>
                  </a:lnTo>
                  <a:lnTo>
                    <a:pt x="757" y="878"/>
                  </a:lnTo>
                  <a:lnTo>
                    <a:pt x="739" y="889"/>
                  </a:lnTo>
                  <a:lnTo>
                    <a:pt x="721" y="900"/>
                  </a:lnTo>
                  <a:lnTo>
                    <a:pt x="702" y="910"/>
                  </a:lnTo>
                  <a:lnTo>
                    <a:pt x="681" y="919"/>
                  </a:lnTo>
                  <a:lnTo>
                    <a:pt x="661" y="927"/>
                  </a:lnTo>
                  <a:lnTo>
                    <a:pt x="640" y="935"/>
                  </a:lnTo>
                  <a:lnTo>
                    <a:pt x="620" y="940"/>
                  </a:lnTo>
                  <a:lnTo>
                    <a:pt x="598" y="945"/>
                  </a:lnTo>
                  <a:lnTo>
                    <a:pt x="576" y="948"/>
                  </a:lnTo>
                  <a:lnTo>
                    <a:pt x="554" y="952"/>
                  </a:lnTo>
                  <a:lnTo>
                    <a:pt x="531" y="954"/>
                  </a:lnTo>
                  <a:lnTo>
                    <a:pt x="508" y="954"/>
                  </a:lnTo>
                  <a:lnTo>
                    <a:pt x="508" y="954"/>
                  </a:lnTo>
                  <a:close/>
                  <a:moveTo>
                    <a:pt x="508" y="191"/>
                  </a:moveTo>
                  <a:lnTo>
                    <a:pt x="508" y="191"/>
                  </a:lnTo>
                  <a:lnTo>
                    <a:pt x="515" y="190"/>
                  </a:lnTo>
                  <a:lnTo>
                    <a:pt x="520" y="188"/>
                  </a:lnTo>
                  <a:lnTo>
                    <a:pt x="526" y="186"/>
                  </a:lnTo>
                  <a:lnTo>
                    <a:pt x="531" y="181"/>
                  </a:lnTo>
                  <a:lnTo>
                    <a:pt x="534" y="177"/>
                  </a:lnTo>
                  <a:lnTo>
                    <a:pt x="537" y="172"/>
                  </a:lnTo>
                  <a:lnTo>
                    <a:pt x="540" y="165"/>
                  </a:lnTo>
                  <a:lnTo>
                    <a:pt x="541" y="159"/>
                  </a:lnTo>
                  <a:lnTo>
                    <a:pt x="541" y="159"/>
                  </a:lnTo>
                  <a:lnTo>
                    <a:pt x="540" y="152"/>
                  </a:lnTo>
                  <a:lnTo>
                    <a:pt x="537" y="147"/>
                  </a:lnTo>
                  <a:lnTo>
                    <a:pt x="534" y="142"/>
                  </a:lnTo>
                  <a:lnTo>
                    <a:pt x="531" y="136"/>
                  </a:lnTo>
                  <a:lnTo>
                    <a:pt x="526" y="133"/>
                  </a:lnTo>
                  <a:lnTo>
                    <a:pt x="520" y="130"/>
                  </a:lnTo>
                  <a:lnTo>
                    <a:pt x="515" y="128"/>
                  </a:lnTo>
                  <a:lnTo>
                    <a:pt x="508" y="128"/>
                  </a:lnTo>
                  <a:lnTo>
                    <a:pt x="508" y="128"/>
                  </a:lnTo>
                  <a:lnTo>
                    <a:pt x="502" y="128"/>
                  </a:lnTo>
                  <a:lnTo>
                    <a:pt x="496" y="130"/>
                  </a:lnTo>
                  <a:lnTo>
                    <a:pt x="490" y="133"/>
                  </a:lnTo>
                  <a:lnTo>
                    <a:pt x="486" y="136"/>
                  </a:lnTo>
                  <a:lnTo>
                    <a:pt x="482" y="142"/>
                  </a:lnTo>
                  <a:lnTo>
                    <a:pt x="479" y="147"/>
                  </a:lnTo>
                  <a:lnTo>
                    <a:pt x="477" y="152"/>
                  </a:lnTo>
                  <a:lnTo>
                    <a:pt x="476" y="159"/>
                  </a:lnTo>
                  <a:lnTo>
                    <a:pt x="476" y="159"/>
                  </a:lnTo>
                  <a:lnTo>
                    <a:pt x="477" y="165"/>
                  </a:lnTo>
                  <a:lnTo>
                    <a:pt x="479" y="172"/>
                  </a:lnTo>
                  <a:lnTo>
                    <a:pt x="482" y="177"/>
                  </a:lnTo>
                  <a:lnTo>
                    <a:pt x="486" y="181"/>
                  </a:lnTo>
                  <a:lnTo>
                    <a:pt x="490" y="186"/>
                  </a:lnTo>
                  <a:lnTo>
                    <a:pt x="496" y="188"/>
                  </a:lnTo>
                  <a:lnTo>
                    <a:pt x="502" y="190"/>
                  </a:lnTo>
                  <a:lnTo>
                    <a:pt x="508" y="191"/>
                  </a:lnTo>
                  <a:lnTo>
                    <a:pt x="508" y="191"/>
                  </a:lnTo>
                  <a:close/>
                  <a:moveTo>
                    <a:pt x="508" y="827"/>
                  </a:moveTo>
                  <a:lnTo>
                    <a:pt x="508" y="827"/>
                  </a:lnTo>
                  <a:lnTo>
                    <a:pt x="502" y="827"/>
                  </a:lnTo>
                  <a:lnTo>
                    <a:pt x="496" y="829"/>
                  </a:lnTo>
                  <a:lnTo>
                    <a:pt x="490" y="833"/>
                  </a:lnTo>
                  <a:lnTo>
                    <a:pt x="486" y="836"/>
                  </a:lnTo>
                  <a:lnTo>
                    <a:pt x="482" y="841"/>
                  </a:lnTo>
                  <a:lnTo>
                    <a:pt x="479" y="847"/>
                  </a:lnTo>
                  <a:lnTo>
                    <a:pt x="477" y="852"/>
                  </a:lnTo>
                  <a:lnTo>
                    <a:pt x="476" y="858"/>
                  </a:lnTo>
                  <a:lnTo>
                    <a:pt x="476" y="858"/>
                  </a:lnTo>
                  <a:lnTo>
                    <a:pt x="477" y="865"/>
                  </a:lnTo>
                  <a:lnTo>
                    <a:pt x="479" y="871"/>
                  </a:lnTo>
                  <a:lnTo>
                    <a:pt x="482" y="877"/>
                  </a:lnTo>
                  <a:lnTo>
                    <a:pt x="486" y="881"/>
                  </a:lnTo>
                  <a:lnTo>
                    <a:pt x="490" y="885"/>
                  </a:lnTo>
                  <a:lnTo>
                    <a:pt x="496" y="888"/>
                  </a:lnTo>
                  <a:lnTo>
                    <a:pt x="502" y="889"/>
                  </a:lnTo>
                  <a:lnTo>
                    <a:pt x="508" y="891"/>
                  </a:lnTo>
                  <a:lnTo>
                    <a:pt x="508" y="891"/>
                  </a:lnTo>
                  <a:lnTo>
                    <a:pt x="515" y="889"/>
                  </a:lnTo>
                  <a:lnTo>
                    <a:pt x="520" y="888"/>
                  </a:lnTo>
                  <a:lnTo>
                    <a:pt x="526" y="885"/>
                  </a:lnTo>
                  <a:lnTo>
                    <a:pt x="531" y="881"/>
                  </a:lnTo>
                  <a:lnTo>
                    <a:pt x="534" y="877"/>
                  </a:lnTo>
                  <a:lnTo>
                    <a:pt x="537" y="871"/>
                  </a:lnTo>
                  <a:lnTo>
                    <a:pt x="540" y="865"/>
                  </a:lnTo>
                  <a:lnTo>
                    <a:pt x="541" y="858"/>
                  </a:lnTo>
                  <a:lnTo>
                    <a:pt x="541" y="858"/>
                  </a:lnTo>
                  <a:lnTo>
                    <a:pt x="540" y="852"/>
                  </a:lnTo>
                  <a:lnTo>
                    <a:pt x="537" y="847"/>
                  </a:lnTo>
                  <a:lnTo>
                    <a:pt x="534" y="841"/>
                  </a:lnTo>
                  <a:lnTo>
                    <a:pt x="531" y="836"/>
                  </a:lnTo>
                  <a:lnTo>
                    <a:pt x="526" y="833"/>
                  </a:lnTo>
                  <a:lnTo>
                    <a:pt x="520" y="829"/>
                  </a:lnTo>
                  <a:lnTo>
                    <a:pt x="515" y="827"/>
                  </a:lnTo>
                  <a:lnTo>
                    <a:pt x="508" y="827"/>
                  </a:lnTo>
                  <a:lnTo>
                    <a:pt x="508" y="827"/>
                  </a:lnTo>
                  <a:close/>
                  <a:moveTo>
                    <a:pt x="858" y="477"/>
                  </a:moveTo>
                  <a:lnTo>
                    <a:pt x="858" y="477"/>
                  </a:lnTo>
                  <a:lnTo>
                    <a:pt x="852" y="477"/>
                  </a:lnTo>
                  <a:lnTo>
                    <a:pt x="845" y="480"/>
                  </a:lnTo>
                  <a:lnTo>
                    <a:pt x="840" y="483"/>
                  </a:lnTo>
                  <a:lnTo>
                    <a:pt x="836" y="486"/>
                  </a:lnTo>
                  <a:lnTo>
                    <a:pt x="831" y="491"/>
                  </a:lnTo>
                  <a:lnTo>
                    <a:pt x="829" y="497"/>
                  </a:lnTo>
                  <a:lnTo>
                    <a:pt x="827" y="502"/>
                  </a:lnTo>
                  <a:lnTo>
                    <a:pt x="826" y="509"/>
                  </a:lnTo>
                  <a:lnTo>
                    <a:pt x="826" y="509"/>
                  </a:lnTo>
                  <a:lnTo>
                    <a:pt x="827" y="515"/>
                  </a:lnTo>
                  <a:lnTo>
                    <a:pt x="829" y="521"/>
                  </a:lnTo>
                  <a:lnTo>
                    <a:pt x="831" y="527"/>
                  </a:lnTo>
                  <a:lnTo>
                    <a:pt x="836" y="531"/>
                  </a:lnTo>
                  <a:lnTo>
                    <a:pt x="840" y="535"/>
                  </a:lnTo>
                  <a:lnTo>
                    <a:pt x="845" y="539"/>
                  </a:lnTo>
                  <a:lnTo>
                    <a:pt x="852" y="540"/>
                  </a:lnTo>
                  <a:lnTo>
                    <a:pt x="858" y="541"/>
                  </a:lnTo>
                  <a:lnTo>
                    <a:pt x="858" y="541"/>
                  </a:lnTo>
                  <a:lnTo>
                    <a:pt x="865" y="540"/>
                  </a:lnTo>
                  <a:lnTo>
                    <a:pt x="871" y="539"/>
                  </a:lnTo>
                  <a:lnTo>
                    <a:pt x="876" y="535"/>
                  </a:lnTo>
                  <a:lnTo>
                    <a:pt x="881" y="531"/>
                  </a:lnTo>
                  <a:lnTo>
                    <a:pt x="885" y="527"/>
                  </a:lnTo>
                  <a:lnTo>
                    <a:pt x="887" y="521"/>
                  </a:lnTo>
                  <a:lnTo>
                    <a:pt x="889" y="515"/>
                  </a:lnTo>
                  <a:lnTo>
                    <a:pt x="890" y="509"/>
                  </a:lnTo>
                  <a:lnTo>
                    <a:pt x="890" y="509"/>
                  </a:lnTo>
                  <a:lnTo>
                    <a:pt x="889" y="502"/>
                  </a:lnTo>
                  <a:lnTo>
                    <a:pt x="887" y="497"/>
                  </a:lnTo>
                  <a:lnTo>
                    <a:pt x="885" y="491"/>
                  </a:lnTo>
                  <a:lnTo>
                    <a:pt x="881" y="486"/>
                  </a:lnTo>
                  <a:lnTo>
                    <a:pt x="876" y="483"/>
                  </a:lnTo>
                  <a:lnTo>
                    <a:pt x="871" y="480"/>
                  </a:lnTo>
                  <a:lnTo>
                    <a:pt x="865" y="477"/>
                  </a:lnTo>
                  <a:lnTo>
                    <a:pt x="858" y="477"/>
                  </a:lnTo>
                  <a:lnTo>
                    <a:pt x="858" y="477"/>
                  </a:lnTo>
                  <a:close/>
                  <a:moveTo>
                    <a:pt x="159" y="477"/>
                  </a:moveTo>
                  <a:lnTo>
                    <a:pt x="159" y="477"/>
                  </a:lnTo>
                  <a:lnTo>
                    <a:pt x="152" y="477"/>
                  </a:lnTo>
                  <a:lnTo>
                    <a:pt x="146" y="480"/>
                  </a:lnTo>
                  <a:lnTo>
                    <a:pt x="140" y="483"/>
                  </a:lnTo>
                  <a:lnTo>
                    <a:pt x="136" y="486"/>
                  </a:lnTo>
                  <a:lnTo>
                    <a:pt x="132" y="491"/>
                  </a:lnTo>
                  <a:lnTo>
                    <a:pt x="130" y="497"/>
                  </a:lnTo>
                  <a:lnTo>
                    <a:pt x="128" y="502"/>
                  </a:lnTo>
                  <a:lnTo>
                    <a:pt x="126" y="509"/>
                  </a:lnTo>
                  <a:lnTo>
                    <a:pt x="126" y="509"/>
                  </a:lnTo>
                  <a:lnTo>
                    <a:pt x="128" y="515"/>
                  </a:lnTo>
                  <a:lnTo>
                    <a:pt x="130" y="521"/>
                  </a:lnTo>
                  <a:lnTo>
                    <a:pt x="132" y="527"/>
                  </a:lnTo>
                  <a:lnTo>
                    <a:pt x="136" y="531"/>
                  </a:lnTo>
                  <a:lnTo>
                    <a:pt x="140" y="535"/>
                  </a:lnTo>
                  <a:lnTo>
                    <a:pt x="146" y="539"/>
                  </a:lnTo>
                  <a:lnTo>
                    <a:pt x="152" y="540"/>
                  </a:lnTo>
                  <a:lnTo>
                    <a:pt x="159" y="541"/>
                  </a:lnTo>
                  <a:lnTo>
                    <a:pt x="159" y="541"/>
                  </a:lnTo>
                  <a:lnTo>
                    <a:pt x="165" y="540"/>
                  </a:lnTo>
                  <a:lnTo>
                    <a:pt x="170" y="539"/>
                  </a:lnTo>
                  <a:lnTo>
                    <a:pt x="176" y="535"/>
                  </a:lnTo>
                  <a:lnTo>
                    <a:pt x="181" y="531"/>
                  </a:lnTo>
                  <a:lnTo>
                    <a:pt x="184" y="527"/>
                  </a:lnTo>
                  <a:lnTo>
                    <a:pt x="188" y="521"/>
                  </a:lnTo>
                  <a:lnTo>
                    <a:pt x="190" y="515"/>
                  </a:lnTo>
                  <a:lnTo>
                    <a:pt x="190" y="509"/>
                  </a:lnTo>
                  <a:lnTo>
                    <a:pt x="190" y="509"/>
                  </a:lnTo>
                  <a:lnTo>
                    <a:pt x="190" y="502"/>
                  </a:lnTo>
                  <a:lnTo>
                    <a:pt x="188" y="497"/>
                  </a:lnTo>
                  <a:lnTo>
                    <a:pt x="184" y="491"/>
                  </a:lnTo>
                  <a:lnTo>
                    <a:pt x="181" y="486"/>
                  </a:lnTo>
                  <a:lnTo>
                    <a:pt x="176" y="483"/>
                  </a:lnTo>
                  <a:lnTo>
                    <a:pt x="170" y="480"/>
                  </a:lnTo>
                  <a:lnTo>
                    <a:pt x="165" y="477"/>
                  </a:lnTo>
                  <a:lnTo>
                    <a:pt x="159" y="477"/>
                  </a:lnTo>
                  <a:lnTo>
                    <a:pt x="159" y="47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36FFCDF-2B39-4E25-BE6D-60CB5F025172}"/>
              </a:ext>
            </a:extLst>
          </p:cNvPr>
          <p:cNvGrpSpPr/>
          <p:nvPr/>
        </p:nvGrpSpPr>
        <p:grpSpPr>
          <a:xfrm>
            <a:off x="6511928" y="1964494"/>
            <a:ext cx="792000" cy="792000"/>
            <a:chOff x="8001000" y="3009900"/>
            <a:chExt cx="792000" cy="792000"/>
          </a:xfrm>
          <a:solidFill>
            <a:srgbClr val="FFD966"/>
          </a:solidFill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AF68CC3D-FB92-4678-8073-254A16EFF0A0}"/>
                </a:ext>
              </a:extLst>
            </p:cNvPr>
            <p:cNvSpPr/>
            <p:nvPr/>
          </p:nvSpPr>
          <p:spPr>
            <a:xfrm>
              <a:off x="8001000" y="3009900"/>
              <a:ext cx="792000" cy="792000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5885133-F1BA-4B3E-8A44-0D6C2F9CE0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35075" y="3244334"/>
              <a:ext cx="323850" cy="323850"/>
            </a:xfrm>
            <a:custGeom>
              <a:avLst/>
              <a:gdLst>
                <a:gd name="T0" fmla="*/ 410 w 1017"/>
                <a:gd name="T1" fmla="*/ 428 h 1018"/>
                <a:gd name="T2" fmla="*/ 220 w 1017"/>
                <a:gd name="T3" fmla="*/ 735 h 1018"/>
                <a:gd name="T4" fmla="*/ 283 w 1017"/>
                <a:gd name="T5" fmla="*/ 797 h 1018"/>
                <a:gd name="T6" fmla="*/ 581 w 1017"/>
                <a:gd name="T7" fmla="*/ 613 h 1018"/>
                <a:gd name="T8" fmla="*/ 781 w 1017"/>
                <a:gd name="T9" fmla="*/ 326 h 1018"/>
                <a:gd name="T10" fmla="*/ 778 w 1017"/>
                <a:gd name="T11" fmla="*/ 239 h 1018"/>
                <a:gd name="T12" fmla="*/ 691 w 1017"/>
                <a:gd name="T13" fmla="*/ 236 h 1018"/>
                <a:gd name="T14" fmla="*/ 405 w 1017"/>
                <a:gd name="T15" fmla="*/ 584 h 1018"/>
                <a:gd name="T16" fmla="*/ 567 w 1017"/>
                <a:gd name="T17" fmla="*/ 531 h 1018"/>
                <a:gd name="T18" fmla="*/ 473 w 1017"/>
                <a:gd name="T19" fmla="*/ 562 h 1018"/>
                <a:gd name="T20" fmla="*/ 448 w 1017"/>
                <a:gd name="T21" fmla="*/ 487 h 1018"/>
                <a:gd name="T22" fmla="*/ 539 w 1017"/>
                <a:gd name="T23" fmla="*/ 453 h 1018"/>
                <a:gd name="T24" fmla="*/ 571 w 1017"/>
                <a:gd name="T25" fmla="*/ 520 h 1018"/>
                <a:gd name="T26" fmla="*/ 382 w 1017"/>
                <a:gd name="T27" fmla="*/ 16 h 1018"/>
                <a:gd name="T28" fmla="*/ 184 w 1017"/>
                <a:gd name="T29" fmla="*/ 116 h 1018"/>
                <a:gd name="T30" fmla="*/ 49 w 1017"/>
                <a:gd name="T31" fmla="*/ 289 h 1018"/>
                <a:gd name="T32" fmla="*/ 0 w 1017"/>
                <a:gd name="T33" fmla="*/ 509 h 1018"/>
                <a:gd name="T34" fmla="*/ 40 w 1017"/>
                <a:gd name="T35" fmla="*/ 707 h 1018"/>
                <a:gd name="T36" fmla="*/ 166 w 1017"/>
                <a:gd name="T37" fmla="*/ 885 h 1018"/>
                <a:gd name="T38" fmla="*/ 357 w 1017"/>
                <a:gd name="T39" fmla="*/ 995 h 1018"/>
                <a:gd name="T40" fmla="*/ 560 w 1017"/>
                <a:gd name="T41" fmla="*/ 1015 h 1018"/>
                <a:gd name="T42" fmla="*/ 772 w 1017"/>
                <a:gd name="T43" fmla="*/ 944 h 1018"/>
                <a:gd name="T44" fmla="*/ 930 w 1017"/>
                <a:gd name="T45" fmla="*/ 793 h 1018"/>
                <a:gd name="T46" fmla="*/ 1012 w 1017"/>
                <a:gd name="T47" fmla="*/ 586 h 1018"/>
                <a:gd name="T48" fmla="*/ 1001 w 1017"/>
                <a:gd name="T49" fmla="*/ 382 h 1018"/>
                <a:gd name="T50" fmla="*/ 901 w 1017"/>
                <a:gd name="T51" fmla="*/ 186 h 1018"/>
                <a:gd name="T52" fmla="*/ 728 w 1017"/>
                <a:gd name="T53" fmla="*/ 50 h 1018"/>
                <a:gd name="T54" fmla="*/ 508 w 1017"/>
                <a:gd name="T55" fmla="*/ 0 h 1018"/>
                <a:gd name="T56" fmla="*/ 376 w 1017"/>
                <a:gd name="T57" fmla="*/ 935 h 1018"/>
                <a:gd name="T58" fmla="*/ 209 w 1017"/>
                <a:gd name="T59" fmla="*/ 838 h 1018"/>
                <a:gd name="T60" fmla="*/ 99 w 1017"/>
                <a:gd name="T61" fmla="*/ 682 h 1018"/>
                <a:gd name="T62" fmla="*/ 63 w 1017"/>
                <a:gd name="T63" fmla="*/ 509 h 1018"/>
                <a:gd name="T64" fmla="*/ 107 w 1017"/>
                <a:gd name="T65" fmla="*/ 315 h 1018"/>
                <a:gd name="T66" fmla="*/ 225 w 1017"/>
                <a:gd name="T67" fmla="*/ 165 h 1018"/>
                <a:gd name="T68" fmla="*/ 397 w 1017"/>
                <a:gd name="T69" fmla="*/ 77 h 1018"/>
                <a:gd name="T70" fmla="*/ 576 w 1017"/>
                <a:gd name="T71" fmla="*/ 69 h 1018"/>
                <a:gd name="T72" fmla="*/ 757 w 1017"/>
                <a:gd name="T73" fmla="*/ 139 h 1018"/>
                <a:gd name="T74" fmla="*/ 889 w 1017"/>
                <a:gd name="T75" fmla="*/ 278 h 1018"/>
                <a:gd name="T76" fmla="*/ 952 w 1017"/>
                <a:gd name="T77" fmla="*/ 463 h 1018"/>
                <a:gd name="T78" fmla="*/ 933 w 1017"/>
                <a:gd name="T79" fmla="*/ 642 h 1018"/>
                <a:gd name="T80" fmla="*/ 838 w 1017"/>
                <a:gd name="T81" fmla="*/ 808 h 1018"/>
                <a:gd name="T82" fmla="*/ 681 w 1017"/>
                <a:gd name="T83" fmla="*/ 919 h 1018"/>
                <a:gd name="T84" fmla="*/ 508 w 1017"/>
                <a:gd name="T85" fmla="*/ 954 h 1018"/>
                <a:gd name="T86" fmla="*/ 540 w 1017"/>
                <a:gd name="T87" fmla="*/ 165 h 1018"/>
                <a:gd name="T88" fmla="*/ 515 w 1017"/>
                <a:gd name="T89" fmla="*/ 128 h 1018"/>
                <a:gd name="T90" fmla="*/ 477 w 1017"/>
                <a:gd name="T91" fmla="*/ 152 h 1018"/>
                <a:gd name="T92" fmla="*/ 502 w 1017"/>
                <a:gd name="T93" fmla="*/ 190 h 1018"/>
                <a:gd name="T94" fmla="*/ 482 w 1017"/>
                <a:gd name="T95" fmla="*/ 841 h 1018"/>
                <a:gd name="T96" fmla="*/ 490 w 1017"/>
                <a:gd name="T97" fmla="*/ 885 h 1018"/>
                <a:gd name="T98" fmla="*/ 534 w 1017"/>
                <a:gd name="T99" fmla="*/ 877 h 1018"/>
                <a:gd name="T100" fmla="*/ 526 w 1017"/>
                <a:gd name="T101" fmla="*/ 833 h 1018"/>
                <a:gd name="T102" fmla="*/ 840 w 1017"/>
                <a:gd name="T103" fmla="*/ 483 h 1018"/>
                <a:gd name="T104" fmla="*/ 831 w 1017"/>
                <a:gd name="T105" fmla="*/ 527 h 1018"/>
                <a:gd name="T106" fmla="*/ 876 w 1017"/>
                <a:gd name="T107" fmla="*/ 535 h 1018"/>
                <a:gd name="T108" fmla="*/ 885 w 1017"/>
                <a:gd name="T109" fmla="*/ 491 h 1018"/>
                <a:gd name="T110" fmla="*/ 152 w 1017"/>
                <a:gd name="T111" fmla="*/ 477 h 1018"/>
                <a:gd name="T112" fmla="*/ 128 w 1017"/>
                <a:gd name="T113" fmla="*/ 515 h 1018"/>
                <a:gd name="T114" fmla="*/ 165 w 1017"/>
                <a:gd name="T115" fmla="*/ 540 h 1018"/>
                <a:gd name="T116" fmla="*/ 190 w 1017"/>
                <a:gd name="T117" fmla="*/ 50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1018">
                  <a:moveTo>
                    <a:pt x="691" y="236"/>
                  </a:moveTo>
                  <a:lnTo>
                    <a:pt x="455" y="394"/>
                  </a:lnTo>
                  <a:lnTo>
                    <a:pt x="455" y="394"/>
                  </a:lnTo>
                  <a:lnTo>
                    <a:pt x="445" y="399"/>
                  </a:lnTo>
                  <a:lnTo>
                    <a:pt x="436" y="404"/>
                  </a:lnTo>
                  <a:lnTo>
                    <a:pt x="427" y="411"/>
                  </a:lnTo>
                  <a:lnTo>
                    <a:pt x="418" y="418"/>
                  </a:lnTo>
                  <a:lnTo>
                    <a:pt x="418" y="418"/>
                  </a:lnTo>
                  <a:lnTo>
                    <a:pt x="410" y="428"/>
                  </a:lnTo>
                  <a:lnTo>
                    <a:pt x="402" y="439"/>
                  </a:lnTo>
                  <a:lnTo>
                    <a:pt x="396" y="450"/>
                  </a:lnTo>
                  <a:lnTo>
                    <a:pt x="390" y="460"/>
                  </a:lnTo>
                  <a:lnTo>
                    <a:pt x="236" y="691"/>
                  </a:lnTo>
                  <a:lnTo>
                    <a:pt x="236" y="691"/>
                  </a:lnTo>
                  <a:lnTo>
                    <a:pt x="228" y="702"/>
                  </a:lnTo>
                  <a:lnTo>
                    <a:pt x="224" y="712"/>
                  </a:lnTo>
                  <a:lnTo>
                    <a:pt x="221" y="723"/>
                  </a:lnTo>
                  <a:lnTo>
                    <a:pt x="220" y="735"/>
                  </a:lnTo>
                  <a:lnTo>
                    <a:pt x="221" y="747"/>
                  </a:lnTo>
                  <a:lnTo>
                    <a:pt x="225" y="759"/>
                  </a:lnTo>
                  <a:lnTo>
                    <a:pt x="231" y="769"/>
                  </a:lnTo>
                  <a:lnTo>
                    <a:pt x="238" y="779"/>
                  </a:lnTo>
                  <a:lnTo>
                    <a:pt x="238" y="779"/>
                  </a:lnTo>
                  <a:lnTo>
                    <a:pt x="248" y="786"/>
                  </a:lnTo>
                  <a:lnTo>
                    <a:pt x="260" y="793"/>
                  </a:lnTo>
                  <a:lnTo>
                    <a:pt x="271" y="796"/>
                  </a:lnTo>
                  <a:lnTo>
                    <a:pt x="283" y="797"/>
                  </a:lnTo>
                  <a:lnTo>
                    <a:pt x="283" y="797"/>
                  </a:lnTo>
                  <a:lnTo>
                    <a:pt x="295" y="796"/>
                  </a:lnTo>
                  <a:lnTo>
                    <a:pt x="306" y="793"/>
                  </a:lnTo>
                  <a:lnTo>
                    <a:pt x="316" y="789"/>
                  </a:lnTo>
                  <a:lnTo>
                    <a:pt x="326" y="781"/>
                  </a:lnTo>
                  <a:lnTo>
                    <a:pt x="561" y="624"/>
                  </a:lnTo>
                  <a:lnTo>
                    <a:pt x="561" y="624"/>
                  </a:lnTo>
                  <a:lnTo>
                    <a:pt x="572" y="619"/>
                  </a:lnTo>
                  <a:lnTo>
                    <a:pt x="581" y="613"/>
                  </a:lnTo>
                  <a:lnTo>
                    <a:pt x="590" y="606"/>
                  </a:lnTo>
                  <a:lnTo>
                    <a:pt x="599" y="599"/>
                  </a:lnTo>
                  <a:lnTo>
                    <a:pt x="599" y="599"/>
                  </a:lnTo>
                  <a:lnTo>
                    <a:pt x="607" y="589"/>
                  </a:lnTo>
                  <a:lnTo>
                    <a:pt x="615" y="579"/>
                  </a:lnTo>
                  <a:lnTo>
                    <a:pt x="621" y="569"/>
                  </a:lnTo>
                  <a:lnTo>
                    <a:pt x="626" y="558"/>
                  </a:lnTo>
                  <a:lnTo>
                    <a:pt x="781" y="326"/>
                  </a:lnTo>
                  <a:lnTo>
                    <a:pt x="781" y="326"/>
                  </a:lnTo>
                  <a:lnTo>
                    <a:pt x="789" y="317"/>
                  </a:lnTo>
                  <a:lnTo>
                    <a:pt x="793" y="306"/>
                  </a:lnTo>
                  <a:lnTo>
                    <a:pt x="796" y="294"/>
                  </a:lnTo>
                  <a:lnTo>
                    <a:pt x="797" y="282"/>
                  </a:lnTo>
                  <a:lnTo>
                    <a:pt x="795" y="270"/>
                  </a:lnTo>
                  <a:lnTo>
                    <a:pt x="792" y="260"/>
                  </a:lnTo>
                  <a:lnTo>
                    <a:pt x="786" y="249"/>
                  </a:lnTo>
                  <a:lnTo>
                    <a:pt x="778" y="239"/>
                  </a:lnTo>
                  <a:lnTo>
                    <a:pt x="778" y="239"/>
                  </a:lnTo>
                  <a:lnTo>
                    <a:pt x="769" y="232"/>
                  </a:lnTo>
                  <a:lnTo>
                    <a:pt x="758" y="225"/>
                  </a:lnTo>
                  <a:lnTo>
                    <a:pt x="747" y="222"/>
                  </a:lnTo>
                  <a:lnTo>
                    <a:pt x="735" y="221"/>
                  </a:lnTo>
                  <a:lnTo>
                    <a:pt x="723" y="222"/>
                  </a:lnTo>
                  <a:lnTo>
                    <a:pt x="711" y="224"/>
                  </a:lnTo>
                  <a:lnTo>
                    <a:pt x="701" y="230"/>
                  </a:lnTo>
                  <a:lnTo>
                    <a:pt x="691" y="236"/>
                  </a:lnTo>
                  <a:lnTo>
                    <a:pt x="691" y="236"/>
                  </a:lnTo>
                  <a:close/>
                  <a:moveTo>
                    <a:pt x="289" y="730"/>
                  </a:moveTo>
                  <a:lnTo>
                    <a:pt x="283" y="734"/>
                  </a:lnTo>
                  <a:lnTo>
                    <a:pt x="283" y="734"/>
                  </a:lnTo>
                  <a:lnTo>
                    <a:pt x="283" y="765"/>
                  </a:lnTo>
                  <a:lnTo>
                    <a:pt x="283" y="734"/>
                  </a:lnTo>
                  <a:lnTo>
                    <a:pt x="396" y="566"/>
                  </a:lnTo>
                  <a:lnTo>
                    <a:pt x="396" y="566"/>
                  </a:lnTo>
                  <a:lnTo>
                    <a:pt x="400" y="575"/>
                  </a:lnTo>
                  <a:lnTo>
                    <a:pt x="405" y="584"/>
                  </a:lnTo>
                  <a:lnTo>
                    <a:pt x="412" y="591"/>
                  </a:lnTo>
                  <a:lnTo>
                    <a:pt x="418" y="599"/>
                  </a:lnTo>
                  <a:lnTo>
                    <a:pt x="418" y="599"/>
                  </a:lnTo>
                  <a:lnTo>
                    <a:pt x="426" y="605"/>
                  </a:lnTo>
                  <a:lnTo>
                    <a:pt x="433" y="612"/>
                  </a:lnTo>
                  <a:lnTo>
                    <a:pt x="442" y="617"/>
                  </a:lnTo>
                  <a:lnTo>
                    <a:pt x="451" y="621"/>
                  </a:lnTo>
                  <a:lnTo>
                    <a:pt x="289" y="730"/>
                  </a:lnTo>
                  <a:close/>
                  <a:moveTo>
                    <a:pt x="567" y="531"/>
                  </a:moveTo>
                  <a:lnTo>
                    <a:pt x="552" y="554"/>
                  </a:lnTo>
                  <a:lnTo>
                    <a:pt x="530" y="569"/>
                  </a:lnTo>
                  <a:lnTo>
                    <a:pt x="530" y="569"/>
                  </a:lnTo>
                  <a:lnTo>
                    <a:pt x="519" y="572"/>
                  </a:lnTo>
                  <a:lnTo>
                    <a:pt x="508" y="573"/>
                  </a:lnTo>
                  <a:lnTo>
                    <a:pt x="508" y="573"/>
                  </a:lnTo>
                  <a:lnTo>
                    <a:pt x="496" y="571"/>
                  </a:lnTo>
                  <a:lnTo>
                    <a:pt x="484" y="568"/>
                  </a:lnTo>
                  <a:lnTo>
                    <a:pt x="473" y="562"/>
                  </a:lnTo>
                  <a:lnTo>
                    <a:pt x="463" y="554"/>
                  </a:lnTo>
                  <a:lnTo>
                    <a:pt x="463" y="554"/>
                  </a:lnTo>
                  <a:lnTo>
                    <a:pt x="456" y="544"/>
                  </a:lnTo>
                  <a:lnTo>
                    <a:pt x="449" y="533"/>
                  </a:lnTo>
                  <a:lnTo>
                    <a:pt x="446" y="521"/>
                  </a:lnTo>
                  <a:lnTo>
                    <a:pt x="445" y="509"/>
                  </a:lnTo>
                  <a:lnTo>
                    <a:pt x="445" y="509"/>
                  </a:lnTo>
                  <a:lnTo>
                    <a:pt x="446" y="498"/>
                  </a:lnTo>
                  <a:lnTo>
                    <a:pt x="448" y="487"/>
                  </a:lnTo>
                  <a:lnTo>
                    <a:pt x="463" y="465"/>
                  </a:lnTo>
                  <a:lnTo>
                    <a:pt x="486" y="450"/>
                  </a:lnTo>
                  <a:lnTo>
                    <a:pt x="486" y="450"/>
                  </a:lnTo>
                  <a:lnTo>
                    <a:pt x="495" y="447"/>
                  </a:lnTo>
                  <a:lnTo>
                    <a:pt x="503" y="446"/>
                  </a:lnTo>
                  <a:lnTo>
                    <a:pt x="513" y="446"/>
                  </a:lnTo>
                  <a:lnTo>
                    <a:pt x="521" y="447"/>
                  </a:lnTo>
                  <a:lnTo>
                    <a:pt x="530" y="450"/>
                  </a:lnTo>
                  <a:lnTo>
                    <a:pt x="539" y="453"/>
                  </a:lnTo>
                  <a:lnTo>
                    <a:pt x="546" y="458"/>
                  </a:lnTo>
                  <a:lnTo>
                    <a:pt x="554" y="463"/>
                  </a:lnTo>
                  <a:lnTo>
                    <a:pt x="554" y="463"/>
                  </a:lnTo>
                  <a:lnTo>
                    <a:pt x="561" y="473"/>
                  </a:lnTo>
                  <a:lnTo>
                    <a:pt x="567" y="485"/>
                  </a:lnTo>
                  <a:lnTo>
                    <a:pt x="571" y="497"/>
                  </a:lnTo>
                  <a:lnTo>
                    <a:pt x="572" y="509"/>
                  </a:lnTo>
                  <a:lnTo>
                    <a:pt x="572" y="509"/>
                  </a:lnTo>
                  <a:lnTo>
                    <a:pt x="571" y="520"/>
                  </a:lnTo>
                  <a:lnTo>
                    <a:pt x="567" y="531"/>
                  </a:lnTo>
                  <a:lnTo>
                    <a:pt x="567" y="531"/>
                  </a:lnTo>
                  <a:close/>
                  <a:moveTo>
                    <a:pt x="508" y="0"/>
                  </a:moveTo>
                  <a:lnTo>
                    <a:pt x="508" y="0"/>
                  </a:lnTo>
                  <a:lnTo>
                    <a:pt x="483" y="1"/>
                  </a:lnTo>
                  <a:lnTo>
                    <a:pt x="456" y="2"/>
                  </a:lnTo>
                  <a:lnTo>
                    <a:pt x="431" y="5"/>
                  </a:lnTo>
                  <a:lnTo>
                    <a:pt x="405" y="11"/>
                  </a:lnTo>
                  <a:lnTo>
                    <a:pt x="382" y="16"/>
                  </a:lnTo>
                  <a:lnTo>
                    <a:pt x="357" y="23"/>
                  </a:lnTo>
                  <a:lnTo>
                    <a:pt x="334" y="31"/>
                  </a:lnTo>
                  <a:lnTo>
                    <a:pt x="310" y="40"/>
                  </a:lnTo>
                  <a:lnTo>
                    <a:pt x="287" y="50"/>
                  </a:lnTo>
                  <a:lnTo>
                    <a:pt x="266" y="61"/>
                  </a:lnTo>
                  <a:lnTo>
                    <a:pt x="245" y="74"/>
                  </a:lnTo>
                  <a:lnTo>
                    <a:pt x="224" y="87"/>
                  </a:lnTo>
                  <a:lnTo>
                    <a:pt x="204" y="101"/>
                  </a:lnTo>
                  <a:lnTo>
                    <a:pt x="184" y="116"/>
                  </a:lnTo>
                  <a:lnTo>
                    <a:pt x="166" y="132"/>
                  </a:lnTo>
                  <a:lnTo>
                    <a:pt x="149" y="149"/>
                  </a:lnTo>
                  <a:lnTo>
                    <a:pt x="132" y="167"/>
                  </a:lnTo>
                  <a:lnTo>
                    <a:pt x="116" y="186"/>
                  </a:lnTo>
                  <a:lnTo>
                    <a:pt x="101" y="205"/>
                  </a:lnTo>
                  <a:lnTo>
                    <a:pt x="87" y="224"/>
                  </a:lnTo>
                  <a:lnTo>
                    <a:pt x="73" y="245"/>
                  </a:lnTo>
                  <a:lnTo>
                    <a:pt x="61" y="266"/>
                  </a:lnTo>
                  <a:lnTo>
                    <a:pt x="49" y="289"/>
                  </a:lnTo>
                  <a:lnTo>
                    <a:pt x="40" y="311"/>
                  </a:lnTo>
                  <a:lnTo>
                    <a:pt x="30" y="334"/>
                  </a:lnTo>
                  <a:lnTo>
                    <a:pt x="22" y="357"/>
                  </a:lnTo>
                  <a:lnTo>
                    <a:pt x="16" y="382"/>
                  </a:lnTo>
                  <a:lnTo>
                    <a:pt x="10" y="407"/>
                  </a:lnTo>
                  <a:lnTo>
                    <a:pt x="5" y="431"/>
                  </a:lnTo>
                  <a:lnTo>
                    <a:pt x="2" y="457"/>
                  </a:lnTo>
                  <a:lnTo>
                    <a:pt x="0" y="483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0" y="535"/>
                  </a:lnTo>
                  <a:lnTo>
                    <a:pt x="2" y="561"/>
                  </a:lnTo>
                  <a:lnTo>
                    <a:pt x="5" y="586"/>
                  </a:lnTo>
                  <a:lnTo>
                    <a:pt x="10" y="612"/>
                  </a:lnTo>
                  <a:lnTo>
                    <a:pt x="16" y="636"/>
                  </a:lnTo>
                  <a:lnTo>
                    <a:pt x="22" y="660"/>
                  </a:lnTo>
                  <a:lnTo>
                    <a:pt x="30" y="683"/>
                  </a:lnTo>
                  <a:lnTo>
                    <a:pt x="40" y="707"/>
                  </a:lnTo>
                  <a:lnTo>
                    <a:pt x="49" y="730"/>
                  </a:lnTo>
                  <a:lnTo>
                    <a:pt x="61" y="751"/>
                  </a:lnTo>
                  <a:lnTo>
                    <a:pt x="73" y="772"/>
                  </a:lnTo>
                  <a:lnTo>
                    <a:pt x="87" y="793"/>
                  </a:lnTo>
                  <a:lnTo>
                    <a:pt x="101" y="813"/>
                  </a:lnTo>
                  <a:lnTo>
                    <a:pt x="116" y="833"/>
                  </a:lnTo>
                  <a:lnTo>
                    <a:pt x="132" y="851"/>
                  </a:lnTo>
                  <a:lnTo>
                    <a:pt x="149" y="868"/>
                  </a:lnTo>
                  <a:lnTo>
                    <a:pt x="166" y="885"/>
                  </a:lnTo>
                  <a:lnTo>
                    <a:pt x="184" y="901"/>
                  </a:lnTo>
                  <a:lnTo>
                    <a:pt x="204" y="916"/>
                  </a:lnTo>
                  <a:lnTo>
                    <a:pt x="224" y="930"/>
                  </a:lnTo>
                  <a:lnTo>
                    <a:pt x="245" y="944"/>
                  </a:lnTo>
                  <a:lnTo>
                    <a:pt x="266" y="956"/>
                  </a:lnTo>
                  <a:lnTo>
                    <a:pt x="287" y="968"/>
                  </a:lnTo>
                  <a:lnTo>
                    <a:pt x="310" y="977"/>
                  </a:lnTo>
                  <a:lnTo>
                    <a:pt x="334" y="987"/>
                  </a:lnTo>
                  <a:lnTo>
                    <a:pt x="357" y="995"/>
                  </a:lnTo>
                  <a:lnTo>
                    <a:pt x="382" y="1002"/>
                  </a:lnTo>
                  <a:lnTo>
                    <a:pt x="405" y="1007"/>
                  </a:lnTo>
                  <a:lnTo>
                    <a:pt x="431" y="1012"/>
                  </a:lnTo>
                  <a:lnTo>
                    <a:pt x="456" y="1015"/>
                  </a:lnTo>
                  <a:lnTo>
                    <a:pt x="483" y="1017"/>
                  </a:lnTo>
                  <a:lnTo>
                    <a:pt x="508" y="1018"/>
                  </a:lnTo>
                  <a:lnTo>
                    <a:pt x="508" y="1018"/>
                  </a:lnTo>
                  <a:lnTo>
                    <a:pt x="534" y="1017"/>
                  </a:lnTo>
                  <a:lnTo>
                    <a:pt x="560" y="1015"/>
                  </a:lnTo>
                  <a:lnTo>
                    <a:pt x="586" y="1012"/>
                  </a:lnTo>
                  <a:lnTo>
                    <a:pt x="610" y="1007"/>
                  </a:lnTo>
                  <a:lnTo>
                    <a:pt x="635" y="1002"/>
                  </a:lnTo>
                  <a:lnTo>
                    <a:pt x="660" y="995"/>
                  </a:lnTo>
                  <a:lnTo>
                    <a:pt x="683" y="987"/>
                  </a:lnTo>
                  <a:lnTo>
                    <a:pt x="706" y="977"/>
                  </a:lnTo>
                  <a:lnTo>
                    <a:pt x="728" y="968"/>
                  </a:lnTo>
                  <a:lnTo>
                    <a:pt x="751" y="956"/>
                  </a:lnTo>
                  <a:lnTo>
                    <a:pt x="772" y="944"/>
                  </a:lnTo>
                  <a:lnTo>
                    <a:pt x="793" y="930"/>
                  </a:lnTo>
                  <a:lnTo>
                    <a:pt x="812" y="916"/>
                  </a:lnTo>
                  <a:lnTo>
                    <a:pt x="831" y="901"/>
                  </a:lnTo>
                  <a:lnTo>
                    <a:pt x="851" y="885"/>
                  </a:lnTo>
                  <a:lnTo>
                    <a:pt x="868" y="868"/>
                  </a:lnTo>
                  <a:lnTo>
                    <a:pt x="885" y="851"/>
                  </a:lnTo>
                  <a:lnTo>
                    <a:pt x="901" y="833"/>
                  </a:lnTo>
                  <a:lnTo>
                    <a:pt x="916" y="813"/>
                  </a:lnTo>
                  <a:lnTo>
                    <a:pt x="930" y="793"/>
                  </a:lnTo>
                  <a:lnTo>
                    <a:pt x="943" y="772"/>
                  </a:lnTo>
                  <a:lnTo>
                    <a:pt x="956" y="751"/>
                  </a:lnTo>
                  <a:lnTo>
                    <a:pt x="967" y="730"/>
                  </a:lnTo>
                  <a:lnTo>
                    <a:pt x="977" y="707"/>
                  </a:lnTo>
                  <a:lnTo>
                    <a:pt x="986" y="683"/>
                  </a:lnTo>
                  <a:lnTo>
                    <a:pt x="995" y="660"/>
                  </a:lnTo>
                  <a:lnTo>
                    <a:pt x="1001" y="636"/>
                  </a:lnTo>
                  <a:lnTo>
                    <a:pt x="1007" y="612"/>
                  </a:lnTo>
                  <a:lnTo>
                    <a:pt x="1012" y="586"/>
                  </a:lnTo>
                  <a:lnTo>
                    <a:pt x="1015" y="561"/>
                  </a:lnTo>
                  <a:lnTo>
                    <a:pt x="1017" y="535"/>
                  </a:lnTo>
                  <a:lnTo>
                    <a:pt x="1017" y="509"/>
                  </a:lnTo>
                  <a:lnTo>
                    <a:pt x="1017" y="509"/>
                  </a:lnTo>
                  <a:lnTo>
                    <a:pt x="1017" y="483"/>
                  </a:lnTo>
                  <a:lnTo>
                    <a:pt x="1015" y="457"/>
                  </a:lnTo>
                  <a:lnTo>
                    <a:pt x="1012" y="431"/>
                  </a:lnTo>
                  <a:lnTo>
                    <a:pt x="1007" y="407"/>
                  </a:lnTo>
                  <a:lnTo>
                    <a:pt x="1001" y="382"/>
                  </a:lnTo>
                  <a:lnTo>
                    <a:pt x="995" y="357"/>
                  </a:lnTo>
                  <a:lnTo>
                    <a:pt x="986" y="334"/>
                  </a:lnTo>
                  <a:lnTo>
                    <a:pt x="977" y="311"/>
                  </a:lnTo>
                  <a:lnTo>
                    <a:pt x="967" y="289"/>
                  </a:lnTo>
                  <a:lnTo>
                    <a:pt x="956" y="266"/>
                  </a:lnTo>
                  <a:lnTo>
                    <a:pt x="943" y="245"/>
                  </a:lnTo>
                  <a:lnTo>
                    <a:pt x="930" y="224"/>
                  </a:lnTo>
                  <a:lnTo>
                    <a:pt x="916" y="205"/>
                  </a:lnTo>
                  <a:lnTo>
                    <a:pt x="901" y="186"/>
                  </a:lnTo>
                  <a:lnTo>
                    <a:pt x="885" y="167"/>
                  </a:lnTo>
                  <a:lnTo>
                    <a:pt x="868" y="149"/>
                  </a:lnTo>
                  <a:lnTo>
                    <a:pt x="851" y="132"/>
                  </a:lnTo>
                  <a:lnTo>
                    <a:pt x="831" y="116"/>
                  </a:lnTo>
                  <a:lnTo>
                    <a:pt x="812" y="101"/>
                  </a:lnTo>
                  <a:lnTo>
                    <a:pt x="793" y="87"/>
                  </a:lnTo>
                  <a:lnTo>
                    <a:pt x="772" y="74"/>
                  </a:lnTo>
                  <a:lnTo>
                    <a:pt x="751" y="61"/>
                  </a:lnTo>
                  <a:lnTo>
                    <a:pt x="728" y="50"/>
                  </a:lnTo>
                  <a:lnTo>
                    <a:pt x="706" y="40"/>
                  </a:lnTo>
                  <a:lnTo>
                    <a:pt x="683" y="31"/>
                  </a:lnTo>
                  <a:lnTo>
                    <a:pt x="660" y="23"/>
                  </a:lnTo>
                  <a:lnTo>
                    <a:pt x="635" y="16"/>
                  </a:lnTo>
                  <a:lnTo>
                    <a:pt x="610" y="11"/>
                  </a:lnTo>
                  <a:lnTo>
                    <a:pt x="586" y="5"/>
                  </a:lnTo>
                  <a:lnTo>
                    <a:pt x="560" y="2"/>
                  </a:lnTo>
                  <a:lnTo>
                    <a:pt x="534" y="1"/>
                  </a:lnTo>
                  <a:lnTo>
                    <a:pt x="508" y="0"/>
                  </a:lnTo>
                  <a:lnTo>
                    <a:pt x="508" y="0"/>
                  </a:lnTo>
                  <a:close/>
                  <a:moveTo>
                    <a:pt x="508" y="954"/>
                  </a:moveTo>
                  <a:lnTo>
                    <a:pt x="508" y="954"/>
                  </a:lnTo>
                  <a:lnTo>
                    <a:pt x="486" y="954"/>
                  </a:lnTo>
                  <a:lnTo>
                    <a:pt x="463" y="952"/>
                  </a:lnTo>
                  <a:lnTo>
                    <a:pt x="441" y="948"/>
                  </a:lnTo>
                  <a:lnTo>
                    <a:pt x="418" y="945"/>
                  </a:lnTo>
                  <a:lnTo>
                    <a:pt x="397" y="940"/>
                  </a:lnTo>
                  <a:lnTo>
                    <a:pt x="376" y="935"/>
                  </a:lnTo>
                  <a:lnTo>
                    <a:pt x="355" y="927"/>
                  </a:lnTo>
                  <a:lnTo>
                    <a:pt x="336" y="919"/>
                  </a:lnTo>
                  <a:lnTo>
                    <a:pt x="315" y="910"/>
                  </a:lnTo>
                  <a:lnTo>
                    <a:pt x="296" y="900"/>
                  </a:lnTo>
                  <a:lnTo>
                    <a:pt x="278" y="889"/>
                  </a:lnTo>
                  <a:lnTo>
                    <a:pt x="260" y="878"/>
                  </a:lnTo>
                  <a:lnTo>
                    <a:pt x="242" y="866"/>
                  </a:lnTo>
                  <a:lnTo>
                    <a:pt x="225" y="852"/>
                  </a:lnTo>
                  <a:lnTo>
                    <a:pt x="209" y="838"/>
                  </a:lnTo>
                  <a:lnTo>
                    <a:pt x="194" y="824"/>
                  </a:lnTo>
                  <a:lnTo>
                    <a:pt x="179" y="808"/>
                  </a:lnTo>
                  <a:lnTo>
                    <a:pt x="165" y="792"/>
                  </a:lnTo>
                  <a:lnTo>
                    <a:pt x="151" y="775"/>
                  </a:lnTo>
                  <a:lnTo>
                    <a:pt x="139" y="757"/>
                  </a:lnTo>
                  <a:lnTo>
                    <a:pt x="128" y="739"/>
                  </a:lnTo>
                  <a:lnTo>
                    <a:pt x="117" y="721"/>
                  </a:lnTo>
                  <a:lnTo>
                    <a:pt x="107" y="702"/>
                  </a:lnTo>
                  <a:lnTo>
                    <a:pt x="99" y="682"/>
                  </a:lnTo>
                  <a:lnTo>
                    <a:pt x="90" y="662"/>
                  </a:lnTo>
                  <a:lnTo>
                    <a:pt x="84" y="642"/>
                  </a:lnTo>
                  <a:lnTo>
                    <a:pt x="77" y="620"/>
                  </a:lnTo>
                  <a:lnTo>
                    <a:pt x="72" y="599"/>
                  </a:lnTo>
                  <a:lnTo>
                    <a:pt x="69" y="576"/>
                  </a:lnTo>
                  <a:lnTo>
                    <a:pt x="65" y="555"/>
                  </a:lnTo>
                  <a:lnTo>
                    <a:pt x="63" y="532"/>
                  </a:lnTo>
                  <a:lnTo>
                    <a:pt x="63" y="509"/>
                  </a:lnTo>
                  <a:lnTo>
                    <a:pt x="63" y="509"/>
                  </a:lnTo>
                  <a:lnTo>
                    <a:pt x="63" y="486"/>
                  </a:lnTo>
                  <a:lnTo>
                    <a:pt x="65" y="463"/>
                  </a:lnTo>
                  <a:lnTo>
                    <a:pt x="69" y="441"/>
                  </a:lnTo>
                  <a:lnTo>
                    <a:pt x="72" y="420"/>
                  </a:lnTo>
                  <a:lnTo>
                    <a:pt x="77" y="398"/>
                  </a:lnTo>
                  <a:lnTo>
                    <a:pt x="84" y="377"/>
                  </a:lnTo>
                  <a:lnTo>
                    <a:pt x="90" y="356"/>
                  </a:lnTo>
                  <a:lnTo>
                    <a:pt x="99" y="336"/>
                  </a:lnTo>
                  <a:lnTo>
                    <a:pt x="107" y="315"/>
                  </a:lnTo>
                  <a:lnTo>
                    <a:pt x="117" y="297"/>
                  </a:lnTo>
                  <a:lnTo>
                    <a:pt x="128" y="278"/>
                  </a:lnTo>
                  <a:lnTo>
                    <a:pt x="139" y="260"/>
                  </a:lnTo>
                  <a:lnTo>
                    <a:pt x="151" y="242"/>
                  </a:lnTo>
                  <a:lnTo>
                    <a:pt x="165" y="225"/>
                  </a:lnTo>
                  <a:lnTo>
                    <a:pt x="179" y="209"/>
                  </a:lnTo>
                  <a:lnTo>
                    <a:pt x="194" y="194"/>
                  </a:lnTo>
                  <a:lnTo>
                    <a:pt x="209" y="179"/>
                  </a:lnTo>
                  <a:lnTo>
                    <a:pt x="225" y="165"/>
                  </a:lnTo>
                  <a:lnTo>
                    <a:pt x="242" y="152"/>
                  </a:lnTo>
                  <a:lnTo>
                    <a:pt x="260" y="139"/>
                  </a:lnTo>
                  <a:lnTo>
                    <a:pt x="278" y="128"/>
                  </a:lnTo>
                  <a:lnTo>
                    <a:pt x="296" y="117"/>
                  </a:lnTo>
                  <a:lnTo>
                    <a:pt x="315" y="107"/>
                  </a:lnTo>
                  <a:lnTo>
                    <a:pt x="336" y="99"/>
                  </a:lnTo>
                  <a:lnTo>
                    <a:pt x="355" y="90"/>
                  </a:lnTo>
                  <a:lnTo>
                    <a:pt x="376" y="84"/>
                  </a:lnTo>
                  <a:lnTo>
                    <a:pt x="397" y="77"/>
                  </a:lnTo>
                  <a:lnTo>
                    <a:pt x="418" y="73"/>
                  </a:lnTo>
                  <a:lnTo>
                    <a:pt x="441" y="69"/>
                  </a:lnTo>
                  <a:lnTo>
                    <a:pt x="463" y="65"/>
                  </a:lnTo>
                  <a:lnTo>
                    <a:pt x="486" y="64"/>
                  </a:lnTo>
                  <a:lnTo>
                    <a:pt x="508" y="63"/>
                  </a:lnTo>
                  <a:lnTo>
                    <a:pt x="508" y="63"/>
                  </a:lnTo>
                  <a:lnTo>
                    <a:pt x="531" y="64"/>
                  </a:lnTo>
                  <a:lnTo>
                    <a:pt x="554" y="65"/>
                  </a:lnTo>
                  <a:lnTo>
                    <a:pt x="576" y="69"/>
                  </a:lnTo>
                  <a:lnTo>
                    <a:pt x="598" y="73"/>
                  </a:lnTo>
                  <a:lnTo>
                    <a:pt x="620" y="77"/>
                  </a:lnTo>
                  <a:lnTo>
                    <a:pt x="640" y="84"/>
                  </a:lnTo>
                  <a:lnTo>
                    <a:pt x="661" y="90"/>
                  </a:lnTo>
                  <a:lnTo>
                    <a:pt x="681" y="99"/>
                  </a:lnTo>
                  <a:lnTo>
                    <a:pt x="702" y="107"/>
                  </a:lnTo>
                  <a:lnTo>
                    <a:pt x="721" y="117"/>
                  </a:lnTo>
                  <a:lnTo>
                    <a:pt x="739" y="128"/>
                  </a:lnTo>
                  <a:lnTo>
                    <a:pt x="757" y="139"/>
                  </a:lnTo>
                  <a:lnTo>
                    <a:pt x="775" y="152"/>
                  </a:lnTo>
                  <a:lnTo>
                    <a:pt x="792" y="165"/>
                  </a:lnTo>
                  <a:lnTo>
                    <a:pt x="808" y="179"/>
                  </a:lnTo>
                  <a:lnTo>
                    <a:pt x="823" y="194"/>
                  </a:lnTo>
                  <a:lnTo>
                    <a:pt x="838" y="209"/>
                  </a:lnTo>
                  <a:lnTo>
                    <a:pt x="852" y="225"/>
                  </a:lnTo>
                  <a:lnTo>
                    <a:pt x="865" y="242"/>
                  </a:lnTo>
                  <a:lnTo>
                    <a:pt x="878" y="260"/>
                  </a:lnTo>
                  <a:lnTo>
                    <a:pt x="889" y="278"/>
                  </a:lnTo>
                  <a:lnTo>
                    <a:pt x="900" y="297"/>
                  </a:lnTo>
                  <a:lnTo>
                    <a:pt x="910" y="315"/>
                  </a:lnTo>
                  <a:lnTo>
                    <a:pt x="918" y="336"/>
                  </a:lnTo>
                  <a:lnTo>
                    <a:pt x="927" y="356"/>
                  </a:lnTo>
                  <a:lnTo>
                    <a:pt x="933" y="377"/>
                  </a:lnTo>
                  <a:lnTo>
                    <a:pt x="940" y="398"/>
                  </a:lnTo>
                  <a:lnTo>
                    <a:pt x="944" y="420"/>
                  </a:lnTo>
                  <a:lnTo>
                    <a:pt x="948" y="441"/>
                  </a:lnTo>
                  <a:lnTo>
                    <a:pt x="952" y="463"/>
                  </a:lnTo>
                  <a:lnTo>
                    <a:pt x="953" y="486"/>
                  </a:lnTo>
                  <a:lnTo>
                    <a:pt x="954" y="509"/>
                  </a:lnTo>
                  <a:lnTo>
                    <a:pt x="954" y="509"/>
                  </a:lnTo>
                  <a:lnTo>
                    <a:pt x="953" y="532"/>
                  </a:lnTo>
                  <a:lnTo>
                    <a:pt x="952" y="555"/>
                  </a:lnTo>
                  <a:lnTo>
                    <a:pt x="948" y="576"/>
                  </a:lnTo>
                  <a:lnTo>
                    <a:pt x="944" y="599"/>
                  </a:lnTo>
                  <a:lnTo>
                    <a:pt x="940" y="620"/>
                  </a:lnTo>
                  <a:lnTo>
                    <a:pt x="933" y="642"/>
                  </a:lnTo>
                  <a:lnTo>
                    <a:pt x="927" y="662"/>
                  </a:lnTo>
                  <a:lnTo>
                    <a:pt x="918" y="682"/>
                  </a:lnTo>
                  <a:lnTo>
                    <a:pt x="910" y="702"/>
                  </a:lnTo>
                  <a:lnTo>
                    <a:pt x="900" y="721"/>
                  </a:lnTo>
                  <a:lnTo>
                    <a:pt x="889" y="739"/>
                  </a:lnTo>
                  <a:lnTo>
                    <a:pt x="878" y="757"/>
                  </a:lnTo>
                  <a:lnTo>
                    <a:pt x="865" y="775"/>
                  </a:lnTo>
                  <a:lnTo>
                    <a:pt x="852" y="792"/>
                  </a:lnTo>
                  <a:lnTo>
                    <a:pt x="838" y="808"/>
                  </a:lnTo>
                  <a:lnTo>
                    <a:pt x="823" y="824"/>
                  </a:lnTo>
                  <a:lnTo>
                    <a:pt x="808" y="838"/>
                  </a:lnTo>
                  <a:lnTo>
                    <a:pt x="792" y="852"/>
                  </a:lnTo>
                  <a:lnTo>
                    <a:pt x="775" y="866"/>
                  </a:lnTo>
                  <a:lnTo>
                    <a:pt x="757" y="878"/>
                  </a:lnTo>
                  <a:lnTo>
                    <a:pt x="739" y="889"/>
                  </a:lnTo>
                  <a:lnTo>
                    <a:pt x="721" y="900"/>
                  </a:lnTo>
                  <a:lnTo>
                    <a:pt x="702" y="910"/>
                  </a:lnTo>
                  <a:lnTo>
                    <a:pt x="681" y="919"/>
                  </a:lnTo>
                  <a:lnTo>
                    <a:pt x="661" y="927"/>
                  </a:lnTo>
                  <a:lnTo>
                    <a:pt x="640" y="935"/>
                  </a:lnTo>
                  <a:lnTo>
                    <a:pt x="620" y="940"/>
                  </a:lnTo>
                  <a:lnTo>
                    <a:pt x="598" y="945"/>
                  </a:lnTo>
                  <a:lnTo>
                    <a:pt x="576" y="948"/>
                  </a:lnTo>
                  <a:lnTo>
                    <a:pt x="554" y="952"/>
                  </a:lnTo>
                  <a:lnTo>
                    <a:pt x="531" y="954"/>
                  </a:lnTo>
                  <a:lnTo>
                    <a:pt x="508" y="954"/>
                  </a:lnTo>
                  <a:lnTo>
                    <a:pt x="508" y="954"/>
                  </a:lnTo>
                  <a:close/>
                  <a:moveTo>
                    <a:pt x="508" y="191"/>
                  </a:moveTo>
                  <a:lnTo>
                    <a:pt x="508" y="191"/>
                  </a:lnTo>
                  <a:lnTo>
                    <a:pt x="515" y="190"/>
                  </a:lnTo>
                  <a:lnTo>
                    <a:pt x="520" y="188"/>
                  </a:lnTo>
                  <a:lnTo>
                    <a:pt x="526" y="186"/>
                  </a:lnTo>
                  <a:lnTo>
                    <a:pt x="531" y="181"/>
                  </a:lnTo>
                  <a:lnTo>
                    <a:pt x="534" y="177"/>
                  </a:lnTo>
                  <a:lnTo>
                    <a:pt x="537" y="172"/>
                  </a:lnTo>
                  <a:lnTo>
                    <a:pt x="540" y="165"/>
                  </a:lnTo>
                  <a:lnTo>
                    <a:pt x="541" y="159"/>
                  </a:lnTo>
                  <a:lnTo>
                    <a:pt x="541" y="159"/>
                  </a:lnTo>
                  <a:lnTo>
                    <a:pt x="540" y="152"/>
                  </a:lnTo>
                  <a:lnTo>
                    <a:pt x="537" y="147"/>
                  </a:lnTo>
                  <a:lnTo>
                    <a:pt x="534" y="142"/>
                  </a:lnTo>
                  <a:lnTo>
                    <a:pt x="531" y="136"/>
                  </a:lnTo>
                  <a:lnTo>
                    <a:pt x="526" y="133"/>
                  </a:lnTo>
                  <a:lnTo>
                    <a:pt x="520" y="130"/>
                  </a:lnTo>
                  <a:lnTo>
                    <a:pt x="515" y="128"/>
                  </a:lnTo>
                  <a:lnTo>
                    <a:pt x="508" y="128"/>
                  </a:lnTo>
                  <a:lnTo>
                    <a:pt x="508" y="128"/>
                  </a:lnTo>
                  <a:lnTo>
                    <a:pt x="502" y="128"/>
                  </a:lnTo>
                  <a:lnTo>
                    <a:pt x="496" y="130"/>
                  </a:lnTo>
                  <a:lnTo>
                    <a:pt x="490" y="133"/>
                  </a:lnTo>
                  <a:lnTo>
                    <a:pt x="486" y="136"/>
                  </a:lnTo>
                  <a:lnTo>
                    <a:pt x="482" y="142"/>
                  </a:lnTo>
                  <a:lnTo>
                    <a:pt x="479" y="147"/>
                  </a:lnTo>
                  <a:lnTo>
                    <a:pt x="477" y="152"/>
                  </a:lnTo>
                  <a:lnTo>
                    <a:pt x="476" y="159"/>
                  </a:lnTo>
                  <a:lnTo>
                    <a:pt x="476" y="159"/>
                  </a:lnTo>
                  <a:lnTo>
                    <a:pt x="477" y="165"/>
                  </a:lnTo>
                  <a:lnTo>
                    <a:pt x="479" y="172"/>
                  </a:lnTo>
                  <a:lnTo>
                    <a:pt x="482" y="177"/>
                  </a:lnTo>
                  <a:lnTo>
                    <a:pt x="486" y="181"/>
                  </a:lnTo>
                  <a:lnTo>
                    <a:pt x="490" y="186"/>
                  </a:lnTo>
                  <a:lnTo>
                    <a:pt x="496" y="188"/>
                  </a:lnTo>
                  <a:lnTo>
                    <a:pt x="502" y="190"/>
                  </a:lnTo>
                  <a:lnTo>
                    <a:pt x="508" y="191"/>
                  </a:lnTo>
                  <a:lnTo>
                    <a:pt x="508" y="191"/>
                  </a:lnTo>
                  <a:close/>
                  <a:moveTo>
                    <a:pt x="508" y="827"/>
                  </a:moveTo>
                  <a:lnTo>
                    <a:pt x="508" y="827"/>
                  </a:lnTo>
                  <a:lnTo>
                    <a:pt x="502" y="827"/>
                  </a:lnTo>
                  <a:lnTo>
                    <a:pt x="496" y="829"/>
                  </a:lnTo>
                  <a:lnTo>
                    <a:pt x="490" y="833"/>
                  </a:lnTo>
                  <a:lnTo>
                    <a:pt x="486" y="836"/>
                  </a:lnTo>
                  <a:lnTo>
                    <a:pt x="482" y="841"/>
                  </a:lnTo>
                  <a:lnTo>
                    <a:pt x="479" y="847"/>
                  </a:lnTo>
                  <a:lnTo>
                    <a:pt x="477" y="852"/>
                  </a:lnTo>
                  <a:lnTo>
                    <a:pt x="476" y="858"/>
                  </a:lnTo>
                  <a:lnTo>
                    <a:pt x="476" y="858"/>
                  </a:lnTo>
                  <a:lnTo>
                    <a:pt x="477" y="865"/>
                  </a:lnTo>
                  <a:lnTo>
                    <a:pt x="479" y="871"/>
                  </a:lnTo>
                  <a:lnTo>
                    <a:pt x="482" y="877"/>
                  </a:lnTo>
                  <a:lnTo>
                    <a:pt x="486" y="881"/>
                  </a:lnTo>
                  <a:lnTo>
                    <a:pt x="490" y="885"/>
                  </a:lnTo>
                  <a:lnTo>
                    <a:pt x="496" y="888"/>
                  </a:lnTo>
                  <a:lnTo>
                    <a:pt x="502" y="889"/>
                  </a:lnTo>
                  <a:lnTo>
                    <a:pt x="508" y="891"/>
                  </a:lnTo>
                  <a:lnTo>
                    <a:pt x="508" y="891"/>
                  </a:lnTo>
                  <a:lnTo>
                    <a:pt x="515" y="889"/>
                  </a:lnTo>
                  <a:lnTo>
                    <a:pt x="520" y="888"/>
                  </a:lnTo>
                  <a:lnTo>
                    <a:pt x="526" y="885"/>
                  </a:lnTo>
                  <a:lnTo>
                    <a:pt x="531" y="881"/>
                  </a:lnTo>
                  <a:lnTo>
                    <a:pt x="534" y="877"/>
                  </a:lnTo>
                  <a:lnTo>
                    <a:pt x="537" y="871"/>
                  </a:lnTo>
                  <a:lnTo>
                    <a:pt x="540" y="865"/>
                  </a:lnTo>
                  <a:lnTo>
                    <a:pt x="541" y="858"/>
                  </a:lnTo>
                  <a:lnTo>
                    <a:pt x="541" y="858"/>
                  </a:lnTo>
                  <a:lnTo>
                    <a:pt x="540" y="852"/>
                  </a:lnTo>
                  <a:lnTo>
                    <a:pt x="537" y="847"/>
                  </a:lnTo>
                  <a:lnTo>
                    <a:pt x="534" y="841"/>
                  </a:lnTo>
                  <a:lnTo>
                    <a:pt x="531" y="836"/>
                  </a:lnTo>
                  <a:lnTo>
                    <a:pt x="526" y="833"/>
                  </a:lnTo>
                  <a:lnTo>
                    <a:pt x="520" y="829"/>
                  </a:lnTo>
                  <a:lnTo>
                    <a:pt x="515" y="827"/>
                  </a:lnTo>
                  <a:lnTo>
                    <a:pt x="508" y="827"/>
                  </a:lnTo>
                  <a:lnTo>
                    <a:pt x="508" y="827"/>
                  </a:lnTo>
                  <a:close/>
                  <a:moveTo>
                    <a:pt x="858" y="477"/>
                  </a:moveTo>
                  <a:lnTo>
                    <a:pt x="858" y="477"/>
                  </a:lnTo>
                  <a:lnTo>
                    <a:pt x="852" y="477"/>
                  </a:lnTo>
                  <a:lnTo>
                    <a:pt x="845" y="480"/>
                  </a:lnTo>
                  <a:lnTo>
                    <a:pt x="840" y="483"/>
                  </a:lnTo>
                  <a:lnTo>
                    <a:pt x="836" y="486"/>
                  </a:lnTo>
                  <a:lnTo>
                    <a:pt x="831" y="491"/>
                  </a:lnTo>
                  <a:lnTo>
                    <a:pt x="829" y="497"/>
                  </a:lnTo>
                  <a:lnTo>
                    <a:pt x="827" y="502"/>
                  </a:lnTo>
                  <a:lnTo>
                    <a:pt x="826" y="509"/>
                  </a:lnTo>
                  <a:lnTo>
                    <a:pt x="826" y="509"/>
                  </a:lnTo>
                  <a:lnTo>
                    <a:pt x="827" y="515"/>
                  </a:lnTo>
                  <a:lnTo>
                    <a:pt x="829" y="521"/>
                  </a:lnTo>
                  <a:lnTo>
                    <a:pt x="831" y="527"/>
                  </a:lnTo>
                  <a:lnTo>
                    <a:pt x="836" y="531"/>
                  </a:lnTo>
                  <a:lnTo>
                    <a:pt x="840" y="535"/>
                  </a:lnTo>
                  <a:lnTo>
                    <a:pt x="845" y="539"/>
                  </a:lnTo>
                  <a:lnTo>
                    <a:pt x="852" y="540"/>
                  </a:lnTo>
                  <a:lnTo>
                    <a:pt x="858" y="541"/>
                  </a:lnTo>
                  <a:lnTo>
                    <a:pt x="858" y="541"/>
                  </a:lnTo>
                  <a:lnTo>
                    <a:pt x="865" y="540"/>
                  </a:lnTo>
                  <a:lnTo>
                    <a:pt x="871" y="539"/>
                  </a:lnTo>
                  <a:lnTo>
                    <a:pt x="876" y="535"/>
                  </a:lnTo>
                  <a:lnTo>
                    <a:pt x="881" y="531"/>
                  </a:lnTo>
                  <a:lnTo>
                    <a:pt x="885" y="527"/>
                  </a:lnTo>
                  <a:lnTo>
                    <a:pt x="887" y="521"/>
                  </a:lnTo>
                  <a:lnTo>
                    <a:pt x="889" y="515"/>
                  </a:lnTo>
                  <a:lnTo>
                    <a:pt x="890" y="509"/>
                  </a:lnTo>
                  <a:lnTo>
                    <a:pt x="890" y="509"/>
                  </a:lnTo>
                  <a:lnTo>
                    <a:pt x="889" y="502"/>
                  </a:lnTo>
                  <a:lnTo>
                    <a:pt x="887" y="497"/>
                  </a:lnTo>
                  <a:lnTo>
                    <a:pt x="885" y="491"/>
                  </a:lnTo>
                  <a:lnTo>
                    <a:pt x="881" y="486"/>
                  </a:lnTo>
                  <a:lnTo>
                    <a:pt x="876" y="483"/>
                  </a:lnTo>
                  <a:lnTo>
                    <a:pt x="871" y="480"/>
                  </a:lnTo>
                  <a:lnTo>
                    <a:pt x="865" y="477"/>
                  </a:lnTo>
                  <a:lnTo>
                    <a:pt x="858" y="477"/>
                  </a:lnTo>
                  <a:lnTo>
                    <a:pt x="858" y="477"/>
                  </a:lnTo>
                  <a:close/>
                  <a:moveTo>
                    <a:pt x="159" y="477"/>
                  </a:moveTo>
                  <a:lnTo>
                    <a:pt x="159" y="477"/>
                  </a:lnTo>
                  <a:lnTo>
                    <a:pt x="152" y="477"/>
                  </a:lnTo>
                  <a:lnTo>
                    <a:pt x="146" y="480"/>
                  </a:lnTo>
                  <a:lnTo>
                    <a:pt x="140" y="483"/>
                  </a:lnTo>
                  <a:lnTo>
                    <a:pt x="136" y="486"/>
                  </a:lnTo>
                  <a:lnTo>
                    <a:pt x="132" y="491"/>
                  </a:lnTo>
                  <a:lnTo>
                    <a:pt x="130" y="497"/>
                  </a:lnTo>
                  <a:lnTo>
                    <a:pt x="128" y="502"/>
                  </a:lnTo>
                  <a:lnTo>
                    <a:pt x="126" y="509"/>
                  </a:lnTo>
                  <a:lnTo>
                    <a:pt x="126" y="509"/>
                  </a:lnTo>
                  <a:lnTo>
                    <a:pt x="128" y="515"/>
                  </a:lnTo>
                  <a:lnTo>
                    <a:pt x="130" y="521"/>
                  </a:lnTo>
                  <a:lnTo>
                    <a:pt x="132" y="527"/>
                  </a:lnTo>
                  <a:lnTo>
                    <a:pt x="136" y="531"/>
                  </a:lnTo>
                  <a:lnTo>
                    <a:pt x="140" y="535"/>
                  </a:lnTo>
                  <a:lnTo>
                    <a:pt x="146" y="539"/>
                  </a:lnTo>
                  <a:lnTo>
                    <a:pt x="152" y="540"/>
                  </a:lnTo>
                  <a:lnTo>
                    <a:pt x="159" y="541"/>
                  </a:lnTo>
                  <a:lnTo>
                    <a:pt x="159" y="541"/>
                  </a:lnTo>
                  <a:lnTo>
                    <a:pt x="165" y="540"/>
                  </a:lnTo>
                  <a:lnTo>
                    <a:pt x="170" y="539"/>
                  </a:lnTo>
                  <a:lnTo>
                    <a:pt x="176" y="535"/>
                  </a:lnTo>
                  <a:lnTo>
                    <a:pt x="181" y="531"/>
                  </a:lnTo>
                  <a:lnTo>
                    <a:pt x="184" y="527"/>
                  </a:lnTo>
                  <a:lnTo>
                    <a:pt x="188" y="521"/>
                  </a:lnTo>
                  <a:lnTo>
                    <a:pt x="190" y="515"/>
                  </a:lnTo>
                  <a:lnTo>
                    <a:pt x="190" y="509"/>
                  </a:lnTo>
                  <a:lnTo>
                    <a:pt x="190" y="509"/>
                  </a:lnTo>
                  <a:lnTo>
                    <a:pt x="190" y="502"/>
                  </a:lnTo>
                  <a:lnTo>
                    <a:pt x="188" y="497"/>
                  </a:lnTo>
                  <a:lnTo>
                    <a:pt x="184" y="491"/>
                  </a:lnTo>
                  <a:lnTo>
                    <a:pt x="181" y="486"/>
                  </a:lnTo>
                  <a:lnTo>
                    <a:pt x="176" y="483"/>
                  </a:lnTo>
                  <a:lnTo>
                    <a:pt x="170" y="480"/>
                  </a:lnTo>
                  <a:lnTo>
                    <a:pt x="165" y="477"/>
                  </a:lnTo>
                  <a:lnTo>
                    <a:pt x="159" y="477"/>
                  </a:lnTo>
                  <a:lnTo>
                    <a:pt x="159" y="47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649E60EE-A715-432B-9BDD-BDD540A7197E}"/>
              </a:ext>
            </a:extLst>
          </p:cNvPr>
          <p:cNvSpPr txBox="1"/>
          <p:nvPr/>
        </p:nvSpPr>
        <p:spPr>
          <a:xfrm>
            <a:off x="7522763" y="1902173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TextBox 34">
            <a:extLst>
              <a:ext uri="{FF2B5EF4-FFF2-40B4-BE49-F238E27FC236}">
                <a16:creationId xmlns:a16="http://schemas.microsoft.com/office/drawing/2014/main" id="{F1945853-130C-4898-836A-C3B06A8C9249}"/>
              </a:ext>
            </a:extLst>
          </p:cNvPr>
          <p:cNvSpPr txBox="1"/>
          <p:nvPr/>
        </p:nvSpPr>
        <p:spPr>
          <a:xfrm>
            <a:off x="7538204" y="2275205"/>
            <a:ext cx="3553460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C450039-361F-46FE-B0B4-889358A73D69}"/>
              </a:ext>
            </a:extLst>
          </p:cNvPr>
          <p:cNvSpPr txBox="1"/>
          <p:nvPr/>
        </p:nvSpPr>
        <p:spPr>
          <a:xfrm>
            <a:off x="7538003" y="3292231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TextBox 34">
            <a:extLst>
              <a:ext uri="{FF2B5EF4-FFF2-40B4-BE49-F238E27FC236}">
                <a16:creationId xmlns:a16="http://schemas.microsoft.com/office/drawing/2014/main" id="{53195EB6-62A9-429D-B984-EC89789A5D90}"/>
              </a:ext>
            </a:extLst>
          </p:cNvPr>
          <p:cNvSpPr txBox="1"/>
          <p:nvPr/>
        </p:nvSpPr>
        <p:spPr>
          <a:xfrm>
            <a:off x="7553444" y="3665220"/>
            <a:ext cx="3553460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24BAE74-2B04-4277-B530-BC60860E8684}"/>
              </a:ext>
            </a:extLst>
          </p:cNvPr>
          <p:cNvSpPr txBox="1"/>
          <p:nvPr/>
        </p:nvSpPr>
        <p:spPr>
          <a:xfrm>
            <a:off x="7553243" y="4668319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TextBox 34">
            <a:extLst>
              <a:ext uri="{FF2B5EF4-FFF2-40B4-BE49-F238E27FC236}">
                <a16:creationId xmlns:a16="http://schemas.microsoft.com/office/drawing/2014/main" id="{9490CA93-333B-475C-AC66-2DFB2FFDA9DA}"/>
              </a:ext>
            </a:extLst>
          </p:cNvPr>
          <p:cNvSpPr txBox="1"/>
          <p:nvPr/>
        </p:nvSpPr>
        <p:spPr>
          <a:xfrm>
            <a:off x="7568684" y="5041265"/>
            <a:ext cx="3553460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885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5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750"/>
                            </p:stCondLst>
                            <p:childTnLst>
                              <p:par>
                                <p:cTn id="7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000"/>
                            </p:stCondLst>
                            <p:childTnLst>
                              <p:par>
                                <p:cTn id="8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5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83A24C0-2596-4E3E-BBEC-79DDFD7F065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067362" y="1984375"/>
            <a:ext cx="6075363" cy="420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B3F2CB10-A35E-43D1-A0C8-D7C6F4A09D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3575" y="2292350"/>
            <a:ext cx="5715000" cy="1588"/>
          </a:xfrm>
          <a:prstGeom prst="line">
            <a:avLst/>
          </a:prstGeom>
          <a:noFill/>
          <a:ln w="15875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2058ADFA-5246-488D-A2F5-1B827B932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3575" y="2749550"/>
            <a:ext cx="5715000" cy="1588"/>
          </a:xfrm>
          <a:prstGeom prst="line">
            <a:avLst/>
          </a:prstGeom>
          <a:noFill/>
          <a:ln w="15875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091F5470-E89C-469C-9499-E58179B61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3575" y="3206750"/>
            <a:ext cx="5715000" cy="1588"/>
          </a:xfrm>
          <a:prstGeom prst="line">
            <a:avLst/>
          </a:prstGeom>
          <a:noFill/>
          <a:ln w="15875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9BA4DF35-DAF6-4126-BDFF-5E39F97289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3575" y="3660775"/>
            <a:ext cx="5715000" cy="1588"/>
          </a:xfrm>
          <a:prstGeom prst="line">
            <a:avLst/>
          </a:prstGeom>
          <a:noFill/>
          <a:ln w="15875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82FD224B-4C2B-4C05-8FA0-3DDBDD93C5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3575" y="4117975"/>
            <a:ext cx="5715000" cy="1588"/>
          </a:xfrm>
          <a:prstGeom prst="line">
            <a:avLst/>
          </a:prstGeom>
          <a:noFill/>
          <a:ln w="15875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10BC2A6D-9D87-40CA-B167-0521E03574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3575" y="4575175"/>
            <a:ext cx="5715000" cy="1588"/>
          </a:xfrm>
          <a:prstGeom prst="line">
            <a:avLst/>
          </a:prstGeom>
          <a:noFill/>
          <a:ln w="15875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4AA680D5-55DC-4F1B-A658-5C5E40AD6F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3575" y="5032375"/>
            <a:ext cx="5715000" cy="1588"/>
          </a:xfrm>
          <a:prstGeom prst="line">
            <a:avLst/>
          </a:prstGeom>
          <a:noFill/>
          <a:ln w="15875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E23BB59-447D-4C0D-959D-C308B3C5CEBB}"/>
              </a:ext>
            </a:extLst>
          </p:cNvPr>
          <p:cNvSpPr/>
          <p:nvPr/>
        </p:nvSpPr>
        <p:spPr bwMode="auto">
          <a:xfrm>
            <a:off x="1926200" y="2771775"/>
            <a:ext cx="1406525" cy="2260600"/>
          </a:xfrm>
          <a:custGeom>
            <a:avLst/>
            <a:gdLst/>
            <a:ahLst/>
            <a:cxnLst>
              <a:cxn ang="0">
                <a:pos x="444" y="0"/>
              </a:cxn>
              <a:cxn ang="0">
                <a:pos x="0" y="1424"/>
              </a:cxn>
              <a:cxn ang="0">
                <a:pos x="886" y="1424"/>
              </a:cxn>
              <a:cxn ang="0">
                <a:pos x="444" y="0"/>
              </a:cxn>
            </a:cxnLst>
            <a:rect l="0" t="0" r="r" b="b"/>
            <a:pathLst>
              <a:path w="886" h="1424">
                <a:moveTo>
                  <a:pt x="444" y="0"/>
                </a:moveTo>
                <a:lnTo>
                  <a:pt x="0" y="1424"/>
                </a:lnTo>
                <a:lnTo>
                  <a:pt x="886" y="1424"/>
                </a:lnTo>
                <a:lnTo>
                  <a:pt x="444" y="0"/>
                </a:ln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5A91598-4787-4307-9124-555654011FE9}"/>
              </a:ext>
            </a:extLst>
          </p:cNvPr>
          <p:cNvSpPr/>
          <p:nvPr/>
        </p:nvSpPr>
        <p:spPr bwMode="auto">
          <a:xfrm>
            <a:off x="2983475" y="1987550"/>
            <a:ext cx="1406525" cy="3044825"/>
          </a:xfrm>
          <a:custGeom>
            <a:avLst/>
            <a:gdLst/>
            <a:ahLst/>
            <a:cxnLst>
              <a:cxn ang="0">
                <a:pos x="442" y="0"/>
              </a:cxn>
              <a:cxn ang="0">
                <a:pos x="0" y="1918"/>
              </a:cxn>
              <a:cxn ang="0">
                <a:pos x="886" y="1918"/>
              </a:cxn>
              <a:cxn ang="0">
                <a:pos x="442" y="0"/>
              </a:cxn>
            </a:cxnLst>
            <a:rect l="0" t="0" r="r" b="b"/>
            <a:pathLst>
              <a:path w="886" h="1918">
                <a:moveTo>
                  <a:pt x="442" y="0"/>
                </a:moveTo>
                <a:lnTo>
                  <a:pt x="0" y="1918"/>
                </a:lnTo>
                <a:lnTo>
                  <a:pt x="886" y="1918"/>
                </a:lnTo>
                <a:lnTo>
                  <a:pt x="442" y="0"/>
                </a:lnTo>
                <a:close/>
              </a:path>
            </a:pathLst>
          </a:custGeom>
          <a:solidFill>
            <a:srgbClr val="26262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BA5A3E4-A61D-426B-B6D3-515B9BD5D81C}"/>
              </a:ext>
            </a:extLst>
          </p:cNvPr>
          <p:cNvSpPr/>
          <p:nvPr/>
        </p:nvSpPr>
        <p:spPr bwMode="auto">
          <a:xfrm>
            <a:off x="4093137" y="2771775"/>
            <a:ext cx="1406525" cy="2260600"/>
          </a:xfrm>
          <a:custGeom>
            <a:avLst/>
            <a:gdLst/>
            <a:ahLst/>
            <a:cxnLst>
              <a:cxn ang="0">
                <a:pos x="445" y="0"/>
              </a:cxn>
              <a:cxn ang="0">
                <a:pos x="0" y="1424"/>
              </a:cxn>
              <a:cxn ang="0">
                <a:pos x="886" y="1424"/>
              </a:cxn>
              <a:cxn ang="0">
                <a:pos x="445" y="0"/>
              </a:cxn>
            </a:cxnLst>
            <a:rect l="0" t="0" r="r" b="b"/>
            <a:pathLst>
              <a:path w="886" h="1424">
                <a:moveTo>
                  <a:pt x="445" y="0"/>
                </a:moveTo>
                <a:lnTo>
                  <a:pt x="0" y="1424"/>
                </a:lnTo>
                <a:lnTo>
                  <a:pt x="886" y="1424"/>
                </a:lnTo>
                <a:lnTo>
                  <a:pt x="445" y="0"/>
                </a:ln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59E672F2-A8D7-4C4E-97CB-BC066F6B80E0}"/>
              </a:ext>
            </a:extLst>
          </p:cNvPr>
          <p:cNvSpPr/>
          <p:nvPr/>
        </p:nvSpPr>
        <p:spPr bwMode="auto">
          <a:xfrm>
            <a:off x="5279000" y="3735388"/>
            <a:ext cx="1090613" cy="1296988"/>
          </a:xfrm>
          <a:custGeom>
            <a:avLst/>
            <a:gdLst/>
            <a:ahLst/>
            <a:cxnLst>
              <a:cxn ang="0">
                <a:pos x="342" y="0"/>
              </a:cxn>
              <a:cxn ang="0">
                <a:pos x="0" y="817"/>
              </a:cxn>
              <a:cxn ang="0">
                <a:pos x="687" y="817"/>
              </a:cxn>
              <a:cxn ang="0">
                <a:pos x="342" y="0"/>
              </a:cxn>
            </a:cxnLst>
            <a:rect l="0" t="0" r="r" b="b"/>
            <a:pathLst>
              <a:path w="687" h="817">
                <a:moveTo>
                  <a:pt x="342" y="0"/>
                </a:moveTo>
                <a:lnTo>
                  <a:pt x="0" y="817"/>
                </a:lnTo>
                <a:lnTo>
                  <a:pt x="687" y="817"/>
                </a:lnTo>
                <a:lnTo>
                  <a:pt x="342" y="0"/>
                </a:lnTo>
                <a:close/>
              </a:path>
            </a:pathLst>
          </a:custGeom>
          <a:solidFill>
            <a:srgbClr val="26262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C36CB83-3F35-4635-9CAF-A5BEA2435ACA}"/>
              </a:ext>
            </a:extLst>
          </p:cNvPr>
          <p:cNvSpPr/>
          <p:nvPr/>
        </p:nvSpPr>
        <p:spPr bwMode="auto">
          <a:xfrm>
            <a:off x="1529325" y="2047875"/>
            <a:ext cx="5613400" cy="3371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24"/>
              </a:cxn>
              <a:cxn ang="0">
                <a:pos x="3536" y="2124"/>
              </a:cxn>
            </a:cxnLst>
            <a:rect l="0" t="0" r="r" b="b"/>
            <a:pathLst>
              <a:path w="3536" h="2124">
                <a:moveTo>
                  <a:pt x="0" y="0"/>
                </a:moveTo>
                <a:lnTo>
                  <a:pt x="0" y="2124"/>
                </a:lnTo>
                <a:lnTo>
                  <a:pt x="3536" y="2124"/>
                </a:lnTo>
              </a:path>
            </a:pathLst>
          </a:custGeom>
          <a:noFill/>
          <a:ln w="30163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E07E461-BB21-41D6-A026-7CCE3473E32C}"/>
              </a:ext>
            </a:extLst>
          </p:cNvPr>
          <p:cNvSpPr/>
          <p:nvPr/>
        </p:nvSpPr>
        <p:spPr bwMode="auto">
          <a:xfrm>
            <a:off x="1081650" y="4203700"/>
            <a:ext cx="731838" cy="1797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32"/>
              </a:cxn>
              <a:cxn ang="0">
                <a:pos x="461" y="1132"/>
              </a:cxn>
            </a:cxnLst>
            <a:rect l="0" t="0" r="r" b="b"/>
            <a:pathLst>
              <a:path w="461" h="1132">
                <a:moveTo>
                  <a:pt x="0" y="0"/>
                </a:moveTo>
                <a:lnTo>
                  <a:pt x="0" y="1132"/>
                </a:lnTo>
                <a:lnTo>
                  <a:pt x="461" y="1132"/>
                </a:lnTo>
              </a:path>
            </a:pathLst>
          </a:custGeom>
          <a:noFill/>
          <a:ln w="26988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11EC4E-A3BD-4D35-814D-60C7EA3B3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425" y="5786898"/>
            <a:ext cx="123110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370EC6A3-0F9B-4296-9E88-FDE372E03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375" y="5772150"/>
            <a:ext cx="65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22" name="矩形: 圆角 17">
            <a:extLst>
              <a:ext uri="{FF2B5EF4-FFF2-40B4-BE49-F238E27FC236}">
                <a16:creationId xmlns:a16="http://schemas.microsoft.com/office/drawing/2014/main" id="{2994F159-58E5-4891-8D8A-FD9D37E24D87}"/>
              </a:ext>
            </a:extLst>
          </p:cNvPr>
          <p:cNvSpPr/>
          <p:nvPr/>
        </p:nvSpPr>
        <p:spPr>
          <a:xfrm>
            <a:off x="7944135" y="2262310"/>
            <a:ext cx="464363" cy="464363"/>
          </a:xfrm>
          <a:prstGeom prst="roundRect">
            <a:avLst/>
          </a:prstGeom>
          <a:noFill/>
          <a:ln>
            <a:solidFill>
              <a:srgbClr val="28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571F42C-F3B0-477E-B7C0-AE61F4BD5BE1}"/>
              </a:ext>
            </a:extLst>
          </p:cNvPr>
          <p:cNvSpPr txBox="1"/>
          <p:nvPr/>
        </p:nvSpPr>
        <p:spPr>
          <a:xfrm>
            <a:off x="8540275" y="2154555"/>
            <a:ext cx="2517817" cy="88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here.</a:t>
            </a:r>
          </a:p>
        </p:txBody>
      </p:sp>
      <p:sp>
        <p:nvSpPr>
          <p:cNvPr id="24" name="矩形: 圆角 19">
            <a:extLst>
              <a:ext uri="{FF2B5EF4-FFF2-40B4-BE49-F238E27FC236}">
                <a16:creationId xmlns:a16="http://schemas.microsoft.com/office/drawing/2014/main" id="{FE6EF438-646C-452B-BA4C-04EF1C409238}"/>
              </a:ext>
            </a:extLst>
          </p:cNvPr>
          <p:cNvSpPr/>
          <p:nvPr/>
        </p:nvSpPr>
        <p:spPr>
          <a:xfrm>
            <a:off x="7956040" y="3247382"/>
            <a:ext cx="464363" cy="464363"/>
          </a:xfrm>
          <a:prstGeom prst="roundRect">
            <a:avLst/>
          </a:prstGeom>
          <a:noFill/>
          <a:ln>
            <a:solidFill>
              <a:srgbClr val="28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AD89742-04AD-4F7E-923F-7025A1BB532A}"/>
              </a:ext>
            </a:extLst>
          </p:cNvPr>
          <p:cNvSpPr txBox="1"/>
          <p:nvPr/>
        </p:nvSpPr>
        <p:spPr>
          <a:xfrm>
            <a:off x="8552180" y="3139627"/>
            <a:ext cx="2517817" cy="88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here.</a:t>
            </a:r>
          </a:p>
        </p:txBody>
      </p:sp>
      <p:sp>
        <p:nvSpPr>
          <p:cNvPr id="26" name="矩形: 圆角 21">
            <a:extLst>
              <a:ext uri="{FF2B5EF4-FFF2-40B4-BE49-F238E27FC236}">
                <a16:creationId xmlns:a16="http://schemas.microsoft.com/office/drawing/2014/main" id="{87037E5E-CDA3-44A1-A7DD-9F7F66A2B24B}"/>
              </a:ext>
            </a:extLst>
          </p:cNvPr>
          <p:cNvSpPr/>
          <p:nvPr/>
        </p:nvSpPr>
        <p:spPr>
          <a:xfrm>
            <a:off x="7967231" y="4186361"/>
            <a:ext cx="464363" cy="464363"/>
          </a:xfrm>
          <a:prstGeom prst="roundRect">
            <a:avLst/>
          </a:prstGeom>
          <a:noFill/>
          <a:ln>
            <a:solidFill>
              <a:srgbClr val="28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ABF9756-185C-4E20-9E35-1BA132210774}"/>
              </a:ext>
            </a:extLst>
          </p:cNvPr>
          <p:cNvSpPr txBox="1"/>
          <p:nvPr/>
        </p:nvSpPr>
        <p:spPr>
          <a:xfrm>
            <a:off x="8563371" y="4078606"/>
            <a:ext cx="2517817" cy="88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here.</a:t>
            </a:r>
          </a:p>
        </p:txBody>
      </p:sp>
      <p:sp>
        <p:nvSpPr>
          <p:cNvPr id="28" name="矩形: 圆角 23">
            <a:extLst>
              <a:ext uri="{FF2B5EF4-FFF2-40B4-BE49-F238E27FC236}">
                <a16:creationId xmlns:a16="http://schemas.microsoft.com/office/drawing/2014/main" id="{A455C738-8560-40CF-8E1A-6A3BDC520597}"/>
              </a:ext>
            </a:extLst>
          </p:cNvPr>
          <p:cNvSpPr/>
          <p:nvPr/>
        </p:nvSpPr>
        <p:spPr>
          <a:xfrm>
            <a:off x="7980540" y="5086202"/>
            <a:ext cx="464363" cy="464363"/>
          </a:xfrm>
          <a:prstGeom prst="roundRect">
            <a:avLst/>
          </a:prstGeom>
          <a:noFill/>
          <a:ln>
            <a:solidFill>
              <a:srgbClr val="28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85BAA93-F213-496A-873C-75F325AFADD1}"/>
              </a:ext>
            </a:extLst>
          </p:cNvPr>
          <p:cNvSpPr txBox="1"/>
          <p:nvPr/>
        </p:nvSpPr>
        <p:spPr>
          <a:xfrm>
            <a:off x="8576680" y="4978447"/>
            <a:ext cx="2517817" cy="88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here.</a:t>
            </a:r>
          </a:p>
        </p:txBody>
      </p:sp>
    </p:spTree>
    <p:extLst>
      <p:ext uri="{BB962C8B-B14F-4D97-AF65-F5344CB8AC3E}">
        <p14:creationId xmlns:p14="http://schemas.microsoft.com/office/powerpoint/2010/main" val="2517538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/>
      <p:bldP spid="25" grpId="0" bldLvl="0"/>
      <p:bldP spid="27" grpId="0" bldLvl="0"/>
      <p:bldP spid="29" grpId="0" bldLvl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A2952E5-F410-4007-A9C3-5523E85AC911}"/>
              </a:ext>
            </a:extLst>
          </p:cNvPr>
          <p:cNvSpPr/>
          <p:nvPr/>
        </p:nvSpPr>
        <p:spPr>
          <a:xfrm>
            <a:off x="2237156" y="1848274"/>
            <a:ext cx="3858844" cy="3858844"/>
          </a:xfrm>
          <a:prstGeom prst="ellipse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EB89131-6189-4C14-A951-802475E9A5CC}"/>
              </a:ext>
            </a:extLst>
          </p:cNvPr>
          <p:cNvGrpSpPr/>
          <p:nvPr/>
        </p:nvGrpSpPr>
        <p:grpSpPr>
          <a:xfrm flipH="1">
            <a:off x="762133" y="3878318"/>
            <a:ext cx="2356775" cy="2356775"/>
            <a:chOff x="1269667" y="1823914"/>
            <a:chExt cx="4093043" cy="4093043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03B9C5A-736D-481D-A329-44CA8A9A0ED5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38041CB-0166-4AFF-9B41-955EE7801E1C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9A5EA8CD-D493-4421-8C7F-AB503D6AC190}"/>
              </a:ext>
            </a:extLst>
          </p:cNvPr>
          <p:cNvSpPr txBox="1"/>
          <p:nvPr/>
        </p:nvSpPr>
        <p:spPr>
          <a:xfrm>
            <a:off x="7302046" y="1900062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TextBox 34">
            <a:extLst>
              <a:ext uri="{FF2B5EF4-FFF2-40B4-BE49-F238E27FC236}">
                <a16:creationId xmlns:a16="http://schemas.microsoft.com/office/drawing/2014/main" id="{361E2C0C-CB0E-4EDF-B256-799B236BD1EB}"/>
              </a:ext>
            </a:extLst>
          </p:cNvPr>
          <p:cNvSpPr txBox="1"/>
          <p:nvPr/>
        </p:nvSpPr>
        <p:spPr>
          <a:xfrm>
            <a:off x="7317487" y="2273094"/>
            <a:ext cx="3553460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FCD6FC-4C6F-4C0C-AD0C-42834F3F8E80}"/>
              </a:ext>
            </a:extLst>
          </p:cNvPr>
          <p:cNvSpPr txBox="1"/>
          <p:nvPr/>
        </p:nvSpPr>
        <p:spPr>
          <a:xfrm>
            <a:off x="7317286" y="3290120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Box 34">
            <a:extLst>
              <a:ext uri="{FF2B5EF4-FFF2-40B4-BE49-F238E27FC236}">
                <a16:creationId xmlns:a16="http://schemas.microsoft.com/office/drawing/2014/main" id="{E26E06E8-2985-4C5B-A67A-BE0A8D3BFDBA}"/>
              </a:ext>
            </a:extLst>
          </p:cNvPr>
          <p:cNvSpPr txBox="1"/>
          <p:nvPr/>
        </p:nvSpPr>
        <p:spPr>
          <a:xfrm>
            <a:off x="7332727" y="3663109"/>
            <a:ext cx="3553460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E18DCA-736B-4AB6-AA72-505F632EB023}"/>
              </a:ext>
            </a:extLst>
          </p:cNvPr>
          <p:cNvSpPr txBox="1"/>
          <p:nvPr/>
        </p:nvSpPr>
        <p:spPr>
          <a:xfrm>
            <a:off x="7332526" y="4666208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TextBox 34">
            <a:extLst>
              <a:ext uri="{FF2B5EF4-FFF2-40B4-BE49-F238E27FC236}">
                <a16:creationId xmlns:a16="http://schemas.microsoft.com/office/drawing/2014/main" id="{21777031-A5D5-482D-9735-72839AAB8CDD}"/>
              </a:ext>
            </a:extLst>
          </p:cNvPr>
          <p:cNvSpPr txBox="1"/>
          <p:nvPr/>
        </p:nvSpPr>
        <p:spPr>
          <a:xfrm>
            <a:off x="7347967" y="5039154"/>
            <a:ext cx="3553460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96544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53" name="Picture Placeholder 1">
            <a:extLst>
              <a:ext uri="{FF2B5EF4-FFF2-40B4-BE49-F238E27FC236}">
                <a16:creationId xmlns:a16="http://schemas.microsoft.com/office/drawing/2014/main" id="{3A3F8969-B85D-4E01-A532-E11AD579C488}"/>
              </a:ext>
            </a:extLst>
          </p:cNvPr>
          <p:cNvSpPr txBox="1">
            <a:spLocks/>
          </p:cNvSpPr>
          <p:nvPr/>
        </p:nvSpPr>
        <p:spPr>
          <a:xfrm>
            <a:off x="7797504" y="1546617"/>
            <a:ext cx="3274850" cy="4384727"/>
          </a:xfrm>
          <a:custGeom>
            <a:avLst/>
            <a:gdLst>
              <a:gd name="connsiteX0" fmla="*/ 0 w 3181350"/>
              <a:gd name="connsiteY0" fmla="*/ 0 h 3181350"/>
              <a:gd name="connsiteX1" fmla="*/ 3181350 w 3181350"/>
              <a:gd name="connsiteY1" fmla="*/ 0 h 3181350"/>
              <a:gd name="connsiteX2" fmla="*/ 3181350 w 3181350"/>
              <a:gd name="connsiteY2" fmla="*/ 3181350 h 3181350"/>
              <a:gd name="connsiteX3" fmla="*/ 0 w 3181350"/>
              <a:gd name="connsiteY3" fmla="*/ 3181350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1350" h="3181350">
                <a:moveTo>
                  <a:pt x="0" y="0"/>
                </a:moveTo>
                <a:lnTo>
                  <a:pt x="3181350" y="0"/>
                </a:lnTo>
                <a:lnTo>
                  <a:pt x="3181350" y="3181350"/>
                </a:lnTo>
                <a:lnTo>
                  <a:pt x="0" y="318135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B5BE03E-F7D7-4A98-BDF0-FDDA32379C5D}"/>
              </a:ext>
            </a:extLst>
          </p:cNvPr>
          <p:cNvSpPr txBox="1"/>
          <p:nvPr/>
        </p:nvSpPr>
        <p:spPr>
          <a:xfrm>
            <a:off x="1119646" y="4098334"/>
            <a:ext cx="2658171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here. Please enter text here.</a:t>
            </a:r>
          </a:p>
        </p:txBody>
      </p:sp>
      <p:sp>
        <p:nvSpPr>
          <p:cNvPr id="58" name="Google Shape;86;p19">
            <a:extLst>
              <a:ext uri="{FF2B5EF4-FFF2-40B4-BE49-F238E27FC236}">
                <a16:creationId xmlns:a16="http://schemas.microsoft.com/office/drawing/2014/main" id="{578E6466-B7F7-403F-8CE6-941A998CFB46}"/>
              </a:ext>
            </a:extLst>
          </p:cNvPr>
          <p:cNvSpPr txBox="1"/>
          <p:nvPr/>
        </p:nvSpPr>
        <p:spPr>
          <a:xfrm>
            <a:off x="1001459" y="1546617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YOUR TITLE HERE</a:t>
            </a:r>
            <a:endParaRPr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TextBox 24">
            <a:extLst>
              <a:ext uri="{FF2B5EF4-FFF2-40B4-BE49-F238E27FC236}">
                <a16:creationId xmlns:a16="http://schemas.microsoft.com/office/drawing/2014/main" id="{E821C74E-DE46-4F75-907D-CA69D84E7C38}"/>
              </a:ext>
            </a:extLst>
          </p:cNvPr>
          <p:cNvSpPr txBox="1"/>
          <p:nvPr/>
        </p:nvSpPr>
        <p:spPr>
          <a:xfrm>
            <a:off x="1022280" y="2221085"/>
            <a:ext cx="5073720" cy="1569644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A24D5C5-8F38-44D4-8CC9-DD8B9CFAC2C6}"/>
              </a:ext>
            </a:extLst>
          </p:cNvPr>
          <p:cNvGrpSpPr/>
          <p:nvPr/>
        </p:nvGrpSpPr>
        <p:grpSpPr>
          <a:xfrm flipH="1">
            <a:off x="5926736" y="4350581"/>
            <a:ext cx="2926943" cy="2926943"/>
            <a:chOff x="1269667" y="1823914"/>
            <a:chExt cx="4093043" cy="4093043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A34DD85F-06AF-4738-A873-2B03F5EE822A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F7B4A05E-A80B-4B1A-B2D7-17E7D5865ED9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276627DB-BBE6-439B-A9E0-FEE9ED111026}"/>
              </a:ext>
            </a:extLst>
          </p:cNvPr>
          <p:cNvSpPr txBox="1"/>
          <p:nvPr/>
        </p:nvSpPr>
        <p:spPr>
          <a:xfrm>
            <a:off x="4458575" y="4108011"/>
            <a:ext cx="2658171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here. Please enter text here.</a:t>
            </a:r>
          </a:p>
        </p:txBody>
      </p:sp>
    </p:spTree>
    <p:extLst>
      <p:ext uri="{BB962C8B-B14F-4D97-AF65-F5344CB8AC3E}">
        <p14:creationId xmlns:p14="http://schemas.microsoft.com/office/powerpoint/2010/main" val="2579035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ldLvl="0"/>
      <p:bldP spid="59" grpId="0"/>
      <p:bldP spid="63" grpId="0" bldLvl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2FA4BFD-6137-441C-A7C4-1C21BEA281FC}"/>
              </a:ext>
            </a:extLst>
          </p:cNvPr>
          <p:cNvGrpSpPr/>
          <p:nvPr/>
        </p:nvGrpSpPr>
        <p:grpSpPr>
          <a:xfrm>
            <a:off x="1516062" y="2008797"/>
            <a:ext cx="9052632" cy="2200921"/>
            <a:chOff x="2734046" y="4852153"/>
            <a:chExt cx="15044112" cy="3657600"/>
          </a:xfrm>
        </p:grpSpPr>
        <p:sp>
          <p:nvSpPr>
            <p:cNvPr id="7" name="Shape 711">
              <a:extLst>
                <a:ext uri="{FF2B5EF4-FFF2-40B4-BE49-F238E27FC236}">
                  <a16:creationId xmlns:a16="http://schemas.microsoft.com/office/drawing/2014/main" id="{CC43333C-52EF-4558-95B9-AA13A41BBB48}"/>
                </a:ext>
              </a:extLst>
            </p:cNvPr>
            <p:cNvSpPr/>
            <p:nvPr/>
          </p:nvSpPr>
          <p:spPr>
            <a:xfrm rot="-5400000">
              <a:off x="2541903" y="5044296"/>
              <a:ext cx="3657600" cy="3273313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rgbClr val="FFD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>
                <a:solidFill>
                  <a:srgbClr val="0E0E0E"/>
                </a:solidFill>
                <a:cs typeface="+mn-ea"/>
                <a:sym typeface="+mn-lt"/>
              </a:endParaRPr>
            </a:p>
          </p:txBody>
        </p:sp>
        <p:sp>
          <p:nvSpPr>
            <p:cNvPr id="8" name="Shape 712">
              <a:extLst>
                <a:ext uri="{FF2B5EF4-FFF2-40B4-BE49-F238E27FC236}">
                  <a16:creationId xmlns:a16="http://schemas.microsoft.com/office/drawing/2014/main" id="{BD5740E9-05A4-4ECE-95C4-C9E5C7468894}"/>
                </a:ext>
              </a:extLst>
            </p:cNvPr>
            <p:cNvSpPr/>
            <p:nvPr/>
          </p:nvSpPr>
          <p:spPr>
            <a:xfrm rot="-5400000">
              <a:off x="6465503" y="5044296"/>
              <a:ext cx="3657600" cy="3273313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rgbClr val="FFD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>
                <a:solidFill>
                  <a:srgbClr val="0E0E0E"/>
                </a:solidFill>
                <a:cs typeface="+mn-ea"/>
                <a:sym typeface="+mn-lt"/>
              </a:endParaRPr>
            </a:p>
          </p:txBody>
        </p:sp>
        <p:sp>
          <p:nvSpPr>
            <p:cNvPr id="9" name="Shape 713">
              <a:extLst>
                <a:ext uri="{FF2B5EF4-FFF2-40B4-BE49-F238E27FC236}">
                  <a16:creationId xmlns:a16="http://schemas.microsoft.com/office/drawing/2014/main" id="{A98145D8-9573-491C-83D2-08653A9E6135}"/>
                </a:ext>
              </a:extLst>
            </p:cNvPr>
            <p:cNvSpPr/>
            <p:nvPr/>
          </p:nvSpPr>
          <p:spPr>
            <a:xfrm rot="-5400000">
              <a:off x="10389103" y="5044296"/>
              <a:ext cx="3657600" cy="3273313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rgbClr val="FFD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>
                <a:solidFill>
                  <a:srgbClr val="0E0E0E"/>
                </a:solidFill>
                <a:cs typeface="+mn-ea"/>
                <a:sym typeface="+mn-lt"/>
              </a:endParaRPr>
            </a:p>
          </p:txBody>
        </p:sp>
        <p:sp>
          <p:nvSpPr>
            <p:cNvPr id="10" name="Shape 714">
              <a:extLst>
                <a:ext uri="{FF2B5EF4-FFF2-40B4-BE49-F238E27FC236}">
                  <a16:creationId xmlns:a16="http://schemas.microsoft.com/office/drawing/2014/main" id="{0BDDBF37-7583-4949-A243-13499A3EA1E2}"/>
                </a:ext>
              </a:extLst>
            </p:cNvPr>
            <p:cNvSpPr/>
            <p:nvPr/>
          </p:nvSpPr>
          <p:spPr>
            <a:xfrm rot="-5400000">
              <a:off x="14312702" y="5044296"/>
              <a:ext cx="3657600" cy="3273313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rgbClr val="FFD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>
                <a:solidFill>
                  <a:srgbClr val="0E0E0E"/>
                </a:solidFill>
                <a:cs typeface="+mn-ea"/>
                <a:sym typeface="+mn-lt"/>
              </a:endParaRPr>
            </a:p>
          </p:txBody>
        </p:sp>
        <p:sp>
          <p:nvSpPr>
            <p:cNvPr id="11" name="Shape 729">
              <a:extLst>
                <a:ext uri="{FF2B5EF4-FFF2-40B4-BE49-F238E27FC236}">
                  <a16:creationId xmlns:a16="http://schemas.microsoft.com/office/drawing/2014/main" id="{0E42F91C-9D67-462F-BBD8-BFB9F9405465}"/>
                </a:ext>
              </a:extLst>
            </p:cNvPr>
            <p:cNvSpPr/>
            <p:nvPr/>
          </p:nvSpPr>
          <p:spPr>
            <a:xfrm>
              <a:off x="3945917" y="6202389"/>
              <a:ext cx="924298" cy="924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544" y="98183"/>
                  </a:moveTo>
                  <a:cubicBezTo>
                    <a:pt x="114544" y="101194"/>
                    <a:pt x="112100" y="103638"/>
                    <a:pt x="109088" y="103638"/>
                  </a:cubicBezTo>
                  <a:lnTo>
                    <a:pt x="10911" y="103638"/>
                  </a:lnTo>
                  <a:cubicBezTo>
                    <a:pt x="7900" y="103638"/>
                    <a:pt x="5455" y="101194"/>
                    <a:pt x="5455" y="98183"/>
                  </a:cubicBezTo>
                  <a:lnTo>
                    <a:pt x="5455" y="32727"/>
                  </a:lnTo>
                  <a:cubicBezTo>
                    <a:pt x="5455" y="29716"/>
                    <a:pt x="7900" y="27272"/>
                    <a:pt x="10911" y="27272"/>
                  </a:cubicBezTo>
                  <a:lnTo>
                    <a:pt x="109088" y="27272"/>
                  </a:lnTo>
                  <a:cubicBezTo>
                    <a:pt x="112100" y="27272"/>
                    <a:pt x="114544" y="29716"/>
                    <a:pt x="114544" y="32727"/>
                  </a:cubicBezTo>
                  <a:cubicBezTo>
                    <a:pt x="114544" y="32727"/>
                    <a:pt x="114544" y="98183"/>
                    <a:pt x="114544" y="98183"/>
                  </a:cubicBezTo>
                  <a:close/>
                  <a:moveTo>
                    <a:pt x="109088" y="21816"/>
                  </a:moveTo>
                  <a:lnTo>
                    <a:pt x="69311" y="21816"/>
                  </a:lnTo>
                  <a:lnTo>
                    <a:pt x="80422" y="10705"/>
                  </a:lnTo>
                  <a:cubicBezTo>
                    <a:pt x="80872" y="10827"/>
                    <a:pt x="81333" y="10911"/>
                    <a:pt x="81816" y="10911"/>
                  </a:cubicBezTo>
                  <a:cubicBezTo>
                    <a:pt x="84827" y="10911"/>
                    <a:pt x="87272" y="8466"/>
                    <a:pt x="87272" y="5455"/>
                  </a:cubicBezTo>
                  <a:cubicBezTo>
                    <a:pt x="87272" y="2444"/>
                    <a:pt x="84827" y="0"/>
                    <a:pt x="81816" y="0"/>
                  </a:cubicBezTo>
                  <a:cubicBezTo>
                    <a:pt x="78805" y="0"/>
                    <a:pt x="76361" y="2444"/>
                    <a:pt x="76361" y="5455"/>
                  </a:cubicBezTo>
                  <a:cubicBezTo>
                    <a:pt x="76361" y="5938"/>
                    <a:pt x="76450" y="6405"/>
                    <a:pt x="76566" y="6850"/>
                  </a:cubicBezTo>
                  <a:lnTo>
                    <a:pt x="61600" y="21816"/>
                  </a:lnTo>
                  <a:lnTo>
                    <a:pt x="58405" y="21816"/>
                  </a:lnTo>
                  <a:lnTo>
                    <a:pt x="43433" y="6850"/>
                  </a:lnTo>
                  <a:cubicBezTo>
                    <a:pt x="43550" y="6405"/>
                    <a:pt x="43638" y="5938"/>
                    <a:pt x="43638" y="5455"/>
                  </a:cubicBezTo>
                  <a:cubicBezTo>
                    <a:pt x="43638" y="2444"/>
                    <a:pt x="41194" y="0"/>
                    <a:pt x="38183" y="0"/>
                  </a:cubicBezTo>
                  <a:cubicBezTo>
                    <a:pt x="35172" y="0"/>
                    <a:pt x="32727" y="2444"/>
                    <a:pt x="32727" y="5455"/>
                  </a:cubicBezTo>
                  <a:cubicBezTo>
                    <a:pt x="32727" y="8466"/>
                    <a:pt x="35172" y="10911"/>
                    <a:pt x="38183" y="10911"/>
                  </a:cubicBezTo>
                  <a:cubicBezTo>
                    <a:pt x="38666" y="10911"/>
                    <a:pt x="39127" y="10827"/>
                    <a:pt x="39577" y="10705"/>
                  </a:cubicBezTo>
                  <a:lnTo>
                    <a:pt x="50688" y="21816"/>
                  </a:lnTo>
                  <a:lnTo>
                    <a:pt x="10911" y="21816"/>
                  </a:lnTo>
                  <a:cubicBezTo>
                    <a:pt x="4883" y="21816"/>
                    <a:pt x="0" y="26700"/>
                    <a:pt x="0" y="32727"/>
                  </a:cubicBezTo>
                  <a:lnTo>
                    <a:pt x="0" y="98183"/>
                  </a:lnTo>
                  <a:cubicBezTo>
                    <a:pt x="0" y="104205"/>
                    <a:pt x="4883" y="109094"/>
                    <a:pt x="10911" y="109094"/>
                  </a:cubicBezTo>
                  <a:lnTo>
                    <a:pt x="21816" y="109094"/>
                  </a:lnTo>
                  <a:lnTo>
                    <a:pt x="21816" y="117272"/>
                  </a:lnTo>
                  <a:cubicBezTo>
                    <a:pt x="21816" y="118783"/>
                    <a:pt x="23038" y="120000"/>
                    <a:pt x="24544" y="120000"/>
                  </a:cubicBezTo>
                  <a:cubicBezTo>
                    <a:pt x="26050" y="120000"/>
                    <a:pt x="27272" y="118783"/>
                    <a:pt x="27272" y="117272"/>
                  </a:cubicBezTo>
                  <a:lnTo>
                    <a:pt x="27272" y="114544"/>
                  </a:lnTo>
                  <a:lnTo>
                    <a:pt x="92727" y="114544"/>
                  </a:lnTo>
                  <a:lnTo>
                    <a:pt x="92727" y="117272"/>
                  </a:lnTo>
                  <a:cubicBezTo>
                    <a:pt x="92727" y="118783"/>
                    <a:pt x="93950" y="120000"/>
                    <a:pt x="95455" y="120000"/>
                  </a:cubicBezTo>
                  <a:cubicBezTo>
                    <a:pt x="96961" y="120000"/>
                    <a:pt x="98183" y="118783"/>
                    <a:pt x="98183" y="117272"/>
                  </a:cubicBezTo>
                  <a:lnTo>
                    <a:pt x="98183" y="109094"/>
                  </a:lnTo>
                  <a:lnTo>
                    <a:pt x="109088" y="109094"/>
                  </a:lnTo>
                  <a:cubicBezTo>
                    <a:pt x="115116" y="109094"/>
                    <a:pt x="120000" y="104205"/>
                    <a:pt x="120000" y="98183"/>
                  </a:cubicBezTo>
                  <a:lnTo>
                    <a:pt x="120000" y="32727"/>
                  </a:lnTo>
                  <a:cubicBezTo>
                    <a:pt x="120000" y="26700"/>
                    <a:pt x="115116" y="21816"/>
                    <a:pt x="109088" y="21816"/>
                  </a:cubicBezTo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txBody>
            <a:bodyPr lIns="38075" tIns="38075" rIns="38075" bIns="380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3000">
                <a:solidFill>
                  <a:srgbClr val="0E0E0E"/>
                </a:solidFill>
                <a:cs typeface="+mn-ea"/>
                <a:sym typeface="+mn-lt"/>
              </a:endParaRPr>
            </a:p>
          </p:txBody>
        </p:sp>
        <p:sp>
          <p:nvSpPr>
            <p:cNvPr id="12" name="Shape 730">
              <a:extLst>
                <a:ext uri="{FF2B5EF4-FFF2-40B4-BE49-F238E27FC236}">
                  <a16:creationId xmlns:a16="http://schemas.microsoft.com/office/drawing/2014/main" id="{8366A4EF-A92B-4BEA-9817-C77A7A9545E3}"/>
                </a:ext>
              </a:extLst>
            </p:cNvPr>
            <p:cNvSpPr/>
            <p:nvPr/>
          </p:nvSpPr>
          <p:spPr>
            <a:xfrm>
              <a:off x="7837886" y="6373064"/>
              <a:ext cx="924298" cy="50416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088" y="100000"/>
                  </a:moveTo>
                  <a:cubicBezTo>
                    <a:pt x="109088" y="105527"/>
                    <a:pt x="106644" y="110000"/>
                    <a:pt x="103638" y="110000"/>
                  </a:cubicBezTo>
                  <a:lnTo>
                    <a:pt x="10911" y="110000"/>
                  </a:lnTo>
                  <a:cubicBezTo>
                    <a:pt x="7900" y="110000"/>
                    <a:pt x="5455" y="105527"/>
                    <a:pt x="5455" y="100000"/>
                  </a:cubicBezTo>
                  <a:lnTo>
                    <a:pt x="5455" y="20000"/>
                  </a:lnTo>
                  <a:cubicBezTo>
                    <a:pt x="5455" y="14483"/>
                    <a:pt x="7900" y="10000"/>
                    <a:pt x="10911" y="10000"/>
                  </a:cubicBezTo>
                  <a:lnTo>
                    <a:pt x="103638" y="10000"/>
                  </a:lnTo>
                  <a:cubicBezTo>
                    <a:pt x="106644" y="10000"/>
                    <a:pt x="109088" y="14483"/>
                    <a:pt x="109088" y="20000"/>
                  </a:cubicBezTo>
                  <a:cubicBezTo>
                    <a:pt x="109088" y="20000"/>
                    <a:pt x="109088" y="100000"/>
                    <a:pt x="109088" y="100000"/>
                  </a:cubicBezTo>
                  <a:close/>
                  <a:moveTo>
                    <a:pt x="114544" y="40000"/>
                  </a:moveTo>
                  <a:lnTo>
                    <a:pt x="114544" y="20000"/>
                  </a:lnTo>
                  <a:cubicBezTo>
                    <a:pt x="114544" y="8955"/>
                    <a:pt x="109661" y="0"/>
                    <a:pt x="103638" y="0"/>
                  </a:cubicBezTo>
                  <a:lnTo>
                    <a:pt x="10911" y="0"/>
                  </a:lnTo>
                  <a:cubicBezTo>
                    <a:pt x="4883" y="0"/>
                    <a:pt x="0" y="8955"/>
                    <a:pt x="0" y="20000"/>
                  </a:cubicBezTo>
                  <a:lnTo>
                    <a:pt x="0" y="100000"/>
                  </a:lnTo>
                  <a:cubicBezTo>
                    <a:pt x="0" y="111050"/>
                    <a:pt x="4883" y="120000"/>
                    <a:pt x="10911" y="120000"/>
                  </a:cubicBezTo>
                  <a:lnTo>
                    <a:pt x="103638" y="120000"/>
                  </a:lnTo>
                  <a:cubicBezTo>
                    <a:pt x="109661" y="120000"/>
                    <a:pt x="114544" y="111050"/>
                    <a:pt x="114544" y="100000"/>
                  </a:cubicBezTo>
                  <a:lnTo>
                    <a:pt x="114544" y="80000"/>
                  </a:lnTo>
                  <a:cubicBezTo>
                    <a:pt x="117555" y="80000"/>
                    <a:pt x="120000" y="75527"/>
                    <a:pt x="120000" y="70000"/>
                  </a:cubicBezTo>
                  <a:lnTo>
                    <a:pt x="120000" y="50000"/>
                  </a:lnTo>
                  <a:cubicBezTo>
                    <a:pt x="120000" y="44483"/>
                    <a:pt x="117555" y="40000"/>
                    <a:pt x="114544" y="40000"/>
                  </a:cubicBezTo>
                  <a:moveTo>
                    <a:pt x="10911" y="100000"/>
                  </a:moveTo>
                  <a:lnTo>
                    <a:pt x="38183" y="100000"/>
                  </a:lnTo>
                  <a:lnTo>
                    <a:pt x="38183" y="20000"/>
                  </a:lnTo>
                  <a:lnTo>
                    <a:pt x="10911" y="20000"/>
                  </a:lnTo>
                  <a:cubicBezTo>
                    <a:pt x="10911" y="20000"/>
                    <a:pt x="10911" y="100000"/>
                    <a:pt x="10911" y="100000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txBody>
            <a:bodyPr lIns="38075" tIns="38075" rIns="38075" bIns="380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3000">
                <a:solidFill>
                  <a:srgbClr val="0E0E0E"/>
                </a:solidFill>
                <a:cs typeface="+mn-ea"/>
                <a:sym typeface="+mn-lt"/>
              </a:endParaRPr>
            </a:p>
          </p:txBody>
        </p:sp>
        <p:sp>
          <p:nvSpPr>
            <p:cNvPr id="13" name="Shape 731">
              <a:extLst>
                <a:ext uri="{FF2B5EF4-FFF2-40B4-BE49-F238E27FC236}">
                  <a16:creationId xmlns:a16="http://schemas.microsoft.com/office/drawing/2014/main" id="{272C2611-57F8-4D46-B5FA-B2B08EFC312E}"/>
                </a:ext>
              </a:extLst>
            </p:cNvPr>
            <p:cNvSpPr/>
            <p:nvPr/>
          </p:nvSpPr>
          <p:spPr>
            <a:xfrm>
              <a:off x="11839114" y="6165017"/>
              <a:ext cx="672218" cy="924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500" y="111783"/>
                  </a:moveTo>
                  <a:cubicBezTo>
                    <a:pt x="82500" y="113294"/>
                    <a:pt x="80811" y="114511"/>
                    <a:pt x="78727" y="114511"/>
                  </a:cubicBezTo>
                  <a:cubicBezTo>
                    <a:pt x="77650" y="114511"/>
                    <a:pt x="76688" y="114177"/>
                    <a:pt x="76000" y="113650"/>
                  </a:cubicBezTo>
                  <a:lnTo>
                    <a:pt x="75983" y="113661"/>
                  </a:lnTo>
                  <a:lnTo>
                    <a:pt x="75000" y="113011"/>
                  </a:lnTo>
                  <a:lnTo>
                    <a:pt x="75000" y="6977"/>
                  </a:lnTo>
                  <a:lnTo>
                    <a:pt x="76100" y="6255"/>
                  </a:lnTo>
                  <a:lnTo>
                    <a:pt x="76111" y="6261"/>
                  </a:lnTo>
                  <a:cubicBezTo>
                    <a:pt x="76788" y="5788"/>
                    <a:pt x="77711" y="5483"/>
                    <a:pt x="78727" y="5483"/>
                  </a:cubicBezTo>
                  <a:cubicBezTo>
                    <a:pt x="80811" y="5483"/>
                    <a:pt x="82500" y="6711"/>
                    <a:pt x="82500" y="8216"/>
                  </a:cubicBezTo>
                  <a:cubicBezTo>
                    <a:pt x="82500" y="8216"/>
                    <a:pt x="82500" y="111783"/>
                    <a:pt x="82500" y="111783"/>
                  </a:cubicBezTo>
                  <a:close/>
                  <a:moveTo>
                    <a:pt x="67500" y="108044"/>
                  </a:moveTo>
                  <a:lnTo>
                    <a:pt x="30000" y="83211"/>
                  </a:lnTo>
                  <a:lnTo>
                    <a:pt x="30000" y="36705"/>
                  </a:lnTo>
                  <a:lnTo>
                    <a:pt x="31677" y="35594"/>
                  </a:lnTo>
                  <a:lnTo>
                    <a:pt x="31661" y="35588"/>
                  </a:lnTo>
                  <a:lnTo>
                    <a:pt x="67500" y="11927"/>
                  </a:lnTo>
                  <a:cubicBezTo>
                    <a:pt x="67500" y="11927"/>
                    <a:pt x="67500" y="108044"/>
                    <a:pt x="67500" y="108044"/>
                  </a:cubicBezTo>
                  <a:close/>
                  <a:moveTo>
                    <a:pt x="22500" y="81377"/>
                  </a:moveTo>
                  <a:cubicBezTo>
                    <a:pt x="13938" y="79355"/>
                    <a:pt x="7500" y="70555"/>
                    <a:pt x="7500" y="60000"/>
                  </a:cubicBezTo>
                  <a:cubicBezTo>
                    <a:pt x="7500" y="49444"/>
                    <a:pt x="13938" y="40638"/>
                    <a:pt x="22500" y="38622"/>
                  </a:cubicBezTo>
                  <a:cubicBezTo>
                    <a:pt x="22500" y="38622"/>
                    <a:pt x="22500" y="81377"/>
                    <a:pt x="22500" y="81377"/>
                  </a:cubicBezTo>
                  <a:close/>
                  <a:moveTo>
                    <a:pt x="90044" y="8177"/>
                  </a:moveTo>
                  <a:cubicBezTo>
                    <a:pt x="90044" y="3655"/>
                    <a:pt x="84983" y="0"/>
                    <a:pt x="78744" y="0"/>
                  </a:cubicBezTo>
                  <a:cubicBezTo>
                    <a:pt x="75550" y="0"/>
                    <a:pt x="72683" y="966"/>
                    <a:pt x="70627" y="2505"/>
                  </a:cubicBezTo>
                  <a:lnTo>
                    <a:pt x="24755" y="32805"/>
                  </a:lnTo>
                  <a:cubicBezTo>
                    <a:pt x="10955" y="33611"/>
                    <a:pt x="0" y="45461"/>
                    <a:pt x="0" y="60000"/>
                  </a:cubicBezTo>
                  <a:cubicBezTo>
                    <a:pt x="0" y="74583"/>
                    <a:pt x="11027" y="86461"/>
                    <a:pt x="24894" y="87200"/>
                  </a:cubicBezTo>
                  <a:lnTo>
                    <a:pt x="70627" y="117488"/>
                  </a:lnTo>
                  <a:cubicBezTo>
                    <a:pt x="72683" y="119033"/>
                    <a:pt x="75550" y="120000"/>
                    <a:pt x="78744" y="120000"/>
                  </a:cubicBezTo>
                  <a:cubicBezTo>
                    <a:pt x="84983" y="120000"/>
                    <a:pt x="90044" y="116338"/>
                    <a:pt x="90044" y="111827"/>
                  </a:cubicBezTo>
                  <a:cubicBezTo>
                    <a:pt x="90044" y="111722"/>
                    <a:pt x="90005" y="111622"/>
                    <a:pt x="90000" y="111516"/>
                  </a:cubicBezTo>
                  <a:lnTo>
                    <a:pt x="90000" y="8483"/>
                  </a:lnTo>
                  <a:cubicBezTo>
                    <a:pt x="90005" y="8377"/>
                    <a:pt x="90044" y="8277"/>
                    <a:pt x="90044" y="8177"/>
                  </a:cubicBezTo>
                  <a:moveTo>
                    <a:pt x="101250" y="43638"/>
                  </a:moveTo>
                  <a:cubicBezTo>
                    <a:pt x="99177" y="43638"/>
                    <a:pt x="97500" y="44855"/>
                    <a:pt x="97500" y="46361"/>
                  </a:cubicBezTo>
                  <a:cubicBezTo>
                    <a:pt x="97500" y="47872"/>
                    <a:pt x="99177" y="49088"/>
                    <a:pt x="101250" y="49088"/>
                  </a:cubicBezTo>
                  <a:cubicBezTo>
                    <a:pt x="107466" y="49088"/>
                    <a:pt x="112500" y="53977"/>
                    <a:pt x="112500" y="60000"/>
                  </a:cubicBezTo>
                  <a:cubicBezTo>
                    <a:pt x="112500" y="66022"/>
                    <a:pt x="107466" y="70911"/>
                    <a:pt x="101250" y="70911"/>
                  </a:cubicBezTo>
                  <a:cubicBezTo>
                    <a:pt x="99177" y="70911"/>
                    <a:pt x="97500" y="72127"/>
                    <a:pt x="97500" y="73638"/>
                  </a:cubicBezTo>
                  <a:cubicBezTo>
                    <a:pt x="97500" y="75144"/>
                    <a:pt x="99177" y="76361"/>
                    <a:pt x="101250" y="76361"/>
                  </a:cubicBezTo>
                  <a:cubicBezTo>
                    <a:pt x="111605" y="76361"/>
                    <a:pt x="120000" y="69033"/>
                    <a:pt x="120000" y="60000"/>
                  </a:cubicBezTo>
                  <a:cubicBezTo>
                    <a:pt x="120000" y="50961"/>
                    <a:pt x="111605" y="43638"/>
                    <a:pt x="101250" y="43638"/>
                  </a:cubicBezTo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txBody>
            <a:bodyPr lIns="38075" tIns="38075" rIns="38075" bIns="380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3000">
                <a:solidFill>
                  <a:srgbClr val="0E0E0E"/>
                </a:solidFill>
                <a:cs typeface="+mn-ea"/>
                <a:sym typeface="+mn-lt"/>
              </a:endParaRPr>
            </a:p>
          </p:txBody>
        </p:sp>
        <p:sp>
          <p:nvSpPr>
            <p:cNvPr id="14" name="Shape 732">
              <a:extLst>
                <a:ext uri="{FF2B5EF4-FFF2-40B4-BE49-F238E27FC236}">
                  <a16:creationId xmlns:a16="http://schemas.microsoft.com/office/drawing/2014/main" id="{EE637A29-0A20-4B53-AC05-3F71E7843B52}"/>
                </a:ext>
              </a:extLst>
            </p:cNvPr>
            <p:cNvSpPr/>
            <p:nvPr/>
          </p:nvSpPr>
          <p:spPr>
            <a:xfrm>
              <a:off x="15645850" y="6254935"/>
              <a:ext cx="924298" cy="75624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200" y="113333"/>
                  </a:moveTo>
                  <a:lnTo>
                    <a:pt x="60000" y="75122"/>
                  </a:lnTo>
                  <a:lnTo>
                    <a:pt x="86794" y="113333"/>
                  </a:lnTo>
                  <a:cubicBezTo>
                    <a:pt x="86794" y="113333"/>
                    <a:pt x="33200" y="113333"/>
                    <a:pt x="33200" y="113333"/>
                  </a:cubicBezTo>
                  <a:close/>
                  <a:moveTo>
                    <a:pt x="94794" y="114500"/>
                  </a:moveTo>
                  <a:lnTo>
                    <a:pt x="62066" y="67833"/>
                  </a:lnTo>
                  <a:lnTo>
                    <a:pt x="62044" y="67855"/>
                  </a:lnTo>
                  <a:cubicBezTo>
                    <a:pt x="61544" y="67144"/>
                    <a:pt x="60827" y="66666"/>
                    <a:pt x="60000" y="66666"/>
                  </a:cubicBezTo>
                  <a:cubicBezTo>
                    <a:pt x="59172" y="66666"/>
                    <a:pt x="58450" y="67144"/>
                    <a:pt x="57955" y="67855"/>
                  </a:cubicBezTo>
                  <a:lnTo>
                    <a:pt x="57927" y="67833"/>
                  </a:lnTo>
                  <a:lnTo>
                    <a:pt x="25200" y="114500"/>
                  </a:lnTo>
                  <a:lnTo>
                    <a:pt x="25222" y="114522"/>
                  </a:lnTo>
                  <a:cubicBezTo>
                    <a:pt x="24816" y="115105"/>
                    <a:pt x="24544" y="115838"/>
                    <a:pt x="24544" y="116666"/>
                  </a:cubicBezTo>
                  <a:cubicBezTo>
                    <a:pt x="24544" y="118511"/>
                    <a:pt x="25766" y="120000"/>
                    <a:pt x="27272" y="120000"/>
                  </a:cubicBezTo>
                  <a:lnTo>
                    <a:pt x="92727" y="120000"/>
                  </a:lnTo>
                  <a:cubicBezTo>
                    <a:pt x="94233" y="120000"/>
                    <a:pt x="95455" y="118511"/>
                    <a:pt x="95455" y="116666"/>
                  </a:cubicBezTo>
                  <a:cubicBezTo>
                    <a:pt x="95455" y="115838"/>
                    <a:pt x="95183" y="115105"/>
                    <a:pt x="94772" y="114522"/>
                  </a:cubicBezTo>
                  <a:cubicBezTo>
                    <a:pt x="94772" y="114522"/>
                    <a:pt x="94794" y="114500"/>
                    <a:pt x="94794" y="114500"/>
                  </a:cubicBezTo>
                  <a:close/>
                  <a:moveTo>
                    <a:pt x="117272" y="0"/>
                  </a:moveTo>
                  <a:lnTo>
                    <a:pt x="2727" y="0"/>
                  </a:lnTo>
                  <a:cubicBezTo>
                    <a:pt x="1222" y="0"/>
                    <a:pt x="0" y="1494"/>
                    <a:pt x="0" y="3333"/>
                  </a:cubicBezTo>
                  <a:lnTo>
                    <a:pt x="0" y="96666"/>
                  </a:lnTo>
                  <a:cubicBezTo>
                    <a:pt x="0" y="98511"/>
                    <a:pt x="1222" y="100000"/>
                    <a:pt x="2727" y="100000"/>
                  </a:cubicBezTo>
                  <a:lnTo>
                    <a:pt x="24544" y="100000"/>
                  </a:lnTo>
                  <a:cubicBezTo>
                    <a:pt x="26050" y="100000"/>
                    <a:pt x="27272" y="98511"/>
                    <a:pt x="27272" y="96666"/>
                  </a:cubicBezTo>
                  <a:cubicBezTo>
                    <a:pt x="27272" y="94822"/>
                    <a:pt x="26050" y="93333"/>
                    <a:pt x="24544" y="93333"/>
                  </a:cubicBezTo>
                  <a:lnTo>
                    <a:pt x="5455" y="93333"/>
                  </a:lnTo>
                  <a:lnTo>
                    <a:pt x="5455" y="6666"/>
                  </a:lnTo>
                  <a:lnTo>
                    <a:pt x="114544" y="6666"/>
                  </a:lnTo>
                  <a:lnTo>
                    <a:pt x="114544" y="93333"/>
                  </a:lnTo>
                  <a:lnTo>
                    <a:pt x="95455" y="93333"/>
                  </a:lnTo>
                  <a:cubicBezTo>
                    <a:pt x="93950" y="93333"/>
                    <a:pt x="92727" y="94822"/>
                    <a:pt x="92727" y="96666"/>
                  </a:cubicBezTo>
                  <a:cubicBezTo>
                    <a:pt x="92727" y="98511"/>
                    <a:pt x="93950" y="100000"/>
                    <a:pt x="95455" y="100000"/>
                  </a:cubicBezTo>
                  <a:lnTo>
                    <a:pt x="117272" y="100000"/>
                  </a:lnTo>
                  <a:cubicBezTo>
                    <a:pt x="118777" y="100000"/>
                    <a:pt x="120000" y="98511"/>
                    <a:pt x="120000" y="96666"/>
                  </a:cubicBezTo>
                  <a:lnTo>
                    <a:pt x="120000" y="3333"/>
                  </a:lnTo>
                  <a:cubicBezTo>
                    <a:pt x="120000" y="1494"/>
                    <a:pt x="118777" y="0"/>
                    <a:pt x="117272" y="0"/>
                  </a:cubicBezTo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txBody>
            <a:bodyPr lIns="38075" tIns="38075" rIns="38075" bIns="380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3000">
                <a:solidFill>
                  <a:srgbClr val="0E0E0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Shape 69">
            <a:extLst>
              <a:ext uri="{FF2B5EF4-FFF2-40B4-BE49-F238E27FC236}">
                <a16:creationId xmlns:a16="http://schemas.microsoft.com/office/drawing/2014/main" id="{18FCB5D0-21FC-4B08-A69A-6A2074DCAA9F}"/>
              </a:ext>
            </a:extLst>
          </p:cNvPr>
          <p:cNvSpPr txBox="1"/>
          <p:nvPr/>
        </p:nvSpPr>
        <p:spPr>
          <a:xfrm>
            <a:off x="1268602" y="4943413"/>
            <a:ext cx="2402573" cy="6167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cs typeface="+mn-ea"/>
                <a:sym typeface="+mn-lt"/>
              </a:rPr>
              <a:t>A company is an association or collection of individuals, whether natural persons, legal persons, or a</a:t>
            </a:r>
          </a:p>
        </p:txBody>
      </p:sp>
      <p:sp>
        <p:nvSpPr>
          <p:cNvPr id="16" name="Shape 70">
            <a:extLst>
              <a:ext uri="{FF2B5EF4-FFF2-40B4-BE49-F238E27FC236}">
                <a16:creationId xmlns:a16="http://schemas.microsoft.com/office/drawing/2014/main" id="{121A9C8F-1899-4E29-998B-EB4AD0851B56}"/>
              </a:ext>
            </a:extLst>
          </p:cNvPr>
          <p:cNvSpPr txBox="1"/>
          <p:nvPr/>
        </p:nvSpPr>
        <p:spPr>
          <a:xfrm>
            <a:off x="1217036" y="4585402"/>
            <a:ext cx="2504738" cy="2554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dirty="0">
                <a:solidFill>
                  <a:schemeClr val="dk1"/>
                </a:solidFill>
                <a:cs typeface="+mn-ea"/>
                <a:sym typeface="+mn-lt"/>
              </a:rPr>
              <a:t>输入标题</a:t>
            </a:r>
            <a:endParaRPr lang="en-US" altLang="zh-CN" sz="2400" dirty="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17" name="Shape 69">
            <a:extLst>
              <a:ext uri="{FF2B5EF4-FFF2-40B4-BE49-F238E27FC236}">
                <a16:creationId xmlns:a16="http://schemas.microsoft.com/office/drawing/2014/main" id="{61FA04FD-8128-476E-AD87-AB41CD2939D6}"/>
              </a:ext>
            </a:extLst>
          </p:cNvPr>
          <p:cNvSpPr txBox="1"/>
          <p:nvPr/>
        </p:nvSpPr>
        <p:spPr>
          <a:xfrm>
            <a:off x="3537309" y="4943413"/>
            <a:ext cx="2402573" cy="6167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cs typeface="+mn-ea"/>
                <a:sym typeface="+mn-lt"/>
              </a:rPr>
              <a:t>A company is an association or collection of individuals, whether natural persons, legal persons, or a</a:t>
            </a:r>
          </a:p>
        </p:txBody>
      </p:sp>
      <p:sp>
        <p:nvSpPr>
          <p:cNvPr id="18" name="Shape 70">
            <a:extLst>
              <a:ext uri="{FF2B5EF4-FFF2-40B4-BE49-F238E27FC236}">
                <a16:creationId xmlns:a16="http://schemas.microsoft.com/office/drawing/2014/main" id="{369358B3-455C-4093-A6C4-A5E8EAB69BA8}"/>
              </a:ext>
            </a:extLst>
          </p:cNvPr>
          <p:cNvSpPr txBox="1"/>
          <p:nvPr/>
        </p:nvSpPr>
        <p:spPr>
          <a:xfrm>
            <a:off x="3485743" y="4585402"/>
            <a:ext cx="2504738" cy="2554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dirty="0">
                <a:solidFill>
                  <a:schemeClr val="dk1"/>
                </a:solidFill>
                <a:cs typeface="+mn-ea"/>
                <a:sym typeface="+mn-lt"/>
              </a:rPr>
              <a:t>输入标题</a:t>
            </a:r>
            <a:endParaRPr lang="en-US" altLang="zh-CN" sz="2400" dirty="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19" name="Shape 69">
            <a:extLst>
              <a:ext uri="{FF2B5EF4-FFF2-40B4-BE49-F238E27FC236}">
                <a16:creationId xmlns:a16="http://schemas.microsoft.com/office/drawing/2014/main" id="{E4186266-9EF4-48E0-B85F-45622C3E9528}"/>
              </a:ext>
            </a:extLst>
          </p:cNvPr>
          <p:cNvSpPr txBox="1"/>
          <p:nvPr/>
        </p:nvSpPr>
        <p:spPr>
          <a:xfrm>
            <a:off x="6017056" y="4943413"/>
            <a:ext cx="2402573" cy="6167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cs typeface="+mn-ea"/>
                <a:sym typeface="+mn-lt"/>
              </a:rPr>
              <a:t>A company is an association or collection of individuals, whether natural persons, legal persons, or a</a:t>
            </a:r>
          </a:p>
        </p:txBody>
      </p:sp>
      <p:sp>
        <p:nvSpPr>
          <p:cNvPr id="20" name="Shape 70">
            <a:extLst>
              <a:ext uri="{FF2B5EF4-FFF2-40B4-BE49-F238E27FC236}">
                <a16:creationId xmlns:a16="http://schemas.microsoft.com/office/drawing/2014/main" id="{2EE330F6-92B7-4503-8475-350BF93FBCC0}"/>
              </a:ext>
            </a:extLst>
          </p:cNvPr>
          <p:cNvSpPr txBox="1"/>
          <p:nvPr/>
        </p:nvSpPr>
        <p:spPr>
          <a:xfrm>
            <a:off x="5965490" y="4585402"/>
            <a:ext cx="2504738" cy="2554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dirty="0">
                <a:solidFill>
                  <a:schemeClr val="dk1"/>
                </a:solidFill>
                <a:cs typeface="+mn-ea"/>
                <a:sym typeface="+mn-lt"/>
              </a:rPr>
              <a:t>输入标题</a:t>
            </a:r>
            <a:endParaRPr lang="en-US" altLang="zh-CN" sz="2400" dirty="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21" name="Shape 69">
            <a:extLst>
              <a:ext uri="{FF2B5EF4-FFF2-40B4-BE49-F238E27FC236}">
                <a16:creationId xmlns:a16="http://schemas.microsoft.com/office/drawing/2014/main" id="{91FBE05B-404F-4565-994B-8089F015301E}"/>
              </a:ext>
            </a:extLst>
          </p:cNvPr>
          <p:cNvSpPr txBox="1"/>
          <p:nvPr/>
        </p:nvSpPr>
        <p:spPr>
          <a:xfrm>
            <a:off x="8511047" y="4943413"/>
            <a:ext cx="2402573" cy="6167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cs typeface="+mn-ea"/>
                <a:sym typeface="+mn-lt"/>
              </a:rPr>
              <a:t>A company is an association or collection of individuals, whether natural persons, legal persons, or a</a:t>
            </a:r>
          </a:p>
        </p:txBody>
      </p:sp>
      <p:sp>
        <p:nvSpPr>
          <p:cNvPr id="22" name="Shape 70">
            <a:extLst>
              <a:ext uri="{FF2B5EF4-FFF2-40B4-BE49-F238E27FC236}">
                <a16:creationId xmlns:a16="http://schemas.microsoft.com/office/drawing/2014/main" id="{8DDD2E3F-2646-42E8-AF59-D5331A553632}"/>
              </a:ext>
            </a:extLst>
          </p:cNvPr>
          <p:cNvSpPr txBox="1"/>
          <p:nvPr/>
        </p:nvSpPr>
        <p:spPr>
          <a:xfrm>
            <a:off x="8459481" y="4585402"/>
            <a:ext cx="2504738" cy="2554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dirty="0">
                <a:solidFill>
                  <a:schemeClr val="dk1"/>
                </a:solidFill>
                <a:cs typeface="+mn-ea"/>
                <a:sym typeface="+mn-lt"/>
              </a:rPr>
              <a:t>输入标题</a:t>
            </a:r>
            <a:endParaRPr lang="en-US" altLang="zh-CN" sz="2400" dirty="0">
              <a:solidFill>
                <a:schemeClr val="dk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852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01F0EC7-3F57-4D64-9621-7496AA9C26B5}"/>
              </a:ext>
            </a:extLst>
          </p:cNvPr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1B4E00B-A59F-40B7-AE12-5CA474CE7727}"/>
              </a:ext>
            </a:extLst>
          </p:cNvPr>
          <p:cNvSpPr/>
          <p:nvPr/>
        </p:nvSpPr>
        <p:spPr>
          <a:xfrm>
            <a:off x="3006189" y="2318083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6422D18-37EE-4390-A0D0-947CB31C5CD6}"/>
              </a:ext>
            </a:extLst>
          </p:cNvPr>
          <p:cNvSpPr/>
          <p:nvPr/>
        </p:nvSpPr>
        <p:spPr>
          <a:xfrm>
            <a:off x="9228795" y="32004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95759E0-70EB-4F31-9979-C48DF9140050}"/>
              </a:ext>
            </a:extLst>
          </p:cNvPr>
          <p:cNvSpPr/>
          <p:nvPr/>
        </p:nvSpPr>
        <p:spPr>
          <a:xfrm>
            <a:off x="2744906" y="1382479"/>
            <a:ext cx="4093043" cy="409304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91864EC-35EA-453D-9310-AB7341C7C344}"/>
              </a:ext>
            </a:extLst>
          </p:cNvPr>
          <p:cNvSpPr/>
          <p:nvPr/>
        </p:nvSpPr>
        <p:spPr>
          <a:xfrm>
            <a:off x="1956935" y="3533827"/>
            <a:ext cx="224588" cy="224588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E665AE-D1F7-4530-A01D-8118F2016433}"/>
              </a:ext>
            </a:extLst>
          </p:cNvPr>
          <p:cNvSpPr/>
          <p:nvPr/>
        </p:nvSpPr>
        <p:spPr>
          <a:xfrm>
            <a:off x="4117106" y="2792067"/>
            <a:ext cx="6166377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 smtClean="0">
                <a:solidFill>
                  <a:srgbClr val="292929"/>
                </a:solidFill>
                <a:cs typeface="+mn-ea"/>
                <a:sym typeface="+mn-lt"/>
              </a:rPr>
              <a:t>感谢欣赏</a:t>
            </a:r>
            <a:endParaRPr sz="7500" b="1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8238AC-3B1F-4281-98A3-D0FE900CC5AA}"/>
              </a:ext>
            </a:extLst>
          </p:cNvPr>
          <p:cNvSpPr/>
          <p:nvPr/>
        </p:nvSpPr>
        <p:spPr>
          <a:xfrm>
            <a:off x="6089377" y="4015479"/>
            <a:ext cx="2783148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en-US" altLang="zh-CN" sz="3200" spc="225" dirty="0">
                <a:solidFill>
                  <a:srgbClr val="292929"/>
                </a:solidFill>
                <a:cs typeface="+mn-ea"/>
                <a:sym typeface="+mn-lt"/>
              </a:rPr>
              <a:t>Thanks </a:t>
            </a:r>
            <a:endParaRPr sz="3200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0EFA96-0182-425D-BCA4-E63B2E97FADD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730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/>
      <p:bldP spid="13" grpId="0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D70A44E5-3CD4-4A08-A0CD-618D04D79A40}"/>
              </a:ext>
            </a:extLst>
          </p:cNvPr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8DD4BB-51C7-4C0B-81C4-F1B066DB113D}"/>
              </a:ext>
            </a:extLst>
          </p:cNvPr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3542460-5FFA-469E-BC92-40A91DA1B964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98EAFD0-5228-4051-B8BE-C549502A83FC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2553F943-7E5E-4A56-B451-0160855CD2F9}"/>
              </a:ext>
            </a:extLst>
          </p:cNvPr>
          <p:cNvSpPr/>
          <p:nvPr/>
        </p:nvSpPr>
        <p:spPr>
          <a:xfrm>
            <a:off x="4646531" y="2959188"/>
            <a:ext cx="4093044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 smtClean="0">
                <a:solidFill>
                  <a:srgbClr val="292929"/>
                </a:solidFill>
                <a:cs typeface="+mn-ea"/>
                <a:sym typeface="+mn-lt"/>
              </a:rPr>
              <a:t>关于我们</a:t>
            </a:r>
            <a:endParaRPr sz="7500" b="1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8984A5-F46A-499C-BB67-5E5FBC7EBD3A}"/>
              </a:ext>
            </a:extLst>
          </p:cNvPr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589120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EFACD47-A655-4F9A-A9F5-CA04415CF4A3}"/>
              </a:ext>
            </a:extLst>
          </p:cNvPr>
          <p:cNvSpPr txBox="1"/>
          <p:nvPr/>
        </p:nvSpPr>
        <p:spPr>
          <a:xfrm>
            <a:off x="2632535" y="4180553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杨瑞霞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TextBox 34">
            <a:extLst>
              <a:ext uri="{FF2B5EF4-FFF2-40B4-BE49-F238E27FC236}">
                <a16:creationId xmlns:a16="http://schemas.microsoft.com/office/drawing/2014/main" id="{6094C835-613B-4228-9F8F-E552A83FE321}"/>
              </a:ext>
            </a:extLst>
          </p:cNvPr>
          <p:cNvSpPr txBox="1"/>
          <p:nvPr/>
        </p:nvSpPr>
        <p:spPr>
          <a:xfrm>
            <a:off x="2414430" y="4754742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人生苦短，我学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Python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0BA822-1EE3-49A0-8005-ED59F54230C5}"/>
              </a:ext>
            </a:extLst>
          </p:cNvPr>
          <p:cNvSpPr txBox="1"/>
          <p:nvPr/>
        </p:nvSpPr>
        <p:spPr>
          <a:xfrm>
            <a:off x="8773880" y="4180553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杨  澜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7518AAC2-EC3E-4980-B4EA-EB792125E35F}"/>
              </a:ext>
            </a:extLst>
          </p:cNvPr>
          <p:cNvSpPr txBox="1"/>
          <p:nvPr/>
        </p:nvSpPr>
        <p:spPr>
          <a:xfrm>
            <a:off x="5213985" y="4756785"/>
            <a:ext cx="2235200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lorem ipsum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adipisicing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sed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ea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commodoconsequat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A22FF55-DD14-412B-9D74-625B1D5FD335}"/>
              </a:ext>
            </a:extLst>
          </p:cNvPr>
          <p:cNvSpPr txBox="1"/>
          <p:nvPr/>
        </p:nvSpPr>
        <p:spPr>
          <a:xfrm>
            <a:off x="5603528" y="4180553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张伊晗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extBox 34">
            <a:extLst>
              <a:ext uri="{FF2B5EF4-FFF2-40B4-BE49-F238E27FC236}">
                <a16:creationId xmlns:a16="http://schemas.microsoft.com/office/drawing/2014/main" id="{8D7C570D-13DC-4166-B47F-BD22A15B764D}"/>
              </a:ext>
            </a:extLst>
          </p:cNvPr>
          <p:cNvSpPr txBox="1"/>
          <p:nvPr/>
        </p:nvSpPr>
        <p:spPr>
          <a:xfrm>
            <a:off x="8330565" y="4756785"/>
            <a:ext cx="2235200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539" y="2056041"/>
            <a:ext cx="1827322" cy="182732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487" y="2056041"/>
            <a:ext cx="1827322" cy="18273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435" y="2056041"/>
            <a:ext cx="1822726" cy="182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417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D70A44E5-3CD4-4A08-A0CD-618D04D79A40}"/>
              </a:ext>
            </a:extLst>
          </p:cNvPr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8DD4BB-51C7-4C0B-81C4-F1B066DB113D}"/>
              </a:ext>
            </a:extLst>
          </p:cNvPr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3542460-5FFA-469E-BC92-40A91DA1B964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98EAFD0-5228-4051-B8BE-C549502A83FC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2553F943-7E5E-4A56-B451-0160855CD2F9}"/>
              </a:ext>
            </a:extLst>
          </p:cNvPr>
          <p:cNvSpPr/>
          <p:nvPr/>
        </p:nvSpPr>
        <p:spPr>
          <a:xfrm>
            <a:off x="4646531" y="2959188"/>
            <a:ext cx="4093044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 smtClean="0">
                <a:solidFill>
                  <a:srgbClr val="292929"/>
                </a:solidFill>
                <a:cs typeface="+mn-ea"/>
                <a:sym typeface="+mn-lt"/>
              </a:rPr>
              <a:t>项目展示</a:t>
            </a:r>
            <a:endParaRPr sz="7500" b="1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8984A5-F46A-499C-BB67-5E5FBC7EBD3A}"/>
              </a:ext>
            </a:extLst>
          </p:cNvPr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0165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项目展示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DD4BB23-08B3-4009-A6F8-0AAD694ABDB8}"/>
              </a:ext>
            </a:extLst>
          </p:cNvPr>
          <p:cNvSpPr/>
          <p:nvPr/>
        </p:nvSpPr>
        <p:spPr>
          <a:xfrm>
            <a:off x="2161609" y="2191257"/>
            <a:ext cx="1277082" cy="1277082"/>
          </a:xfrm>
          <a:prstGeom prst="ellipse">
            <a:avLst/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2E68A8-A709-4BE6-96CC-39025DB43EBD}"/>
              </a:ext>
            </a:extLst>
          </p:cNvPr>
          <p:cNvSpPr/>
          <p:nvPr/>
        </p:nvSpPr>
        <p:spPr>
          <a:xfrm>
            <a:off x="5371878" y="2151918"/>
            <a:ext cx="1277082" cy="1277082"/>
          </a:xfrm>
          <a:prstGeom prst="ellipse">
            <a:avLst/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143D9DA-966C-4E50-AEEE-83FF42D4500B}"/>
              </a:ext>
            </a:extLst>
          </p:cNvPr>
          <p:cNvSpPr/>
          <p:nvPr/>
        </p:nvSpPr>
        <p:spPr>
          <a:xfrm>
            <a:off x="8419420" y="2151918"/>
            <a:ext cx="1277082" cy="1277082"/>
          </a:xfrm>
          <a:prstGeom prst="ellipse">
            <a:avLst/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3AAEF55-73BE-454D-8602-49DECA89C33E}"/>
              </a:ext>
            </a:extLst>
          </p:cNvPr>
          <p:cNvSpPr>
            <a:spLocks noEditPoints="1"/>
          </p:cNvSpPr>
          <p:nvPr/>
        </p:nvSpPr>
        <p:spPr bwMode="auto">
          <a:xfrm>
            <a:off x="2574329" y="2573968"/>
            <a:ext cx="497749" cy="497749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Freeform 103">
            <a:extLst>
              <a:ext uri="{FF2B5EF4-FFF2-40B4-BE49-F238E27FC236}">
                <a16:creationId xmlns:a16="http://schemas.microsoft.com/office/drawing/2014/main" id="{957F7E92-C3C2-4085-B93B-75BC7493463B}"/>
              </a:ext>
            </a:extLst>
          </p:cNvPr>
          <p:cNvSpPr>
            <a:spLocks noEditPoints="1"/>
          </p:cNvSpPr>
          <p:nvPr/>
        </p:nvSpPr>
        <p:spPr bwMode="auto">
          <a:xfrm>
            <a:off x="5830024" y="2494347"/>
            <a:ext cx="356343" cy="524723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Freeform 63">
            <a:extLst>
              <a:ext uri="{FF2B5EF4-FFF2-40B4-BE49-F238E27FC236}">
                <a16:creationId xmlns:a16="http://schemas.microsoft.com/office/drawing/2014/main" id="{67158E59-EADA-426B-8870-032C685EA520}"/>
              </a:ext>
            </a:extLst>
          </p:cNvPr>
          <p:cNvSpPr>
            <a:spLocks noEditPoints="1"/>
          </p:cNvSpPr>
          <p:nvPr/>
        </p:nvSpPr>
        <p:spPr bwMode="auto">
          <a:xfrm>
            <a:off x="8823053" y="2565891"/>
            <a:ext cx="524359" cy="381634"/>
          </a:xfrm>
          <a:custGeom>
            <a:avLst/>
            <a:gdLst/>
            <a:ahLst/>
            <a:cxnLst>
              <a:cxn ang="0">
                <a:pos x="62" y="57"/>
              </a:cxn>
              <a:cxn ang="0">
                <a:pos x="18" y="57"/>
              </a:cxn>
              <a:cxn ang="0">
                <a:pos x="0" y="39"/>
              </a:cxn>
              <a:cxn ang="0">
                <a:pos x="11" y="23"/>
              </a:cxn>
              <a:cxn ang="0">
                <a:pos x="11" y="21"/>
              </a:cxn>
              <a:cxn ang="0">
                <a:pos x="31" y="0"/>
              </a:cxn>
              <a:cxn ang="0">
                <a:pos x="50" y="13"/>
              </a:cxn>
              <a:cxn ang="0">
                <a:pos x="57" y="11"/>
              </a:cxn>
              <a:cxn ang="0">
                <a:pos x="67" y="21"/>
              </a:cxn>
              <a:cxn ang="0">
                <a:pos x="66" y="27"/>
              </a:cxn>
              <a:cxn ang="0">
                <a:pos x="78" y="42"/>
              </a:cxn>
              <a:cxn ang="0">
                <a:pos x="62" y="57"/>
              </a:cxn>
              <a:cxn ang="0">
                <a:pos x="51" y="31"/>
              </a:cxn>
              <a:cxn ang="0">
                <a:pos x="42" y="31"/>
              </a:cxn>
              <a:cxn ang="0">
                <a:pos x="42" y="17"/>
              </a:cxn>
              <a:cxn ang="0">
                <a:pos x="40" y="16"/>
              </a:cxn>
              <a:cxn ang="0">
                <a:pos x="33" y="16"/>
              </a:cxn>
              <a:cxn ang="0">
                <a:pos x="31" y="17"/>
              </a:cxn>
              <a:cxn ang="0">
                <a:pos x="31" y="31"/>
              </a:cxn>
              <a:cxn ang="0">
                <a:pos x="22" y="31"/>
              </a:cxn>
              <a:cxn ang="0">
                <a:pos x="21" y="33"/>
              </a:cxn>
              <a:cxn ang="0">
                <a:pos x="21" y="34"/>
              </a:cxn>
              <a:cxn ang="0">
                <a:pos x="36" y="48"/>
              </a:cxn>
              <a:cxn ang="0">
                <a:pos x="36" y="48"/>
              </a:cxn>
              <a:cxn ang="0">
                <a:pos x="37" y="48"/>
              </a:cxn>
              <a:cxn ang="0">
                <a:pos x="51" y="34"/>
              </a:cxn>
              <a:cxn ang="0">
                <a:pos x="52" y="33"/>
              </a:cxn>
              <a:cxn ang="0">
                <a:pos x="51" y="31"/>
              </a:cxn>
            </a:cxnLst>
            <a:rect l="0" t="0" r="r" b="b"/>
            <a:pathLst>
              <a:path w="78" h="57">
                <a:moveTo>
                  <a:pt x="62" y="57"/>
                </a:moveTo>
                <a:cubicBezTo>
                  <a:pt x="18" y="57"/>
                  <a:pt x="18" y="57"/>
                  <a:pt x="18" y="57"/>
                </a:cubicBezTo>
                <a:cubicBezTo>
                  <a:pt x="9" y="57"/>
                  <a:pt x="0" y="49"/>
                  <a:pt x="0" y="39"/>
                </a:cubicBezTo>
                <a:cubicBezTo>
                  <a:pt x="0" y="32"/>
                  <a:pt x="5" y="26"/>
                  <a:pt x="11" y="23"/>
                </a:cubicBezTo>
                <a:cubicBezTo>
                  <a:pt x="11" y="22"/>
                  <a:pt x="11" y="22"/>
                  <a:pt x="11" y="21"/>
                </a:cubicBezTo>
                <a:cubicBezTo>
                  <a:pt x="11" y="10"/>
                  <a:pt x="20" y="0"/>
                  <a:pt x="31" y="0"/>
                </a:cubicBezTo>
                <a:cubicBezTo>
                  <a:pt x="40" y="0"/>
                  <a:pt x="47" y="6"/>
                  <a:pt x="50" y="13"/>
                </a:cubicBezTo>
                <a:cubicBezTo>
                  <a:pt x="52" y="12"/>
                  <a:pt x="55" y="11"/>
                  <a:pt x="57" y="11"/>
                </a:cubicBezTo>
                <a:cubicBezTo>
                  <a:pt x="63" y="11"/>
                  <a:pt x="67" y="15"/>
                  <a:pt x="67" y="21"/>
                </a:cubicBezTo>
                <a:cubicBezTo>
                  <a:pt x="67" y="23"/>
                  <a:pt x="67" y="25"/>
                  <a:pt x="66" y="27"/>
                </a:cubicBezTo>
                <a:cubicBezTo>
                  <a:pt x="73" y="28"/>
                  <a:pt x="78" y="34"/>
                  <a:pt x="78" y="42"/>
                </a:cubicBezTo>
                <a:cubicBezTo>
                  <a:pt x="78" y="50"/>
                  <a:pt x="71" y="57"/>
                  <a:pt x="62" y="57"/>
                </a:cubicBezTo>
                <a:close/>
                <a:moveTo>
                  <a:pt x="51" y="31"/>
                </a:moveTo>
                <a:cubicBezTo>
                  <a:pt x="42" y="31"/>
                  <a:pt x="42" y="31"/>
                  <a:pt x="42" y="31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6"/>
                  <a:pt x="41" y="16"/>
                  <a:pt x="40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2" y="16"/>
                  <a:pt x="31" y="16"/>
                  <a:pt x="31" y="17"/>
                </a:cubicBezTo>
                <a:cubicBezTo>
                  <a:pt x="31" y="31"/>
                  <a:pt x="31" y="31"/>
                  <a:pt x="31" y="31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31"/>
                  <a:pt x="21" y="32"/>
                  <a:pt x="21" y="33"/>
                </a:cubicBezTo>
                <a:cubicBezTo>
                  <a:pt x="21" y="33"/>
                  <a:pt x="21" y="33"/>
                  <a:pt x="21" y="3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6" y="48"/>
                  <a:pt x="36" y="48"/>
                </a:cubicBezTo>
                <a:cubicBezTo>
                  <a:pt x="37" y="48"/>
                  <a:pt x="37" y="48"/>
                  <a:pt x="37" y="48"/>
                </a:cubicBezTo>
                <a:cubicBezTo>
                  <a:pt x="51" y="34"/>
                  <a:pt x="51" y="34"/>
                  <a:pt x="51" y="34"/>
                </a:cubicBezTo>
                <a:cubicBezTo>
                  <a:pt x="52" y="33"/>
                  <a:pt x="52" y="33"/>
                  <a:pt x="52" y="33"/>
                </a:cubicBezTo>
                <a:cubicBezTo>
                  <a:pt x="52" y="32"/>
                  <a:pt x="51" y="31"/>
                  <a:pt x="51" y="31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A4D4C06-73C7-4378-AA3B-CCBF044ED164}"/>
              </a:ext>
            </a:extLst>
          </p:cNvPr>
          <p:cNvSpPr txBox="1"/>
          <p:nvPr/>
        </p:nvSpPr>
        <p:spPr>
          <a:xfrm>
            <a:off x="1582264" y="4472574"/>
            <a:ext cx="2462364" cy="41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文本读取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991DF5-B228-42E7-9068-92766A485506}"/>
              </a:ext>
            </a:extLst>
          </p:cNvPr>
          <p:cNvSpPr txBox="1"/>
          <p:nvPr/>
        </p:nvSpPr>
        <p:spPr>
          <a:xfrm>
            <a:off x="1860556" y="4022009"/>
            <a:ext cx="1763447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项目一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67111DE-A96E-4EE5-BF8A-6C6D57B3EDA9}"/>
              </a:ext>
            </a:extLst>
          </p:cNvPr>
          <p:cNvSpPr txBox="1"/>
          <p:nvPr/>
        </p:nvSpPr>
        <p:spPr>
          <a:xfrm>
            <a:off x="4751948" y="4489218"/>
            <a:ext cx="2462364" cy="41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房价爬取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6952C43-D67A-4247-BA7E-DAFBE7505B06}"/>
              </a:ext>
            </a:extLst>
          </p:cNvPr>
          <p:cNvSpPr txBox="1"/>
          <p:nvPr/>
        </p:nvSpPr>
        <p:spPr>
          <a:xfrm>
            <a:off x="5030240" y="4038653"/>
            <a:ext cx="1763447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项目二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A396B8C-E334-4F89-A48E-3F663761D501}"/>
              </a:ext>
            </a:extLst>
          </p:cNvPr>
          <p:cNvSpPr txBox="1"/>
          <p:nvPr/>
        </p:nvSpPr>
        <p:spPr>
          <a:xfrm>
            <a:off x="7864055" y="4489218"/>
            <a:ext cx="2462364" cy="41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文本特征抽取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E46AA07-0BCB-4C60-B081-4FA9D0C9E39C}"/>
              </a:ext>
            </a:extLst>
          </p:cNvPr>
          <p:cNvSpPr txBox="1"/>
          <p:nvPr/>
        </p:nvSpPr>
        <p:spPr>
          <a:xfrm>
            <a:off x="8142347" y="4038653"/>
            <a:ext cx="1763447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666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/>
      <p:bldP spid="13" grpId="0" bldLvl="0"/>
      <p:bldP spid="14" grpId="0" bldLvl="0"/>
      <p:bldP spid="15" grpId="0" bldLvl="0"/>
      <p:bldP spid="16" grpId="0" bldLvl="0"/>
      <p:bldP spid="17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项目一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6034ED6-1977-4B53-9ECC-8A071A329453}"/>
              </a:ext>
            </a:extLst>
          </p:cNvPr>
          <p:cNvSpPr/>
          <p:nvPr/>
        </p:nvSpPr>
        <p:spPr>
          <a:xfrm>
            <a:off x="-2288847" y="3637607"/>
            <a:ext cx="4801310" cy="48013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E8B5E03-066C-42A6-B8A5-315EF8656EBE}"/>
              </a:ext>
            </a:extLst>
          </p:cNvPr>
          <p:cNvGrpSpPr/>
          <p:nvPr/>
        </p:nvGrpSpPr>
        <p:grpSpPr>
          <a:xfrm>
            <a:off x="1760277" y="-25778"/>
            <a:ext cx="3272128" cy="3272128"/>
            <a:chOff x="1269667" y="1823914"/>
            <a:chExt cx="4093043" cy="4093043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8345427-CC57-4986-AA09-469B70CFFAC2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82638FC-BDD8-429E-8712-55260661CA29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TextBox 7">
            <a:extLst>
              <a:ext uri="{FF2B5EF4-FFF2-40B4-BE49-F238E27FC236}">
                <a16:creationId xmlns:a16="http://schemas.microsoft.com/office/drawing/2014/main" id="{4CF0425A-2727-4CA3-AF5E-B4B1E0BD4D47}"/>
              </a:ext>
            </a:extLst>
          </p:cNvPr>
          <p:cNvSpPr txBox="1"/>
          <p:nvPr/>
        </p:nvSpPr>
        <p:spPr>
          <a:xfrm>
            <a:off x="2752780" y="127859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文本读取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TextBox 24">
            <a:extLst>
              <a:ext uri="{FF2B5EF4-FFF2-40B4-BE49-F238E27FC236}">
                <a16:creationId xmlns:a16="http://schemas.microsoft.com/office/drawing/2014/main" id="{ABFC6352-BF00-4DC5-8C4C-1D09C16D0EF2}"/>
              </a:ext>
            </a:extLst>
          </p:cNvPr>
          <p:cNvSpPr txBox="1"/>
          <p:nvPr/>
        </p:nvSpPr>
        <p:spPr>
          <a:xfrm>
            <a:off x="2752780" y="2417049"/>
            <a:ext cx="4519201" cy="267764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项目介绍：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+mn-lt"/>
                <a:hlinkClick r:id="rId3"/>
              </a:rPr>
              <a:t>https://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+mn-lt"/>
                <a:hlinkClick r:id="rId3"/>
              </a:rPr>
              <a:t>github.com/superxiaoqiang/blcu_py_nlp/blob/master/ch4_Python_Basics_3.md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+mn-lt"/>
            </a:endParaRPr>
          </a:p>
          <a:p>
            <a:pPr lvl="0" defTabSz="1217930">
              <a:lnSpc>
                <a:spcPct val="150000"/>
              </a:lnSpc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latin typeface="+mn-ea"/>
              </a:rPr>
              <a:t>读取</a:t>
            </a:r>
            <a:r>
              <a:rPr lang="zh-CN" altLang="en-US" sz="1400" dirty="0">
                <a:latin typeface="+mn-ea"/>
                <a:hlinkClick r:id="rId4"/>
              </a:rPr>
              <a:t>压缩包 </a:t>
            </a:r>
            <a:r>
              <a:rPr lang="en-US" altLang="zh-CN" sz="1400" dirty="0">
                <a:latin typeface="+mn-ea"/>
                <a:hlinkClick r:id="rId4"/>
              </a:rPr>
              <a:t>books.zip</a:t>
            </a:r>
            <a:r>
              <a:rPr lang="zh-CN" altLang="en-US" sz="1400" dirty="0">
                <a:latin typeface="+mn-ea"/>
              </a:rPr>
              <a:t>中的文本文件，将每个文件的中文和英语分别抽取出来，并分别统计每个文件中不同中文词汇与不同英文单词出现的次数，将统计结果保存到</a:t>
            </a:r>
            <a:r>
              <a:rPr lang="en-US" altLang="zh-CN" sz="1400" dirty="0">
                <a:latin typeface="+mn-ea"/>
              </a:rPr>
              <a:t>csv</a:t>
            </a:r>
            <a:r>
              <a:rPr lang="zh-CN" altLang="en-US" sz="1400" dirty="0">
                <a:latin typeface="+mn-ea"/>
              </a:rPr>
              <a:t>文件中，每个</a:t>
            </a:r>
            <a:r>
              <a:rPr lang="en-US" altLang="zh-CN" sz="1400" dirty="0">
                <a:latin typeface="+mn-ea"/>
              </a:rPr>
              <a:t>txt</a:t>
            </a:r>
            <a:r>
              <a:rPr lang="zh-CN" altLang="en-US" sz="1400" dirty="0">
                <a:latin typeface="+mn-ea"/>
              </a:rPr>
              <a:t>文件对应一个</a:t>
            </a:r>
            <a:r>
              <a:rPr lang="en-US" altLang="zh-CN" sz="1400" dirty="0">
                <a:latin typeface="+mn-ea"/>
              </a:rPr>
              <a:t>csv</a:t>
            </a:r>
            <a:r>
              <a:rPr lang="zh-CN" altLang="en-US" sz="1400" dirty="0">
                <a:latin typeface="+mn-ea"/>
              </a:rPr>
              <a:t>文件结果</a:t>
            </a:r>
            <a:r>
              <a:rPr lang="zh-CN" altLang="en-US" sz="1400" dirty="0" smtClean="0">
                <a:latin typeface="+mn-ea"/>
              </a:rPr>
              <a:t>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3" name="圆: 空心 12">
            <a:extLst>
              <a:ext uri="{FF2B5EF4-FFF2-40B4-BE49-F238E27FC236}">
                <a16:creationId xmlns:a16="http://schemas.microsoft.com/office/drawing/2014/main" id="{D52F21C2-3B28-48B3-B4DC-C0FBA178DB50}"/>
              </a:ext>
            </a:extLst>
          </p:cNvPr>
          <p:cNvSpPr/>
          <p:nvPr/>
        </p:nvSpPr>
        <p:spPr>
          <a:xfrm flipH="1">
            <a:off x="904463" y="1863368"/>
            <a:ext cx="903680" cy="882228"/>
          </a:xfrm>
          <a:prstGeom prst="donut">
            <a:avLst>
              <a:gd name="adj" fmla="val 24636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圆: 空心 13">
            <a:extLst>
              <a:ext uri="{FF2B5EF4-FFF2-40B4-BE49-F238E27FC236}">
                <a16:creationId xmlns:a16="http://schemas.microsoft.com/office/drawing/2014/main" id="{7D4722BE-5763-40BF-9FD9-AEE7BE9A1FA8}"/>
              </a:ext>
            </a:extLst>
          </p:cNvPr>
          <p:cNvSpPr/>
          <p:nvPr/>
        </p:nvSpPr>
        <p:spPr>
          <a:xfrm flipH="1">
            <a:off x="1813735" y="5623106"/>
            <a:ext cx="538223" cy="525446"/>
          </a:xfrm>
          <a:prstGeom prst="donut">
            <a:avLst>
              <a:gd name="adj" fmla="val 24636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34079A02-82BC-498F-9F65-4EF05AFF1060}"/>
              </a:ext>
            </a:extLst>
          </p:cNvPr>
          <p:cNvSpPr>
            <a:spLocks noEditPoints="1"/>
          </p:cNvSpPr>
          <p:nvPr/>
        </p:nvSpPr>
        <p:spPr bwMode="auto">
          <a:xfrm>
            <a:off x="7512342" y="308855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Freeform 45">
            <a:extLst>
              <a:ext uri="{FF2B5EF4-FFF2-40B4-BE49-F238E27FC236}">
                <a16:creationId xmlns:a16="http://schemas.microsoft.com/office/drawing/2014/main" id="{881351EC-9FAC-4569-9739-8DA78CED2B3E}"/>
              </a:ext>
            </a:extLst>
          </p:cNvPr>
          <p:cNvSpPr>
            <a:spLocks noEditPoints="1"/>
          </p:cNvSpPr>
          <p:nvPr/>
        </p:nvSpPr>
        <p:spPr bwMode="auto">
          <a:xfrm>
            <a:off x="7512342" y="4172337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Freeform 45">
            <a:extLst>
              <a:ext uri="{FF2B5EF4-FFF2-40B4-BE49-F238E27FC236}">
                <a16:creationId xmlns:a16="http://schemas.microsoft.com/office/drawing/2014/main" id="{47A06425-B039-4D1C-AFC8-D902F1A2E3B6}"/>
              </a:ext>
            </a:extLst>
          </p:cNvPr>
          <p:cNvSpPr>
            <a:spLocks noEditPoints="1"/>
          </p:cNvSpPr>
          <p:nvPr/>
        </p:nvSpPr>
        <p:spPr bwMode="auto">
          <a:xfrm>
            <a:off x="7512342" y="5256115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EF59D6A-7F24-4CF7-A3C3-1C670EF08362}"/>
              </a:ext>
            </a:extLst>
          </p:cNvPr>
          <p:cNvSpPr txBox="1"/>
          <p:nvPr/>
        </p:nvSpPr>
        <p:spPr>
          <a:xfrm>
            <a:off x="8167327" y="3088558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技术路线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2CB9009-9E89-4F41-928E-D9EB7AB0A392}"/>
              </a:ext>
            </a:extLst>
          </p:cNvPr>
          <p:cNvSpPr txBox="1"/>
          <p:nvPr/>
        </p:nvSpPr>
        <p:spPr>
          <a:xfrm>
            <a:off x="8167327" y="4171524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函数介绍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709DB56-B027-481F-95EB-2E9CC2FA347B}"/>
              </a:ext>
            </a:extLst>
          </p:cNvPr>
          <p:cNvSpPr txBox="1"/>
          <p:nvPr/>
        </p:nvSpPr>
        <p:spPr>
          <a:xfrm>
            <a:off x="8243672" y="5248870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疑难点</a:t>
            </a:r>
          </a:p>
        </p:txBody>
      </p:sp>
      <p:sp>
        <p:nvSpPr>
          <p:cNvPr id="30" name="Freeform 45">
            <a:extLst>
              <a:ext uri="{FF2B5EF4-FFF2-40B4-BE49-F238E27FC236}">
                <a16:creationId xmlns:a16="http://schemas.microsoft.com/office/drawing/2014/main" id="{34079A02-82BC-498F-9F65-4EF05AFF1060}"/>
              </a:ext>
            </a:extLst>
          </p:cNvPr>
          <p:cNvSpPr>
            <a:spLocks noEditPoints="1"/>
          </p:cNvSpPr>
          <p:nvPr/>
        </p:nvSpPr>
        <p:spPr bwMode="auto">
          <a:xfrm>
            <a:off x="7512342" y="195667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EF59D6A-7F24-4CF7-A3C3-1C670EF08362}"/>
              </a:ext>
            </a:extLst>
          </p:cNvPr>
          <p:cNvSpPr txBox="1"/>
          <p:nvPr/>
        </p:nvSpPr>
        <p:spPr>
          <a:xfrm>
            <a:off x="8167327" y="1956674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成员分工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842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3" grpId="0" animBg="1"/>
      <p:bldP spid="14" grpId="0" animBg="1"/>
      <p:bldP spid="21" grpId="0" animBg="1"/>
      <p:bldP spid="22" grpId="0" animBg="1"/>
      <p:bldP spid="23" grpId="0" animBg="1"/>
      <p:bldP spid="25" grpId="0" bldLvl="0"/>
      <p:bldP spid="27" grpId="0" bldLvl="0"/>
      <p:bldP spid="29" grpId="0" bldLvl="0"/>
      <p:bldP spid="30" grpId="0" animBg="1"/>
      <p:bldP spid="32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项目一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6034ED6-1977-4B53-9ECC-8A071A329453}"/>
              </a:ext>
            </a:extLst>
          </p:cNvPr>
          <p:cNvSpPr/>
          <p:nvPr/>
        </p:nvSpPr>
        <p:spPr>
          <a:xfrm>
            <a:off x="-2288847" y="3637607"/>
            <a:ext cx="4801310" cy="48013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E8B5E03-066C-42A6-B8A5-315EF8656EBE}"/>
              </a:ext>
            </a:extLst>
          </p:cNvPr>
          <p:cNvGrpSpPr/>
          <p:nvPr/>
        </p:nvGrpSpPr>
        <p:grpSpPr>
          <a:xfrm>
            <a:off x="1760277" y="-25778"/>
            <a:ext cx="3272128" cy="3272128"/>
            <a:chOff x="1269667" y="1823914"/>
            <a:chExt cx="4093043" cy="4093043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8345427-CC57-4986-AA09-469B70CFFAC2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82638FC-BDD8-429E-8712-55260661CA29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TextBox 7">
            <a:extLst>
              <a:ext uri="{FF2B5EF4-FFF2-40B4-BE49-F238E27FC236}">
                <a16:creationId xmlns:a16="http://schemas.microsoft.com/office/drawing/2014/main" id="{4CF0425A-2727-4CA3-AF5E-B4B1E0BD4D47}"/>
              </a:ext>
            </a:extLst>
          </p:cNvPr>
          <p:cNvSpPr txBox="1"/>
          <p:nvPr/>
        </p:nvSpPr>
        <p:spPr>
          <a:xfrm>
            <a:off x="2752780" y="127859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房价爬取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TextBox 24">
            <a:extLst>
              <a:ext uri="{FF2B5EF4-FFF2-40B4-BE49-F238E27FC236}">
                <a16:creationId xmlns:a16="http://schemas.microsoft.com/office/drawing/2014/main" id="{ABFC6352-BF00-4DC5-8C4C-1D09C16D0EF2}"/>
              </a:ext>
            </a:extLst>
          </p:cNvPr>
          <p:cNvSpPr txBox="1"/>
          <p:nvPr/>
        </p:nvSpPr>
        <p:spPr>
          <a:xfrm>
            <a:off x="2805545" y="2417049"/>
            <a:ext cx="3911778" cy="235447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项目介绍：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cs typeface="+mn-ea"/>
                <a:sym typeface="+mn-lt"/>
                <a:hlinkClick r:id="rId3"/>
              </a:rPr>
              <a:t>https://</a:t>
            </a:r>
            <a:r>
              <a:rPr lang="en-US" altLang="zh-CN" sz="1400" dirty="0" smtClean="0">
                <a:cs typeface="+mn-ea"/>
                <a:sym typeface="+mn-lt"/>
                <a:hlinkClick r:id="rId3"/>
              </a:rPr>
              <a:t>github.com/superxiaoqiang/blcu_py_nlp/blob/master/ch4_Python_Basics_3.md</a:t>
            </a:r>
            <a:endParaRPr lang="en-US" altLang="zh-CN" sz="1400" dirty="0" smtClean="0">
              <a:cs typeface="+mn-ea"/>
              <a:sym typeface="+mn-lt"/>
            </a:endParaRPr>
          </a:p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dirty="0">
              <a:cs typeface="+mn-ea"/>
              <a:sym typeface="+mn-lt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cs typeface="+mn-ea"/>
                <a:sym typeface="+mn-lt"/>
              </a:rPr>
              <a:t>抓取房天下网页中北京各区新房楼盘的价格，并将每个区的各楼盘的信息保存下来到</a:t>
            </a:r>
            <a:r>
              <a:rPr lang="en-US" altLang="zh-CN" sz="1400" dirty="0">
                <a:cs typeface="+mn-ea"/>
                <a:sym typeface="+mn-lt"/>
              </a:rPr>
              <a:t>csv</a:t>
            </a:r>
            <a:r>
              <a:rPr lang="zh-CN" altLang="en-US" sz="1400" dirty="0">
                <a:cs typeface="+mn-ea"/>
                <a:sym typeface="+mn-lt"/>
              </a:rPr>
              <a:t>文件中，每个区一个</a:t>
            </a:r>
            <a:r>
              <a:rPr lang="en-US" altLang="zh-CN" sz="1400" dirty="0">
                <a:cs typeface="+mn-ea"/>
                <a:sym typeface="+mn-lt"/>
              </a:rPr>
              <a:t>csv</a:t>
            </a:r>
            <a:r>
              <a:rPr lang="zh-CN" altLang="en-US" sz="1400" dirty="0">
                <a:cs typeface="+mn-ea"/>
                <a:sym typeface="+mn-lt"/>
              </a:rPr>
              <a:t>文件。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圆: 空心 12">
            <a:extLst>
              <a:ext uri="{FF2B5EF4-FFF2-40B4-BE49-F238E27FC236}">
                <a16:creationId xmlns:a16="http://schemas.microsoft.com/office/drawing/2014/main" id="{D52F21C2-3B28-48B3-B4DC-C0FBA178DB50}"/>
              </a:ext>
            </a:extLst>
          </p:cNvPr>
          <p:cNvSpPr/>
          <p:nvPr/>
        </p:nvSpPr>
        <p:spPr>
          <a:xfrm flipH="1">
            <a:off x="904463" y="1863368"/>
            <a:ext cx="903680" cy="882228"/>
          </a:xfrm>
          <a:prstGeom prst="donut">
            <a:avLst>
              <a:gd name="adj" fmla="val 24636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圆: 空心 13">
            <a:extLst>
              <a:ext uri="{FF2B5EF4-FFF2-40B4-BE49-F238E27FC236}">
                <a16:creationId xmlns:a16="http://schemas.microsoft.com/office/drawing/2014/main" id="{7D4722BE-5763-40BF-9FD9-AEE7BE9A1FA8}"/>
              </a:ext>
            </a:extLst>
          </p:cNvPr>
          <p:cNvSpPr/>
          <p:nvPr/>
        </p:nvSpPr>
        <p:spPr>
          <a:xfrm flipH="1">
            <a:off x="1813735" y="5623106"/>
            <a:ext cx="538223" cy="525446"/>
          </a:xfrm>
          <a:prstGeom prst="donut">
            <a:avLst>
              <a:gd name="adj" fmla="val 24636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34079A02-82BC-498F-9F65-4EF05AFF1060}"/>
              </a:ext>
            </a:extLst>
          </p:cNvPr>
          <p:cNvSpPr>
            <a:spLocks noEditPoints="1"/>
          </p:cNvSpPr>
          <p:nvPr/>
        </p:nvSpPr>
        <p:spPr bwMode="auto">
          <a:xfrm>
            <a:off x="7512342" y="308855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Freeform 45">
            <a:extLst>
              <a:ext uri="{FF2B5EF4-FFF2-40B4-BE49-F238E27FC236}">
                <a16:creationId xmlns:a16="http://schemas.microsoft.com/office/drawing/2014/main" id="{881351EC-9FAC-4569-9739-8DA78CED2B3E}"/>
              </a:ext>
            </a:extLst>
          </p:cNvPr>
          <p:cNvSpPr>
            <a:spLocks noEditPoints="1"/>
          </p:cNvSpPr>
          <p:nvPr/>
        </p:nvSpPr>
        <p:spPr bwMode="auto">
          <a:xfrm>
            <a:off x="7512342" y="4172337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Freeform 45">
            <a:extLst>
              <a:ext uri="{FF2B5EF4-FFF2-40B4-BE49-F238E27FC236}">
                <a16:creationId xmlns:a16="http://schemas.microsoft.com/office/drawing/2014/main" id="{47A06425-B039-4D1C-AFC8-D902F1A2E3B6}"/>
              </a:ext>
            </a:extLst>
          </p:cNvPr>
          <p:cNvSpPr>
            <a:spLocks noEditPoints="1"/>
          </p:cNvSpPr>
          <p:nvPr/>
        </p:nvSpPr>
        <p:spPr bwMode="auto">
          <a:xfrm>
            <a:off x="7512342" y="5256115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EF59D6A-7F24-4CF7-A3C3-1C670EF08362}"/>
              </a:ext>
            </a:extLst>
          </p:cNvPr>
          <p:cNvSpPr txBox="1"/>
          <p:nvPr/>
        </p:nvSpPr>
        <p:spPr>
          <a:xfrm>
            <a:off x="8167327" y="3088558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技术路线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2CB9009-9E89-4F41-928E-D9EB7AB0A392}"/>
              </a:ext>
            </a:extLst>
          </p:cNvPr>
          <p:cNvSpPr txBox="1"/>
          <p:nvPr/>
        </p:nvSpPr>
        <p:spPr>
          <a:xfrm>
            <a:off x="8167327" y="4171524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函数介绍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709DB56-B027-481F-95EB-2E9CC2FA347B}"/>
              </a:ext>
            </a:extLst>
          </p:cNvPr>
          <p:cNvSpPr txBox="1"/>
          <p:nvPr/>
        </p:nvSpPr>
        <p:spPr>
          <a:xfrm>
            <a:off x="8243672" y="5248870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疑难点</a:t>
            </a:r>
          </a:p>
        </p:txBody>
      </p:sp>
      <p:sp>
        <p:nvSpPr>
          <p:cNvPr id="30" name="Freeform 45">
            <a:extLst>
              <a:ext uri="{FF2B5EF4-FFF2-40B4-BE49-F238E27FC236}">
                <a16:creationId xmlns:a16="http://schemas.microsoft.com/office/drawing/2014/main" id="{34079A02-82BC-498F-9F65-4EF05AFF1060}"/>
              </a:ext>
            </a:extLst>
          </p:cNvPr>
          <p:cNvSpPr>
            <a:spLocks noEditPoints="1"/>
          </p:cNvSpPr>
          <p:nvPr/>
        </p:nvSpPr>
        <p:spPr bwMode="auto">
          <a:xfrm>
            <a:off x="7512342" y="195667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EF59D6A-7F24-4CF7-A3C3-1C670EF08362}"/>
              </a:ext>
            </a:extLst>
          </p:cNvPr>
          <p:cNvSpPr txBox="1"/>
          <p:nvPr/>
        </p:nvSpPr>
        <p:spPr>
          <a:xfrm>
            <a:off x="8167327" y="1956674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成员分工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618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3" grpId="0" animBg="1"/>
      <p:bldP spid="14" grpId="0" animBg="1"/>
      <p:bldP spid="21" grpId="0" animBg="1"/>
      <p:bldP spid="22" grpId="0" animBg="1"/>
      <p:bldP spid="23" grpId="0" animBg="1"/>
      <p:bldP spid="25" grpId="0" bldLvl="0"/>
      <p:bldP spid="27" grpId="0" bldLvl="0"/>
      <p:bldP spid="29" grpId="0" bldLvl="0"/>
      <p:bldP spid="30" grpId="0" animBg="1"/>
      <p:bldP spid="32" grpId="0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项目一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6034ED6-1977-4B53-9ECC-8A071A329453}"/>
              </a:ext>
            </a:extLst>
          </p:cNvPr>
          <p:cNvSpPr/>
          <p:nvPr/>
        </p:nvSpPr>
        <p:spPr>
          <a:xfrm>
            <a:off x="-2288847" y="3637607"/>
            <a:ext cx="4801310" cy="48013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E8B5E03-066C-42A6-B8A5-315EF8656EBE}"/>
              </a:ext>
            </a:extLst>
          </p:cNvPr>
          <p:cNvGrpSpPr/>
          <p:nvPr/>
        </p:nvGrpSpPr>
        <p:grpSpPr>
          <a:xfrm>
            <a:off x="1760277" y="-25778"/>
            <a:ext cx="3272128" cy="3272128"/>
            <a:chOff x="1269667" y="1823914"/>
            <a:chExt cx="4093043" cy="4093043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8345427-CC57-4986-AA09-469B70CFFAC2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82638FC-BDD8-429E-8712-55260661CA29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TextBox 7">
            <a:extLst>
              <a:ext uri="{FF2B5EF4-FFF2-40B4-BE49-F238E27FC236}">
                <a16:creationId xmlns:a16="http://schemas.microsoft.com/office/drawing/2014/main" id="{4CF0425A-2727-4CA3-AF5E-B4B1E0BD4D47}"/>
              </a:ext>
            </a:extLst>
          </p:cNvPr>
          <p:cNvSpPr txBox="1"/>
          <p:nvPr/>
        </p:nvSpPr>
        <p:spPr>
          <a:xfrm>
            <a:off x="2752780" y="1278593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文本特征抽取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TextBox 24">
            <a:extLst>
              <a:ext uri="{FF2B5EF4-FFF2-40B4-BE49-F238E27FC236}">
                <a16:creationId xmlns:a16="http://schemas.microsoft.com/office/drawing/2014/main" id="{ABFC6352-BF00-4DC5-8C4C-1D09C16D0EF2}"/>
              </a:ext>
            </a:extLst>
          </p:cNvPr>
          <p:cNvSpPr txBox="1"/>
          <p:nvPr/>
        </p:nvSpPr>
        <p:spPr>
          <a:xfrm>
            <a:off x="2805544" y="2417049"/>
            <a:ext cx="4390091" cy="3323971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项目介绍：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  <a:hlinkClick r:id="rId3"/>
              </a:rPr>
              <a:t>https://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  <a:hlinkClick r:id="rId3"/>
              </a:rPr>
              <a:t>github.com/superxiaoqiang/blcu_py_nlp/blob/master/ch10_Python_Advanced5_NLP_Intro.md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文本特征抽取：参考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Coh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-Metrix version3.0 indices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，编写自己的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mini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版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Coh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-Metrix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（中文或英文），只需要实现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Descriptive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Lexical Diversity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Readability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中的指标，每类指标至少选取三个以上指标进行实现。 输出结果可以参考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Cohmatrix-Webtool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。验证方法，找任意文章作为输入，输出实现的各指标的数值结果。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圆: 空心 12">
            <a:extLst>
              <a:ext uri="{FF2B5EF4-FFF2-40B4-BE49-F238E27FC236}">
                <a16:creationId xmlns:a16="http://schemas.microsoft.com/office/drawing/2014/main" id="{D52F21C2-3B28-48B3-B4DC-C0FBA178DB50}"/>
              </a:ext>
            </a:extLst>
          </p:cNvPr>
          <p:cNvSpPr/>
          <p:nvPr/>
        </p:nvSpPr>
        <p:spPr>
          <a:xfrm flipH="1">
            <a:off x="904463" y="1863368"/>
            <a:ext cx="903680" cy="882228"/>
          </a:xfrm>
          <a:prstGeom prst="donut">
            <a:avLst>
              <a:gd name="adj" fmla="val 24636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圆: 空心 13">
            <a:extLst>
              <a:ext uri="{FF2B5EF4-FFF2-40B4-BE49-F238E27FC236}">
                <a16:creationId xmlns:a16="http://schemas.microsoft.com/office/drawing/2014/main" id="{7D4722BE-5763-40BF-9FD9-AEE7BE9A1FA8}"/>
              </a:ext>
            </a:extLst>
          </p:cNvPr>
          <p:cNvSpPr/>
          <p:nvPr/>
        </p:nvSpPr>
        <p:spPr>
          <a:xfrm flipH="1">
            <a:off x="1813735" y="5623106"/>
            <a:ext cx="538223" cy="525446"/>
          </a:xfrm>
          <a:prstGeom prst="donut">
            <a:avLst>
              <a:gd name="adj" fmla="val 24636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34079A02-82BC-498F-9F65-4EF05AFF1060}"/>
              </a:ext>
            </a:extLst>
          </p:cNvPr>
          <p:cNvSpPr>
            <a:spLocks noEditPoints="1"/>
          </p:cNvSpPr>
          <p:nvPr/>
        </p:nvSpPr>
        <p:spPr bwMode="auto">
          <a:xfrm>
            <a:off x="7512342" y="308855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Freeform 45">
            <a:extLst>
              <a:ext uri="{FF2B5EF4-FFF2-40B4-BE49-F238E27FC236}">
                <a16:creationId xmlns:a16="http://schemas.microsoft.com/office/drawing/2014/main" id="{881351EC-9FAC-4569-9739-8DA78CED2B3E}"/>
              </a:ext>
            </a:extLst>
          </p:cNvPr>
          <p:cNvSpPr>
            <a:spLocks noEditPoints="1"/>
          </p:cNvSpPr>
          <p:nvPr/>
        </p:nvSpPr>
        <p:spPr bwMode="auto">
          <a:xfrm>
            <a:off x="7512342" y="4172337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Freeform 45">
            <a:extLst>
              <a:ext uri="{FF2B5EF4-FFF2-40B4-BE49-F238E27FC236}">
                <a16:creationId xmlns:a16="http://schemas.microsoft.com/office/drawing/2014/main" id="{47A06425-B039-4D1C-AFC8-D902F1A2E3B6}"/>
              </a:ext>
            </a:extLst>
          </p:cNvPr>
          <p:cNvSpPr>
            <a:spLocks noEditPoints="1"/>
          </p:cNvSpPr>
          <p:nvPr/>
        </p:nvSpPr>
        <p:spPr bwMode="auto">
          <a:xfrm>
            <a:off x="7512342" y="5256115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EF59D6A-7F24-4CF7-A3C3-1C670EF08362}"/>
              </a:ext>
            </a:extLst>
          </p:cNvPr>
          <p:cNvSpPr txBox="1"/>
          <p:nvPr/>
        </p:nvSpPr>
        <p:spPr>
          <a:xfrm>
            <a:off x="8167327" y="3088558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技术路线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2CB9009-9E89-4F41-928E-D9EB7AB0A392}"/>
              </a:ext>
            </a:extLst>
          </p:cNvPr>
          <p:cNvSpPr txBox="1"/>
          <p:nvPr/>
        </p:nvSpPr>
        <p:spPr>
          <a:xfrm>
            <a:off x="8167327" y="4171524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函数介绍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709DB56-B027-481F-95EB-2E9CC2FA347B}"/>
              </a:ext>
            </a:extLst>
          </p:cNvPr>
          <p:cNvSpPr txBox="1"/>
          <p:nvPr/>
        </p:nvSpPr>
        <p:spPr>
          <a:xfrm>
            <a:off x="8243672" y="5248870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疑难点</a:t>
            </a:r>
          </a:p>
        </p:txBody>
      </p:sp>
      <p:sp>
        <p:nvSpPr>
          <p:cNvPr id="30" name="Freeform 45">
            <a:extLst>
              <a:ext uri="{FF2B5EF4-FFF2-40B4-BE49-F238E27FC236}">
                <a16:creationId xmlns:a16="http://schemas.microsoft.com/office/drawing/2014/main" id="{34079A02-82BC-498F-9F65-4EF05AFF1060}"/>
              </a:ext>
            </a:extLst>
          </p:cNvPr>
          <p:cNvSpPr>
            <a:spLocks noEditPoints="1"/>
          </p:cNvSpPr>
          <p:nvPr/>
        </p:nvSpPr>
        <p:spPr bwMode="auto">
          <a:xfrm>
            <a:off x="7512342" y="195667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EF59D6A-7F24-4CF7-A3C3-1C670EF08362}"/>
              </a:ext>
            </a:extLst>
          </p:cNvPr>
          <p:cNvSpPr txBox="1"/>
          <p:nvPr/>
        </p:nvSpPr>
        <p:spPr>
          <a:xfrm>
            <a:off x="8167327" y="1956674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成员分工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342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3" grpId="0" animBg="1"/>
      <p:bldP spid="14" grpId="0" animBg="1"/>
      <p:bldP spid="21" grpId="0" animBg="1"/>
      <p:bldP spid="22" grpId="0" animBg="1"/>
      <p:bldP spid="23" grpId="0" animBg="1"/>
      <p:bldP spid="25" grpId="0" bldLvl="0"/>
      <p:bldP spid="27" grpId="0" bldLvl="0"/>
      <p:bldP spid="29" grpId="0" bldLvl="0"/>
      <p:bldP spid="30" grpId="0" animBg="1"/>
      <p:bldP spid="32" grpId="0" bldLvl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述职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dh3yr22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1390</Words>
  <Application>Microsoft Office PowerPoint</Application>
  <PresentationFormat>宽屏</PresentationFormat>
  <Paragraphs>226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Gill Sans</vt:lpstr>
      <vt:lpstr>等线</vt:lpstr>
      <vt:lpstr>方正粗谭黑简体</vt:lpstr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简洁述职报告</dc:title>
  <dc:creator>第一PPT</dc:creator>
  <cp:keywords>www.1ppt.com</cp:keywords>
  <dc:description>www.1ppt.com</dc:description>
  <cp:lastModifiedBy>yrx</cp:lastModifiedBy>
  <cp:revision>78</cp:revision>
  <dcterms:created xsi:type="dcterms:W3CDTF">2019-06-11T09:29:47Z</dcterms:created>
  <dcterms:modified xsi:type="dcterms:W3CDTF">2019-12-24T03:07:32Z</dcterms:modified>
</cp:coreProperties>
</file>