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92" r:id="rId4"/>
  </p:sldMasterIdLst>
  <p:notesMasterIdLst>
    <p:notesMasterId r:id="rId30"/>
  </p:notesMasterIdLst>
  <p:sldIdLst>
    <p:sldId id="839" r:id="rId5"/>
    <p:sldId id="830" r:id="rId6"/>
    <p:sldId id="831" r:id="rId7"/>
    <p:sldId id="785" r:id="rId8"/>
    <p:sldId id="822" r:id="rId9"/>
    <p:sldId id="835" r:id="rId10"/>
    <p:sldId id="809" r:id="rId11"/>
    <p:sldId id="784" r:id="rId12"/>
    <p:sldId id="811" r:id="rId13"/>
    <p:sldId id="836" r:id="rId14"/>
    <p:sldId id="819" r:id="rId15"/>
    <p:sldId id="821" r:id="rId16"/>
    <p:sldId id="842" r:id="rId17"/>
    <p:sldId id="841" r:id="rId18"/>
    <p:sldId id="838" r:id="rId19"/>
    <p:sldId id="791" r:id="rId20"/>
    <p:sldId id="844" r:id="rId21"/>
    <p:sldId id="846" r:id="rId22"/>
    <p:sldId id="845" r:id="rId23"/>
    <p:sldId id="847" r:id="rId24"/>
    <p:sldId id="848" r:id="rId25"/>
    <p:sldId id="837" r:id="rId26"/>
    <p:sldId id="818" r:id="rId27"/>
    <p:sldId id="833" r:id="rId28"/>
    <p:sldId id="834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04040"/>
    <a:srgbClr val="E8E4E4"/>
    <a:srgbClr val="F3F1F1"/>
    <a:srgbClr val="DDDDDD"/>
    <a:srgbClr val="F2F0F0"/>
    <a:srgbClr val="F8F8F8"/>
    <a:srgbClr val="B2B2B2"/>
    <a:srgbClr val="979797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5" autoAdjust="0"/>
    <p:restoredTop sz="92913" autoAdjust="0"/>
  </p:normalViewPr>
  <p:slideViewPr>
    <p:cSldViewPr>
      <p:cViewPr>
        <p:scale>
          <a:sx n="66" d="100"/>
          <a:sy n="66" d="100"/>
        </p:scale>
        <p:origin x="32" y="32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3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4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8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22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71C-36BF-41B7-A23D-A6326DA16EB4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6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20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8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4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71C-36BF-41B7-A23D-A6326DA16EB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2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29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71C-36BF-41B7-A23D-A6326DA16EB4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95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36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0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1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8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71C-36BF-41B7-A23D-A6326DA16EB4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8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81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5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0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71C-36BF-41B7-A23D-A6326DA16EB4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7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391887"/>
            <a:ext cx="9144000" cy="326572"/>
          </a:xfrm>
          <a:prstGeom prst="rect">
            <a:avLst/>
          </a:prstGeom>
          <a:solidFill>
            <a:srgbClr val="F1F1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1"/>
          <p:cNvSpPr/>
          <p:nvPr userDrawn="1"/>
        </p:nvSpPr>
        <p:spPr>
          <a:xfrm>
            <a:off x="-1" y="391887"/>
            <a:ext cx="496615" cy="326572"/>
          </a:xfrm>
          <a:custGeom>
            <a:avLst/>
            <a:gdLst>
              <a:gd name="connsiteX0" fmla="*/ 0 w 662153"/>
              <a:gd name="connsiteY0" fmla="*/ 0 h 435429"/>
              <a:gd name="connsiteX1" fmla="*/ 662153 w 662153"/>
              <a:gd name="connsiteY1" fmla="*/ 0 h 435429"/>
              <a:gd name="connsiteX2" fmla="*/ 662153 w 662153"/>
              <a:gd name="connsiteY2" fmla="*/ 435429 h 435429"/>
              <a:gd name="connsiteX3" fmla="*/ 0 w 662153"/>
              <a:gd name="connsiteY3" fmla="*/ 435429 h 435429"/>
              <a:gd name="connsiteX4" fmla="*/ 0 w 662153"/>
              <a:gd name="connsiteY4" fmla="*/ 0 h 435429"/>
              <a:gd name="connsiteX0" fmla="*/ 0 w 662153"/>
              <a:gd name="connsiteY0" fmla="*/ 0 h 435429"/>
              <a:gd name="connsiteX1" fmla="*/ 662153 w 662153"/>
              <a:gd name="connsiteY1" fmla="*/ 0 h 435429"/>
              <a:gd name="connsiteX2" fmla="*/ 662153 w 662153"/>
              <a:gd name="connsiteY2" fmla="*/ 435429 h 435429"/>
              <a:gd name="connsiteX3" fmla="*/ 84084 w 662153"/>
              <a:gd name="connsiteY3" fmla="*/ 423417 h 435429"/>
              <a:gd name="connsiteX4" fmla="*/ 0 w 662153"/>
              <a:gd name="connsiteY4" fmla="*/ 435429 h 435429"/>
              <a:gd name="connsiteX5" fmla="*/ 0 w 662153"/>
              <a:gd name="connsiteY5" fmla="*/ 0 h 435429"/>
              <a:gd name="connsiteX0" fmla="*/ 0 w 662153"/>
              <a:gd name="connsiteY0" fmla="*/ 0 h 435429"/>
              <a:gd name="connsiteX1" fmla="*/ 662153 w 662153"/>
              <a:gd name="connsiteY1" fmla="*/ 0 h 435429"/>
              <a:gd name="connsiteX2" fmla="*/ 84084 w 662153"/>
              <a:gd name="connsiteY2" fmla="*/ 423417 h 435429"/>
              <a:gd name="connsiteX3" fmla="*/ 0 w 662153"/>
              <a:gd name="connsiteY3" fmla="*/ 435429 h 435429"/>
              <a:gd name="connsiteX4" fmla="*/ 0 w 662153"/>
              <a:gd name="connsiteY4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153" h="435429">
                <a:moveTo>
                  <a:pt x="0" y="0"/>
                </a:moveTo>
                <a:lnTo>
                  <a:pt x="662153" y="0"/>
                </a:lnTo>
                <a:lnTo>
                  <a:pt x="84084" y="423417"/>
                </a:lnTo>
                <a:lnTo>
                  <a:pt x="0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197073" y="391887"/>
            <a:ext cx="693683" cy="326572"/>
          </a:xfrm>
          <a:prstGeom prst="parallelogram">
            <a:avLst>
              <a:gd name="adj" fmla="val 136034"/>
            </a:avLst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V="1">
            <a:off x="725216" y="391887"/>
            <a:ext cx="425669" cy="326572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4" name="直接连接符 13"/>
          <p:cNvCxnSpPr/>
          <p:nvPr userDrawn="1"/>
        </p:nvCxnSpPr>
        <p:spPr>
          <a:xfrm flipV="1">
            <a:off x="874992" y="391887"/>
            <a:ext cx="425669" cy="326572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 userDrawn="1"/>
        </p:nvCxnSpPr>
        <p:spPr>
          <a:xfrm flipV="1">
            <a:off x="1087826" y="391887"/>
            <a:ext cx="425669" cy="326572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16" name="平行四边形 15"/>
          <p:cNvSpPr/>
          <p:nvPr userDrawn="1"/>
        </p:nvSpPr>
        <p:spPr>
          <a:xfrm>
            <a:off x="7882762" y="391887"/>
            <a:ext cx="693683" cy="326572"/>
          </a:xfrm>
          <a:prstGeom prst="parallelogram">
            <a:avLst>
              <a:gd name="adj" fmla="val 136034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1710565" y="391887"/>
            <a:ext cx="1347947" cy="326572"/>
          </a:xfrm>
          <a:prstGeom prst="parallelogram">
            <a:avLst>
              <a:gd name="adj" fmla="val 136034"/>
            </a:avLst>
          </a:prstGeom>
          <a:solidFill>
            <a:sysClr val="window" lastClr="FFFFFF">
              <a:lumMod val="85000"/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35325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69178"/>
      </p:ext>
    </p:extLst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66714"/>
      </p:ext>
    </p:extLst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32664"/>
      </p:ext>
    </p:extLst>
  </p:cSld>
  <p:clrMapOvr>
    <a:masterClrMapping/>
  </p:clrMapOvr>
  <p:transition spd="med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6934"/>
      </p:ext>
    </p:extLst>
  </p:cSld>
  <p:clrMapOvr>
    <a:masterClrMapping/>
  </p:clrMapOvr>
  <p:transition spd="med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2" indent="0">
              <a:buNone/>
              <a:defRPr sz="2000" b="1"/>
            </a:lvl2pPr>
            <a:lvl3pPr marL="914103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7" indent="0">
              <a:buNone/>
              <a:defRPr sz="1600" b="1"/>
            </a:lvl6pPr>
            <a:lvl7pPr marL="2742308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2" indent="0">
              <a:buNone/>
              <a:defRPr sz="2000" b="1"/>
            </a:lvl2pPr>
            <a:lvl3pPr marL="914103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7" indent="0">
              <a:buNone/>
              <a:defRPr sz="1600" b="1"/>
            </a:lvl6pPr>
            <a:lvl7pPr marL="2742308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7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6554"/>
      </p:ext>
    </p:extLst>
  </p:cSld>
  <p:clrMapOvr>
    <a:masterClrMapping/>
  </p:clrMapOvr>
  <p:transition spd="med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06300"/>
      </p:ext>
    </p:extLst>
  </p:cSld>
  <p:clrMapOvr>
    <a:masterClrMapping/>
  </p:clrMapOvr>
  <p:transition spd="med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925" y="214656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prstClr val="black">
                    <a:lumMod val="50000"/>
                    <a:lumOff val="50000"/>
                  </a:prstClr>
                </a:solidFill>
              </a:rPr>
              <a:t>单击此处添加标题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 flipH="1">
            <a:off x="323531" y="-679447"/>
            <a:ext cx="1656185" cy="1162817"/>
            <a:chOff x="-1179444" y="1957066"/>
            <a:chExt cx="4734013" cy="3186434"/>
          </a:xfrm>
        </p:grpSpPr>
        <p:sp>
          <p:nvSpPr>
            <p:cNvPr id="7" name="平行四边形 6"/>
            <p:cNvSpPr/>
            <p:nvPr userDrawn="1"/>
          </p:nvSpPr>
          <p:spPr>
            <a:xfrm flipH="1">
              <a:off x="-1097859" y="1957066"/>
              <a:ext cx="4652428" cy="3186434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prstClr val="white"/>
                </a:solidFill>
              </a:endParaRPr>
            </a:p>
          </p:txBody>
        </p:sp>
        <p:sp>
          <p:nvSpPr>
            <p:cNvPr id="8" name="平行四边形 7"/>
            <p:cNvSpPr/>
            <p:nvPr userDrawn="1"/>
          </p:nvSpPr>
          <p:spPr>
            <a:xfrm flipH="1">
              <a:off x="-1179444" y="2213215"/>
              <a:ext cx="4101123" cy="2674135"/>
            </a:xfrm>
            <a:prstGeom prst="parallelogram">
              <a:avLst>
                <a:gd name="adj" fmla="val 103325"/>
              </a:avLst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635700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291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199"/>
            </a:lvl2pPr>
            <a:lvl3pPr marL="914103" indent="0">
              <a:buNone/>
              <a:defRPr sz="1000"/>
            </a:lvl3pPr>
            <a:lvl4pPr marL="1371155" indent="0">
              <a:buNone/>
              <a:defRPr sz="900"/>
            </a:lvl4pPr>
            <a:lvl5pPr marL="1828206" indent="0">
              <a:buNone/>
              <a:defRPr sz="900"/>
            </a:lvl5pPr>
            <a:lvl6pPr marL="2285257" indent="0">
              <a:buNone/>
              <a:defRPr sz="900"/>
            </a:lvl6pPr>
            <a:lvl7pPr marL="2742308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46341"/>
      </p:ext>
    </p:extLst>
  </p:cSld>
  <p:clrMapOvr>
    <a:masterClrMapping/>
  </p:clrMapOvr>
  <p:transition spd="med" advClick="0" advTm="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199"/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2000"/>
            </a:lvl4pPr>
            <a:lvl5pPr marL="1828206" indent="0">
              <a:buNone/>
              <a:defRPr sz="2000"/>
            </a:lvl5pPr>
            <a:lvl6pPr marL="2285257" indent="0">
              <a:buNone/>
              <a:defRPr sz="2000"/>
            </a:lvl6pPr>
            <a:lvl7pPr marL="2742308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199"/>
            </a:lvl2pPr>
            <a:lvl3pPr marL="914103" indent="0">
              <a:buNone/>
              <a:defRPr sz="1000"/>
            </a:lvl3pPr>
            <a:lvl4pPr marL="1371155" indent="0">
              <a:buNone/>
              <a:defRPr sz="900"/>
            </a:lvl4pPr>
            <a:lvl5pPr marL="1828206" indent="0">
              <a:buNone/>
              <a:defRPr sz="900"/>
            </a:lvl5pPr>
            <a:lvl6pPr marL="2285257" indent="0">
              <a:buNone/>
              <a:defRPr sz="900"/>
            </a:lvl6pPr>
            <a:lvl7pPr marL="2742308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44922"/>
      </p:ext>
    </p:extLst>
  </p:cSld>
  <p:clrMapOvr>
    <a:masterClrMapping/>
  </p:clrMapOvr>
  <p:transition spd="med" advClick="0" advTm="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98236"/>
      </p:ext>
    </p:extLst>
  </p:cSld>
  <p:clrMapOvr>
    <a:masterClrMapping/>
  </p:clrMapOvr>
  <p:transition spd="med" advClick="0" advTm="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55123"/>
      </p:ext>
    </p:extLst>
  </p:cSld>
  <p:clrMapOvr>
    <a:masterClrMapping/>
  </p:clrMapOvr>
  <p:transition spd="med" advClick="0" advTm="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3" y="4721903"/>
            <a:ext cx="432841" cy="432840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zh-CN" altLang="en-US" sz="1799">
              <a:solidFill>
                <a:prstClr val="white"/>
              </a:solidFill>
            </a:endParaRPr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8" y="4858673"/>
            <a:ext cx="340825" cy="221181"/>
          </a:xfrm>
          <a:prstGeom prst="rect">
            <a:avLst/>
          </a:prstGeom>
          <a:noFill/>
        </p:spPr>
        <p:txBody>
          <a:bodyPr wrap="square" lIns="51404" tIns="25701" rIns="51404" bIns="25701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prstClr val="white">
                    <a:lumMod val="8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100" dirty="0">
                <a:solidFill>
                  <a:prstClr val="white">
                    <a:lumMod val="8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1372249"/>
      </p:ext>
    </p:extLst>
  </p:cSld>
  <p:clrMapOvr>
    <a:masterClrMapping/>
  </p:clrMapOvr>
  <p:transition spd="med" advClick="0" advTm="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2020/5/5</a:t>
            </a:fld>
            <a:endParaRPr lang="zh-CN" altLang="en-US" sz="14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99184"/>
      </p:ext>
    </p:extLst>
  </p:cSld>
  <p:clrMapOvr>
    <a:masterClrMapping/>
  </p:clrMapOvr>
  <p:transition spd="med" advClick="0" advTm="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391887"/>
            <a:ext cx="9144000" cy="3265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1" y="391887"/>
            <a:ext cx="496615" cy="326572"/>
          </a:xfrm>
          <a:custGeom>
            <a:avLst/>
            <a:gdLst>
              <a:gd name="connsiteX0" fmla="*/ 0 w 662153"/>
              <a:gd name="connsiteY0" fmla="*/ 0 h 435429"/>
              <a:gd name="connsiteX1" fmla="*/ 662153 w 662153"/>
              <a:gd name="connsiteY1" fmla="*/ 0 h 435429"/>
              <a:gd name="connsiteX2" fmla="*/ 662153 w 662153"/>
              <a:gd name="connsiteY2" fmla="*/ 435429 h 435429"/>
              <a:gd name="connsiteX3" fmla="*/ 0 w 662153"/>
              <a:gd name="connsiteY3" fmla="*/ 435429 h 435429"/>
              <a:gd name="connsiteX4" fmla="*/ 0 w 662153"/>
              <a:gd name="connsiteY4" fmla="*/ 0 h 435429"/>
              <a:gd name="connsiteX0" fmla="*/ 0 w 662153"/>
              <a:gd name="connsiteY0" fmla="*/ 0 h 435429"/>
              <a:gd name="connsiteX1" fmla="*/ 662153 w 662153"/>
              <a:gd name="connsiteY1" fmla="*/ 0 h 435429"/>
              <a:gd name="connsiteX2" fmla="*/ 662153 w 662153"/>
              <a:gd name="connsiteY2" fmla="*/ 435429 h 435429"/>
              <a:gd name="connsiteX3" fmla="*/ 84084 w 662153"/>
              <a:gd name="connsiteY3" fmla="*/ 423417 h 435429"/>
              <a:gd name="connsiteX4" fmla="*/ 0 w 662153"/>
              <a:gd name="connsiteY4" fmla="*/ 435429 h 435429"/>
              <a:gd name="connsiteX5" fmla="*/ 0 w 662153"/>
              <a:gd name="connsiteY5" fmla="*/ 0 h 435429"/>
              <a:gd name="connsiteX0" fmla="*/ 0 w 662153"/>
              <a:gd name="connsiteY0" fmla="*/ 0 h 435429"/>
              <a:gd name="connsiteX1" fmla="*/ 662153 w 662153"/>
              <a:gd name="connsiteY1" fmla="*/ 0 h 435429"/>
              <a:gd name="connsiteX2" fmla="*/ 84084 w 662153"/>
              <a:gd name="connsiteY2" fmla="*/ 423417 h 435429"/>
              <a:gd name="connsiteX3" fmla="*/ 0 w 662153"/>
              <a:gd name="connsiteY3" fmla="*/ 435429 h 435429"/>
              <a:gd name="connsiteX4" fmla="*/ 0 w 662153"/>
              <a:gd name="connsiteY4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153" h="435429">
                <a:moveTo>
                  <a:pt x="0" y="0"/>
                </a:moveTo>
                <a:lnTo>
                  <a:pt x="662153" y="0"/>
                </a:lnTo>
                <a:lnTo>
                  <a:pt x="84084" y="423417"/>
                </a:lnTo>
                <a:lnTo>
                  <a:pt x="0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197073" y="391887"/>
            <a:ext cx="693683" cy="326572"/>
          </a:xfrm>
          <a:prstGeom prst="parallelogram">
            <a:avLst>
              <a:gd name="adj" fmla="val 136034"/>
            </a:avLst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flipV="1">
            <a:off x="725216" y="391887"/>
            <a:ext cx="425669" cy="326572"/>
          </a:xfrm>
          <a:prstGeom prst="line">
            <a:avLst/>
          </a:prstGeom>
          <a:ln>
            <a:solidFill>
              <a:srgbClr val="99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V="1">
            <a:off x="874992" y="391887"/>
            <a:ext cx="425669" cy="3265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1087826" y="391887"/>
            <a:ext cx="425669" cy="3265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 userDrawn="1"/>
        </p:nvSpPr>
        <p:spPr>
          <a:xfrm>
            <a:off x="7882762" y="391887"/>
            <a:ext cx="693683" cy="326572"/>
          </a:xfrm>
          <a:prstGeom prst="parallelogram">
            <a:avLst>
              <a:gd name="adj" fmla="val 136034"/>
            </a:avLst>
          </a:prstGeom>
          <a:solidFill>
            <a:srgbClr val="99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1710565" y="391887"/>
            <a:ext cx="1347947" cy="326572"/>
          </a:xfrm>
          <a:prstGeom prst="parallelogram">
            <a:avLst>
              <a:gd name="adj" fmla="val 136034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46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836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7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14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48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70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7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149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88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7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546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9879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5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95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055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90406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3" y="4721903"/>
            <a:ext cx="432841" cy="432840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zh-CN" altLang="en-US" sz="1799">
              <a:solidFill>
                <a:prstClr val="white"/>
              </a:solidFill>
            </a:endParaRPr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8" y="4858673"/>
            <a:ext cx="340825" cy="221181"/>
          </a:xfrm>
          <a:prstGeom prst="rect">
            <a:avLst/>
          </a:prstGeom>
          <a:noFill/>
        </p:spPr>
        <p:txBody>
          <a:bodyPr wrap="square" lIns="51404" tIns="25701" rIns="51404" bIns="25701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prstClr val="white">
                    <a:lumMod val="8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100" dirty="0">
                <a:solidFill>
                  <a:prstClr val="white">
                    <a:lumMod val="8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401287"/>
      </p:ext>
    </p:extLst>
  </p:cSld>
  <p:clrMapOvr>
    <a:masterClrMapping/>
  </p:clrMapOvr>
  <p:transition spd="med" advClick="0" advTm="0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85998"/>
      </p:ext>
    </p:extLst>
  </p:cSld>
  <p:clrMapOvr>
    <a:masterClrMapping/>
  </p:clrMapOvr>
  <p:transition spd="med" advClick="0" advTm="0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16881"/>
      </p:ext>
    </p:extLst>
  </p:cSld>
  <p:clrMapOvr>
    <a:masterClrMapping/>
  </p:clrMapOvr>
  <p:transition spd="med" advClick="0" advTm="0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34214"/>
      </p:ext>
    </p:extLst>
  </p:cSld>
  <p:clrMapOvr>
    <a:masterClrMapping/>
  </p:clrMapOvr>
  <p:transition spd="med" advClick="0" advTm="0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29818"/>
      </p:ext>
    </p:extLst>
  </p:cSld>
  <p:clrMapOvr>
    <a:masterClrMapping/>
  </p:clrMapOvr>
  <p:transition spd="med" advClick="0" advTm="0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2" indent="0">
              <a:buNone/>
              <a:defRPr sz="2000" b="1"/>
            </a:lvl2pPr>
            <a:lvl3pPr marL="914103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7" indent="0">
              <a:buNone/>
              <a:defRPr sz="1600" b="1"/>
            </a:lvl6pPr>
            <a:lvl7pPr marL="2742308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2" indent="0">
              <a:buNone/>
              <a:defRPr sz="2000" b="1"/>
            </a:lvl2pPr>
            <a:lvl3pPr marL="914103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7" indent="0">
              <a:buNone/>
              <a:defRPr sz="1600" b="1"/>
            </a:lvl6pPr>
            <a:lvl7pPr marL="2742308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7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97682"/>
      </p:ext>
    </p:extLst>
  </p:cSld>
  <p:clrMapOvr>
    <a:masterClrMapping/>
  </p:clrMapOvr>
  <p:transition spd="med" advClick="0" advTm="0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26804"/>
      </p:ext>
    </p:extLst>
  </p:cSld>
  <p:clrMapOvr>
    <a:masterClrMapping/>
  </p:clrMapOvr>
  <p:transition spd="med" advClick="0" advTm="0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925" y="214656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prstClr val="black">
                    <a:lumMod val="50000"/>
                    <a:lumOff val="50000"/>
                  </a:prstClr>
                </a:solidFill>
              </a:rPr>
              <a:t>单击此处添加标题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 flipH="1">
            <a:off x="323531" y="-679447"/>
            <a:ext cx="1656185" cy="1162817"/>
            <a:chOff x="-1179444" y="1957066"/>
            <a:chExt cx="4734013" cy="3186434"/>
          </a:xfrm>
        </p:grpSpPr>
        <p:sp>
          <p:nvSpPr>
            <p:cNvPr id="7" name="平行四边形 6"/>
            <p:cNvSpPr/>
            <p:nvPr userDrawn="1"/>
          </p:nvSpPr>
          <p:spPr>
            <a:xfrm flipH="1">
              <a:off x="-1097859" y="1957066"/>
              <a:ext cx="4652428" cy="3186434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prstClr val="white"/>
                </a:solidFill>
              </a:endParaRPr>
            </a:p>
          </p:txBody>
        </p:sp>
        <p:sp>
          <p:nvSpPr>
            <p:cNvPr id="8" name="平行四边形 7"/>
            <p:cNvSpPr/>
            <p:nvPr userDrawn="1"/>
          </p:nvSpPr>
          <p:spPr>
            <a:xfrm flipH="1">
              <a:off x="-1179444" y="2213215"/>
              <a:ext cx="4101123" cy="2674135"/>
            </a:xfrm>
            <a:prstGeom prst="parallelogram">
              <a:avLst>
                <a:gd name="adj" fmla="val 103325"/>
              </a:avLst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376067"/>
      </p:ext>
    </p:extLst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236296" y="48039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365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199"/>
            </a:lvl2pPr>
            <a:lvl3pPr marL="914103" indent="0">
              <a:buNone/>
              <a:defRPr sz="1000"/>
            </a:lvl3pPr>
            <a:lvl4pPr marL="1371155" indent="0">
              <a:buNone/>
              <a:defRPr sz="900"/>
            </a:lvl4pPr>
            <a:lvl5pPr marL="1828206" indent="0">
              <a:buNone/>
              <a:defRPr sz="900"/>
            </a:lvl5pPr>
            <a:lvl6pPr marL="2285257" indent="0">
              <a:buNone/>
              <a:defRPr sz="900"/>
            </a:lvl6pPr>
            <a:lvl7pPr marL="2742308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38404"/>
      </p:ext>
    </p:extLst>
  </p:cSld>
  <p:clrMapOvr>
    <a:masterClrMapping/>
  </p:clrMapOvr>
  <p:transition spd="med" advClick="0" advTm="0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199"/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2000"/>
            </a:lvl4pPr>
            <a:lvl5pPr marL="1828206" indent="0">
              <a:buNone/>
              <a:defRPr sz="2000"/>
            </a:lvl5pPr>
            <a:lvl6pPr marL="2285257" indent="0">
              <a:buNone/>
              <a:defRPr sz="2000"/>
            </a:lvl6pPr>
            <a:lvl7pPr marL="2742308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199"/>
            </a:lvl2pPr>
            <a:lvl3pPr marL="914103" indent="0">
              <a:buNone/>
              <a:defRPr sz="1000"/>
            </a:lvl3pPr>
            <a:lvl4pPr marL="1371155" indent="0">
              <a:buNone/>
              <a:defRPr sz="900"/>
            </a:lvl4pPr>
            <a:lvl5pPr marL="1828206" indent="0">
              <a:buNone/>
              <a:defRPr sz="900"/>
            </a:lvl5pPr>
            <a:lvl6pPr marL="2285257" indent="0">
              <a:buNone/>
              <a:defRPr sz="900"/>
            </a:lvl6pPr>
            <a:lvl7pPr marL="2742308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12056"/>
      </p:ext>
    </p:extLst>
  </p:cSld>
  <p:clrMapOvr>
    <a:masterClrMapping/>
  </p:clrMapOvr>
  <p:transition spd="med" advClick="0" advTm="0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71955"/>
      </p:ext>
    </p:extLst>
  </p:cSld>
  <p:clrMapOvr>
    <a:masterClrMapping/>
  </p:clrMapOvr>
  <p:transition spd="med" advClick="0" advTm="0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83391"/>
      </p:ext>
    </p:extLst>
  </p:cSld>
  <p:clrMapOvr>
    <a:masterClrMapping/>
  </p:clrMapOvr>
  <p:transition spd="med" advClick="0" advTm="0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3" y="4721903"/>
            <a:ext cx="432841" cy="432840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zh-CN" altLang="en-US" sz="1799">
              <a:solidFill>
                <a:prstClr val="white"/>
              </a:solidFill>
            </a:endParaRPr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8" y="4858673"/>
            <a:ext cx="340825" cy="221181"/>
          </a:xfrm>
          <a:prstGeom prst="rect">
            <a:avLst/>
          </a:prstGeom>
          <a:noFill/>
        </p:spPr>
        <p:txBody>
          <a:bodyPr wrap="square" lIns="51404" tIns="25701" rIns="51404" bIns="25701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prstClr val="white">
                    <a:lumMod val="8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100" dirty="0">
                <a:solidFill>
                  <a:prstClr val="white">
                    <a:lumMod val="8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763085"/>
      </p:ext>
    </p:extLst>
  </p:cSld>
  <p:clrMapOvr>
    <a:masterClrMapping/>
  </p:clrMapOvr>
  <p:transition spd="med" advClick="0" advTm="0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2020/5/5</a:t>
            </a:fld>
            <a:endParaRPr lang="zh-CN" altLang="en-US" sz="14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96829"/>
      </p:ext>
    </p:extLst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0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620"/>
            <a:ext cx="9145588" cy="51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620"/>
            <a:ext cx="9145588" cy="51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Click="0" advTm="0">
    <p:random/>
  </p:transition>
  <p:txStyles>
    <p:titleStyle>
      <a:lvl1pPr algn="ctr" defTabSz="91410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103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7" algn="l" defTabSz="914103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91410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91410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3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6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7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620"/>
            <a:ext cx="9145588" cy="51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620"/>
            <a:ext cx="9145588" cy="51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7049-CC2E-48BA-A694-0DAB8A971C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FE47-413A-4CE8-9694-A389EBDF19A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ransition spd="med" advClick="0" advTm="0">
    <p:random/>
  </p:transition>
  <p:txStyles>
    <p:titleStyle>
      <a:lvl1pPr algn="ctr" defTabSz="91410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103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7" algn="l" defTabSz="914103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91410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91410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3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6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7" indent="-228526" algn="l" defTabSz="9141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angruixia.xyz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157702" y="1236328"/>
            <a:ext cx="2962335" cy="3019526"/>
          </a:xfrm>
          <a:prstGeom prst="parallelogram">
            <a:avLst>
              <a:gd name="adj" fmla="val 57883"/>
            </a:avLst>
          </a:prstGeom>
          <a:gradFill>
            <a:gsLst>
              <a:gs pos="30000">
                <a:srgbClr val="E6E6E6">
                  <a:alpha val="24000"/>
                </a:srgbClr>
              </a:gs>
              <a:gs pos="100000">
                <a:srgbClr val="E6E6E6">
                  <a:alpha val="25000"/>
                </a:srgbClr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13169" y="2"/>
            <a:ext cx="2889482" cy="3785847"/>
          </a:xfrm>
          <a:prstGeom prst="parallelogram">
            <a:avLst>
              <a:gd name="adj" fmla="val 69801"/>
            </a:avLst>
          </a:prstGeom>
          <a:gradFill>
            <a:gsLst>
              <a:gs pos="30000">
                <a:srgbClr val="E6E6E6">
                  <a:alpha val="21000"/>
                </a:srgbClr>
              </a:gs>
              <a:gs pos="100000">
                <a:srgbClr val="E6E6E6">
                  <a:alpha val="25000"/>
                </a:srgbClr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71548" y="2645229"/>
            <a:ext cx="1627070" cy="2498272"/>
          </a:xfrm>
          <a:prstGeom prst="parallelogram">
            <a:avLst>
              <a:gd name="adj" fmla="val 85049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97626" y="1714500"/>
            <a:ext cx="1920240" cy="3429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10800000">
            <a:off x="7147905" y="0"/>
            <a:ext cx="1627070" cy="2498272"/>
          </a:xfrm>
          <a:prstGeom prst="parallelogram">
            <a:avLst>
              <a:gd name="adj" fmla="val 85049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848205" y="0"/>
            <a:ext cx="1700693" cy="30369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12"/>
          <p:cNvSpPr/>
          <p:nvPr/>
        </p:nvSpPr>
        <p:spPr>
          <a:xfrm>
            <a:off x="8102238" y="3252652"/>
            <a:ext cx="1048295" cy="1890848"/>
          </a:xfrm>
          <a:custGeom>
            <a:avLst/>
            <a:gdLst>
              <a:gd name="connsiteX0" fmla="*/ 0 w 1400224"/>
              <a:gd name="connsiteY0" fmla="*/ 0 h 2939143"/>
              <a:gd name="connsiteX1" fmla="*/ 1400224 w 1400224"/>
              <a:gd name="connsiteY1" fmla="*/ 0 h 2939143"/>
              <a:gd name="connsiteX2" fmla="*/ 1400224 w 1400224"/>
              <a:gd name="connsiteY2" fmla="*/ 2939143 h 2939143"/>
              <a:gd name="connsiteX3" fmla="*/ 0 w 1400224"/>
              <a:gd name="connsiteY3" fmla="*/ 2939143 h 2939143"/>
              <a:gd name="connsiteX4" fmla="*/ 0 w 1400224"/>
              <a:gd name="connsiteY4" fmla="*/ 0 h 2939143"/>
              <a:gd name="connsiteX0" fmla="*/ 0 w 1400224"/>
              <a:gd name="connsiteY0" fmla="*/ 0 h 2939143"/>
              <a:gd name="connsiteX1" fmla="*/ 1400224 w 1400224"/>
              <a:gd name="connsiteY1" fmla="*/ 0 h 2939143"/>
              <a:gd name="connsiteX2" fmla="*/ 1397726 w 1400224"/>
              <a:gd name="connsiteY2" fmla="*/ 418012 h 2939143"/>
              <a:gd name="connsiteX3" fmla="*/ 1400224 w 1400224"/>
              <a:gd name="connsiteY3" fmla="*/ 2939143 h 2939143"/>
              <a:gd name="connsiteX4" fmla="*/ 0 w 1400224"/>
              <a:gd name="connsiteY4" fmla="*/ 2939143 h 2939143"/>
              <a:gd name="connsiteX5" fmla="*/ 0 w 1400224"/>
              <a:gd name="connsiteY5" fmla="*/ 0 h 2939143"/>
              <a:gd name="connsiteX0" fmla="*/ 0 w 1400224"/>
              <a:gd name="connsiteY0" fmla="*/ 0 h 2939143"/>
              <a:gd name="connsiteX1" fmla="*/ 1400224 w 1400224"/>
              <a:gd name="connsiteY1" fmla="*/ 0 h 2939143"/>
              <a:gd name="connsiteX2" fmla="*/ 1397726 w 1400224"/>
              <a:gd name="connsiteY2" fmla="*/ 418012 h 2939143"/>
              <a:gd name="connsiteX3" fmla="*/ 1400224 w 1400224"/>
              <a:gd name="connsiteY3" fmla="*/ 2939143 h 2939143"/>
              <a:gd name="connsiteX4" fmla="*/ 339634 w 1400224"/>
              <a:gd name="connsiteY4" fmla="*/ 2926080 h 2939143"/>
              <a:gd name="connsiteX5" fmla="*/ 0 w 1400224"/>
              <a:gd name="connsiteY5" fmla="*/ 2939143 h 2939143"/>
              <a:gd name="connsiteX6" fmla="*/ 0 w 1400224"/>
              <a:gd name="connsiteY6" fmla="*/ 0 h 2939143"/>
              <a:gd name="connsiteX0" fmla="*/ 0 w 1473880"/>
              <a:gd name="connsiteY0" fmla="*/ 0 h 2939143"/>
              <a:gd name="connsiteX1" fmla="*/ 1400224 w 1473880"/>
              <a:gd name="connsiteY1" fmla="*/ 0 h 2939143"/>
              <a:gd name="connsiteX2" fmla="*/ 1397726 w 1473880"/>
              <a:gd name="connsiteY2" fmla="*/ 418012 h 2939143"/>
              <a:gd name="connsiteX3" fmla="*/ 1384663 w 1473880"/>
              <a:gd name="connsiteY3" fmla="*/ 979714 h 2939143"/>
              <a:gd name="connsiteX4" fmla="*/ 1400224 w 1473880"/>
              <a:gd name="connsiteY4" fmla="*/ 2939143 h 2939143"/>
              <a:gd name="connsiteX5" fmla="*/ 339634 w 1473880"/>
              <a:gd name="connsiteY5" fmla="*/ 2926080 h 2939143"/>
              <a:gd name="connsiteX6" fmla="*/ 0 w 1473880"/>
              <a:gd name="connsiteY6" fmla="*/ 2939143 h 2939143"/>
              <a:gd name="connsiteX7" fmla="*/ 0 w 1473880"/>
              <a:gd name="connsiteY7" fmla="*/ 0 h 2939143"/>
              <a:gd name="connsiteX0" fmla="*/ 0 w 1465958"/>
              <a:gd name="connsiteY0" fmla="*/ 0 h 2939143"/>
              <a:gd name="connsiteX1" fmla="*/ 1400224 w 1465958"/>
              <a:gd name="connsiteY1" fmla="*/ 0 h 2939143"/>
              <a:gd name="connsiteX2" fmla="*/ 1397726 w 1465958"/>
              <a:gd name="connsiteY2" fmla="*/ 418012 h 2939143"/>
              <a:gd name="connsiteX3" fmla="*/ 1384663 w 1465958"/>
              <a:gd name="connsiteY3" fmla="*/ 979714 h 2939143"/>
              <a:gd name="connsiteX4" fmla="*/ 339634 w 1465958"/>
              <a:gd name="connsiteY4" fmla="*/ 2926080 h 2939143"/>
              <a:gd name="connsiteX5" fmla="*/ 0 w 1465958"/>
              <a:gd name="connsiteY5" fmla="*/ 2939143 h 2939143"/>
              <a:gd name="connsiteX6" fmla="*/ 0 w 1465958"/>
              <a:gd name="connsiteY6" fmla="*/ 0 h 2939143"/>
              <a:gd name="connsiteX0" fmla="*/ 0 w 1465958"/>
              <a:gd name="connsiteY0" fmla="*/ 0 h 2939143"/>
              <a:gd name="connsiteX1" fmla="*/ 1397726 w 1465958"/>
              <a:gd name="connsiteY1" fmla="*/ 418012 h 2939143"/>
              <a:gd name="connsiteX2" fmla="*/ 1384663 w 1465958"/>
              <a:gd name="connsiteY2" fmla="*/ 979714 h 2939143"/>
              <a:gd name="connsiteX3" fmla="*/ 339634 w 1465958"/>
              <a:gd name="connsiteY3" fmla="*/ 2926080 h 2939143"/>
              <a:gd name="connsiteX4" fmla="*/ 0 w 1465958"/>
              <a:gd name="connsiteY4" fmla="*/ 2939143 h 2939143"/>
              <a:gd name="connsiteX5" fmla="*/ 0 w 1465958"/>
              <a:gd name="connsiteY5" fmla="*/ 0 h 2939143"/>
              <a:gd name="connsiteX0" fmla="*/ 0 w 1465958"/>
              <a:gd name="connsiteY0" fmla="*/ 2521131 h 2521131"/>
              <a:gd name="connsiteX1" fmla="*/ 1397726 w 1465958"/>
              <a:gd name="connsiteY1" fmla="*/ 0 h 2521131"/>
              <a:gd name="connsiteX2" fmla="*/ 1384663 w 1465958"/>
              <a:gd name="connsiteY2" fmla="*/ 561702 h 2521131"/>
              <a:gd name="connsiteX3" fmla="*/ 339634 w 1465958"/>
              <a:gd name="connsiteY3" fmla="*/ 2508068 h 2521131"/>
              <a:gd name="connsiteX4" fmla="*/ 0 w 1465958"/>
              <a:gd name="connsiteY4" fmla="*/ 2521131 h 2521131"/>
              <a:gd name="connsiteX0" fmla="*/ 0 w 1472872"/>
              <a:gd name="connsiteY0" fmla="*/ 2521131 h 2521131"/>
              <a:gd name="connsiteX1" fmla="*/ 1397726 w 1472872"/>
              <a:gd name="connsiteY1" fmla="*/ 0 h 2521131"/>
              <a:gd name="connsiteX2" fmla="*/ 1394139 w 1472872"/>
              <a:gd name="connsiteY2" fmla="*/ 561702 h 2521131"/>
              <a:gd name="connsiteX3" fmla="*/ 339634 w 1472872"/>
              <a:gd name="connsiteY3" fmla="*/ 2508068 h 2521131"/>
              <a:gd name="connsiteX4" fmla="*/ 0 w 1472872"/>
              <a:gd name="connsiteY4" fmla="*/ 2521131 h 2521131"/>
              <a:gd name="connsiteX0" fmla="*/ 0 w 1403223"/>
              <a:gd name="connsiteY0" fmla="*/ 2521131 h 2521131"/>
              <a:gd name="connsiteX1" fmla="*/ 1397726 w 1403223"/>
              <a:gd name="connsiteY1" fmla="*/ 0 h 2521131"/>
              <a:gd name="connsiteX2" fmla="*/ 1394139 w 1403223"/>
              <a:gd name="connsiteY2" fmla="*/ 561702 h 2521131"/>
              <a:gd name="connsiteX3" fmla="*/ 339634 w 1403223"/>
              <a:gd name="connsiteY3" fmla="*/ 2508068 h 2521131"/>
              <a:gd name="connsiteX4" fmla="*/ 0 w 1403223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726" h="2521131">
                <a:moveTo>
                  <a:pt x="0" y="2521131"/>
                </a:moveTo>
                <a:lnTo>
                  <a:pt x="1397726" y="0"/>
                </a:lnTo>
                <a:cubicBezTo>
                  <a:pt x="1395133" y="163286"/>
                  <a:pt x="1399521" y="-881"/>
                  <a:pt x="1394139" y="561702"/>
                </a:cubicBezTo>
                <a:cubicBezTo>
                  <a:pt x="348281" y="2529456"/>
                  <a:pt x="1384630" y="600122"/>
                  <a:pt x="339634" y="2508068"/>
                </a:cubicBezTo>
                <a:lnTo>
                  <a:pt x="0" y="252113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 13"/>
          <p:cNvSpPr/>
          <p:nvPr/>
        </p:nvSpPr>
        <p:spPr>
          <a:xfrm>
            <a:off x="8481851" y="3996560"/>
            <a:ext cx="668683" cy="1146941"/>
          </a:xfrm>
          <a:custGeom>
            <a:avLst/>
            <a:gdLst>
              <a:gd name="connsiteX0" fmla="*/ 0 w 891577"/>
              <a:gd name="connsiteY0" fmla="*/ 0 h 1529255"/>
              <a:gd name="connsiteX1" fmla="*/ 891577 w 891577"/>
              <a:gd name="connsiteY1" fmla="*/ 0 h 1529255"/>
              <a:gd name="connsiteX2" fmla="*/ 891577 w 891577"/>
              <a:gd name="connsiteY2" fmla="*/ 1529255 h 1529255"/>
              <a:gd name="connsiteX3" fmla="*/ 0 w 891577"/>
              <a:gd name="connsiteY3" fmla="*/ 1529255 h 1529255"/>
              <a:gd name="connsiteX4" fmla="*/ 0 w 891577"/>
              <a:gd name="connsiteY4" fmla="*/ 0 h 1529255"/>
              <a:gd name="connsiteX0" fmla="*/ 0 w 891577"/>
              <a:gd name="connsiteY0" fmla="*/ 1529255 h 1529255"/>
              <a:gd name="connsiteX1" fmla="*/ 891577 w 891577"/>
              <a:gd name="connsiteY1" fmla="*/ 0 h 1529255"/>
              <a:gd name="connsiteX2" fmla="*/ 891577 w 891577"/>
              <a:gd name="connsiteY2" fmla="*/ 1529255 h 1529255"/>
              <a:gd name="connsiteX3" fmla="*/ 0 w 891577"/>
              <a:gd name="connsiteY3" fmla="*/ 1529255 h 152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577" h="1529255">
                <a:moveTo>
                  <a:pt x="0" y="1529255"/>
                </a:moveTo>
                <a:lnTo>
                  <a:pt x="891577" y="0"/>
                </a:lnTo>
                <a:lnTo>
                  <a:pt x="891577" y="1529255"/>
                </a:lnTo>
                <a:lnTo>
                  <a:pt x="0" y="152925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851230" y="2948152"/>
            <a:ext cx="1190297" cy="2195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643856" y="2453873"/>
            <a:ext cx="1458291" cy="26896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33959" y="2033752"/>
            <a:ext cx="1686076" cy="31097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12"/>
          <p:cNvSpPr/>
          <p:nvPr/>
        </p:nvSpPr>
        <p:spPr>
          <a:xfrm rot="10800000">
            <a:off x="7614429" y="1284142"/>
            <a:ext cx="1505606" cy="2172182"/>
          </a:xfrm>
          <a:prstGeom prst="parallelogram">
            <a:avLst>
              <a:gd name="adj" fmla="val 82639"/>
            </a:avLst>
          </a:prstGeom>
          <a:solidFill>
            <a:srgbClr val="DDDB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6257" y="1633181"/>
            <a:ext cx="1511491" cy="2165507"/>
          </a:xfrm>
          <a:prstGeom prst="parallelogram">
            <a:avLst>
              <a:gd name="adj" fmla="val 80054"/>
            </a:avLst>
          </a:prstGeom>
          <a:solidFill>
            <a:srgbClr val="E1E1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395251" y="3036953"/>
            <a:ext cx="928661" cy="857411"/>
          </a:xfrm>
          <a:prstGeom prst="parallelogram">
            <a:avLst>
              <a:gd name="adj" fmla="val 56150"/>
            </a:avLst>
          </a:prstGeom>
          <a:solidFill>
            <a:srgbClr val="D8D8D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1859579" y="2"/>
            <a:ext cx="1159518" cy="536027"/>
          </a:xfrm>
          <a:prstGeom prst="parallelogram">
            <a:avLst>
              <a:gd name="adj" fmla="val 53252"/>
            </a:avLst>
          </a:prstGeom>
          <a:solidFill>
            <a:srgbClr val="E1E1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24"/>
          <p:cNvSpPr/>
          <p:nvPr/>
        </p:nvSpPr>
        <p:spPr>
          <a:xfrm>
            <a:off x="1" y="1"/>
            <a:ext cx="670034" cy="1206062"/>
          </a:xfrm>
          <a:custGeom>
            <a:avLst/>
            <a:gdLst>
              <a:gd name="connsiteX0" fmla="*/ 0 w 893379"/>
              <a:gd name="connsiteY0" fmla="*/ 0 h 1608083"/>
              <a:gd name="connsiteX1" fmla="*/ 893379 w 893379"/>
              <a:gd name="connsiteY1" fmla="*/ 0 h 1608083"/>
              <a:gd name="connsiteX2" fmla="*/ 893379 w 893379"/>
              <a:gd name="connsiteY2" fmla="*/ 1608083 h 1608083"/>
              <a:gd name="connsiteX3" fmla="*/ 0 w 893379"/>
              <a:gd name="connsiteY3" fmla="*/ 1608083 h 1608083"/>
              <a:gd name="connsiteX4" fmla="*/ 0 w 893379"/>
              <a:gd name="connsiteY4" fmla="*/ 0 h 1608083"/>
              <a:gd name="connsiteX0" fmla="*/ 0 w 893379"/>
              <a:gd name="connsiteY0" fmla="*/ 0 h 1608083"/>
              <a:gd name="connsiteX1" fmla="*/ 893379 w 893379"/>
              <a:gd name="connsiteY1" fmla="*/ 0 h 1608083"/>
              <a:gd name="connsiteX2" fmla="*/ 0 w 893379"/>
              <a:gd name="connsiteY2" fmla="*/ 1608083 h 1608083"/>
              <a:gd name="connsiteX3" fmla="*/ 0 w 893379"/>
              <a:gd name="connsiteY3" fmla="*/ 0 h 160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379" h="1608083">
                <a:moveTo>
                  <a:pt x="0" y="0"/>
                </a:moveTo>
                <a:lnTo>
                  <a:pt x="893379" y="0"/>
                </a:lnTo>
                <a:lnTo>
                  <a:pt x="0" y="1608083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102475" y="2"/>
            <a:ext cx="1174532" cy="21756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2006" y="0"/>
            <a:ext cx="1471375" cy="2725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6489" y="2"/>
            <a:ext cx="1664513" cy="30832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33"/>
          <p:cNvSpPr/>
          <p:nvPr/>
        </p:nvSpPr>
        <p:spPr>
          <a:xfrm>
            <a:off x="-7883" y="1"/>
            <a:ext cx="1048407" cy="1891862"/>
          </a:xfrm>
          <a:custGeom>
            <a:avLst/>
            <a:gdLst>
              <a:gd name="connsiteX0" fmla="*/ 0 w 1387366"/>
              <a:gd name="connsiteY0" fmla="*/ 0 h 2522483"/>
              <a:gd name="connsiteX1" fmla="*/ 1387366 w 1387366"/>
              <a:gd name="connsiteY1" fmla="*/ 0 h 2522483"/>
              <a:gd name="connsiteX2" fmla="*/ 1387366 w 1387366"/>
              <a:gd name="connsiteY2" fmla="*/ 2522483 h 2522483"/>
              <a:gd name="connsiteX3" fmla="*/ 0 w 1387366"/>
              <a:gd name="connsiteY3" fmla="*/ 2522483 h 2522483"/>
              <a:gd name="connsiteX4" fmla="*/ 0 w 1387366"/>
              <a:gd name="connsiteY4" fmla="*/ 0 h 2522483"/>
              <a:gd name="connsiteX0" fmla="*/ 0 w 1387366"/>
              <a:gd name="connsiteY0" fmla="*/ 0 h 2522483"/>
              <a:gd name="connsiteX1" fmla="*/ 1030014 w 1387366"/>
              <a:gd name="connsiteY1" fmla="*/ 0 h 2522483"/>
              <a:gd name="connsiteX2" fmla="*/ 1387366 w 1387366"/>
              <a:gd name="connsiteY2" fmla="*/ 0 h 2522483"/>
              <a:gd name="connsiteX3" fmla="*/ 1387366 w 1387366"/>
              <a:gd name="connsiteY3" fmla="*/ 2522483 h 2522483"/>
              <a:gd name="connsiteX4" fmla="*/ 0 w 1387366"/>
              <a:gd name="connsiteY4" fmla="*/ 2522483 h 2522483"/>
              <a:gd name="connsiteX5" fmla="*/ 0 w 1387366"/>
              <a:gd name="connsiteY5" fmla="*/ 0 h 2522483"/>
              <a:gd name="connsiteX0" fmla="*/ 10510 w 1397876"/>
              <a:gd name="connsiteY0" fmla="*/ 0 h 2522483"/>
              <a:gd name="connsiteX1" fmla="*/ 1040524 w 1397876"/>
              <a:gd name="connsiteY1" fmla="*/ 0 h 2522483"/>
              <a:gd name="connsiteX2" fmla="*/ 1397876 w 1397876"/>
              <a:gd name="connsiteY2" fmla="*/ 0 h 2522483"/>
              <a:gd name="connsiteX3" fmla="*/ 1397876 w 1397876"/>
              <a:gd name="connsiteY3" fmla="*/ 2522483 h 2522483"/>
              <a:gd name="connsiteX4" fmla="*/ 10510 w 1397876"/>
              <a:gd name="connsiteY4" fmla="*/ 2522483 h 2522483"/>
              <a:gd name="connsiteX5" fmla="*/ 0 w 1397876"/>
              <a:gd name="connsiteY5" fmla="*/ 1923393 h 2522483"/>
              <a:gd name="connsiteX6" fmla="*/ 10510 w 1397876"/>
              <a:gd name="connsiteY6" fmla="*/ 0 h 2522483"/>
              <a:gd name="connsiteX0" fmla="*/ 10510 w 1397876"/>
              <a:gd name="connsiteY0" fmla="*/ 0 h 2522483"/>
              <a:gd name="connsiteX1" fmla="*/ 1040524 w 1397876"/>
              <a:gd name="connsiteY1" fmla="*/ 0 h 2522483"/>
              <a:gd name="connsiteX2" fmla="*/ 1397876 w 1397876"/>
              <a:gd name="connsiteY2" fmla="*/ 0 h 2522483"/>
              <a:gd name="connsiteX3" fmla="*/ 10510 w 1397876"/>
              <a:gd name="connsiteY3" fmla="*/ 2522483 h 2522483"/>
              <a:gd name="connsiteX4" fmla="*/ 0 w 1397876"/>
              <a:gd name="connsiteY4" fmla="*/ 1923393 h 2522483"/>
              <a:gd name="connsiteX5" fmla="*/ 10510 w 1397876"/>
              <a:gd name="connsiteY5" fmla="*/ 0 h 2522483"/>
              <a:gd name="connsiteX0" fmla="*/ 0 w 1397876"/>
              <a:gd name="connsiteY0" fmla="*/ 1923393 h 2522483"/>
              <a:gd name="connsiteX1" fmla="*/ 1040524 w 1397876"/>
              <a:gd name="connsiteY1" fmla="*/ 0 h 2522483"/>
              <a:gd name="connsiteX2" fmla="*/ 1397876 w 1397876"/>
              <a:gd name="connsiteY2" fmla="*/ 0 h 2522483"/>
              <a:gd name="connsiteX3" fmla="*/ 10510 w 1397876"/>
              <a:gd name="connsiteY3" fmla="*/ 2522483 h 2522483"/>
              <a:gd name="connsiteX4" fmla="*/ 0 w 1397876"/>
              <a:gd name="connsiteY4" fmla="*/ 1923393 h 252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76" h="2522483">
                <a:moveTo>
                  <a:pt x="0" y="1923393"/>
                </a:moveTo>
                <a:cubicBezTo>
                  <a:pt x="171669" y="1502979"/>
                  <a:pt x="807545" y="320566"/>
                  <a:pt x="1040524" y="0"/>
                </a:cubicBezTo>
                <a:lnTo>
                  <a:pt x="1397876" y="0"/>
                </a:lnTo>
                <a:lnTo>
                  <a:pt x="10510" y="2522483"/>
                </a:lnTo>
                <a:lnTo>
                  <a:pt x="0" y="192339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48705" y="1968309"/>
            <a:ext cx="5991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cs typeface="+mn-ea"/>
                <a:sym typeface="+mn-lt"/>
              </a:rPr>
              <a:t>Bilingual Website</a:t>
            </a:r>
            <a:endParaRPr lang="zh-CN" altLang="en-US" sz="36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95937" y="3236384"/>
            <a:ext cx="1296144" cy="271469"/>
          </a:xfrm>
          <a:prstGeom prst="rect">
            <a:avLst/>
          </a:prstGeom>
          <a:noFill/>
          <a:ln w="1270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B80000"/>
                </a:solidFill>
                <a:cs typeface="+mn-ea"/>
                <a:sym typeface="+mn-lt"/>
              </a:rPr>
              <a:t>By: Rose</a:t>
            </a:r>
            <a:endParaRPr lang="zh-CN" altLang="en-US" sz="1600" dirty="0">
              <a:solidFill>
                <a:srgbClr val="B80000"/>
              </a:solidFill>
              <a:cs typeface="+mn-ea"/>
              <a:sym typeface="+mn-lt"/>
            </a:endParaRPr>
          </a:p>
        </p:txBody>
      </p:sp>
      <p:sp>
        <p:nvSpPr>
          <p:cNvPr id="27" name="TextBox 71"/>
          <p:cNvSpPr txBox="1"/>
          <p:nvPr/>
        </p:nvSpPr>
        <p:spPr>
          <a:xfrm>
            <a:off x="2679856" y="2715766"/>
            <a:ext cx="392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+mn-ea"/>
                <a:sym typeface="+mn-lt"/>
              </a:rPr>
              <a:t>My first bilingual website project.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7873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588" y="1169794"/>
            <a:ext cx="6808826" cy="2775857"/>
            <a:chOff x="1053854" y="5510387"/>
            <a:chExt cx="9078434" cy="3701143"/>
          </a:xfrm>
        </p:grpSpPr>
        <p:sp>
          <p:nvSpPr>
            <p:cNvPr id="30" name="圆角矩形 29"/>
            <p:cNvSpPr/>
            <p:nvPr/>
          </p:nvSpPr>
          <p:spPr>
            <a:xfrm>
              <a:off x="1053854" y="5510387"/>
              <a:ext cx="9078434" cy="3701143"/>
            </a:xfrm>
            <a:prstGeom prst="roundRect">
              <a:avLst>
                <a:gd name="adj" fmla="val 9871"/>
              </a:avLst>
            </a:prstGeom>
            <a:gradFill>
              <a:gsLst>
                <a:gs pos="75000">
                  <a:srgbClr val="FFFFFF"/>
                </a:gs>
                <a:gs pos="0">
                  <a:srgbClr val="DDDEDC"/>
                </a:gs>
              </a:gsLst>
              <a:lin ang="16200000" scaled="0"/>
            </a:gradFill>
            <a:ln>
              <a:noFill/>
            </a:ln>
            <a:effectLst>
              <a:outerShdw blurRad="292100" dist="165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76671" y="5865988"/>
              <a:ext cx="8432800" cy="2989941"/>
            </a:xfrm>
            <a:prstGeom prst="roundRect">
              <a:avLst>
                <a:gd name="adj" fmla="val 9871"/>
              </a:avLst>
            </a:prstGeom>
            <a:gradFill>
              <a:gsLst>
                <a:gs pos="50000">
                  <a:srgbClr val="FFFFFF"/>
                </a:gs>
                <a:gs pos="100000">
                  <a:srgbClr val="D5D5D5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Freeform 106"/>
          <p:cNvSpPr/>
          <p:nvPr/>
        </p:nvSpPr>
        <p:spPr bwMode="auto">
          <a:xfrm>
            <a:off x="11072669" y="2502705"/>
            <a:ext cx="0" cy="6923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107"/>
          <p:cNvSpPr/>
          <p:nvPr/>
        </p:nvSpPr>
        <p:spPr bwMode="auto">
          <a:xfrm>
            <a:off x="11072669" y="25061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文本框 52"/>
          <p:cNvSpPr txBox="1">
            <a:spLocks noChangeArrowheads="1"/>
          </p:cNvSpPr>
          <p:nvPr/>
        </p:nvSpPr>
        <p:spPr bwMode="auto">
          <a:xfrm>
            <a:off x="3326430" y="2139702"/>
            <a:ext cx="5566050" cy="4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25" b="1" spc="225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Challenge </a:t>
            </a:r>
            <a:r>
              <a:rPr lang="en-US" altLang="zh-CN" sz="2625" b="1" spc="225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en-US" altLang="zh-CN" sz="2625" b="1" spc="225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Solution</a:t>
            </a:r>
            <a:endParaRPr lang="zh-CN" altLang="en-US" sz="2625" b="1" spc="225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52"/>
          <p:cNvSpPr txBox="1">
            <a:spLocks noChangeArrowheads="1"/>
          </p:cNvSpPr>
          <p:nvPr/>
        </p:nvSpPr>
        <p:spPr bwMode="auto">
          <a:xfrm>
            <a:off x="1017860" y="1926130"/>
            <a:ext cx="3187831" cy="133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25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25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7314" y="2584411"/>
            <a:ext cx="38581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My challenges and </a:t>
            </a:r>
            <a:r>
              <a:rPr lang="en-US" sz="1600" dirty="0" smtClean="0">
                <a:solidFill>
                  <a:schemeClr val="bg1"/>
                </a:solidFill>
                <a:cs typeface="+mn-ea"/>
                <a:sym typeface="+mn-lt"/>
              </a:rPr>
              <a:t>solutions 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to this project.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4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5881635" y="1781153"/>
            <a:ext cx="4090965" cy="1841728"/>
            <a:chOff x="5053036" y="1866998"/>
            <a:chExt cx="4090965" cy="1841728"/>
          </a:xfrm>
        </p:grpSpPr>
        <p:sp>
          <p:nvSpPr>
            <p:cNvPr id="50" name="任意多边形 49"/>
            <p:cNvSpPr/>
            <p:nvPr/>
          </p:nvSpPr>
          <p:spPr>
            <a:xfrm flipH="1">
              <a:off x="5231631" y="1866998"/>
              <a:ext cx="3912370" cy="1772091"/>
            </a:xfrm>
            <a:custGeom>
              <a:avLst/>
              <a:gdLst>
                <a:gd name="connsiteX0" fmla="*/ 4058363 w 5216493"/>
                <a:gd name="connsiteY0" fmla="*/ 0 h 2362788"/>
                <a:gd name="connsiteX1" fmla="*/ 850234 w 5216493"/>
                <a:gd name="connsiteY1" fmla="*/ 0 h 2362788"/>
                <a:gd name="connsiteX2" fmla="*/ 850234 w 5216493"/>
                <a:gd name="connsiteY2" fmla="*/ 2032 h 2362788"/>
                <a:gd name="connsiteX3" fmla="*/ 0 w 5216493"/>
                <a:gd name="connsiteY3" fmla="*/ 2032 h 2362788"/>
                <a:gd name="connsiteX4" fmla="*/ 0 w 5216493"/>
                <a:gd name="connsiteY4" fmla="*/ 531904 h 2362788"/>
                <a:gd name="connsiteX5" fmla="*/ 1 w 5216493"/>
                <a:gd name="connsiteY5" fmla="*/ 531904 h 2362788"/>
                <a:gd name="connsiteX6" fmla="*/ 1 w 5216493"/>
                <a:gd name="connsiteY6" fmla="*/ 364801 h 2362788"/>
                <a:gd name="connsiteX7" fmla="*/ 850234 w 5216493"/>
                <a:gd name="connsiteY7" fmla="*/ 364801 h 2362788"/>
                <a:gd name="connsiteX8" fmla="*/ 850234 w 5216493"/>
                <a:gd name="connsiteY8" fmla="*/ 2362788 h 2362788"/>
                <a:gd name="connsiteX9" fmla="*/ 850235 w 5216493"/>
                <a:gd name="connsiteY9" fmla="*/ 2362788 h 2362788"/>
                <a:gd name="connsiteX10" fmla="*/ 850235 w 5216493"/>
                <a:gd name="connsiteY10" fmla="*/ 364801 h 2362788"/>
                <a:gd name="connsiteX11" fmla="*/ 1653870 w 5216493"/>
                <a:gd name="connsiteY11" fmla="*/ 364801 h 2362788"/>
                <a:gd name="connsiteX12" fmla="*/ 1653870 w 5216493"/>
                <a:gd name="connsiteY12" fmla="*/ 362769 h 2362788"/>
                <a:gd name="connsiteX13" fmla="*/ 3815944 w 5216493"/>
                <a:gd name="connsiteY13" fmla="*/ 362769 h 2362788"/>
                <a:gd name="connsiteX14" fmla="*/ 4860260 w 5216493"/>
                <a:gd name="connsiteY14" fmla="*/ 1407085 h 2362788"/>
                <a:gd name="connsiteX15" fmla="*/ 4860260 w 5216493"/>
                <a:gd name="connsiteY15" fmla="*/ 2125118 h 2362788"/>
                <a:gd name="connsiteX16" fmla="*/ 5216493 w 5216493"/>
                <a:gd name="connsiteY16" fmla="*/ 2125118 h 2362788"/>
                <a:gd name="connsiteX17" fmla="*/ 5216493 w 5216493"/>
                <a:gd name="connsiteY17" fmla="*/ 1158130 h 2362788"/>
                <a:gd name="connsiteX18" fmla="*/ 4058363 w 5216493"/>
                <a:gd name="connsiteY18" fmla="*/ 0 h 23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16493" h="2362788">
                  <a:moveTo>
                    <a:pt x="4058363" y="0"/>
                  </a:moveTo>
                  <a:lnTo>
                    <a:pt x="850234" y="0"/>
                  </a:lnTo>
                  <a:lnTo>
                    <a:pt x="850234" y="2032"/>
                  </a:lnTo>
                  <a:lnTo>
                    <a:pt x="0" y="2032"/>
                  </a:lnTo>
                  <a:lnTo>
                    <a:pt x="0" y="531904"/>
                  </a:lnTo>
                  <a:lnTo>
                    <a:pt x="1" y="531904"/>
                  </a:lnTo>
                  <a:lnTo>
                    <a:pt x="1" y="364801"/>
                  </a:lnTo>
                  <a:lnTo>
                    <a:pt x="850234" y="364801"/>
                  </a:lnTo>
                  <a:lnTo>
                    <a:pt x="850234" y="2362788"/>
                  </a:lnTo>
                  <a:lnTo>
                    <a:pt x="850235" y="2362788"/>
                  </a:lnTo>
                  <a:lnTo>
                    <a:pt x="850235" y="364801"/>
                  </a:lnTo>
                  <a:lnTo>
                    <a:pt x="1653870" y="364801"/>
                  </a:lnTo>
                  <a:lnTo>
                    <a:pt x="1653870" y="362769"/>
                  </a:lnTo>
                  <a:lnTo>
                    <a:pt x="3815944" y="362769"/>
                  </a:lnTo>
                  <a:cubicBezTo>
                    <a:pt x="4392704" y="362769"/>
                    <a:pt x="4860260" y="830325"/>
                    <a:pt x="4860260" y="1407085"/>
                  </a:cubicBezTo>
                  <a:lnTo>
                    <a:pt x="4860260" y="2125118"/>
                  </a:lnTo>
                  <a:lnTo>
                    <a:pt x="5216493" y="2125118"/>
                  </a:lnTo>
                  <a:lnTo>
                    <a:pt x="5216493" y="1158130"/>
                  </a:lnTo>
                  <a:cubicBezTo>
                    <a:pt x="5216493" y="518512"/>
                    <a:pt x="4697981" y="0"/>
                    <a:pt x="4058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53036" y="3212947"/>
              <a:ext cx="495779" cy="49577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92083" y="2337145"/>
            <a:ext cx="3380515" cy="1285736"/>
            <a:chOff x="5763484" y="2422990"/>
            <a:chExt cx="3380515" cy="1285736"/>
          </a:xfrm>
        </p:grpSpPr>
        <p:sp>
          <p:nvSpPr>
            <p:cNvPr id="54" name="任意多边形 53"/>
            <p:cNvSpPr/>
            <p:nvPr/>
          </p:nvSpPr>
          <p:spPr>
            <a:xfrm flipH="1">
              <a:off x="5797656" y="2422990"/>
              <a:ext cx="3346343" cy="1037847"/>
            </a:xfrm>
            <a:custGeom>
              <a:avLst/>
              <a:gdLst>
                <a:gd name="connsiteX0" fmla="*/ 1607999 w 4461791"/>
                <a:gd name="connsiteY0" fmla="*/ 0 h 1383796"/>
                <a:gd name="connsiteX1" fmla="*/ 0 w 4461791"/>
                <a:gd name="connsiteY1" fmla="*/ 0 h 1383796"/>
                <a:gd name="connsiteX2" fmla="*/ 0 w 4461791"/>
                <a:gd name="connsiteY2" fmla="*/ 566646 h 1383796"/>
                <a:gd name="connsiteX3" fmla="*/ 1 w 4461791"/>
                <a:gd name="connsiteY3" fmla="*/ 566646 h 1383796"/>
                <a:gd name="connsiteX4" fmla="*/ 1 w 4461791"/>
                <a:gd name="connsiteY4" fmla="*/ 387946 h 1383796"/>
                <a:gd name="connsiteX5" fmla="*/ 1603034 w 4461791"/>
                <a:gd name="connsiteY5" fmla="*/ 387946 h 1383796"/>
                <a:gd name="connsiteX6" fmla="*/ 1603034 w 4461791"/>
                <a:gd name="connsiteY6" fmla="*/ 384898 h 1383796"/>
                <a:gd name="connsiteX7" fmla="*/ 3653197 w 4461791"/>
                <a:gd name="connsiteY7" fmla="*/ 384898 h 1383796"/>
                <a:gd name="connsiteX8" fmla="*/ 4068091 w 4461791"/>
                <a:gd name="connsiteY8" fmla="*/ 799792 h 1383796"/>
                <a:gd name="connsiteX9" fmla="*/ 4068091 w 4461791"/>
                <a:gd name="connsiteY9" fmla="*/ 1383796 h 1383796"/>
                <a:gd name="connsiteX10" fmla="*/ 4461791 w 4461791"/>
                <a:gd name="connsiteY10" fmla="*/ 1383796 h 1383796"/>
                <a:gd name="connsiteX11" fmla="*/ 4461791 w 4461791"/>
                <a:gd name="connsiteY11" fmla="*/ 701914 h 1383796"/>
                <a:gd name="connsiteX12" fmla="*/ 3763050 w 4461791"/>
                <a:gd name="connsiteY12" fmla="*/ 3173 h 1383796"/>
                <a:gd name="connsiteX13" fmla="*/ 1607733 w 4461791"/>
                <a:gd name="connsiteY13" fmla="*/ 3173 h 13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1791" h="1383796">
                  <a:moveTo>
                    <a:pt x="1607999" y="0"/>
                  </a:moveTo>
                  <a:lnTo>
                    <a:pt x="0" y="0"/>
                  </a:lnTo>
                  <a:lnTo>
                    <a:pt x="0" y="566646"/>
                  </a:lnTo>
                  <a:lnTo>
                    <a:pt x="1" y="566646"/>
                  </a:lnTo>
                  <a:lnTo>
                    <a:pt x="1" y="387946"/>
                  </a:lnTo>
                  <a:lnTo>
                    <a:pt x="1603034" y="387946"/>
                  </a:lnTo>
                  <a:lnTo>
                    <a:pt x="1603034" y="384898"/>
                  </a:lnTo>
                  <a:lnTo>
                    <a:pt x="3653197" y="384898"/>
                  </a:lnTo>
                  <a:cubicBezTo>
                    <a:pt x="3882337" y="384898"/>
                    <a:pt x="4068091" y="570652"/>
                    <a:pt x="4068091" y="799792"/>
                  </a:cubicBezTo>
                  <a:lnTo>
                    <a:pt x="4068091" y="1383796"/>
                  </a:lnTo>
                  <a:lnTo>
                    <a:pt x="4461791" y="1383796"/>
                  </a:lnTo>
                  <a:lnTo>
                    <a:pt x="4461791" y="701914"/>
                  </a:lnTo>
                  <a:cubicBezTo>
                    <a:pt x="4461791" y="316010"/>
                    <a:pt x="4148954" y="3173"/>
                    <a:pt x="3763050" y="3173"/>
                  </a:cubicBezTo>
                  <a:lnTo>
                    <a:pt x="1607733" y="31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763484" y="3212947"/>
              <a:ext cx="495779" cy="495779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50370" y="2053231"/>
            <a:ext cx="3722225" cy="1569651"/>
            <a:chOff x="5421773" y="2139075"/>
            <a:chExt cx="3722225" cy="1569651"/>
          </a:xfrm>
        </p:grpSpPr>
        <p:sp>
          <p:nvSpPr>
            <p:cNvPr id="58" name="任意多边形 57"/>
            <p:cNvSpPr/>
            <p:nvPr/>
          </p:nvSpPr>
          <p:spPr>
            <a:xfrm flipH="1">
              <a:off x="5498806" y="2139075"/>
              <a:ext cx="3645192" cy="1321762"/>
            </a:xfrm>
            <a:custGeom>
              <a:avLst/>
              <a:gdLst>
                <a:gd name="connsiteX0" fmla="*/ 3815940 w 4860256"/>
                <a:gd name="connsiteY0" fmla="*/ 0 h 1762349"/>
                <a:gd name="connsiteX1" fmla="*/ 990598 w 4860256"/>
                <a:gd name="connsiteY1" fmla="*/ 0 h 1762349"/>
                <a:gd name="connsiteX2" fmla="*/ 850231 w 4860256"/>
                <a:gd name="connsiteY2" fmla="*/ 0 h 1762349"/>
                <a:gd name="connsiteX3" fmla="*/ 0 w 4860256"/>
                <a:gd name="connsiteY3" fmla="*/ 0 h 1762349"/>
                <a:gd name="connsiteX4" fmla="*/ 0 w 4860256"/>
                <a:gd name="connsiteY4" fmla="*/ 395925 h 1762349"/>
                <a:gd name="connsiteX5" fmla="*/ 990598 w 4860256"/>
                <a:gd name="connsiteY5" fmla="*/ 395925 h 1762349"/>
                <a:gd name="connsiteX6" fmla="*/ 990598 w 4860256"/>
                <a:gd name="connsiteY6" fmla="*/ 392340 h 1762349"/>
                <a:gd name="connsiteX7" fmla="*/ 3763050 w 4860256"/>
                <a:gd name="connsiteY7" fmla="*/ 392340 h 1762349"/>
                <a:gd name="connsiteX8" fmla="*/ 4461791 w 4860256"/>
                <a:gd name="connsiteY8" fmla="*/ 1091081 h 1762349"/>
                <a:gd name="connsiteX9" fmla="*/ 4461791 w 4860256"/>
                <a:gd name="connsiteY9" fmla="*/ 1762349 h 1762349"/>
                <a:gd name="connsiteX10" fmla="*/ 4860256 w 4860256"/>
                <a:gd name="connsiteY10" fmla="*/ 1762349 h 1762349"/>
                <a:gd name="connsiteX11" fmla="*/ 4860256 w 4860256"/>
                <a:gd name="connsiteY11" fmla="*/ 1044316 h 1762349"/>
                <a:gd name="connsiteX12" fmla="*/ 3815940 w 4860256"/>
                <a:gd name="connsiteY12" fmla="*/ 0 h 17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0256" h="1762349">
                  <a:moveTo>
                    <a:pt x="3815940" y="0"/>
                  </a:moveTo>
                  <a:lnTo>
                    <a:pt x="990598" y="0"/>
                  </a:lnTo>
                  <a:lnTo>
                    <a:pt x="850231" y="0"/>
                  </a:lnTo>
                  <a:lnTo>
                    <a:pt x="0" y="0"/>
                  </a:lnTo>
                  <a:lnTo>
                    <a:pt x="0" y="395925"/>
                  </a:lnTo>
                  <a:lnTo>
                    <a:pt x="990598" y="395925"/>
                  </a:lnTo>
                  <a:lnTo>
                    <a:pt x="990598" y="392340"/>
                  </a:lnTo>
                  <a:lnTo>
                    <a:pt x="3763050" y="392340"/>
                  </a:lnTo>
                  <a:cubicBezTo>
                    <a:pt x="4148954" y="392340"/>
                    <a:pt x="4461791" y="705177"/>
                    <a:pt x="4461791" y="1091081"/>
                  </a:cubicBezTo>
                  <a:lnTo>
                    <a:pt x="4461791" y="1762349"/>
                  </a:lnTo>
                  <a:lnTo>
                    <a:pt x="4860256" y="1762349"/>
                  </a:lnTo>
                  <a:lnTo>
                    <a:pt x="4860256" y="1044316"/>
                  </a:lnTo>
                  <a:cubicBezTo>
                    <a:pt x="4860256" y="467556"/>
                    <a:pt x="4392700" y="0"/>
                    <a:pt x="38159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421773" y="3212947"/>
              <a:ext cx="495779" cy="495779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任意多边形 60"/>
          <p:cNvSpPr/>
          <p:nvPr/>
        </p:nvSpPr>
        <p:spPr>
          <a:xfrm>
            <a:off x="4210474" y="1733430"/>
            <a:ext cx="2228850" cy="381000"/>
          </a:xfrm>
          <a:custGeom>
            <a:avLst/>
            <a:gdLst>
              <a:gd name="connsiteX0" fmla="*/ 2971800 w 2971800"/>
              <a:gd name="connsiteY0" fmla="*/ 508000 h 508000"/>
              <a:gd name="connsiteX1" fmla="*/ 622300 w 2971800"/>
              <a:gd name="connsiteY1" fmla="*/ 508000 h 508000"/>
              <a:gd name="connsiteX2" fmla="*/ 622300 w 2971800"/>
              <a:gd name="connsiteY2" fmla="*/ 0 h 508000"/>
              <a:gd name="connsiteX3" fmla="*/ 0 w 2971800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508000">
                <a:moveTo>
                  <a:pt x="2971800" y="508000"/>
                </a:moveTo>
                <a:lnTo>
                  <a:pt x="622300" y="508000"/>
                </a:lnTo>
                <a:lnTo>
                  <a:pt x="6223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210476" y="2663069"/>
            <a:ext cx="2638425" cy="1043425"/>
          </a:xfrm>
          <a:custGeom>
            <a:avLst/>
            <a:gdLst>
              <a:gd name="connsiteX0" fmla="*/ 3517900 w 3517900"/>
              <a:gd name="connsiteY0" fmla="*/ 0 h 584200"/>
              <a:gd name="connsiteX1" fmla="*/ 609600 w 3517900"/>
              <a:gd name="connsiteY1" fmla="*/ 0 h 584200"/>
              <a:gd name="connsiteX2" fmla="*/ 609600 w 3517900"/>
              <a:gd name="connsiteY2" fmla="*/ 584200 h 584200"/>
              <a:gd name="connsiteX3" fmla="*/ 0 w 35179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00" h="584200">
                <a:moveTo>
                  <a:pt x="351790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</a:path>
            </a:pathLst>
          </a:cu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n>
                <a:solidFill>
                  <a:srgbClr val="8FA3A4"/>
                </a:solidFill>
              </a:ln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4210474" y="2407800"/>
            <a:ext cx="2419350" cy="0"/>
          </a:xfrm>
          <a:custGeom>
            <a:avLst/>
            <a:gdLst>
              <a:gd name="connsiteX0" fmla="*/ 3225800 w 3225800"/>
              <a:gd name="connsiteY0" fmla="*/ 0 h 0"/>
              <a:gd name="connsiteX1" fmla="*/ 0 w 3225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5800">
                <a:moveTo>
                  <a:pt x="32258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564B45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21744" y="1189019"/>
            <a:ext cx="2893251" cy="664321"/>
            <a:chOff x="3451161" y="3890565"/>
            <a:chExt cx="2776198" cy="633105"/>
          </a:xfrm>
        </p:grpSpPr>
        <p:sp>
          <p:nvSpPr>
            <p:cNvPr id="65" name="文本框 111"/>
            <p:cNvSpPr txBox="1"/>
            <p:nvPr/>
          </p:nvSpPr>
          <p:spPr>
            <a:xfrm>
              <a:off x="3451161" y="3890565"/>
              <a:ext cx="1725053" cy="35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Writing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112"/>
            <p:cNvSpPr txBox="1"/>
            <p:nvPr/>
          </p:nvSpPr>
          <p:spPr>
            <a:xfrm>
              <a:off x="3489738" y="4259687"/>
              <a:ext cx="2737621" cy="26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cs typeface="+mn-ea"/>
                  <a:sym typeface="+mn-lt"/>
                </a:rPr>
                <a:t>Refine my Chinese websites.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4179043" y="1704142"/>
            <a:ext cx="62865" cy="62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179043" y="2375111"/>
            <a:ext cx="62865" cy="62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179043" y="3661013"/>
            <a:ext cx="62865" cy="628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25871" y="1184938"/>
            <a:ext cx="450708" cy="4507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25871" y="2067694"/>
            <a:ext cx="450708" cy="4507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25871" y="3561202"/>
            <a:ext cx="450708" cy="4507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564B45"/>
              </a:solidFill>
              <a:cs typeface="+mn-ea"/>
              <a:sym typeface="+mn-lt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212462" y="2013162"/>
            <a:ext cx="3143514" cy="1051190"/>
            <a:chOff x="3447030" y="3724400"/>
            <a:chExt cx="2857073" cy="1184146"/>
          </a:xfrm>
        </p:grpSpPr>
        <p:sp>
          <p:nvSpPr>
            <p:cNvPr id="83" name="文本框 111"/>
            <p:cNvSpPr txBox="1"/>
            <p:nvPr/>
          </p:nvSpPr>
          <p:spPr>
            <a:xfrm>
              <a:off x="3454602" y="3724400"/>
              <a:ext cx="1725053" cy="41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Challenge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4" name="文本框 112"/>
            <p:cNvSpPr txBox="1"/>
            <p:nvPr/>
          </p:nvSpPr>
          <p:spPr>
            <a:xfrm>
              <a:off x="3447030" y="4180466"/>
              <a:ext cx="2857073" cy="72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It is a writing thing.</a:t>
              </a:r>
            </a:p>
            <a:p>
              <a:pPr algn="just"/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 have to make it real like a personal website. But I have done all the jobs before. 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253538" y="3426989"/>
            <a:ext cx="2994434" cy="1225711"/>
            <a:chOff x="3451161" y="3890565"/>
            <a:chExt cx="2039269" cy="1191748"/>
          </a:xfrm>
        </p:grpSpPr>
        <p:sp>
          <p:nvSpPr>
            <p:cNvPr id="86" name="文本框 111"/>
            <p:cNvSpPr txBox="1"/>
            <p:nvPr/>
          </p:nvSpPr>
          <p:spPr>
            <a:xfrm>
              <a:off x="3451161" y="3890565"/>
              <a:ext cx="1725053" cy="3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/>
                  </a:solidFill>
                  <a:cs typeface="+mn-ea"/>
                  <a:sym typeface="+mn-lt"/>
                </a:rPr>
                <a:t>Solution</a:t>
              </a:r>
              <a:endParaRPr lang="zh-CN" altLang="en-US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87" name="文本框 112"/>
            <p:cNvSpPr txBox="1"/>
            <p:nvPr/>
          </p:nvSpPr>
          <p:spPr>
            <a:xfrm>
              <a:off x="3451161" y="4274342"/>
              <a:ext cx="2039269" cy="80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So </a:t>
              </a: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 add some introduction about my projects. </a:t>
              </a:r>
            </a:p>
            <a:p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 mind the translation about my project may be a good challenge.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文本框 4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187534" y="38780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Challenges and </a:t>
            </a:r>
            <a:r>
              <a:rPr lang="en-US" altLang="zh-CN" dirty="0">
                <a:solidFill>
                  <a:srgbClr val="363636"/>
                </a:solidFill>
                <a:cs typeface="+mn-ea"/>
                <a:sym typeface="+mn-lt"/>
              </a:rPr>
              <a:t>S</a:t>
            </a:r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olutions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44" name="cogwheel-variant-of-small-cogs_31887"/>
          <p:cNvSpPr>
            <a:spLocks noChangeAspect="1"/>
          </p:cNvSpPr>
          <p:nvPr/>
        </p:nvSpPr>
        <p:spPr bwMode="auto">
          <a:xfrm>
            <a:off x="823168" y="1272896"/>
            <a:ext cx="275268" cy="274792"/>
          </a:xfrm>
          <a:custGeom>
            <a:avLst/>
            <a:gdLst>
              <a:gd name="connsiteX0" fmla="*/ 303047 w 606230"/>
              <a:gd name="connsiteY0" fmla="*/ 204501 h 605181"/>
              <a:gd name="connsiteX1" fmla="*/ 204889 w 606230"/>
              <a:gd name="connsiteY1" fmla="*/ 302532 h 605181"/>
              <a:gd name="connsiteX2" fmla="*/ 303047 w 606230"/>
              <a:gd name="connsiteY2" fmla="*/ 400723 h 605181"/>
              <a:gd name="connsiteX3" fmla="*/ 401363 w 606230"/>
              <a:gd name="connsiteY3" fmla="*/ 302532 h 605181"/>
              <a:gd name="connsiteX4" fmla="*/ 303047 w 606230"/>
              <a:gd name="connsiteY4" fmla="*/ 204501 h 605181"/>
              <a:gd name="connsiteX5" fmla="*/ 303047 w 606230"/>
              <a:gd name="connsiteY5" fmla="*/ 192565 h 605181"/>
              <a:gd name="connsiteX6" fmla="*/ 413314 w 606230"/>
              <a:gd name="connsiteY6" fmla="*/ 302532 h 605181"/>
              <a:gd name="connsiteX7" fmla="*/ 303047 w 606230"/>
              <a:gd name="connsiteY7" fmla="*/ 412659 h 605181"/>
              <a:gd name="connsiteX8" fmla="*/ 192938 w 606230"/>
              <a:gd name="connsiteY8" fmla="*/ 302532 h 605181"/>
              <a:gd name="connsiteX9" fmla="*/ 303047 w 606230"/>
              <a:gd name="connsiteY9" fmla="*/ 192565 h 605181"/>
              <a:gd name="connsiteX10" fmla="*/ 303091 w 606230"/>
              <a:gd name="connsiteY10" fmla="*/ 149809 h 605181"/>
              <a:gd name="connsiteX11" fmla="*/ 150129 w 606230"/>
              <a:gd name="connsiteY11" fmla="*/ 302542 h 605181"/>
              <a:gd name="connsiteX12" fmla="*/ 303091 w 606230"/>
              <a:gd name="connsiteY12" fmla="*/ 455274 h 605181"/>
              <a:gd name="connsiteX13" fmla="*/ 456052 w 606230"/>
              <a:gd name="connsiteY13" fmla="*/ 302542 h 605181"/>
              <a:gd name="connsiteX14" fmla="*/ 303091 w 606230"/>
              <a:gd name="connsiteY14" fmla="*/ 149809 h 605181"/>
              <a:gd name="connsiteX15" fmla="*/ 303091 w 606230"/>
              <a:gd name="connsiteY15" fmla="*/ 137877 h 605181"/>
              <a:gd name="connsiteX16" fmla="*/ 468002 w 606230"/>
              <a:gd name="connsiteY16" fmla="*/ 302542 h 605181"/>
              <a:gd name="connsiteX17" fmla="*/ 303091 w 606230"/>
              <a:gd name="connsiteY17" fmla="*/ 467206 h 605181"/>
              <a:gd name="connsiteX18" fmla="*/ 138179 w 606230"/>
              <a:gd name="connsiteY18" fmla="*/ 302542 h 605181"/>
              <a:gd name="connsiteX19" fmla="*/ 303091 w 606230"/>
              <a:gd name="connsiteY19" fmla="*/ 137877 h 605181"/>
              <a:gd name="connsiteX20" fmla="*/ 257512 w 606230"/>
              <a:gd name="connsiteY20" fmla="*/ 14417 h 605181"/>
              <a:gd name="connsiteX21" fmla="*/ 227558 w 606230"/>
              <a:gd name="connsiteY21" fmla="*/ 58328 h 605181"/>
              <a:gd name="connsiteX22" fmla="*/ 220547 w 606230"/>
              <a:gd name="connsiteY22" fmla="*/ 60555 h 605181"/>
              <a:gd name="connsiteX23" fmla="*/ 170516 w 606230"/>
              <a:gd name="connsiteY23" fmla="*/ 42577 h 605181"/>
              <a:gd name="connsiteX24" fmla="*/ 155539 w 606230"/>
              <a:gd name="connsiteY24" fmla="*/ 93647 h 605181"/>
              <a:gd name="connsiteX25" fmla="*/ 149644 w 606230"/>
              <a:gd name="connsiteY25" fmla="*/ 97943 h 605181"/>
              <a:gd name="connsiteX26" fmla="*/ 96586 w 606230"/>
              <a:gd name="connsiteY26" fmla="*/ 96352 h 605181"/>
              <a:gd name="connsiteX27" fmla="*/ 98179 w 606230"/>
              <a:gd name="connsiteY27" fmla="*/ 149331 h 605181"/>
              <a:gd name="connsiteX28" fmla="*/ 93877 w 606230"/>
              <a:gd name="connsiteY28" fmla="*/ 155217 h 605181"/>
              <a:gd name="connsiteX29" fmla="*/ 42891 w 606230"/>
              <a:gd name="connsiteY29" fmla="*/ 170173 h 605181"/>
              <a:gd name="connsiteX30" fmla="*/ 60736 w 606230"/>
              <a:gd name="connsiteY30" fmla="*/ 220129 h 605181"/>
              <a:gd name="connsiteX31" fmla="*/ 58505 w 606230"/>
              <a:gd name="connsiteY31" fmla="*/ 226970 h 605181"/>
              <a:gd name="connsiteX32" fmla="*/ 14529 w 606230"/>
              <a:gd name="connsiteY32" fmla="*/ 256880 h 605181"/>
              <a:gd name="connsiteX33" fmla="*/ 47033 w 606230"/>
              <a:gd name="connsiteY33" fmla="*/ 298882 h 605181"/>
              <a:gd name="connsiteX34" fmla="*/ 47033 w 606230"/>
              <a:gd name="connsiteY34" fmla="*/ 306200 h 605181"/>
              <a:gd name="connsiteX35" fmla="*/ 14529 w 606230"/>
              <a:gd name="connsiteY35" fmla="*/ 348202 h 605181"/>
              <a:gd name="connsiteX36" fmla="*/ 58505 w 606230"/>
              <a:gd name="connsiteY36" fmla="*/ 378112 h 605181"/>
              <a:gd name="connsiteX37" fmla="*/ 60736 w 606230"/>
              <a:gd name="connsiteY37" fmla="*/ 385112 h 605181"/>
              <a:gd name="connsiteX38" fmla="*/ 42891 w 606230"/>
              <a:gd name="connsiteY38" fmla="*/ 435069 h 605181"/>
              <a:gd name="connsiteX39" fmla="*/ 93877 w 606230"/>
              <a:gd name="connsiteY39" fmla="*/ 449865 h 605181"/>
              <a:gd name="connsiteX40" fmla="*/ 98179 w 606230"/>
              <a:gd name="connsiteY40" fmla="*/ 455751 h 605181"/>
              <a:gd name="connsiteX41" fmla="*/ 96586 w 606230"/>
              <a:gd name="connsiteY41" fmla="*/ 508889 h 605181"/>
              <a:gd name="connsiteX42" fmla="*/ 149644 w 606230"/>
              <a:gd name="connsiteY42" fmla="*/ 507298 h 605181"/>
              <a:gd name="connsiteX43" fmla="*/ 155539 w 606230"/>
              <a:gd name="connsiteY43" fmla="*/ 511594 h 605181"/>
              <a:gd name="connsiteX44" fmla="*/ 170516 w 606230"/>
              <a:gd name="connsiteY44" fmla="*/ 562505 h 605181"/>
              <a:gd name="connsiteX45" fmla="*/ 220547 w 606230"/>
              <a:gd name="connsiteY45" fmla="*/ 544527 h 605181"/>
              <a:gd name="connsiteX46" fmla="*/ 227558 w 606230"/>
              <a:gd name="connsiteY46" fmla="*/ 546754 h 605181"/>
              <a:gd name="connsiteX47" fmla="*/ 257353 w 606230"/>
              <a:gd name="connsiteY47" fmla="*/ 590665 h 605181"/>
              <a:gd name="connsiteX48" fmla="*/ 299417 w 606230"/>
              <a:gd name="connsiteY48" fmla="*/ 558209 h 605181"/>
              <a:gd name="connsiteX49" fmla="*/ 303082 w 606230"/>
              <a:gd name="connsiteY49" fmla="*/ 556937 h 605181"/>
              <a:gd name="connsiteX50" fmla="*/ 306746 w 606230"/>
              <a:gd name="connsiteY50" fmla="*/ 558209 h 605181"/>
              <a:gd name="connsiteX51" fmla="*/ 348810 w 606230"/>
              <a:gd name="connsiteY51" fmla="*/ 590665 h 605181"/>
              <a:gd name="connsiteX52" fmla="*/ 378765 w 606230"/>
              <a:gd name="connsiteY52" fmla="*/ 546754 h 605181"/>
              <a:gd name="connsiteX53" fmla="*/ 385775 w 606230"/>
              <a:gd name="connsiteY53" fmla="*/ 544527 h 605181"/>
              <a:gd name="connsiteX54" fmla="*/ 435806 w 606230"/>
              <a:gd name="connsiteY54" fmla="*/ 562505 h 605181"/>
              <a:gd name="connsiteX55" fmla="*/ 450624 w 606230"/>
              <a:gd name="connsiteY55" fmla="*/ 511594 h 605181"/>
              <a:gd name="connsiteX56" fmla="*/ 456519 w 606230"/>
              <a:gd name="connsiteY56" fmla="*/ 507298 h 605181"/>
              <a:gd name="connsiteX57" fmla="*/ 509736 w 606230"/>
              <a:gd name="connsiteY57" fmla="*/ 508889 h 605181"/>
              <a:gd name="connsiteX58" fmla="*/ 508143 w 606230"/>
              <a:gd name="connsiteY58" fmla="*/ 455751 h 605181"/>
              <a:gd name="connsiteX59" fmla="*/ 512445 w 606230"/>
              <a:gd name="connsiteY59" fmla="*/ 449865 h 605181"/>
              <a:gd name="connsiteX60" fmla="*/ 563431 w 606230"/>
              <a:gd name="connsiteY60" fmla="*/ 435069 h 605181"/>
              <a:gd name="connsiteX61" fmla="*/ 545427 w 606230"/>
              <a:gd name="connsiteY61" fmla="*/ 385112 h 605181"/>
              <a:gd name="connsiteX62" fmla="*/ 547657 w 606230"/>
              <a:gd name="connsiteY62" fmla="*/ 378112 h 605181"/>
              <a:gd name="connsiteX63" fmla="*/ 591633 w 606230"/>
              <a:gd name="connsiteY63" fmla="*/ 348202 h 605181"/>
              <a:gd name="connsiteX64" fmla="*/ 559129 w 606230"/>
              <a:gd name="connsiteY64" fmla="*/ 306200 h 605181"/>
              <a:gd name="connsiteX65" fmla="*/ 559129 w 606230"/>
              <a:gd name="connsiteY65" fmla="*/ 298882 h 605181"/>
              <a:gd name="connsiteX66" fmla="*/ 591633 w 606230"/>
              <a:gd name="connsiteY66" fmla="*/ 256880 h 605181"/>
              <a:gd name="connsiteX67" fmla="*/ 547657 w 606230"/>
              <a:gd name="connsiteY67" fmla="*/ 226970 h 605181"/>
              <a:gd name="connsiteX68" fmla="*/ 545427 w 606230"/>
              <a:gd name="connsiteY68" fmla="*/ 220129 h 605181"/>
              <a:gd name="connsiteX69" fmla="*/ 563431 w 606230"/>
              <a:gd name="connsiteY69" fmla="*/ 170173 h 605181"/>
              <a:gd name="connsiteX70" fmla="*/ 512445 w 606230"/>
              <a:gd name="connsiteY70" fmla="*/ 155217 h 605181"/>
              <a:gd name="connsiteX71" fmla="*/ 508143 w 606230"/>
              <a:gd name="connsiteY71" fmla="*/ 149331 h 605181"/>
              <a:gd name="connsiteX72" fmla="*/ 509736 w 606230"/>
              <a:gd name="connsiteY72" fmla="*/ 96352 h 605181"/>
              <a:gd name="connsiteX73" fmla="*/ 456519 w 606230"/>
              <a:gd name="connsiteY73" fmla="*/ 97943 h 605181"/>
              <a:gd name="connsiteX74" fmla="*/ 450624 w 606230"/>
              <a:gd name="connsiteY74" fmla="*/ 93647 h 605181"/>
              <a:gd name="connsiteX75" fmla="*/ 435806 w 606230"/>
              <a:gd name="connsiteY75" fmla="*/ 42577 h 605181"/>
              <a:gd name="connsiteX76" fmla="*/ 385775 w 606230"/>
              <a:gd name="connsiteY76" fmla="*/ 60555 h 605181"/>
              <a:gd name="connsiteX77" fmla="*/ 378765 w 606230"/>
              <a:gd name="connsiteY77" fmla="*/ 58328 h 605181"/>
              <a:gd name="connsiteX78" fmla="*/ 348810 w 606230"/>
              <a:gd name="connsiteY78" fmla="*/ 14417 h 605181"/>
              <a:gd name="connsiteX79" fmla="*/ 306746 w 606230"/>
              <a:gd name="connsiteY79" fmla="*/ 46873 h 605181"/>
              <a:gd name="connsiteX80" fmla="*/ 299417 w 606230"/>
              <a:gd name="connsiteY80" fmla="*/ 46873 h 605181"/>
              <a:gd name="connsiteX81" fmla="*/ 255122 w 606230"/>
              <a:gd name="connsiteY81" fmla="*/ 98 h 605181"/>
              <a:gd name="connsiteX82" fmla="*/ 259743 w 606230"/>
              <a:gd name="connsiteY82" fmla="*/ 1212 h 605181"/>
              <a:gd name="connsiteX83" fmla="*/ 303082 w 606230"/>
              <a:gd name="connsiteY83" fmla="*/ 34781 h 605181"/>
              <a:gd name="connsiteX84" fmla="*/ 346579 w 606230"/>
              <a:gd name="connsiteY84" fmla="*/ 1212 h 605181"/>
              <a:gd name="connsiteX85" fmla="*/ 351200 w 606230"/>
              <a:gd name="connsiteY85" fmla="*/ 98 h 605181"/>
              <a:gd name="connsiteX86" fmla="*/ 355183 w 606230"/>
              <a:gd name="connsiteY86" fmla="*/ 2485 h 605181"/>
              <a:gd name="connsiteX87" fmla="*/ 386094 w 606230"/>
              <a:gd name="connsiteY87" fmla="*/ 47827 h 605181"/>
              <a:gd name="connsiteX88" fmla="*/ 437718 w 606230"/>
              <a:gd name="connsiteY88" fmla="*/ 29372 h 605181"/>
              <a:gd name="connsiteX89" fmla="*/ 442498 w 606230"/>
              <a:gd name="connsiteY89" fmla="*/ 29690 h 605181"/>
              <a:gd name="connsiteX90" fmla="*/ 445525 w 606230"/>
              <a:gd name="connsiteY90" fmla="*/ 33190 h 605181"/>
              <a:gd name="connsiteX91" fmla="*/ 460821 w 606230"/>
              <a:gd name="connsiteY91" fmla="*/ 85851 h 605181"/>
              <a:gd name="connsiteX92" fmla="*/ 515632 w 606230"/>
              <a:gd name="connsiteY92" fmla="*/ 84260 h 605181"/>
              <a:gd name="connsiteX93" fmla="*/ 520093 w 606230"/>
              <a:gd name="connsiteY93" fmla="*/ 86010 h 605181"/>
              <a:gd name="connsiteX94" fmla="*/ 521846 w 606230"/>
              <a:gd name="connsiteY94" fmla="*/ 90306 h 605181"/>
              <a:gd name="connsiteX95" fmla="*/ 520093 w 606230"/>
              <a:gd name="connsiteY95" fmla="*/ 145194 h 605181"/>
              <a:gd name="connsiteX96" fmla="*/ 572832 w 606230"/>
              <a:gd name="connsiteY96" fmla="*/ 160468 h 605181"/>
              <a:gd name="connsiteX97" fmla="*/ 576497 w 606230"/>
              <a:gd name="connsiteY97" fmla="*/ 163490 h 605181"/>
              <a:gd name="connsiteX98" fmla="*/ 576815 w 606230"/>
              <a:gd name="connsiteY98" fmla="*/ 168263 h 605181"/>
              <a:gd name="connsiteX99" fmla="*/ 558173 w 606230"/>
              <a:gd name="connsiteY99" fmla="*/ 219811 h 605181"/>
              <a:gd name="connsiteX100" fmla="*/ 603583 w 606230"/>
              <a:gd name="connsiteY100" fmla="*/ 250675 h 605181"/>
              <a:gd name="connsiteX101" fmla="*/ 606133 w 606230"/>
              <a:gd name="connsiteY101" fmla="*/ 254653 h 605181"/>
              <a:gd name="connsiteX102" fmla="*/ 605017 w 606230"/>
              <a:gd name="connsiteY102" fmla="*/ 259267 h 605181"/>
              <a:gd name="connsiteX103" fmla="*/ 571398 w 606230"/>
              <a:gd name="connsiteY103" fmla="*/ 302541 h 605181"/>
              <a:gd name="connsiteX104" fmla="*/ 605017 w 606230"/>
              <a:gd name="connsiteY104" fmla="*/ 345974 h 605181"/>
              <a:gd name="connsiteX105" fmla="*/ 606133 w 606230"/>
              <a:gd name="connsiteY105" fmla="*/ 350588 h 605181"/>
              <a:gd name="connsiteX106" fmla="*/ 603583 w 606230"/>
              <a:gd name="connsiteY106" fmla="*/ 354566 h 605181"/>
              <a:gd name="connsiteX107" fmla="*/ 558173 w 606230"/>
              <a:gd name="connsiteY107" fmla="*/ 385430 h 605181"/>
              <a:gd name="connsiteX108" fmla="*/ 576815 w 606230"/>
              <a:gd name="connsiteY108" fmla="*/ 436978 h 605181"/>
              <a:gd name="connsiteX109" fmla="*/ 576497 w 606230"/>
              <a:gd name="connsiteY109" fmla="*/ 441751 h 605181"/>
              <a:gd name="connsiteX110" fmla="*/ 572832 w 606230"/>
              <a:gd name="connsiteY110" fmla="*/ 444773 h 605181"/>
              <a:gd name="connsiteX111" fmla="*/ 520093 w 606230"/>
              <a:gd name="connsiteY111" fmla="*/ 460047 h 605181"/>
              <a:gd name="connsiteX112" fmla="*/ 521846 w 606230"/>
              <a:gd name="connsiteY112" fmla="*/ 514776 h 605181"/>
              <a:gd name="connsiteX113" fmla="*/ 520093 w 606230"/>
              <a:gd name="connsiteY113" fmla="*/ 519231 h 605181"/>
              <a:gd name="connsiteX114" fmla="*/ 515632 w 606230"/>
              <a:gd name="connsiteY114" fmla="*/ 520981 h 605181"/>
              <a:gd name="connsiteX115" fmla="*/ 460821 w 606230"/>
              <a:gd name="connsiteY115" fmla="*/ 519231 h 605181"/>
              <a:gd name="connsiteX116" fmla="*/ 445525 w 606230"/>
              <a:gd name="connsiteY116" fmla="*/ 571892 h 605181"/>
              <a:gd name="connsiteX117" fmla="*/ 442498 w 606230"/>
              <a:gd name="connsiteY117" fmla="*/ 575551 h 605181"/>
              <a:gd name="connsiteX118" fmla="*/ 437718 w 606230"/>
              <a:gd name="connsiteY118" fmla="*/ 575869 h 605181"/>
              <a:gd name="connsiteX119" fmla="*/ 386094 w 606230"/>
              <a:gd name="connsiteY119" fmla="*/ 557255 h 605181"/>
              <a:gd name="connsiteX120" fmla="*/ 355024 w 606230"/>
              <a:gd name="connsiteY120" fmla="*/ 602597 h 605181"/>
              <a:gd name="connsiteX121" fmla="*/ 351200 w 606230"/>
              <a:gd name="connsiteY121" fmla="*/ 605143 h 605181"/>
              <a:gd name="connsiteX122" fmla="*/ 350244 w 606230"/>
              <a:gd name="connsiteY122" fmla="*/ 605143 h 605181"/>
              <a:gd name="connsiteX123" fmla="*/ 346579 w 606230"/>
              <a:gd name="connsiteY123" fmla="*/ 604029 h 605181"/>
              <a:gd name="connsiteX124" fmla="*/ 303082 w 606230"/>
              <a:gd name="connsiteY124" fmla="*/ 570460 h 605181"/>
              <a:gd name="connsiteX125" fmla="*/ 259743 w 606230"/>
              <a:gd name="connsiteY125" fmla="*/ 603870 h 605181"/>
              <a:gd name="connsiteX126" fmla="*/ 255122 w 606230"/>
              <a:gd name="connsiteY126" fmla="*/ 605143 h 605181"/>
              <a:gd name="connsiteX127" fmla="*/ 251139 w 606230"/>
              <a:gd name="connsiteY127" fmla="*/ 602597 h 605181"/>
              <a:gd name="connsiteX128" fmla="*/ 220229 w 606230"/>
              <a:gd name="connsiteY128" fmla="*/ 557255 h 605181"/>
              <a:gd name="connsiteX129" fmla="*/ 168445 w 606230"/>
              <a:gd name="connsiteY129" fmla="*/ 575710 h 605181"/>
              <a:gd name="connsiteX130" fmla="*/ 163824 w 606230"/>
              <a:gd name="connsiteY130" fmla="*/ 575551 h 605181"/>
              <a:gd name="connsiteX131" fmla="*/ 160797 w 606230"/>
              <a:gd name="connsiteY131" fmla="*/ 571892 h 605181"/>
              <a:gd name="connsiteX132" fmla="*/ 145342 w 606230"/>
              <a:gd name="connsiteY132" fmla="*/ 519231 h 605181"/>
              <a:gd name="connsiteX133" fmla="*/ 90531 w 606230"/>
              <a:gd name="connsiteY133" fmla="*/ 520981 h 605181"/>
              <a:gd name="connsiteX134" fmla="*/ 86229 w 606230"/>
              <a:gd name="connsiteY134" fmla="*/ 519231 h 605181"/>
              <a:gd name="connsiteX135" fmla="*/ 84476 w 606230"/>
              <a:gd name="connsiteY135" fmla="*/ 514776 h 605181"/>
              <a:gd name="connsiteX136" fmla="*/ 86070 w 606230"/>
              <a:gd name="connsiteY136" fmla="*/ 460047 h 605181"/>
              <a:gd name="connsiteX137" fmla="*/ 33331 w 606230"/>
              <a:gd name="connsiteY137" fmla="*/ 444614 h 605181"/>
              <a:gd name="connsiteX138" fmla="*/ 29825 w 606230"/>
              <a:gd name="connsiteY138" fmla="*/ 441592 h 605181"/>
              <a:gd name="connsiteX139" fmla="*/ 29507 w 606230"/>
              <a:gd name="connsiteY139" fmla="*/ 436978 h 605181"/>
              <a:gd name="connsiteX140" fmla="*/ 47989 w 606230"/>
              <a:gd name="connsiteY140" fmla="*/ 385430 h 605181"/>
              <a:gd name="connsiteX141" fmla="*/ 2579 w 606230"/>
              <a:gd name="connsiteY141" fmla="*/ 354407 h 605181"/>
              <a:gd name="connsiteX142" fmla="*/ 30 w 606230"/>
              <a:gd name="connsiteY142" fmla="*/ 350429 h 605181"/>
              <a:gd name="connsiteX143" fmla="*/ 1305 w 606230"/>
              <a:gd name="connsiteY143" fmla="*/ 345974 h 605181"/>
              <a:gd name="connsiteX144" fmla="*/ 34924 w 606230"/>
              <a:gd name="connsiteY144" fmla="*/ 302541 h 605181"/>
              <a:gd name="connsiteX145" fmla="*/ 1305 w 606230"/>
              <a:gd name="connsiteY145" fmla="*/ 259267 h 605181"/>
              <a:gd name="connsiteX146" fmla="*/ 189 w 606230"/>
              <a:gd name="connsiteY146" fmla="*/ 254653 h 605181"/>
              <a:gd name="connsiteX147" fmla="*/ 2739 w 606230"/>
              <a:gd name="connsiteY147" fmla="*/ 250675 h 605181"/>
              <a:gd name="connsiteX148" fmla="*/ 47989 w 606230"/>
              <a:gd name="connsiteY148" fmla="*/ 219811 h 605181"/>
              <a:gd name="connsiteX149" fmla="*/ 29507 w 606230"/>
              <a:gd name="connsiteY149" fmla="*/ 168263 h 605181"/>
              <a:gd name="connsiteX150" fmla="*/ 29825 w 606230"/>
              <a:gd name="connsiteY150" fmla="*/ 163490 h 605181"/>
              <a:gd name="connsiteX151" fmla="*/ 33490 w 606230"/>
              <a:gd name="connsiteY151" fmla="*/ 160468 h 605181"/>
              <a:gd name="connsiteX152" fmla="*/ 86070 w 606230"/>
              <a:gd name="connsiteY152" fmla="*/ 145194 h 605181"/>
              <a:gd name="connsiteX153" fmla="*/ 84476 w 606230"/>
              <a:gd name="connsiteY153" fmla="*/ 90306 h 605181"/>
              <a:gd name="connsiteX154" fmla="*/ 86229 w 606230"/>
              <a:gd name="connsiteY154" fmla="*/ 86010 h 605181"/>
              <a:gd name="connsiteX155" fmla="*/ 90531 w 606230"/>
              <a:gd name="connsiteY155" fmla="*/ 84260 h 605181"/>
              <a:gd name="connsiteX156" fmla="*/ 145501 w 606230"/>
              <a:gd name="connsiteY156" fmla="*/ 85851 h 605181"/>
              <a:gd name="connsiteX157" fmla="*/ 160797 w 606230"/>
              <a:gd name="connsiteY157" fmla="*/ 33190 h 605181"/>
              <a:gd name="connsiteX158" fmla="*/ 163824 w 606230"/>
              <a:gd name="connsiteY158" fmla="*/ 29690 h 605181"/>
              <a:gd name="connsiteX159" fmla="*/ 168604 w 606230"/>
              <a:gd name="connsiteY159" fmla="*/ 29372 h 605181"/>
              <a:gd name="connsiteX160" fmla="*/ 220229 w 606230"/>
              <a:gd name="connsiteY160" fmla="*/ 47827 h 605181"/>
              <a:gd name="connsiteX161" fmla="*/ 251139 w 606230"/>
              <a:gd name="connsiteY161" fmla="*/ 2485 h 605181"/>
              <a:gd name="connsiteX162" fmla="*/ 255122 w 606230"/>
              <a:gd name="connsiteY162" fmla="*/ 98 h 60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06230" h="605181">
                <a:moveTo>
                  <a:pt x="303047" y="204501"/>
                </a:moveTo>
                <a:cubicBezTo>
                  <a:pt x="248869" y="204501"/>
                  <a:pt x="204889" y="248424"/>
                  <a:pt x="204889" y="302532"/>
                </a:cubicBezTo>
                <a:cubicBezTo>
                  <a:pt x="204889" y="356641"/>
                  <a:pt x="248869" y="400723"/>
                  <a:pt x="303047" y="400723"/>
                </a:cubicBezTo>
                <a:cubicBezTo>
                  <a:pt x="357224" y="400723"/>
                  <a:pt x="401363" y="356641"/>
                  <a:pt x="401363" y="302532"/>
                </a:cubicBezTo>
                <a:cubicBezTo>
                  <a:pt x="401363" y="248424"/>
                  <a:pt x="357224" y="204501"/>
                  <a:pt x="303047" y="204501"/>
                </a:cubicBezTo>
                <a:close/>
                <a:moveTo>
                  <a:pt x="303047" y="192565"/>
                </a:moveTo>
                <a:cubicBezTo>
                  <a:pt x="363917" y="192565"/>
                  <a:pt x="413314" y="241899"/>
                  <a:pt x="413314" y="302532"/>
                </a:cubicBezTo>
                <a:cubicBezTo>
                  <a:pt x="413314" y="363325"/>
                  <a:pt x="363917" y="412659"/>
                  <a:pt x="303047" y="412659"/>
                </a:cubicBezTo>
                <a:cubicBezTo>
                  <a:pt x="242336" y="412659"/>
                  <a:pt x="192938" y="363325"/>
                  <a:pt x="192938" y="302532"/>
                </a:cubicBezTo>
                <a:cubicBezTo>
                  <a:pt x="192938" y="241899"/>
                  <a:pt x="242336" y="192565"/>
                  <a:pt x="303047" y="192565"/>
                </a:cubicBezTo>
                <a:close/>
                <a:moveTo>
                  <a:pt x="303091" y="149809"/>
                </a:moveTo>
                <a:cubicBezTo>
                  <a:pt x="218803" y="149809"/>
                  <a:pt x="150129" y="218380"/>
                  <a:pt x="150129" y="302542"/>
                </a:cubicBezTo>
                <a:cubicBezTo>
                  <a:pt x="150129" y="386862"/>
                  <a:pt x="218803" y="455274"/>
                  <a:pt x="303091" y="455274"/>
                </a:cubicBezTo>
                <a:cubicBezTo>
                  <a:pt x="387538" y="455274"/>
                  <a:pt x="456052" y="386862"/>
                  <a:pt x="456052" y="302542"/>
                </a:cubicBezTo>
                <a:cubicBezTo>
                  <a:pt x="456052" y="218380"/>
                  <a:pt x="387538" y="149809"/>
                  <a:pt x="303091" y="149809"/>
                </a:cubicBezTo>
                <a:close/>
                <a:moveTo>
                  <a:pt x="303091" y="137877"/>
                </a:moveTo>
                <a:cubicBezTo>
                  <a:pt x="394071" y="137877"/>
                  <a:pt x="468002" y="211857"/>
                  <a:pt x="468002" y="302542"/>
                </a:cubicBezTo>
                <a:cubicBezTo>
                  <a:pt x="468002" y="393385"/>
                  <a:pt x="394071" y="467206"/>
                  <a:pt x="303091" y="467206"/>
                </a:cubicBezTo>
                <a:cubicBezTo>
                  <a:pt x="212270" y="467206"/>
                  <a:pt x="138179" y="393385"/>
                  <a:pt x="138179" y="302542"/>
                </a:cubicBezTo>
                <a:cubicBezTo>
                  <a:pt x="138179" y="211857"/>
                  <a:pt x="212270" y="137877"/>
                  <a:pt x="303091" y="137877"/>
                </a:cubicBezTo>
                <a:close/>
                <a:moveTo>
                  <a:pt x="257512" y="14417"/>
                </a:moveTo>
                <a:lnTo>
                  <a:pt x="227558" y="58328"/>
                </a:lnTo>
                <a:cubicBezTo>
                  <a:pt x="225964" y="60555"/>
                  <a:pt x="223097" y="61510"/>
                  <a:pt x="220547" y="60555"/>
                </a:cubicBezTo>
                <a:lnTo>
                  <a:pt x="170516" y="42577"/>
                </a:lnTo>
                <a:lnTo>
                  <a:pt x="155539" y="93647"/>
                </a:lnTo>
                <a:cubicBezTo>
                  <a:pt x="154902" y="96193"/>
                  <a:pt x="152671" y="97943"/>
                  <a:pt x="149644" y="97943"/>
                </a:cubicBezTo>
                <a:lnTo>
                  <a:pt x="96586" y="96352"/>
                </a:lnTo>
                <a:lnTo>
                  <a:pt x="98179" y="149331"/>
                </a:lnTo>
                <a:cubicBezTo>
                  <a:pt x="98179" y="152036"/>
                  <a:pt x="96426" y="154581"/>
                  <a:pt x="93877" y="155217"/>
                </a:cubicBezTo>
                <a:lnTo>
                  <a:pt x="42891" y="170173"/>
                </a:lnTo>
                <a:lnTo>
                  <a:pt x="60736" y="220129"/>
                </a:lnTo>
                <a:cubicBezTo>
                  <a:pt x="61692" y="222674"/>
                  <a:pt x="60736" y="225538"/>
                  <a:pt x="58505" y="226970"/>
                </a:cubicBezTo>
                <a:lnTo>
                  <a:pt x="14529" y="256880"/>
                </a:lnTo>
                <a:lnTo>
                  <a:pt x="47033" y="298882"/>
                </a:lnTo>
                <a:cubicBezTo>
                  <a:pt x="48786" y="301109"/>
                  <a:pt x="48786" y="304132"/>
                  <a:pt x="47033" y="306200"/>
                </a:cubicBezTo>
                <a:lnTo>
                  <a:pt x="14529" y="348202"/>
                </a:lnTo>
                <a:lnTo>
                  <a:pt x="58505" y="378112"/>
                </a:lnTo>
                <a:cubicBezTo>
                  <a:pt x="60736" y="379703"/>
                  <a:pt x="61692" y="382567"/>
                  <a:pt x="60736" y="385112"/>
                </a:cubicBezTo>
                <a:lnTo>
                  <a:pt x="42891" y="435069"/>
                </a:lnTo>
                <a:lnTo>
                  <a:pt x="93877" y="449865"/>
                </a:lnTo>
                <a:cubicBezTo>
                  <a:pt x="96426" y="450660"/>
                  <a:pt x="98179" y="453046"/>
                  <a:pt x="98179" y="455751"/>
                </a:cubicBezTo>
                <a:lnTo>
                  <a:pt x="96586" y="508889"/>
                </a:lnTo>
                <a:lnTo>
                  <a:pt x="149644" y="507298"/>
                </a:lnTo>
                <a:cubicBezTo>
                  <a:pt x="152512" y="507298"/>
                  <a:pt x="154902" y="508889"/>
                  <a:pt x="155539" y="511594"/>
                </a:cubicBezTo>
                <a:lnTo>
                  <a:pt x="170516" y="562505"/>
                </a:lnTo>
                <a:lnTo>
                  <a:pt x="220547" y="544527"/>
                </a:lnTo>
                <a:cubicBezTo>
                  <a:pt x="223097" y="543732"/>
                  <a:pt x="225964" y="544527"/>
                  <a:pt x="227558" y="546754"/>
                </a:cubicBezTo>
                <a:lnTo>
                  <a:pt x="257353" y="590665"/>
                </a:lnTo>
                <a:lnTo>
                  <a:pt x="299417" y="558209"/>
                </a:lnTo>
                <a:cubicBezTo>
                  <a:pt x="300532" y="557414"/>
                  <a:pt x="301807" y="556937"/>
                  <a:pt x="303082" y="556937"/>
                </a:cubicBezTo>
                <a:cubicBezTo>
                  <a:pt x="304356" y="556937"/>
                  <a:pt x="305631" y="557414"/>
                  <a:pt x="306746" y="558209"/>
                </a:cubicBezTo>
                <a:lnTo>
                  <a:pt x="348810" y="590665"/>
                </a:lnTo>
                <a:lnTo>
                  <a:pt x="378765" y="546754"/>
                </a:lnTo>
                <a:cubicBezTo>
                  <a:pt x="380358" y="544527"/>
                  <a:pt x="383226" y="543732"/>
                  <a:pt x="385775" y="544527"/>
                </a:cubicBezTo>
                <a:lnTo>
                  <a:pt x="435806" y="562505"/>
                </a:lnTo>
                <a:lnTo>
                  <a:pt x="450624" y="511594"/>
                </a:lnTo>
                <a:cubicBezTo>
                  <a:pt x="451420" y="508889"/>
                  <a:pt x="453651" y="507298"/>
                  <a:pt x="456519" y="507298"/>
                </a:cubicBezTo>
                <a:lnTo>
                  <a:pt x="509736" y="508889"/>
                </a:lnTo>
                <a:lnTo>
                  <a:pt x="508143" y="455751"/>
                </a:lnTo>
                <a:cubicBezTo>
                  <a:pt x="507984" y="453046"/>
                  <a:pt x="509736" y="450660"/>
                  <a:pt x="512445" y="449865"/>
                </a:cubicBezTo>
                <a:lnTo>
                  <a:pt x="563431" y="435069"/>
                </a:lnTo>
                <a:lnTo>
                  <a:pt x="545427" y="385112"/>
                </a:lnTo>
                <a:cubicBezTo>
                  <a:pt x="544630" y="382567"/>
                  <a:pt x="545427" y="379703"/>
                  <a:pt x="547657" y="378112"/>
                </a:cubicBezTo>
                <a:lnTo>
                  <a:pt x="591633" y="348202"/>
                </a:lnTo>
                <a:lnTo>
                  <a:pt x="559129" y="306200"/>
                </a:lnTo>
                <a:cubicBezTo>
                  <a:pt x="557536" y="304132"/>
                  <a:pt x="557536" y="301109"/>
                  <a:pt x="559129" y="298882"/>
                </a:cubicBezTo>
                <a:lnTo>
                  <a:pt x="591633" y="256880"/>
                </a:lnTo>
                <a:lnTo>
                  <a:pt x="547657" y="226970"/>
                </a:lnTo>
                <a:cubicBezTo>
                  <a:pt x="545427" y="225538"/>
                  <a:pt x="544630" y="222674"/>
                  <a:pt x="545427" y="220129"/>
                </a:cubicBezTo>
                <a:lnTo>
                  <a:pt x="563431" y="170173"/>
                </a:lnTo>
                <a:lnTo>
                  <a:pt x="512445" y="155217"/>
                </a:lnTo>
                <a:cubicBezTo>
                  <a:pt x="509736" y="154581"/>
                  <a:pt x="507984" y="152036"/>
                  <a:pt x="508143" y="149331"/>
                </a:cubicBezTo>
                <a:lnTo>
                  <a:pt x="509736" y="96352"/>
                </a:lnTo>
                <a:lnTo>
                  <a:pt x="456519" y="97943"/>
                </a:lnTo>
                <a:cubicBezTo>
                  <a:pt x="453492" y="97943"/>
                  <a:pt x="451420" y="96193"/>
                  <a:pt x="450624" y="93647"/>
                </a:cubicBezTo>
                <a:lnTo>
                  <a:pt x="435806" y="42577"/>
                </a:lnTo>
                <a:lnTo>
                  <a:pt x="385775" y="60555"/>
                </a:lnTo>
                <a:cubicBezTo>
                  <a:pt x="383226" y="61510"/>
                  <a:pt x="380358" y="60555"/>
                  <a:pt x="378765" y="58328"/>
                </a:cubicBezTo>
                <a:lnTo>
                  <a:pt x="348810" y="14417"/>
                </a:lnTo>
                <a:lnTo>
                  <a:pt x="306746" y="46873"/>
                </a:lnTo>
                <a:cubicBezTo>
                  <a:pt x="304675" y="48623"/>
                  <a:pt x="301648" y="48623"/>
                  <a:pt x="299417" y="46873"/>
                </a:cubicBezTo>
                <a:close/>
                <a:moveTo>
                  <a:pt x="255122" y="98"/>
                </a:moveTo>
                <a:cubicBezTo>
                  <a:pt x="256716" y="-220"/>
                  <a:pt x="258468" y="257"/>
                  <a:pt x="259743" y="1212"/>
                </a:cubicBezTo>
                <a:lnTo>
                  <a:pt x="303082" y="34781"/>
                </a:lnTo>
                <a:lnTo>
                  <a:pt x="346579" y="1212"/>
                </a:lnTo>
                <a:cubicBezTo>
                  <a:pt x="347854" y="257"/>
                  <a:pt x="349447" y="-220"/>
                  <a:pt x="351200" y="98"/>
                </a:cubicBezTo>
                <a:cubicBezTo>
                  <a:pt x="352793" y="257"/>
                  <a:pt x="354227" y="1212"/>
                  <a:pt x="355183" y="2485"/>
                </a:cubicBezTo>
                <a:lnTo>
                  <a:pt x="386094" y="47827"/>
                </a:lnTo>
                <a:lnTo>
                  <a:pt x="437718" y="29372"/>
                </a:lnTo>
                <a:cubicBezTo>
                  <a:pt x="439311" y="28736"/>
                  <a:pt x="440904" y="28895"/>
                  <a:pt x="442498" y="29690"/>
                </a:cubicBezTo>
                <a:cubicBezTo>
                  <a:pt x="443932" y="30327"/>
                  <a:pt x="445047" y="31758"/>
                  <a:pt x="445525" y="33190"/>
                </a:cubicBezTo>
                <a:lnTo>
                  <a:pt x="460821" y="85851"/>
                </a:lnTo>
                <a:lnTo>
                  <a:pt x="515632" y="84260"/>
                </a:lnTo>
                <a:cubicBezTo>
                  <a:pt x="517544" y="84260"/>
                  <a:pt x="518978" y="84897"/>
                  <a:pt x="520093" y="86010"/>
                </a:cubicBezTo>
                <a:cubicBezTo>
                  <a:pt x="521208" y="87124"/>
                  <a:pt x="521846" y="88715"/>
                  <a:pt x="521846" y="90306"/>
                </a:cubicBezTo>
                <a:lnTo>
                  <a:pt x="520093" y="145194"/>
                </a:lnTo>
                <a:lnTo>
                  <a:pt x="572832" y="160468"/>
                </a:lnTo>
                <a:cubicBezTo>
                  <a:pt x="574425" y="160945"/>
                  <a:pt x="575700" y="162059"/>
                  <a:pt x="576497" y="163490"/>
                </a:cubicBezTo>
                <a:cubicBezTo>
                  <a:pt x="577134" y="164922"/>
                  <a:pt x="577293" y="166672"/>
                  <a:pt x="576815" y="168263"/>
                </a:cubicBezTo>
                <a:lnTo>
                  <a:pt x="558173" y="219811"/>
                </a:lnTo>
                <a:lnTo>
                  <a:pt x="603583" y="250675"/>
                </a:lnTo>
                <a:cubicBezTo>
                  <a:pt x="605017" y="251630"/>
                  <a:pt x="605814" y="253062"/>
                  <a:pt x="606133" y="254653"/>
                </a:cubicBezTo>
                <a:cubicBezTo>
                  <a:pt x="606451" y="256244"/>
                  <a:pt x="605973" y="257994"/>
                  <a:pt x="605017" y="259267"/>
                </a:cubicBezTo>
                <a:lnTo>
                  <a:pt x="571398" y="302541"/>
                </a:lnTo>
                <a:lnTo>
                  <a:pt x="605017" y="345974"/>
                </a:lnTo>
                <a:cubicBezTo>
                  <a:pt x="605973" y="347247"/>
                  <a:pt x="606451" y="348838"/>
                  <a:pt x="606133" y="350588"/>
                </a:cubicBezTo>
                <a:cubicBezTo>
                  <a:pt x="605814" y="352179"/>
                  <a:pt x="605017" y="353611"/>
                  <a:pt x="603583" y="354566"/>
                </a:cubicBezTo>
                <a:lnTo>
                  <a:pt x="558173" y="385430"/>
                </a:lnTo>
                <a:lnTo>
                  <a:pt x="576815" y="436978"/>
                </a:lnTo>
                <a:cubicBezTo>
                  <a:pt x="577293" y="438569"/>
                  <a:pt x="577293" y="440160"/>
                  <a:pt x="576497" y="441751"/>
                </a:cubicBezTo>
                <a:cubicBezTo>
                  <a:pt x="575700" y="443182"/>
                  <a:pt x="574425" y="444296"/>
                  <a:pt x="572832" y="444773"/>
                </a:cubicBezTo>
                <a:lnTo>
                  <a:pt x="520093" y="460047"/>
                </a:lnTo>
                <a:lnTo>
                  <a:pt x="521846" y="514776"/>
                </a:lnTo>
                <a:cubicBezTo>
                  <a:pt x="521846" y="516526"/>
                  <a:pt x="521208" y="518117"/>
                  <a:pt x="520093" y="519231"/>
                </a:cubicBezTo>
                <a:cubicBezTo>
                  <a:pt x="518818" y="520344"/>
                  <a:pt x="517384" y="520981"/>
                  <a:pt x="515632" y="520981"/>
                </a:cubicBezTo>
                <a:lnTo>
                  <a:pt x="460821" y="519231"/>
                </a:lnTo>
                <a:lnTo>
                  <a:pt x="445525" y="571892"/>
                </a:lnTo>
                <a:cubicBezTo>
                  <a:pt x="445047" y="573483"/>
                  <a:pt x="443932" y="574755"/>
                  <a:pt x="442498" y="575551"/>
                </a:cubicBezTo>
                <a:cubicBezTo>
                  <a:pt x="440904" y="576187"/>
                  <a:pt x="439311" y="576346"/>
                  <a:pt x="437718" y="575869"/>
                </a:cubicBezTo>
                <a:lnTo>
                  <a:pt x="386094" y="557255"/>
                </a:lnTo>
                <a:lnTo>
                  <a:pt x="355024" y="602597"/>
                </a:lnTo>
                <a:cubicBezTo>
                  <a:pt x="354227" y="604029"/>
                  <a:pt x="352793" y="604825"/>
                  <a:pt x="351200" y="605143"/>
                </a:cubicBezTo>
                <a:cubicBezTo>
                  <a:pt x="350881" y="605143"/>
                  <a:pt x="350403" y="605143"/>
                  <a:pt x="350244" y="605143"/>
                </a:cubicBezTo>
                <a:cubicBezTo>
                  <a:pt x="348810" y="605143"/>
                  <a:pt x="347535" y="604825"/>
                  <a:pt x="346579" y="604029"/>
                </a:cubicBezTo>
                <a:lnTo>
                  <a:pt x="303082" y="570460"/>
                </a:lnTo>
                <a:lnTo>
                  <a:pt x="259743" y="603870"/>
                </a:lnTo>
                <a:cubicBezTo>
                  <a:pt x="258309" y="604984"/>
                  <a:pt x="256716" y="605302"/>
                  <a:pt x="255122" y="605143"/>
                </a:cubicBezTo>
                <a:cubicBezTo>
                  <a:pt x="253529" y="604825"/>
                  <a:pt x="252095" y="603870"/>
                  <a:pt x="251139" y="602597"/>
                </a:cubicBezTo>
                <a:lnTo>
                  <a:pt x="220229" y="557255"/>
                </a:lnTo>
                <a:lnTo>
                  <a:pt x="168445" y="575710"/>
                </a:lnTo>
                <a:cubicBezTo>
                  <a:pt x="167011" y="576346"/>
                  <a:pt x="165258" y="576187"/>
                  <a:pt x="163824" y="575551"/>
                </a:cubicBezTo>
                <a:cubicBezTo>
                  <a:pt x="162390" y="574755"/>
                  <a:pt x="161275" y="573483"/>
                  <a:pt x="160797" y="571892"/>
                </a:cubicBezTo>
                <a:lnTo>
                  <a:pt x="145342" y="519231"/>
                </a:lnTo>
                <a:lnTo>
                  <a:pt x="90531" y="520981"/>
                </a:lnTo>
                <a:cubicBezTo>
                  <a:pt x="88938" y="520981"/>
                  <a:pt x="87344" y="520344"/>
                  <a:pt x="86229" y="519231"/>
                </a:cubicBezTo>
                <a:cubicBezTo>
                  <a:pt x="84954" y="517958"/>
                  <a:pt x="84317" y="516526"/>
                  <a:pt x="84476" y="514776"/>
                </a:cubicBezTo>
                <a:lnTo>
                  <a:pt x="86070" y="460047"/>
                </a:lnTo>
                <a:lnTo>
                  <a:pt x="33331" y="444614"/>
                </a:lnTo>
                <a:cubicBezTo>
                  <a:pt x="31737" y="444137"/>
                  <a:pt x="30463" y="443182"/>
                  <a:pt x="29825" y="441592"/>
                </a:cubicBezTo>
                <a:cubicBezTo>
                  <a:pt x="29029" y="440160"/>
                  <a:pt x="28869" y="438410"/>
                  <a:pt x="29507" y="436978"/>
                </a:cubicBezTo>
                <a:lnTo>
                  <a:pt x="47989" y="385430"/>
                </a:lnTo>
                <a:lnTo>
                  <a:pt x="2579" y="354407"/>
                </a:lnTo>
                <a:cubicBezTo>
                  <a:pt x="1305" y="353611"/>
                  <a:pt x="349" y="352179"/>
                  <a:pt x="30" y="350429"/>
                </a:cubicBezTo>
                <a:cubicBezTo>
                  <a:pt x="-129" y="348838"/>
                  <a:pt x="349" y="347247"/>
                  <a:pt x="1305" y="345974"/>
                </a:cubicBezTo>
                <a:lnTo>
                  <a:pt x="34924" y="302541"/>
                </a:lnTo>
                <a:lnTo>
                  <a:pt x="1305" y="259267"/>
                </a:lnTo>
                <a:cubicBezTo>
                  <a:pt x="349" y="257994"/>
                  <a:pt x="-129" y="256244"/>
                  <a:pt x="189" y="254653"/>
                </a:cubicBezTo>
                <a:cubicBezTo>
                  <a:pt x="349" y="253062"/>
                  <a:pt x="1305" y="251630"/>
                  <a:pt x="2739" y="250675"/>
                </a:cubicBezTo>
                <a:lnTo>
                  <a:pt x="47989" y="219811"/>
                </a:lnTo>
                <a:lnTo>
                  <a:pt x="29507" y="168263"/>
                </a:lnTo>
                <a:cubicBezTo>
                  <a:pt x="28869" y="166672"/>
                  <a:pt x="29029" y="164922"/>
                  <a:pt x="29825" y="163490"/>
                </a:cubicBezTo>
                <a:cubicBezTo>
                  <a:pt x="30463" y="162059"/>
                  <a:pt x="31897" y="160945"/>
                  <a:pt x="33490" y="160468"/>
                </a:cubicBezTo>
                <a:lnTo>
                  <a:pt x="86070" y="145194"/>
                </a:lnTo>
                <a:lnTo>
                  <a:pt x="84476" y="90306"/>
                </a:lnTo>
                <a:cubicBezTo>
                  <a:pt x="84476" y="88715"/>
                  <a:pt x="84954" y="87124"/>
                  <a:pt x="86229" y="86010"/>
                </a:cubicBezTo>
                <a:cubicBezTo>
                  <a:pt x="87344" y="84897"/>
                  <a:pt x="88778" y="84419"/>
                  <a:pt x="90531" y="84260"/>
                </a:cubicBezTo>
                <a:lnTo>
                  <a:pt x="145501" y="85851"/>
                </a:lnTo>
                <a:lnTo>
                  <a:pt x="160797" y="33190"/>
                </a:lnTo>
                <a:cubicBezTo>
                  <a:pt x="161275" y="31758"/>
                  <a:pt x="162390" y="30327"/>
                  <a:pt x="163824" y="29690"/>
                </a:cubicBezTo>
                <a:cubicBezTo>
                  <a:pt x="165258" y="28895"/>
                  <a:pt x="167011" y="28736"/>
                  <a:pt x="168604" y="29372"/>
                </a:cubicBezTo>
                <a:lnTo>
                  <a:pt x="220229" y="47827"/>
                </a:lnTo>
                <a:lnTo>
                  <a:pt x="251139" y="2485"/>
                </a:lnTo>
                <a:cubicBezTo>
                  <a:pt x="252095" y="1212"/>
                  <a:pt x="253529" y="257"/>
                  <a:pt x="255122" y="98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0" name="cogwheel-variant-of-small-cogs_31887"/>
          <p:cNvSpPr>
            <a:spLocks noChangeAspect="1"/>
          </p:cNvSpPr>
          <p:nvPr/>
        </p:nvSpPr>
        <p:spPr bwMode="auto">
          <a:xfrm>
            <a:off x="5982247" y="3234353"/>
            <a:ext cx="275268" cy="274792"/>
          </a:xfrm>
          <a:custGeom>
            <a:avLst/>
            <a:gdLst>
              <a:gd name="connsiteX0" fmla="*/ 303047 w 606230"/>
              <a:gd name="connsiteY0" fmla="*/ 204501 h 605181"/>
              <a:gd name="connsiteX1" fmla="*/ 204889 w 606230"/>
              <a:gd name="connsiteY1" fmla="*/ 302532 h 605181"/>
              <a:gd name="connsiteX2" fmla="*/ 303047 w 606230"/>
              <a:gd name="connsiteY2" fmla="*/ 400723 h 605181"/>
              <a:gd name="connsiteX3" fmla="*/ 401363 w 606230"/>
              <a:gd name="connsiteY3" fmla="*/ 302532 h 605181"/>
              <a:gd name="connsiteX4" fmla="*/ 303047 w 606230"/>
              <a:gd name="connsiteY4" fmla="*/ 204501 h 605181"/>
              <a:gd name="connsiteX5" fmla="*/ 303047 w 606230"/>
              <a:gd name="connsiteY5" fmla="*/ 192565 h 605181"/>
              <a:gd name="connsiteX6" fmla="*/ 413314 w 606230"/>
              <a:gd name="connsiteY6" fmla="*/ 302532 h 605181"/>
              <a:gd name="connsiteX7" fmla="*/ 303047 w 606230"/>
              <a:gd name="connsiteY7" fmla="*/ 412659 h 605181"/>
              <a:gd name="connsiteX8" fmla="*/ 192938 w 606230"/>
              <a:gd name="connsiteY8" fmla="*/ 302532 h 605181"/>
              <a:gd name="connsiteX9" fmla="*/ 303047 w 606230"/>
              <a:gd name="connsiteY9" fmla="*/ 192565 h 605181"/>
              <a:gd name="connsiteX10" fmla="*/ 303091 w 606230"/>
              <a:gd name="connsiteY10" fmla="*/ 149809 h 605181"/>
              <a:gd name="connsiteX11" fmla="*/ 150129 w 606230"/>
              <a:gd name="connsiteY11" fmla="*/ 302542 h 605181"/>
              <a:gd name="connsiteX12" fmla="*/ 303091 w 606230"/>
              <a:gd name="connsiteY12" fmla="*/ 455274 h 605181"/>
              <a:gd name="connsiteX13" fmla="*/ 456052 w 606230"/>
              <a:gd name="connsiteY13" fmla="*/ 302542 h 605181"/>
              <a:gd name="connsiteX14" fmla="*/ 303091 w 606230"/>
              <a:gd name="connsiteY14" fmla="*/ 149809 h 605181"/>
              <a:gd name="connsiteX15" fmla="*/ 303091 w 606230"/>
              <a:gd name="connsiteY15" fmla="*/ 137877 h 605181"/>
              <a:gd name="connsiteX16" fmla="*/ 468002 w 606230"/>
              <a:gd name="connsiteY16" fmla="*/ 302542 h 605181"/>
              <a:gd name="connsiteX17" fmla="*/ 303091 w 606230"/>
              <a:gd name="connsiteY17" fmla="*/ 467206 h 605181"/>
              <a:gd name="connsiteX18" fmla="*/ 138179 w 606230"/>
              <a:gd name="connsiteY18" fmla="*/ 302542 h 605181"/>
              <a:gd name="connsiteX19" fmla="*/ 303091 w 606230"/>
              <a:gd name="connsiteY19" fmla="*/ 137877 h 605181"/>
              <a:gd name="connsiteX20" fmla="*/ 257512 w 606230"/>
              <a:gd name="connsiteY20" fmla="*/ 14417 h 605181"/>
              <a:gd name="connsiteX21" fmla="*/ 227558 w 606230"/>
              <a:gd name="connsiteY21" fmla="*/ 58328 h 605181"/>
              <a:gd name="connsiteX22" fmla="*/ 220547 w 606230"/>
              <a:gd name="connsiteY22" fmla="*/ 60555 h 605181"/>
              <a:gd name="connsiteX23" fmla="*/ 170516 w 606230"/>
              <a:gd name="connsiteY23" fmla="*/ 42577 h 605181"/>
              <a:gd name="connsiteX24" fmla="*/ 155539 w 606230"/>
              <a:gd name="connsiteY24" fmla="*/ 93647 h 605181"/>
              <a:gd name="connsiteX25" fmla="*/ 149644 w 606230"/>
              <a:gd name="connsiteY25" fmla="*/ 97943 h 605181"/>
              <a:gd name="connsiteX26" fmla="*/ 96586 w 606230"/>
              <a:gd name="connsiteY26" fmla="*/ 96352 h 605181"/>
              <a:gd name="connsiteX27" fmla="*/ 98179 w 606230"/>
              <a:gd name="connsiteY27" fmla="*/ 149331 h 605181"/>
              <a:gd name="connsiteX28" fmla="*/ 93877 w 606230"/>
              <a:gd name="connsiteY28" fmla="*/ 155217 h 605181"/>
              <a:gd name="connsiteX29" fmla="*/ 42891 w 606230"/>
              <a:gd name="connsiteY29" fmla="*/ 170173 h 605181"/>
              <a:gd name="connsiteX30" fmla="*/ 60736 w 606230"/>
              <a:gd name="connsiteY30" fmla="*/ 220129 h 605181"/>
              <a:gd name="connsiteX31" fmla="*/ 58505 w 606230"/>
              <a:gd name="connsiteY31" fmla="*/ 226970 h 605181"/>
              <a:gd name="connsiteX32" fmla="*/ 14529 w 606230"/>
              <a:gd name="connsiteY32" fmla="*/ 256880 h 605181"/>
              <a:gd name="connsiteX33" fmla="*/ 47033 w 606230"/>
              <a:gd name="connsiteY33" fmla="*/ 298882 h 605181"/>
              <a:gd name="connsiteX34" fmla="*/ 47033 w 606230"/>
              <a:gd name="connsiteY34" fmla="*/ 306200 h 605181"/>
              <a:gd name="connsiteX35" fmla="*/ 14529 w 606230"/>
              <a:gd name="connsiteY35" fmla="*/ 348202 h 605181"/>
              <a:gd name="connsiteX36" fmla="*/ 58505 w 606230"/>
              <a:gd name="connsiteY36" fmla="*/ 378112 h 605181"/>
              <a:gd name="connsiteX37" fmla="*/ 60736 w 606230"/>
              <a:gd name="connsiteY37" fmla="*/ 385112 h 605181"/>
              <a:gd name="connsiteX38" fmla="*/ 42891 w 606230"/>
              <a:gd name="connsiteY38" fmla="*/ 435069 h 605181"/>
              <a:gd name="connsiteX39" fmla="*/ 93877 w 606230"/>
              <a:gd name="connsiteY39" fmla="*/ 449865 h 605181"/>
              <a:gd name="connsiteX40" fmla="*/ 98179 w 606230"/>
              <a:gd name="connsiteY40" fmla="*/ 455751 h 605181"/>
              <a:gd name="connsiteX41" fmla="*/ 96586 w 606230"/>
              <a:gd name="connsiteY41" fmla="*/ 508889 h 605181"/>
              <a:gd name="connsiteX42" fmla="*/ 149644 w 606230"/>
              <a:gd name="connsiteY42" fmla="*/ 507298 h 605181"/>
              <a:gd name="connsiteX43" fmla="*/ 155539 w 606230"/>
              <a:gd name="connsiteY43" fmla="*/ 511594 h 605181"/>
              <a:gd name="connsiteX44" fmla="*/ 170516 w 606230"/>
              <a:gd name="connsiteY44" fmla="*/ 562505 h 605181"/>
              <a:gd name="connsiteX45" fmla="*/ 220547 w 606230"/>
              <a:gd name="connsiteY45" fmla="*/ 544527 h 605181"/>
              <a:gd name="connsiteX46" fmla="*/ 227558 w 606230"/>
              <a:gd name="connsiteY46" fmla="*/ 546754 h 605181"/>
              <a:gd name="connsiteX47" fmla="*/ 257353 w 606230"/>
              <a:gd name="connsiteY47" fmla="*/ 590665 h 605181"/>
              <a:gd name="connsiteX48" fmla="*/ 299417 w 606230"/>
              <a:gd name="connsiteY48" fmla="*/ 558209 h 605181"/>
              <a:gd name="connsiteX49" fmla="*/ 303082 w 606230"/>
              <a:gd name="connsiteY49" fmla="*/ 556937 h 605181"/>
              <a:gd name="connsiteX50" fmla="*/ 306746 w 606230"/>
              <a:gd name="connsiteY50" fmla="*/ 558209 h 605181"/>
              <a:gd name="connsiteX51" fmla="*/ 348810 w 606230"/>
              <a:gd name="connsiteY51" fmla="*/ 590665 h 605181"/>
              <a:gd name="connsiteX52" fmla="*/ 378765 w 606230"/>
              <a:gd name="connsiteY52" fmla="*/ 546754 h 605181"/>
              <a:gd name="connsiteX53" fmla="*/ 385775 w 606230"/>
              <a:gd name="connsiteY53" fmla="*/ 544527 h 605181"/>
              <a:gd name="connsiteX54" fmla="*/ 435806 w 606230"/>
              <a:gd name="connsiteY54" fmla="*/ 562505 h 605181"/>
              <a:gd name="connsiteX55" fmla="*/ 450624 w 606230"/>
              <a:gd name="connsiteY55" fmla="*/ 511594 h 605181"/>
              <a:gd name="connsiteX56" fmla="*/ 456519 w 606230"/>
              <a:gd name="connsiteY56" fmla="*/ 507298 h 605181"/>
              <a:gd name="connsiteX57" fmla="*/ 509736 w 606230"/>
              <a:gd name="connsiteY57" fmla="*/ 508889 h 605181"/>
              <a:gd name="connsiteX58" fmla="*/ 508143 w 606230"/>
              <a:gd name="connsiteY58" fmla="*/ 455751 h 605181"/>
              <a:gd name="connsiteX59" fmla="*/ 512445 w 606230"/>
              <a:gd name="connsiteY59" fmla="*/ 449865 h 605181"/>
              <a:gd name="connsiteX60" fmla="*/ 563431 w 606230"/>
              <a:gd name="connsiteY60" fmla="*/ 435069 h 605181"/>
              <a:gd name="connsiteX61" fmla="*/ 545427 w 606230"/>
              <a:gd name="connsiteY61" fmla="*/ 385112 h 605181"/>
              <a:gd name="connsiteX62" fmla="*/ 547657 w 606230"/>
              <a:gd name="connsiteY62" fmla="*/ 378112 h 605181"/>
              <a:gd name="connsiteX63" fmla="*/ 591633 w 606230"/>
              <a:gd name="connsiteY63" fmla="*/ 348202 h 605181"/>
              <a:gd name="connsiteX64" fmla="*/ 559129 w 606230"/>
              <a:gd name="connsiteY64" fmla="*/ 306200 h 605181"/>
              <a:gd name="connsiteX65" fmla="*/ 559129 w 606230"/>
              <a:gd name="connsiteY65" fmla="*/ 298882 h 605181"/>
              <a:gd name="connsiteX66" fmla="*/ 591633 w 606230"/>
              <a:gd name="connsiteY66" fmla="*/ 256880 h 605181"/>
              <a:gd name="connsiteX67" fmla="*/ 547657 w 606230"/>
              <a:gd name="connsiteY67" fmla="*/ 226970 h 605181"/>
              <a:gd name="connsiteX68" fmla="*/ 545427 w 606230"/>
              <a:gd name="connsiteY68" fmla="*/ 220129 h 605181"/>
              <a:gd name="connsiteX69" fmla="*/ 563431 w 606230"/>
              <a:gd name="connsiteY69" fmla="*/ 170173 h 605181"/>
              <a:gd name="connsiteX70" fmla="*/ 512445 w 606230"/>
              <a:gd name="connsiteY70" fmla="*/ 155217 h 605181"/>
              <a:gd name="connsiteX71" fmla="*/ 508143 w 606230"/>
              <a:gd name="connsiteY71" fmla="*/ 149331 h 605181"/>
              <a:gd name="connsiteX72" fmla="*/ 509736 w 606230"/>
              <a:gd name="connsiteY72" fmla="*/ 96352 h 605181"/>
              <a:gd name="connsiteX73" fmla="*/ 456519 w 606230"/>
              <a:gd name="connsiteY73" fmla="*/ 97943 h 605181"/>
              <a:gd name="connsiteX74" fmla="*/ 450624 w 606230"/>
              <a:gd name="connsiteY74" fmla="*/ 93647 h 605181"/>
              <a:gd name="connsiteX75" fmla="*/ 435806 w 606230"/>
              <a:gd name="connsiteY75" fmla="*/ 42577 h 605181"/>
              <a:gd name="connsiteX76" fmla="*/ 385775 w 606230"/>
              <a:gd name="connsiteY76" fmla="*/ 60555 h 605181"/>
              <a:gd name="connsiteX77" fmla="*/ 378765 w 606230"/>
              <a:gd name="connsiteY77" fmla="*/ 58328 h 605181"/>
              <a:gd name="connsiteX78" fmla="*/ 348810 w 606230"/>
              <a:gd name="connsiteY78" fmla="*/ 14417 h 605181"/>
              <a:gd name="connsiteX79" fmla="*/ 306746 w 606230"/>
              <a:gd name="connsiteY79" fmla="*/ 46873 h 605181"/>
              <a:gd name="connsiteX80" fmla="*/ 299417 w 606230"/>
              <a:gd name="connsiteY80" fmla="*/ 46873 h 605181"/>
              <a:gd name="connsiteX81" fmla="*/ 255122 w 606230"/>
              <a:gd name="connsiteY81" fmla="*/ 98 h 605181"/>
              <a:gd name="connsiteX82" fmla="*/ 259743 w 606230"/>
              <a:gd name="connsiteY82" fmla="*/ 1212 h 605181"/>
              <a:gd name="connsiteX83" fmla="*/ 303082 w 606230"/>
              <a:gd name="connsiteY83" fmla="*/ 34781 h 605181"/>
              <a:gd name="connsiteX84" fmla="*/ 346579 w 606230"/>
              <a:gd name="connsiteY84" fmla="*/ 1212 h 605181"/>
              <a:gd name="connsiteX85" fmla="*/ 351200 w 606230"/>
              <a:gd name="connsiteY85" fmla="*/ 98 h 605181"/>
              <a:gd name="connsiteX86" fmla="*/ 355183 w 606230"/>
              <a:gd name="connsiteY86" fmla="*/ 2485 h 605181"/>
              <a:gd name="connsiteX87" fmla="*/ 386094 w 606230"/>
              <a:gd name="connsiteY87" fmla="*/ 47827 h 605181"/>
              <a:gd name="connsiteX88" fmla="*/ 437718 w 606230"/>
              <a:gd name="connsiteY88" fmla="*/ 29372 h 605181"/>
              <a:gd name="connsiteX89" fmla="*/ 442498 w 606230"/>
              <a:gd name="connsiteY89" fmla="*/ 29690 h 605181"/>
              <a:gd name="connsiteX90" fmla="*/ 445525 w 606230"/>
              <a:gd name="connsiteY90" fmla="*/ 33190 h 605181"/>
              <a:gd name="connsiteX91" fmla="*/ 460821 w 606230"/>
              <a:gd name="connsiteY91" fmla="*/ 85851 h 605181"/>
              <a:gd name="connsiteX92" fmla="*/ 515632 w 606230"/>
              <a:gd name="connsiteY92" fmla="*/ 84260 h 605181"/>
              <a:gd name="connsiteX93" fmla="*/ 520093 w 606230"/>
              <a:gd name="connsiteY93" fmla="*/ 86010 h 605181"/>
              <a:gd name="connsiteX94" fmla="*/ 521846 w 606230"/>
              <a:gd name="connsiteY94" fmla="*/ 90306 h 605181"/>
              <a:gd name="connsiteX95" fmla="*/ 520093 w 606230"/>
              <a:gd name="connsiteY95" fmla="*/ 145194 h 605181"/>
              <a:gd name="connsiteX96" fmla="*/ 572832 w 606230"/>
              <a:gd name="connsiteY96" fmla="*/ 160468 h 605181"/>
              <a:gd name="connsiteX97" fmla="*/ 576497 w 606230"/>
              <a:gd name="connsiteY97" fmla="*/ 163490 h 605181"/>
              <a:gd name="connsiteX98" fmla="*/ 576815 w 606230"/>
              <a:gd name="connsiteY98" fmla="*/ 168263 h 605181"/>
              <a:gd name="connsiteX99" fmla="*/ 558173 w 606230"/>
              <a:gd name="connsiteY99" fmla="*/ 219811 h 605181"/>
              <a:gd name="connsiteX100" fmla="*/ 603583 w 606230"/>
              <a:gd name="connsiteY100" fmla="*/ 250675 h 605181"/>
              <a:gd name="connsiteX101" fmla="*/ 606133 w 606230"/>
              <a:gd name="connsiteY101" fmla="*/ 254653 h 605181"/>
              <a:gd name="connsiteX102" fmla="*/ 605017 w 606230"/>
              <a:gd name="connsiteY102" fmla="*/ 259267 h 605181"/>
              <a:gd name="connsiteX103" fmla="*/ 571398 w 606230"/>
              <a:gd name="connsiteY103" fmla="*/ 302541 h 605181"/>
              <a:gd name="connsiteX104" fmla="*/ 605017 w 606230"/>
              <a:gd name="connsiteY104" fmla="*/ 345974 h 605181"/>
              <a:gd name="connsiteX105" fmla="*/ 606133 w 606230"/>
              <a:gd name="connsiteY105" fmla="*/ 350588 h 605181"/>
              <a:gd name="connsiteX106" fmla="*/ 603583 w 606230"/>
              <a:gd name="connsiteY106" fmla="*/ 354566 h 605181"/>
              <a:gd name="connsiteX107" fmla="*/ 558173 w 606230"/>
              <a:gd name="connsiteY107" fmla="*/ 385430 h 605181"/>
              <a:gd name="connsiteX108" fmla="*/ 576815 w 606230"/>
              <a:gd name="connsiteY108" fmla="*/ 436978 h 605181"/>
              <a:gd name="connsiteX109" fmla="*/ 576497 w 606230"/>
              <a:gd name="connsiteY109" fmla="*/ 441751 h 605181"/>
              <a:gd name="connsiteX110" fmla="*/ 572832 w 606230"/>
              <a:gd name="connsiteY110" fmla="*/ 444773 h 605181"/>
              <a:gd name="connsiteX111" fmla="*/ 520093 w 606230"/>
              <a:gd name="connsiteY111" fmla="*/ 460047 h 605181"/>
              <a:gd name="connsiteX112" fmla="*/ 521846 w 606230"/>
              <a:gd name="connsiteY112" fmla="*/ 514776 h 605181"/>
              <a:gd name="connsiteX113" fmla="*/ 520093 w 606230"/>
              <a:gd name="connsiteY113" fmla="*/ 519231 h 605181"/>
              <a:gd name="connsiteX114" fmla="*/ 515632 w 606230"/>
              <a:gd name="connsiteY114" fmla="*/ 520981 h 605181"/>
              <a:gd name="connsiteX115" fmla="*/ 460821 w 606230"/>
              <a:gd name="connsiteY115" fmla="*/ 519231 h 605181"/>
              <a:gd name="connsiteX116" fmla="*/ 445525 w 606230"/>
              <a:gd name="connsiteY116" fmla="*/ 571892 h 605181"/>
              <a:gd name="connsiteX117" fmla="*/ 442498 w 606230"/>
              <a:gd name="connsiteY117" fmla="*/ 575551 h 605181"/>
              <a:gd name="connsiteX118" fmla="*/ 437718 w 606230"/>
              <a:gd name="connsiteY118" fmla="*/ 575869 h 605181"/>
              <a:gd name="connsiteX119" fmla="*/ 386094 w 606230"/>
              <a:gd name="connsiteY119" fmla="*/ 557255 h 605181"/>
              <a:gd name="connsiteX120" fmla="*/ 355024 w 606230"/>
              <a:gd name="connsiteY120" fmla="*/ 602597 h 605181"/>
              <a:gd name="connsiteX121" fmla="*/ 351200 w 606230"/>
              <a:gd name="connsiteY121" fmla="*/ 605143 h 605181"/>
              <a:gd name="connsiteX122" fmla="*/ 350244 w 606230"/>
              <a:gd name="connsiteY122" fmla="*/ 605143 h 605181"/>
              <a:gd name="connsiteX123" fmla="*/ 346579 w 606230"/>
              <a:gd name="connsiteY123" fmla="*/ 604029 h 605181"/>
              <a:gd name="connsiteX124" fmla="*/ 303082 w 606230"/>
              <a:gd name="connsiteY124" fmla="*/ 570460 h 605181"/>
              <a:gd name="connsiteX125" fmla="*/ 259743 w 606230"/>
              <a:gd name="connsiteY125" fmla="*/ 603870 h 605181"/>
              <a:gd name="connsiteX126" fmla="*/ 255122 w 606230"/>
              <a:gd name="connsiteY126" fmla="*/ 605143 h 605181"/>
              <a:gd name="connsiteX127" fmla="*/ 251139 w 606230"/>
              <a:gd name="connsiteY127" fmla="*/ 602597 h 605181"/>
              <a:gd name="connsiteX128" fmla="*/ 220229 w 606230"/>
              <a:gd name="connsiteY128" fmla="*/ 557255 h 605181"/>
              <a:gd name="connsiteX129" fmla="*/ 168445 w 606230"/>
              <a:gd name="connsiteY129" fmla="*/ 575710 h 605181"/>
              <a:gd name="connsiteX130" fmla="*/ 163824 w 606230"/>
              <a:gd name="connsiteY130" fmla="*/ 575551 h 605181"/>
              <a:gd name="connsiteX131" fmla="*/ 160797 w 606230"/>
              <a:gd name="connsiteY131" fmla="*/ 571892 h 605181"/>
              <a:gd name="connsiteX132" fmla="*/ 145342 w 606230"/>
              <a:gd name="connsiteY132" fmla="*/ 519231 h 605181"/>
              <a:gd name="connsiteX133" fmla="*/ 90531 w 606230"/>
              <a:gd name="connsiteY133" fmla="*/ 520981 h 605181"/>
              <a:gd name="connsiteX134" fmla="*/ 86229 w 606230"/>
              <a:gd name="connsiteY134" fmla="*/ 519231 h 605181"/>
              <a:gd name="connsiteX135" fmla="*/ 84476 w 606230"/>
              <a:gd name="connsiteY135" fmla="*/ 514776 h 605181"/>
              <a:gd name="connsiteX136" fmla="*/ 86070 w 606230"/>
              <a:gd name="connsiteY136" fmla="*/ 460047 h 605181"/>
              <a:gd name="connsiteX137" fmla="*/ 33331 w 606230"/>
              <a:gd name="connsiteY137" fmla="*/ 444614 h 605181"/>
              <a:gd name="connsiteX138" fmla="*/ 29825 w 606230"/>
              <a:gd name="connsiteY138" fmla="*/ 441592 h 605181"/>
              <a:gd name="connsiteX139" fmla="*/ 29507 w 606230"/>
              <a:gd name="connsiteY139" fmla="*/ 436978 h 605181"/>
              <a:gd name="connsiteX140" fmla="*/ 47989 w 606230"/>
              <a:gd name="connsiteY140" fmla="*/ 385430 h 605181"/>
              <a:gd name="connsiteX141" fmla="*/ 2579 w 606230"/>
              <a:gd name="connsiteY141" fmla="*/ 354407 h 605181"/>
              <a:gd name="connsiteX142" fmla="*/ 30 w 606230"/>
              <a:gd name="connsiteY142" fmla="*/ 350429 h 605181"/>
              <a:gd name="connsiteX143" fmla="*/ 1305 w 606230"/>
              <a:gd name="connsiteY143" fmla="*/ 345974 h 605181"/>
              <a:gd name="connsiteX144" fmla="*/ 34924 w 606230"/>
              <a:gd name="connsiteY144" fmla="*/ 302541 h 605181"/>
              <a:gd name="connsiteX145" fmla="*/ 1305 w 606230"/>
              <a:gd name="connsiteY145" fmla="*/ 259267 h 605181"/>
              <a:gd name="connsiteX146" fmla="*/ 189 w 606230"/>
              <a:gd name="connsiteY146" fmla="*/ 254653 h 605181"/>
              <a:gd name="connsiteX147" fmla="*/ 2739 w 606230"/>
              <a:gd name="connsiteY147" fmla="*/ 250675 h 605181"/>
              <a:gd name="connsiteX148" fmla="*/ 47989 w 606230"/>
              <a:gd name="connsiteY148" fmla="*/ 219811 h 605181"/>
              <a:gd name="connsiteX149" fmla="*/ 29507 w 606230"/>
              <a:gd name="connsiteY149" fmla="*/ 168263 h 605181"/>
              <a:gd name="connsiteX150" fmla="*/ 29825 w 606230"/>
              <a:gd name="connsiteY150" fmla="*/ 163490 h 605181"/>
              <a:gd name="connsiteX151" fmla="*/ 33490 w 606230"/>
              <a:gd name="connsiteY151" fmla="*/ 160468 h 605181"/>
              <a:gd name="connsiteX152" fmla="*/ 86070 w 606230"/>
              <a:gd name="connsiteY152" fmla="*/ 145194 h 605181"/>
              <a:gd name="connsiteX153" fmla="*/ 84476 w 606230"/>
              <a:gd name="connsiteY153" fmla="*/ 90306 h 605181"/>
              <a:gd name="connsiteX154" fmla="*/ 86229 w 606230"/>
              <a:gd name="connsiteY154" fmla="*/ 86010 h 605181"/>
              <a:gd name="connsiteX155" fmla="*/ 90531 w 606230"/>
              <a:gd name="connsiteY155" fmla="*/ 84260 h 605181"/>
              <a:gd name="connsiteX156" fmla="*/ 145501 w 606230"/>
              <a:gd name="connsiteY156" fmla="*/ 85851 h 605181"/>
              <a:gd name="connsiteX157" fmla="*/ 160797 w 606230"/>
              <a:gd name="connsiteY157" fmla="*/ 33190 h 605181"/>
              <a:gd name="connsiteX158" fmla="*/ 163824 w 606230"/>
              <a:gd name="connsiteY158" fmla="*/ 29690 h 605181"/>
              <a:gd name="connsiteX159" fmla="*/ 168604 w 606230"/>
              <a:gd name="connsiteY159" fmla="*/ 29372 h 605181"/>
              <a:gd name="connsiteX160" fmla="*/ 220229 w 606230"/>
              <a:gd name="connsiteY160" fmla="*/ 47827 h 605181"/>
              <a:gd name="connsiteX161" fmla="*/ 251139 w 606230"/>
              <a:gd name="connsiteY161" fmla="*/ 2485 h 605181"/>
              <a:gd name="connsiteX162" fmla="*/ 255122 w 606230"/>
              <a:gd name="connsiteY162" fmla="*/ 98 h 60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06230" h="605181">
                <a:moveTo>
                  <a:pt x="303047" y="204501"/>
                </a:moveTo>
                <a:cubicBezTo>
                  <a:pt x="248869" y="204501"/>
                  <a:pt x="204889" y="248424"/>
                  <a:pt x="204889" y="302532"/>
                </a:cubicBezTo>
                <a:cubicBezTo>
                  <a:pt x="204889" y="356641"/>
                  <a:pt x="248869" y="400723"/>
                  <a:pt x="303047" y="400723"/>
                </a:cubicBezTo>
                <a:cubicBezTo>
                  <a:pt x="357224" y="400723"/>
                  <a:pt x="401363" y="356641"/>
                  <a:pt x="401363" y="302532"/>
                </a:cubicBezTo>
                <a:cubicBezTo>
                  <a:pt x="401363" y="248424"/>
                  <a:pt x="357224" y="204501"/>
                  <a:pt x="303047" y="204501"/>
                </a:cubicBezTo>
                <a:close/>
                <a:moveTo>
                  <a:pt x="303047" y="192565"/>
                </a:moveTo>
                <a:cubicBezTo>
                  <a:pt x="363917" y="192565"/>
                  <a:pt x="413314" y="241899"/>
                  <a:pt x="413314" y="302532"/>
                </a:cubicBezTo>
                <a:cubicBezTo>
                  <a:pt x="413314" y="363325"/>
                  <a:pt x="363917" y="412659"/>
                  <a:pt x="303047" y="412659"/>
                </a:cubicBezTo>
                <a:cubicBezTo>
                  <a:pt x="242336" y="412659"/>
                  <a:pt x="192938" y="363325"/>
                  <a:pt x="192938" y="302532"/>
                </a:cubicBezTo>
                <a:cubicBezTo>
                  <a:pt x="192938" y="241899"/>
                  <a:pt x="242336" y="192565"/>
                  <a:pt x="303047" y="192565"/>
                </a:cubicBezTo>
                <a:close/>
                <a:moveTo>
                  <a:pt x="303091" y="149809"/>
                </a:moveTo>
                <a:cubicBezTo>
                  <a:pt x="218803" y="149809"/>
                  <a:pt x="150129" y="218380"/>
                  <a:pt x="150129" y="302542"/>
                </a:cubicBezTo>
                <a:cubicBezTo>
                  <a:pt x="150129" y="386862"/>
                  <a:pt x="218803" y="455274"/>
                  <a:pt x="303091" y="455274"/>
                </a:cubicBezTo>
                <a:cubicBezTo>
                  <a:pt x="387538" y="455274"/>
                  <a:pt x="456052" y="386862"/>
                  <a:pt x="456052" y="302542"/>
                </a:cubicBezTo>
                <a:cubicBezTo>
                  <a:pt x="456052" y="218380"/>
                  <a:pt x="387538" y="149809"/>
                  <a:pt x="303091" y="149809"/>
                </a:cubicBezTo>
                <a:close/>
                <a:moveTo>
                  <a:pt x="303091" y="137877"/>
                </a:moveTo>
                <a:cubicBezTo>
                  <a:pt x="394071" y="137877"/>
                  <a:pt x="468002" y="211857"/>
                  <a:pt x="468002" y="302542"/>
                </a:cubicBezTo>
                <a:cubicBezTo>
                  <a:pt x="468002" y="393385"/>
                  <a:pt x="394071" y="467206"/>
                  <a:pt x="303091" y="467206"/>
                </a:cubicBezTo>
                <a:cubicBezTo>
                  <a:pt x="212270" y="467206"/>
                  <a:pt x="138179" y="393385"/>
                  <a:pt x="138179" y="302542"/>
                </a:cubicBezTo>
                <a:cubicBezTo>
                  <a:pt x="138179" y="211857"/>
                  <a:pt x="212270" y="137877"/>
                  <a:pt x="303091" y="137877"/>
                </a:cubicBezTo>
                <a:close/>
                <a:moveTo>
                  <a:pt x="257512" y="14417"/>
                </a:moveTo>
                <a:lnTo>
                  <a:pt x="227558" y="58328"/>
                </a:lnTo>
                <a:cubicBezTo>
                  <a:pt x="225964" y="60555"/>
                  <a:pt x="223097" y="61510"/>
                  <a:pt x="220547" y="60555"/>
                </a:cubicBezTo>
                <a:lnTo>
                  <a:pt x="170516" y="42577"/>
                </a:lnTo>
                <a:lnTo>
                  <a:pt x="155539" y="93647"/>
                </a:lnTo>
                <a:cubicBezTo>
                  <a:pt x="154902" y="96193"/>
                  <a:pt x="152671" y="97943"/>
                  <a:pt x="149644" y="97943"/>
                </a:cubicBezTo>
                <a:lnTo>
                  <a:pt x="96586" y="96352"/>
                </a:lnTo>
                <a:lnTo>
                  <a:pt x="98179" y="149331"/>
                </a:lnTo>
                <a:cubicBezTo>
                  <a:pt x="98179" y="152036"/>
                  <a:pt x="96426" y="154581"/>
                  <a:pt x="93877" y="155217"/>
                </a:cubicBezTo>
                <a:lnTo>
                  <a:pt x="42891" y="170173"/>
                </a:lnTo>
                <a:lnTo>
                  <a:pt x="60736" y="220129"/>
                </a:lnTo>
                <a:cubicBezTo>
                  <a:pt x="61692" y="222674"/>
                  <a:pt x="60736" y="225538"/>
                  <a:pt x="58505" y="226970"/>
                </a:cubicBezTo>
                <a:lnTo>
                  <a:pt x="14529" y="256880"/>
                </a:lnTo>
                <a:lnTo>
                  <a:pt x="47033" y="298882"/>
                </a:lnTo>
                <a:cubicBezTo>
                  <a:pt x="48786" y="301109"/>
                  <a:pt x="48786" y="304132"/>
                  <a:pt x="47033" y="306200"/>
                </a:cubicBezTo>
                <a:lnTo>
                  <a:pt x="14529" y="348202"/>
                </a:lnTo>
                <a:lnTo>
                  <a:pt x="58505" y="378112"/>
                </a:lnTo>
                <a:cubicBezTo>
                  <a:pt x="60736" y="379703"/>
                  <a:pt x="61692" y="382567"/>
                  <a:pt x="60736" y="385112"/>
                </a:cubicBezTo>
                <a:lnTo>
                  <a:pt x="42891" y="435069"/>
                </a:lnTo>
                <a:lnTo>
                  <a:pt x="93877" y="449865"/>
                </a:lnTo>
                <a:cubicBezTo>
                  <a:pt x="96426" y="450660"/>
                  <a:pt x="98179" y="453046"/>
                  <a:pt x="98179" y="455751"/>
                </a:cubicBezTo>
                <a:lnTo>
                  <a:pt x="96586" y="508889"/>
                </a:lnTo>
                <a:lnTo>
                  <a:pt x="149644" y="507298"/>
                </a:lnTo>
                <a:cubicBezTo>
                  <a:pt x="152512" y="507298"/>
                  <a:pt x="154902" y="508889"/>
                  <a:pt x="155539" y="511594"/>
                </a:cubicBezTo>
                <a:lnTo>
                  <a:pt x="170516" y="562505"/>
                </a:lnTo>
                <a:lnTo>
                  <a:pt x="220547" y="544527"/>
                </a:lnTo>
                <a:cubicBezTo>
                  <a:pt x="223097" y="543732"/>
                  <a:pt x="225964" y="544527"/>
                  <a:pt x="227558" y="546754"/>
                </a:cubicBezTo>
                <a:lnTo>
                  <a:pt x="257353" y="590665"/>
                </a:lnTo>
                <a:lnTo>
                  <a:pt x="299417" y="558209"/>
                </a:lnTo>
                <a:cubicBezTo>
                  <a:pt x="300532" y="557414"/>
                  <a:pt x="301807" y="556937"/>
                  <a:pt x="303082" y="556937"/>
                </a:cubicBezTo>
                <a:cubicBezTo>
                  <a:pt x="304356" y="556937"/>
                  <a:pt x="305631" y="557414"/>
                  <a:pt x="306746" y="558209"/>
                </a:cubicBezTo>
                <a:lnTo>
                  <a:pt x="348810" y="590665"/>
                </a:lnTo>
                <a:lnTo>
                  <a:pt x="378765" y="546754"/>
                </a:lnTo>
                <a:cubicBezTo>
                  <a:pt x="380358" y="544527"/>
                  <a:pt x="383226" y="543732"/>
                  <a:pt x="385775" y="544527"/>
                </a:cubicBezTo>
                <a:lnTo>
                  <a:pt x="435806" y="562505"/>
                </a:lnTo>
                <a:lnTo>
                  <a:pt x="450624" y="511594"/>
                </a:lnTo>
                <a:cubicBezTo>
                  <a:pt x="451420" y="508889"/>
                  <a:pt x="453651" y="507298"/>
                  <a:pt x="456519" y="507298"/>
                </a:cubicBezTo>
                <a:lnTo>
                  <a:pt x="509736" y="508889"/>
                </a:lnTo>
                <a:lnTo>
                  <a:pt x="508143" y="455751"/>
                </a:lnTo>
                <a:cubicBezTo>
                  <a:pt x="507984" y="453046"/>
                  <a:pt x="509736" y="450660"/>
                  <a:pt x="512445" y="449865"/>
                </a:cubicBezTo>
                <a:lnTo>
                  <a:pt x="563431" y="435069"/>
                </a:lnTo>
                <a:lnTo>
                  <a:pt x="545427" y="385112"/>
                </a:lnTo>
                <a:cubicBezTo>
                  <a:pt x="544630" y="382567"/>
                  <a:pt x="545427" y="379703"/>
                  <a:pt x="547657" y="378112"/>
                </a:cubicBezTo>
                <a:lnTo>
                  <a:pt x="591633" y="348202"/>
                </a:lnTo>
                <a:lnTo>
                  <a:pt x="559129" y="306200"/>
                </a:lnTo>
                <a:cubicBezTo>
                  <a:pt x="557536" y="304132"/>
                  <a:pt x="557536" y="301109"/>
                  <a:pt x="559129" y="298882"/>
                </a:cubicBezTo>
                <a:lnTo>
                  <a:pt x="591633" y="256880"/>
                </a:lnTo>
                <a:lnTo>
                  <a:pt x="547657" y="226970"/>
                </a:lnTo>
                <a:cubicBezTo>
                  <a:pt x="545427" y="225538"/>
                  <a:pt x="544630" y="222674"/>
                  <a:pt x="545427" y="220129"/>
                </a:cubicBezTo>
                <a:lnTo>
                  <a:pt x="563431" y="170173"/>
                </a:lnTo>
                <a:lnTo>
                  <a:pt x="512445" y="155217"/>
                </a:lnTo>
                <a:cubicBezTo>
                  <a:pt x="509736" y="154581"/>
                  <a:pt x="507984" y="152036"/>
                  <a:pt x="508143" y="149331"/>
                </a:cubicBezTo>
                <a:lnTo>
                  <a:pt x="509736" y="96352"/>
                </a:lnTo>
                <a:lnTo>
                  <a:pt x="456519" y="97943"/>
                </a:lnTo>
                <a:cubicBezTo>
                  <a:pt x="453492" y="97943"/>
                  <a:pt x="451420" y="96193"/>
                  <a:pt x="450624" y="93647"/>
                </a:cubicBezTo>
                <a:lnTo>
                  <a:pt x="435806" y="42577"/>
                </a:lnTo>
                <a:lnTo>
                  <a:pt x="385775" y="60555"/>
                </a:lnTo>
                <a:cubicBezTo>
                  <a:pt x="383226" y="61510"/>
                  <a:pt x="380358" y="60555"/>
                  <a:pt x="378765" y="58328"/>
                </a:cubicBezTo>
                <a:lnTo>
                  <a:pt x="348810" y="14417"/>
                </a:lnTo>
                <a:lnTo>
                  <a:pt x="306746" y="46873"/>
                </a:lnTo>
                <a:cubicBezTo>
                  <a:pt x="304675" y="48623"/>
                  <a:pt x="301648" y="48623"/>
                  <a:pt x="299417" y="46873"/>
                </a:cubicBezTo>
                <a:close/>
                <a:moveTo>
                  <a:pt x="255122" y="98"/>
                </a:moveTo>
                <a:cubicBezTo>
                  <a:pt x="256716" y="-220"/>
                  <a:pt x="258468" y="257"/>
                  <a:pt x="259743" y="1212"/>
                </a:cubicBezTo>
                <a:lnTo>
                  <a:pt x="303082" y="34781"/>
                </a:lnTo>
                <a:lnTo>
                  <a:pt x="346579" y="1212"/>
                </a:lnTo>
                <a:cubicBezTo>
                  <a:pt x="347854" y="257"/>
                  <a:pt x="349447" y="-220"/>
                  <a:pt x="351200" y="98"/>
                </a:cubicBezTo>
                <a:cubicBezTo>
                  <a:pt x="352793" y="257"/>
                  <a:pt x="354227" y="1212"/>
                  <a:pt x="355183" y="2485"/>
                </a:cubicBezTo>
                <a:lnTo>
                  <a:pt x="386094" y="47827"/>
                </a:lnTo>
                <a:lnTo>
                  <a:pt x="437718" y="29372"/>
                </a:lnTo>
                <a:cubicBezTo>
                  <a:pt x="439311" y="28736"/>
                  <a:pt x="440904" y="28895"/>
                  <a:pt x="442498" y="29690"/>
                </a:cubicBezTo>
                <a:cubicBezTo>
                  <a:pt x="443932" y="30327"/>
                  <a:pt x="445047" y="31758"/>
                  <a:pt x="445525" y="33190"/>
                </a:cubicBezTo>
                <a:lnTo>
                  <a:pt x="460821" y="85851"/>
                </a:lnTo>
                <a:lnTo>
                  <a:pt x="515632" y="84260"/>
                </a:lnTo>
                <a:cubicBezTo>
                  <a:pt x="517544" y="84260"/>
                  <a:pt x="518978" y="84897"/>
                  <a:pt x="520093" y="86010"/>
                </a:cubicBezTo>
                <a:cubicBezTo>
                  <a:pt x="521208" y="87124"/>
                  <a:pt x="521846" y="88715"/>
                  <a:pt x="521846" y="90306"/>
                </a:cubicBezTo>
                <a:lnTo>
                  <a:pt x="520093" y="145194"/>
                </a:lnTo>
                <a:lnTo>
                  <a:pt x="572832" y="160468"/>
                </a:lnTo>
                <a:cubicBezTo>
                  <a:pt x="574425" y="160945"/>
                  <a:pt x="575700" y="162059"/>
                  <a:pt x="576497" y="163490"/>
                </a:cubicBezTo>
                <a:cubicBezTo>
                  <a:pt x="577134" y="164922"/>
                  <a:pt x="577293" y="166672"/>
                  <a:pt x="576815" y="168263"/>
                </a:cubicBezTo>
                <a:lnTo>
                  <a:pt x="558173" y="219811"/>
                </a:lnTo>
                <a:lnTo>
                  <a:pt x="603583" y="250675"/>
                </a:lnTo>
                <a:cubicBezTo>
                  <a:pt x="605017" y="251630"/>
                  <a:pt x="605814" y="253062"/>
                  <a:pt x="606133" y="254653"/>
                </a:cubicBezTo>
                <a:cubicBezTo>
                  <a:pt x="606451" y="256244"/>
                  <a:pt x="605973" y="257994"/>
                  <a:pt x="605017" y="259267"/>
                </a:cubicBezTo>
                <a:lnTo>
                  <a:pt x="571398" y="302541"/>
                </a:lnTo>
                <a:lnTo>
                  <a:pt x="605017" y="345974"/>
                </a:lnTo>
                <a:cubicBezTo>
                  <a:pt x="605973" y="347247"/>
                  <a:pt x="606451" y="348838"/>
                  <a:pt x="606133" y="350588"/>
                </a:cubicBezTo>
                <a:cubicBezTo>
                  <a:pt x="605814" y="352179"/>
                  <a:pt x="605017" y="353611"/>
                  <a:pt x="603583" y="354566"/>
                </a:cubicBezTo>
                <a:lnTo>
                  <a:pt x="558173" y="385430"/>
                </a:lnTo>
                <a:lnTo>
                  <a:pt x="576815" y="436978"/>
                </a:lnTo>
                <a:cubicBezTo>
                  <a:pt x="577293" y="438569"/>
                  <a:pt x="577293" y="440160"/>
                  <a:pt x="576497" y="441751"/>
                </a:cubicBezTo>
                <a:cubicBezTo>
                  <a:pt x="575700" y="443182"/>
                  <a:pt x="574425" y="444296"/>
                  <a:pt x="572832" y="444773"/>
                </a:cubicBezTo>
                <a:lnTo>
                  <a:pt x="520093" y="460047"/>
                </a:lnTo>
                <a:lnTo>
                  <a:pt x="521846" y="514776"/>
                </a:lnTo>
                <a:cubicBezTo>
                  <a:pt x="521846" y="516526"/>
                  <a:pt x="521208" y="518117"/>
                  <a:pt x="520093" y="519231"/>
                </a:cubicBezTo>
                <a:cubicBezTo>
                  <a:pt x="518818" y="520344"/>
                  <a:pt x="517384" y="520981"/>
                  <a:pt x="515632" y="520981"/>
                </a:cubicBezTo>
                <a:lnTo>
                  <a:pt x="460821" y="519231"/>
                </a:lnTo>
                <a:lnTo>
                  <a:pt x="445525" y="571892"/>
                </a:lnTo>
                <a:cubicBezTo>
                  <a:pt x="445047" y="573483"/>
                  <a:pt x="443932" y="574755"/>
                  <a:pt x="442498" y="575551"/>
                </a:cubicBezTo>
                <a:cubicBezTo>
                  <a:pt x="440904" y="576187"/>
                  <a:pt x="439311" y="576346"/>
                  <a:pt x="437718" y="575869"/>
                </a:cubicBezTo>
                <a:lnTo>
                  <a:pt x="386094" y="557255"/>
                </a:lnTo>
                <a:lnTo>
                  <a:pt x="355024" y="602597"/>
                </a:lnTo>
                <a:cubicBezTo>
                  <a:pt x="354227" y="604029"/>
                  <a:pt x="352793" y="604825"/>
                  <a:pt x="351200" y="605143"/>
                </a:cubicBezTo>
                <a:cubicBezTo>
                  <a:pt x="350881" y="605143"/>
                  <a:pt x="350403" y="605143"/>
                  <a:pt x="350244" y="605143"/>
                </a:cubicBezTo>
                <a:cubicBezTo>
                  <a:pt x="348810" y="605143"/>
                  <a:pt x="347535" y="604825"/>
                  <a:pt x="346579" y="604029"/>
                </a:cubicBezTo>
                <a:lnTo>
                  <a:pt x="303082" y="570460"/>
                </a:lnTo>
                <a:lnTo>
                  <a:pt x="259743" y="603870"/>
                </a:lnTo>
                <a:cubicBezTo>
                  <a:pt x="258309" y="604984"/>
                  <a:pt x="256716" y="605302"/>
                  <a:pt x="255122" y="605143"/>
                </a:cubicBezTo>
                <a:cubicBezTo>
                  <a:pt x="253529" y="604825"/>
                  <a:pt x="252095" y="603870"/>
                  <a:pt x="251139" y="602597"/>
                </a:cubicBezTo>
                <a:lnTo>
                  <a:pt x="220229" y="557255"/>
                </a:lnTo>
                <a:lnTo>
                  <a:pt x="168445" y="575710"/>
                </a:lnTo>
                <a:cubicBezTo>
                  <a:pt x="167011" y="576346"/>
                  <a:pt x="165258" y="576187"/>
                  <a:pt x="163824" y="575551"/>
                </a:cubicBezTo>
                <a:cubicBezTo>
                  <a:pt x="162390" y="574755"/>
                  <a:pt x="161275" y="573483"/>
                  <a:pt x="160797" y="571892"/>
                </a:cubicBezTo>
                <a:lnTo>
                  <a:pt x="145342" y="519231"/>
                </a:lnTo>
                <a:lnTo>
                  <a:pt x="90531" y="520981"/>
                </a:lnTo>
                <a:cubicBezTo>
                  <a:pt x="88938" y="520981"/>
                  <a:pt x="87344" y="520344"/>
                  <a:pt x="86229" y="519231"/>
                </a:cubicBezTo>
                <a:cubicBezTo>
                  <a:pt x="84954" y="517958"/>
                  <a:pt x="84317" y="516526"/>
                  <a:pt x="84476" y="514776"/>
                </a:cubicBezTo>
                <a:lnTo>
                  <a:pt x="86070" y="460047"/>
                </a:lnTo>
                <a:lnTo>
                  <a:pt x="33331" y="444614"/>
                </a:lnTo>
                <a:cubicBezTo>
                  <a:pt x="31737" y="444137"/>
                  <a:pt x="30463" y="443182"/>
                  <a:pt x="29825" y="441592"/>
                </a:cubicBezTo>
                <a:cubicBezTo>
                  <a:pt x="29029" y="440160"/>
                  <a:pt x="28869" y="438410"/>
                  <a:pt x="29507" y="436978"/>
                </a:cubicBezTo>
                <a:lnTo>
                  <a:pt x="47989" y="385430"/>
                </a:lnTo>
                <a:lnTo>
                  <a:pt x="2579" y="354407"/>
                </a:lnTo>
                <a:cubicBezTo>
                  <a:pt x="1305" y="353611"/>
                  <a:pt x="349" y="352179"/>
                  <a:pt x="30" y="350429"/>
                </a:cubicBezTo>
                <a:cubicBezTo>
                  <a:pt x="-129" y="348838"/>
                  <a:pt x="349" y="347247"/>
                  <a:pt x="1305" y="345974"/>
                </a:cubicBezTo>
                <a:lnTo>
                  <a:pt x="34924" y="302541"/>
                </a:lnTo>
                <a:lnTo>
                  <a:pt x="1305" y="259267"/>
                </a:lnTo>
                <a:cubicBezTo>
                  <a:pt x="349" y="257994"/>
                  <a:pt x="-129" y="256244"/>
                  <a:pt x="189" y="254653"/>
                </a:cubicBezTo>
                <a:cubicBezTo>
                  <a:pt x="349" y="253062"/>
                  <a:pt x="1305" y="251630"/>
                  <a:pt x="2739" y="250675"/>
                </a:cubicBezTo>
                <a:lnTo>
                  <a:pt x="47989" y="219811"/>
                </a:lnTo>
                <a:lnTo>
                  <a:pt x="29507" y="168263"/>
                </a:lnTo>
                <a:cubicBezTo>
                  <a:pt x="28869" y="166672"/>
                  <a:pt x="29029" y="164922"/>
                  <a:pt x="29825" y="163490"/>
                </a:cubicBezTo>
                <a:cubicBezTo>
                  <a:pt x="30463" y="162059"/>
                  <a:pt x="31897" y="160945"/>
                  <a:pt x="33490" y="160468"/>
                </a:cubicBezTo>
                <a:lnTo>
                  <a:pt x="86070" y="145194"/>
                </a:lnTo>
                <a:lnTo>
                  <a:pt x="84476" y="90306"/>
                </a:lnTo>
                <a:cubicBezTo>
                  <a:pt x="84476" y="88715"/>
                  <a:pt x="84954" y="87124"/>
                  <a:pt x="86229" y="86010"/>
                </a:cubicBezTo>
                <a:cubicBezTo>
                  <a:pt x="87344" y="84897"/>
                  <a:pt x="88778" y="84419"/>
                  <a:pt x="90531" y="84260"/>
                </a:cubicBezTo>
                <a:lnTo>
                  <a:pt x="145501" y="85851"/>
                </a:lnTo>
                <a:lnTo>
                  <a:pt x="160797" y="33190"/>
                </a:lnTo>
                <a:cubicBezTo>
                  <a:pt x="161275" y="31758"/>
                  <a:pt x="162390" y="30327"/>
                  <a:pt x="163824" y="29690"/>
                </a:cubicBezTo>
                <a:cubicBezTo>
                  <a:pt x="165258" y="28895"/>
                  <a:pt x="167011" y="28736"/>
                  <a:pt x="168604" y="29372"/>
                </a:cubicBezTo>
                <a:lnTo>
                  <a:pt x="220229" y="47827"/>
                </a:lnTo>
                <a:lnTo>
                  <a:pt x="251139" y="2485"/>
                </a:lnTo>
                <a:cubicBezTo>
                  <a:pt x="252095" y="1212"/>
                  <a:pt x="253529" y="257"/>
                  <a:pt x="255122" y="98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5" name="iconfont-11253-5330515"/>
          <p:cNvSpPr>
            <a:spLocks noChangeAspect="1"/>
          </p:cNvSpPr>
          <p:nvPr/>
        </p:nvSpPr>
        <p:spPr bwMode="auto">
          <a:xfrm>
            <a:off x="823168" y="2122126"/>
            <a:ext cx="263444" cy="364285"/>
          </a:xfrm>
          <a:custGeom>
            <a:avLst/>
            <a:gdLst>
              <a:gd name="T0" fmla="*/ 7232 w 7232"/>
              <a:gd name="T1" fmla="*/ 3121 h 10000"/>
              <a:gd name="T2" fmla="*/ 7111 w 7232"/>
              <a:gd name="T3" fmla="*/ 3910 h 10000"/>
              <a:gd name="T4" fmla="*/ 6839 w 7232"/>
              <a:gd name="T5" fmla="*/ 4509 h 10000"/>
              <a:gd name="T6" fmla="*/ 6407 w 7232"/>
              <a:gd name="T7" fmla="*/ 4974 h 10000"/>
              <a:gd name="T8" fmla="*/ 5959 w 7232"/>
              <a:gd name="T9" fmla="*/ 5314 h 10000"/>
              <a:gd name="T10" fmla="*/ 5482 w 7232"/>
              <a:gd name="T11" fmla="*/ 5591 h 10000"/>
              <a:gd name="T12" fmla="*/ 4946 w 7232"/>
              <a:gd name="T13" fmla="*/ 6099 h 10000"/>
              <a:gd name="T14" fmla="*/ 4731 w 7232"/>
              <a:gd name="T15" fmla="*/ 6624 h 10000"/>
              <a:gd name="T16" fmla="*/ 4637 w 7232"/>
              <a:gd name="T17" fmla="*/ 6879 h 10000"/>
              <a:gd name="T18" fmla="*/ 4418 w 7232"/>
              <a:gd name="T19" fmla="*/ 7000 h 10000"/>
              <a:gd name="T20" fmla="*/ 2543 w 7232"/>
              <a:gd name="T21" fmla="*/ 7000 h 10000"/>
              <a:gd name="T22" fmla="*/ 2345 w 7232"/>
              <a:gd name="T23" fmla="*/ 6855 h 10000"/>
              <a:gd name="T24" fmla="*/ 2262 w 7232"/>
              <a:gd name="T25" fmla="*/ 6563 h 10000"/>
              <a:gd name="T26" fmla="*/ 2262 w 7232"/>
              <a:gd name="T27" fmla="*/ 6213 h 10000"/>
              <a:gd name="T28" fmla="*/ 2770 w 7232"/>
              <a:gd name="T29" fmla="*/ 4990 h 10000"/>
              <a:gd name="T30" fmla="*/ 3887 w 7232"/>
              <a:gd name="T31" fmla="*/ 4141 h 10000"/>
              <a:gd name="T32" fmla="*/ 4543 w 7232"/>
              <a:gd name="T33" fmla="*/ 3704 h 10000"/>
              <a:gd name="T34" fmla="*/ 4740 w 7232"/>
              <a:gd name="T35" fmla="*/ 3110 h 10000"/>
              <a:gd name="T36" fmla="*/ 4376 w 7232"/>
              <a:gd name="T37" fmla="*/ 2531 h 10000"/>
              <a:gd name="T38" fmla="*/ 3536 w 7232"/>
              <a:gd name="T39" fmla="*/ 2281 h 10000"/>
              <a:gd name="T40" fmla="*/ 2691 w 7232"/>
              <a:gd name="T41" fmla="*/ 2508 h 10000"/>
              <a:gd name="T42" fmla="*/ 1855 w 7232"/>
              <a:gd name="T43" fmla="*/ 3406 h 10000"/>
              <a:gd name="T44" fmla="*/ 1614 w 7232"/>
              <a:gd name="T45" fmla="*/ 3531 h 10000"/>
              <a:gd name="T46" fmla="*/ 1417 w 7232"/>
              <a:gd name="T47" fmla="*/ 3469 h 10000"/>
              <a:gd name="T48" fmla="*/ 135 w 7232"/>
              <a:gd name="T49" fmla="*/ 2493 h 10000"/>
              <a:gd name="T50" fmla="*/ 14 w 7232"/>
              <a:gd name="T51" fmla="*/ 2296 h 10000"/>
              <a:gd name="T52" fmla="*/ 56 w 7232"/>
              <a:gd name="T53" fmla="*/ 2078 h 10000"/>
              <a:gd name="T54" fmla="*/ 3684 w 7232"/>
              <a:gd name="T55" fmla="*/ 0 h 10000"/>
              <a:gd name="T56" fmla="*/ 4942 w 7232"/>
              <a:gd name="T57" fmla="*/ 241 h 10000"/>
              <a:gd name="T58" fmla="*/ 6084 w 7232"/>
              <a:gd name="T59" fmla="*/ 890 h 10000"/>
              <a:gd name="T60" fmla="*/ 6912 w 7232"/>
              <a:gd name="T61" fmla="*/ 1886 h 10000"/>
              <a:gd name="T62" fmla="*/ 7232 w 7232"/>
              <a:gd name="T63" fmla="*/ 3121 h 10000"/>
              <a:gd name="T64" fmla="*/ 4764 w 7232"/>
              <a:gd name="T65" fmla="*/ 7813 h 10000"/>
              <a:gd name="T66" fmla="*/ 4764 w 7232"/>
              <a:gd name="T67" fmla="*/ 9688 h 10000"/>
              <a:gd name="T68" fmla="*/ 4670 w 7232"/>
              <a:gd name="T69" fmla="*/ 9906 h 10000"/>
              <a:gd name="T70" fmla="*/ 4451 w 7232"/>
              <a:gd name="T71" fmla="*/ 10000 h 10000"/>
              <a:gd name="T72" fmla="*/ 2575 w 7232"/>
              <a:gd name="T73" fmla="*/ 10000 h 10000"/>
              <a:gd name="T74" fmla="*/ 2356 w 7232"/>
              <a:gd name="T75" fmla="*/ 9906 h 10000"/>
              <a:gd name="T76" fmla="*/ 2262 w 7232"/>
              <a:gd name="T77" fmla="*/ 9688 h 10000"/>
              <a:gd name="T78" fmla="*/ 2262 w 7232"/>
              <a:gd name="T79" fmla="*/ 7813 h 10000"/>
              <a:gd name="T80" fmla="*/ 2356 w 7232"/>
              <a:gd name="T81" fmla="*/ 7594 h 10000"/>
              <a:gd name="T82" fmla="*/ 2575 w 7232"/>
              <a:gd name="T83" fmla="*/ 7500 h 10000"/>
              <a:gd name="T84" fmla="*/ 4451 w 7232"/>
              <a:gd name="T85" fmla="*/ 7500 h 10000"/>
              <a:gd name="T86" fmla="*/ 4670 w 7232"/>
              <a:gd name="T87" fmla="*/ 7594 h 10000"/>
              <a:gd name="T88" fmla="*/ 4764 w 7232"/>
              <a:gd name="T89" fmla="*/ 7813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32" h="10000">
                <a:moveTo>
                  <a:pt x="7232" y="3121"/>
                </a:moveTo>
                <a:cubicBezTo>
                  <a:pt x="7232" y="3403"/>
                  <a:pt x="7191" y="3665"/>
                  <a:pt x="7111" y="3910"/>
                </a:cubicBezTo>
                <a:cubicBezTo>
                  <a:pt x="7031" y="4155"/>
                  <a:pt x="6939" y="4354"/>
                  <a:pt x="6839" y="4509"/>
                </a:cubicBezTo>
                <a:cubicBezTo>
                  <a:pt x="6736" y="4664"/>
                  <a:pt x="6594" y="4818"/>
                  <a:pt x="6407" y="4974"/>
                </a:cubicBezTo>
                <a:cubicBezTo>
                  <a:pt x="6221" y="5130"/>
                  <a:pt x="6072" y="5244"/>
                  <a:pt x="5959" y="5314"/>
                </a:cubicBezTo>
                <a:cubicBezTo>
                  <a:pt x="5844" y="5385"/>
                  <a:pt x="5686" y="5476"/>
                  <a:pt x="5482" y="5591"/>
                </a:cubicBezTo>
                <a:cubicBezTo>
                  <a:pt x="5268" y="5711"/>
                  <a:pt x="5090" y="5880"/>
                  <a:pt x="4946" y="6099"/>
                </a:cubicBezTo>
                <a:cubicBezTo>
                  <a:pt x="4804" y="6318"/>
                  <a:pt x="4731" y="6491"/>
                  <a:pt x="4731" y="6624"/>
                </a:cubicBezTo>
                <a:cubicBezTo>
                  <a:pt x="4731" y="6713"/>
                  <a:pt x="4700" y="6796"/>
                  <a:pt x="4637" y="6879"/>
                </a:cubicBezTo>
                <a:cubicBezTo>
                  <a:pt x="4575" y="6959"/>
                  <a:pt x="4502" y="7000"/>
                  <a:pt x="4418" y="7000"/>
                </a:cubicBezTo>
                <a:lnTo>
                  <a:pt x="2543" y="7000"/>
                </a:lnTo>
                <a:cubicBezTo>
                  <a:pt x="2465" y="7000"/>
                  <a:pt x="2398" y="6953"/>
                  <a:pt x="2345" y="6855"/>
                </a:cubicBezTo>
                <a:cubicBezTo>
                  <a:pt x="2291" y="6758"/>
                  <a:pt x="2262" y="6661"/>
                  <a:pt x="2262" y="6563"/>
                </a:cubicBezTo>
                <a:lnTo>
                  <a:pt x="2262" y="6213"/>
                </a:lnTo>
                <a:cubicBezTo>
                  <a:pt x="2262" y="5780"/>
                  <a:pt x="2431" y="5373"/>
                  <a:pt x="2770" y="4990"/>
                </a:cubicBezTo>
                <a:cubicBezTo>
                  <a:pt x="3109" y="4608"/>
                  <a:pt x="3481" y="4324"/>
                  <a:pt x="3887" y="4141"/>
                </a:cubicBezTo>
                <a:cubicBezTo>
                  <a:pt x="4195" y="4000"/>
                  <a:pt x="4414" y="3855"/>
                  <a:pt x="4543" y="3704"/>
                </a:cubicBezTo>
                <a:cubicBezTo>
                  <a:pt x="4673" y="3553"/>
                  <a:pt x="4740" y="3355"/>
                  <a:pt x="4740" y="3110"/>
                </a:cubicBezTo>
                <a:cubicBezTo>
                  <a:pt x="4740" y="2891"/>
                  <a:pt x="4618" y="2699"/>
                  <a:pt x="4376" y="2531"/>
                </a:cubicBezTo>
                <a:cubicBezTo>
                  <a:pt x="4135" y="2365"/>
                  <a:pt x="3854" y="2281"/>
                  <a:pt x="3536" y="2281"/>
                </a:cubicBezTo>
                <a:cubicBezTo>
                  <a:pt x="3197" y="2281"/>
                  <a:pt x="2916" y="2356"/>
                  <a:pt x="2691" y="2508"/>
                </a:cubicBezTo>
                <a:cubicBezTo>
                  <a:pt x="2509" y="2638"/>
                  <a:pt x="2229" y="2939"/>
                  <a:pt x="1855" y="3406"/>
                </a:cubicBezTo>
                <a:cubicBezTo>
                  <a:pt x="1787" y="3490"/>
                  <a:pt x="1707" y="3531"/>
                  <a:pt x="1614" y="3531"/>
                </a:cubicBezTo>
                <a:cubicBezTo>
                  <a:pt x="1551" y="3531"/>
                  <a:pt x="1485" y="3510"/>
                  <a:pt x="1417" y="3469"/>
                </a:cubicBezTo>
                <a:lnTo>
                  <a:pt x="135" y="2493"/>
                </a:lnTo>
                <a:cubicBezTo>
                  <a:pt x="67" y="2440"/>
                  <a:pt x="26" y="2376"/>
                  <a:pt x="14" y="2296"/>
                </a:cubicBezTo>
                <a:cubicBezTo>
                  <a:pt x="0" y="2218"/>
                  <a:pt x="15" y="2145"/>
                  <a:pt x="56" y="2078"/>
                </a:cubicBezTo>
                <a:cubicBezTo>
                  <a:pt x="890" y="694"/>
                  <a:pt x="2100" y="0"/>
                  <a:pt x="3684" y="0"/>
                </a:cubicBezTo>
                <a:cubicBezTo>
                  <a:pt x="4101" y="0"/>
                  <a:pt x="4520" y="80"/>
                  <a:pt x="4942" y="241"/>
                </a:cubicBezTo>
                <a:cubicBezTo>
                  <a:pt x="5365" y="403"/>
                  <a:pt x="5745" y="619"/>
                  <a:pt x="6084" y="890"/>
                </a:cubicBezTo>
                <a:cubicBezTo>
                  <a:pt x="6422" y="1161"/>
                  <a:pt x="6699" y="1494"/>
                  <a:pt x="6912" y="1886"/>
                </a:cubicBezTo>
                <a:cubicBezTo>
                  <a:pt x="7126" y="2276"/>
                  <a:pt x="7232" y="2690"/>
                  <a:pt x="7232" y="3121"/>
                </a:cubicBezTo>
                <a:close/>
                <a:moveTo>
                  <a:pt x="4764" y="7813"/>
                </a:moveTo>
                <a:lnTo>
                  <a:pt x="4764" y="9688"/>
                </a:lnTo>
                <a:cubicBezTo>
                  <a:pt x="4764" y="9771"/>
                  <a:pt x="4732" y="9844"/>
                  <a:pt x="4670" y="9906"/>
                </a:cubicBezTo>
                <a:cubicBezTo>
                  <a:pt x="4607" y="9969"/>
                  <a:pt x="4535" y="10000"/>
                  <a:pt x="4451" y="10000"/>
                </a:cubicBezTo>
                <a:lnTo>
                  <a:pt x="2575" y="10000"/>
                </a:lnTo>
                <a:cubicBezTo>
                  <a:pt x="2491" y="10000"/>
                  <a:pt x="2419" y="9969"/>
                  <a:pt x="2356" y="9906"/>
                </a:cubicBezTo>
                <a:cubicBezTo>
                  <a:pt x="2294" y="9844"/>
                  <a:pt x="2262" y="9771"/>
                  <a:pt x="2262" y="9688"/>
                </a:cubicBezTo>
                <a:lnTo>
                  <a:pt x="2262" y="7813"/>
                </a:lnTo>
                <a:cubicBezTo>
                  <a:pt x="2262" y="7729"/>
                  <a:pt x="2294" y="7656"/>
                  <a:pt x="2356" y="7594"/>
                </a:cubicBezTo>
                <a:cubicBezTo>
                  <a:pt x="2419" y="7531"/>
                  <a:pt x="2491" y="7500"/>
                  <a:pt x="2575" y="7500"/>
                </a:cubicBezTo>
                <a:lnTo>
                  <a:pt x="4451" y="7500"/>
                </a:lnTo>
                <a:cubicBezTo>
                  <a:pt x="4535" y="7500"/>
                  <a:pt x="4607" y="7531"/>
                  <a:pt x="4670" y="7594"/>
                </a:cubicBezTo>
                <a:cubicBezTo>
                  <a:pt x="4732" y="7656"/>
                  <a:pt x="4764" y="7728"/>
                  <a:pt x="4764" y="7813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8" name="iconfont-11253-5330437"/>
          <p:cNvSpPr>
            <a:spLocks noChangeAspect="1"/>
          </p:cNvSpPr>
          <p:nvPr/>
        </p:nvSpPr>
        <p:spPr bwMode="auto">
          <a:xfrm>
            <a:off x="903134" y="3613585"/>
            <a:ext cx="120811" cy="381841"/>
          </a:xfrm>
          <a:custGeom>
            <a:avLst/>
            <a:gdLst>
              <a:gd name="T0" fmla="*/ 3160 w 3164"/>
              <a:gd name="T1" fmla="*/ 455 h 10001"/>
              <a:gd name="T2" fmla="*/ 2961 w 3164"/>
              <a:gd name="T3" fmla="*/ 5911 h 10001"/>
              <a:gd name="T4" fmla="*/ 2816 w 3164"/>
              <a:gd name="T5" fmla="*/ 6231 h 10001"/>
              <a:gd name="T6" fmla="*/ 2493 w 3164"/>
              <a:gd name="T7" fmla="*/ 6366 h 10001"/>
              <a:gd name="T8" fmla="*/ 672 w 3164"/>
              <a:gd name="T9" fmla="*/ 6366 h 10001"/>
              <a:gd name="T10" fmla="*/ 350 w 3164"/>
              <a:gd name="T11" fmla="*/ 6231 h 10001"/>
              <a:gd name="T12" fmla="*/ 204 w 3164"/>
              <a:gd name="T13" fmla="*/ 5911 h 10001"/>
              <a:gd name="T14" fmla="*/ 4 w 3164"/>
              <a:gd name="T15" fmla="*/ 455 h 10001"/>
              <a:gd name="T16" fmla="*/ 128 w 3164"/>
              <a:gd name="T17" fmla="*/ 135 h 10001"/>
              <a:gd name="T18" fmla="*/ 444 w 3164"/>
              <a:gd name="T19" fmla="*/ 0 h 10001"/>
              <a:gd name="T20" fmla="*/ 2718 w 3164"/>
              <a:gd name="T21" fmla="*/ 0 h 10001"/>
              <a:gd name="T22" fmla="*/ 3034 w 3164"/>
              <a:gd name="T23" fmla="*/ 135 h 10001"/>
              <a:gd name="T24" fmla="*/ 3160 w 3164"/>
              <a:gd name="T25" fmla="*/ 455 h 10001"/>
              <a:gd name="T26" fmla="*/ 2946 w 3164"/>
              <a:gd name="T27" fmla="*/ 7956 h 10001"/>
              <a:gd name="T28" fmla="*/ 2946 w 3164"/>
              <a:gd name="T29" fmla="*/ 9547 h 10001"/>
              <a:gd name="T30" fmla="*/ 2811 w 3164"/>
              <a:gd name="T31" fmla="*/ 9867 h 10001"/>
              <a:gd name="T32" fmla="*/ 2492 w 3164"/>
              <a:gd name="T33" fmla="*/ 10001 h 10001"/>
              <a:gd name="T34" fmla="*/ 672 w 3164"/>
              <a:gd name="T35" fmla="*/ 10001 h 10001"/>
              <a:gd name="T36" fmla="*/ 352 w 3164"/>
              <a:gd name="T37" fmla="*/ 9866 h 10001"/>
              <a:gd name="T38" fmla="*/ 217 w 3164"/>
              <a:gd name="T39" fmla="*/ 9546 h 10001"/>
              <a:gd name="T40" fmla="*/ 217 w 3164"/>
              <a:gd name="T41" fmla="*/ 7956 h 10001"/>
              <a:gd name="T42" fmla="*/ 352 w 3164"/>
              <a:gd name="T43" fmla="*/ 7636 h 10001"/>
              <a:gd name="T44" fmla="*/ 672 w 3164"/>
              <a:gd name="T45" fmla="*/ 7501 h 10001"/>
              <a:gd name="T46" fmla="*/ 2490 w 3164"/>
              <a:gd name="T47" fmla="*/ 7501 h 10001"/>
              <a:gd name="T48" fmla="*/ 2810 w 3164"/>
              <a:gd name="T49" fmla="*/ 7636 h 10001"/>
              <a:gd name="T50" fmla="*/ 2946 w 3164"/>
              <a:gd name="T51" fmla="*/ 7956 h 10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64" h="10001">
                <a:moveTo>
                  <a:pt x="3160" y="455"/>
                </a:moveTo>
                <a:lnTo>
                  <a:pt x="2961" y="5911"/>
                </a:lnTo>
                <a:cubicBezTo>
                  <a:pt x="2956" y="6033"/>
                  <a:pt x="2907" y="6141"/>
                  <a:pt x="2816" y="6231"/>
                </a:cubicBezTo>
                <a:cubicBezTo>
                  <a:pt x="2723" y="6321"/>
                  <a:pt x="2616" y="6366"/>
                  <a:pt x="2493" y="6366"/>
                </a:cubicBezTo>
                <a:lnTo>
                  <a:pt x="672" y="6366"/>
                </a:lnTo>
                <a:cubicBezTo>
                  <a:pt x="550" y="6366"/>
                  <a:pt x="441" y="6321"/>
                  <a:pt x="350" y="6231"/>
                </a:cubicBezTo>
                <a:cubicBezTo>
                  <a:pt x="257" y="6141"/>
                  <a:pt x="210" y="6035"/>
                  <a:pt x="204" y="5911"/>
                </a:cubicBezTo>
                <a:lnTo>
                  <a:pt x="4" y="455"/>
                </a:lnTo>
                <a:cubicBezTo>
                  <a:pt x="0" y="332"/>
                  <a:pt x="42" y="225"/>
                  <a:pt x="128" y="135"/>
                </a:cubicBezTo>
                <a:cubicBezTo>
                  <a:pt x="217" y="45"/>
                  <a:pt x="321" y="0"/>
                  <a:pt x="444" y="0"/>
                </a:cubicBezTo>
                <a:lnTo>
                  <a:pt x="2718" y="0"/>
                </a:lnTo>
                <a:cubicBezTo>
                  <a:pt x="2841" y="0"/>
                  <a:pt x="2947" y="45"/>
                  <a:pt x="3034" y="135"/>
                </a:cubicBezTo>
                <a:cubicBezTo>
                  <a:pt x="3122" y="225"/>
                  <a:pt x="3164" y="332"/>
                  <a:pt x="3160" y="455"/>
                </a:cubicBezTo>
                <a:close/>
                <a:moveTo>
                  <a:pt x="2946" y="7956"/>
                </a:moveTo>
                <a:lnTo>
                  <a:pt x="2946" y="9547"/>
                </a:lnTo>
                <a:cubicBezTo>
                  <a:pt x="2946" y="9670"/>
                  <a:pt x="2901" y="9777"/>
                  <a:pt x="2811" y="9867"/>
                </a:cubicBezTo>
                <a:cubicBezTo>
                  <a:pt x="2721" y="9957"/>
                  <a:pt x="2615" y="10001"/>
                  <a:pt x="2492" y="10001"/>
                </a:cubicBezTo>
                <a:lnTo>
                  <a:pt x="672" y="10001"/>
                </a:lnTo>
                <a:cubicBezTo>
                  <a:pt x="550" y="10001"/>
                  <a:pt x="442" y="9956"/>
                  <a:pt x="352" y="9866"/>
                </a:cubicBezTo>
                <a:cubicBezTo>
                  <a:pt x="262" y="9776"/>
                  <a:pt x="217" y="9670"/>
                  <a:pt x="217" y="9546"/>
                </a:cubicBezTo>
                <a:lnTo>
                  <a:pt x="217" y="7956"/>
                </a:lnTo>
                <a:cubicBezTo>
                  <a:pt x="217" y="7834"/>
                  <a:pt x="262" y="7726"/>
                  <a:pt x="352" y="7636"/>
                </a:cubicBezTo>
                <a:cubicBezTo>
                  <a:pt x="442" y="7546"/>
                  <a:pt x="548" y="7501"/>
                  <a:pt x="672" y="7501"/>
                </a:cubicBezTo>
                <a:lnTo>
                  <a:pt x="2490" y="7501"/>
                </a:lnTo>
                <a:cubicBezTo>
                  <a:pt x="2612" y="7501"/>
                  <a:pt x="2720" y="7546"/>
                  <a:pt x="2810" y="7636"/>
                </a:cubicBezTo>
                <a:cubicBezTo>
                  <a:pt x="2901" y="7726"/>
                  <a:pt x="2946" y="7833"/>
                  <a:pt x="2946" y="7956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1" name="iconfont-11253-5330515"/>
          <p:cNvSpPr>
            <a:spLocks noChangeAspect="1"/>
          </p:cNvSpPr>
          <p:nvPr/>
        </p:nvSpPr>
        <p:spPr bwMode="auto">
          <a:xfrm>
            <a:off x="6372553" y="3206122"/>
            <a:ext cx="212132" cy="293333"/>
          </a:xfrm>
          <a:custGeom>
            <a:avLst/>
            <a:gdLst>
              <a:gd name="T0" fmla="*/ 7232 w 7232"/>
              <a:gd name="T1" fmla="*/ 3121 h 10000"/>
              <a:gd name="T2" fmla="*/ 7111 w 7232"/>
              <a:gd name="T3" fmla="*/ 3910 h 10000"/>
              <a:gd name="T4" fmla="*/ 6839 w 7232"/>
              <a:gd name="T5" fmla="*/ 4509 h 10000"/>
              <a:gd name="T6" fmla="*/ 6407 w 7232"/>
              <a:gd name="T7" fmla="*/ 4974 h 10000"/>
              <a:gd name="T8" fmla="*/ 5959 w 7232"/>
              <a:gd name="T9" fmla="*/ 5314 h 10000"/>
              <a:gd name="T10" fmla="*/ 5482 w 7232"/>
              <a:gd name="T11" fmla="*/ 5591 h 10000"/>
              <a:gd name="T12" fmla="*/ 4946 w 7232"/>
              <a:gd name="T13" fmla="*/ 6099 h 10000"/>
              <a:gd name="T14" fmla="*/ 4731 w 7232"/>
              <a:gd name="T15" fmla="*/ 6624 h 10000"/>
              <a:gd name="T16" fmla="*/ 4637 w 7232"/>
              <a:gd name="T17" fmla="*/ 6879 h 10000"/>
              <a:gd name="T18" fmla="*/ 4418 w 7232"/>
              <a:gd name="T19" fmla="*/ 7000 h 10000"/>
              <a:gd name="T20" fmla="*/ 2543 w 7232"/>
              <a:gd name="T21" fmla="*/ 7000 h 10000"/>
              <a:gd name="T22" fmla="*/ 2345 w 7232"/>
              <a:gd name="T23" fmla="*/ 6855 h 10000"/>
              <a:gd name="T24" fmla="*/ 2262 w 7232"/>
              <a:gd name="T25" fmla="*/ 6563 h 10000"/>
              <a:gd name="T26" fmla="*/ 2262 w 7232"/>
              <a:gd name="T27" fmla="*/ 6213 h 10000"/>
              <a:gd name="T28" fmla="*/ 2770 w 7232"/>
              <a:gd name="T29" fmla="*/ 4990 h 10000"/>
              <a:gd name="T30" fmla="*/ 3887 w 7232"/>
              <a:gd name="T31" fmla="*/ 4141 h 10000"/>
              <a:gd name="T32" fmla="*/ 4543 w 7232"/>
              <a:gd name="T33" fmla="*/ 3704 h 10000"/>
              <a:gd name="T34" fmla="*/ 4740 w 7232"/>
              <a:gd name="T35" fmla="*/ 3110 h 10000"/>
              <a:gd name="T36" fmla="*/ 4376 w 7232"/>
              <a:gd name="T37" fmla="*/ 2531 h 10000"/>
              <a:gd name="T38" fmla="*/ 3536 w 7232"/>
              <a:gd name="T39" fmla="*/ 2281 h 10000"/>
              <a:gd name="T40" fmla="*/ 2691 w 7232"/>
              <a:gd name="T41" fmla="*/ 2508 h 10000"/>
              <a:gd name="T42" fmla="*/ 1855 w 7232"/>
              <a:gd name="T43" fmla="*/ 3406 h 10000"/>
              <a:gd name="T44" fmla="*/ 1614 w 7232"/>
              <a:gd name="T45" fmla="*/ 3531 h 10000"/>
              <a:gd name="T46" fmla="*/ 1417 w 7232"/>
              <a:gd name="T47" fmla="*/ 3469 h 10000"/>
              <a:gd name="T48" fmla="*/ 135 w 7232"/>
              <a:gd name="T49" fmla="*/ 2493 h 10000"/>
              <a:gd name="T50" fmla="*/ 14 w 7232"/>
              <a:gd name="T51" fmla="*/ 2296 h 10000"/>
              <a:gd name="T52" fmla="*/ 56 w 7232"/>
              <a:gd name="T53" fmla="*/ 2078 h 10000"/>
              <a:gd name="T54" fmla="*/ 3684 w 7232"/>
              <a:gd name="T55" fmla="*/ 0 h 10000"/>
              <a:gd name="T56" fmla="*/ 4942 w 7232"/>
              <a:gd name="T57" fmla="*/ 241 h 10000"/>
              <a:gd name="T58" fmla="*/ 6084 w 7232"/>
              <a:gd name="T59" fmla="*/ 890 h 10000"/>
              <a:gd name="T60" fmla="*/ 6912 w 7232"/>
              <a:gd name="T61" fmla="*/ 1886 h 10000"/>
              <a:gd name="T62" fmla="*/ 7232 w 7232"/>
              <a:gd name="T63" fmla="*/ 3121 h 10000"/>
              <a:gd name="T64" fmla="*/ 4764 w 7232"/>
              <a:gd name="T65" fmla="*/ 7813 h 10000"/>
              <a:gd name="T66" fmla="*/ 4764 w 7232"/>
              <a:gd name="T67" fmla="*/ 9688 h 10000"/>
              <a:gd name="T68" fmla="*/ 4670 w 7232"/>
              <a:gd name="T69" fmla="*/ 9906 h 10000"/>
              <a:gd name="T70" fmla="*/ 4451 w 7232"/>
              <a:gd name="T71" fmla="*/ 10000 h 10000"/>
              <a:gd name="T72" fmla="*/ 2575 w 7232"/>
              <a:gd name="T73" fmla="*/ 10000 h 10000"/>
              <a:gd name="T74" fmla="*/ 2356 w 7232"/>
              <a:gd name="T75" fmla="*/ 9906 h 10000"/>
              <a:gd name="T76" fmla="*/ 2262 w 7232"/>
              <a:gd name="T77" fmla="*/ 9688 h 10000"/>
              <a:gd name="T78" fmla="*/ 2262 w 7232"/>
              <a:gd name="T79" fmla="*/ 7813 h 10000"/>
              <a:gd name="T80" fmla="*/ 2356 w 7232"/>
              <a:gd name="T81" fmla="*/ 7594 h 10000"/>
              <a:gd name="T82" fmla="*/ 2575 w 7232"/>
              <a:gd name="T83" fmla="*/ 7500 h 10000"/>
              <a:gd name="T84" fmla="*/ 4451 w 7232"/>
              <a:gd name="T85" fmla="*/ 7500 h 10000"/>
              <a:gd name="T86" fmla="*/ 4670 w 7232"/>
              <a:gd name="T87" fmla="*/ 7594 h 10000"/>
              <a:gd name="T88" fmla="*/ 4764 w 7232"/>
              <a:gd name="T89" fmla="*/ 7813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32" h="10000">
                <a:moveTo>
                  <a:pt x="7232" y="3121"/>
                </a:moveTo>
                <a:cubicBezTo>
                  <a:pt x="7232" y="3403"/>
                  <a:pt x="7191" y="3665"/>
                  <a:pt x="7111" y="3910"/>
                </a:cubicBezTo>
                <a:cubicBezTo>
                  <a:pt x="7031" y="4155"/>
                  <a:pt x="6939" y="4354"/>
                  <a:pt x="6839" y="4509"/>
                </a:cubicBezTo>
                <a:cubicBezTo>
                  <a:pt x="6736" y="4664"/>
                  <a:pt x="6594" y="4818"/>
                  <a:pt x="6407" y="4974"/>
                </a:cubicBezTo>
                <a:cubicBezTo>
                  <a:pt x="6221" y="5130"/>
                  <a:pt x="6072" y="5244"/>
                  <a:pt x="5959" y="5314"/>
                </a:cubicBezTo>
                <a:cubicBezTo>
                  <a:pt x="5844" y="5385"/>
                  <a:pt x="5686" y="5476"/>
                  <a:pt x="5482" y="5591"/>
                </a:cubicBezTo>
                <a:cubicBezTo>
                  <a:pt x="5268" y="5711"/>
                  <a:pt x="5090" y="5880"/>
                  <a:pt x="4946" y="6099"/>
                </a:cubicBezTo>
                <a:cubicBezTo>
                  <a:pt x="4804" y="6318"/>
                  <a:pt x="4731" y="6491"/>
                  <a:pt x="4731" y="6624"/>
                </a:cubicBezTo>
                <a:cubicBezTo>
                  <a:pt x="4731" y="6713"/>
                  <a:pt x="4700" y="6796"/>
                  <a:pt x="4637" y="6879"/>
                </a:cubicBezTo>
                <a:cubicBezTo>
                  <a:pt x="4575" y="6959"/>
                  <a:pt x="4502" y="7000"/>
                  <a:pt x="4418" y="7000"/>
                </a:cubicBezTo>
                <a:lnTo>
                  <a:pt x="2543" y="7000"/>
                </a:lnTo>
                <a:cubicBezTo>
                  <a:pt x="2465" y="7000"/>
                  <a:pt x="2398" y="6953"/>
                  <a:pt x="2345" y="6855"/>
                </a:cubicBezTo>
                <a:cubicBezTo>
                  <a:pt x="2291" y="6758"/>
                  <a:pt x="2262" y="6661"/>
                  <a:pt x="2262" y="6563"/>
                </a:cubicBezTo>
                <a:lnTo>
                  <a:pt x="2262" y="6213"/>
                </a:lnTo>
                <a:cubicBezTo>
                  <a:pt x="2262" y="5780"/>
                  <a:pt x="2431" y="5373"/>
                  <a:pt x="2770" y="4990"/>
                </a:cubicBezTo>
                <a:cubicBezTo>
                  <a:pt x="3109" y="4608"/>
                  <a:pt x="3481" y="4324"/>
                  <a:pt x="3887" y="4141"/>
                </a:cubicBezTo>
                <a:cubicBezTo>
                  <a:pt x="4195" y="4000"/>
                  <a:pt x="4414" y="3855"/>
                  <a:pt x="4543" y="3704"/>
                </a:cubicBezTo>
                <a:cubicBezTo>
                  <a:pt x="4673" y="3553"/>
                  <a:pt x="4740" y="3355"/>
                  <a:pt x="4740" y="3110"/>
                </a:cubicBezTo>
                <a:cubicBezTo>
                  <a:pt x="4740" y="2891"/>
                  <a:pt x="4618" y="2699"/>
                  <a:pt x="4376" y="2531"/>
                </a:cubicBezTo>
                <a:cubicBezTo>
                  <a:pt x="4135" y="2365"/>
                  <a:pt x="3854" y="2281"/>
                  <a:pt x="3536" y="2281"/>
                </a:cubicBezTo>
                <a:cubicBezTo>
                  <a:pt x="3197" y="2281"/>
                  <a:pt x="2916" y="2356"/>
                  <a:pt x="2691" y="2508"/>
                </a:cubicBezTo>
                <a:cubicBezTo>
                  <a:pt x="2509" y="2638"/>
                  <a:pt x="2229" y="2939"/>
                  <a:pt x="1855" y="3406"/>
                </a:cubicBezTo>
                <a:cubicBezTo>
                  <a:pt x="1787" y="3490"/>
                  <a:pt x="1707" y="3531"/>
                  <a:pt x="1614" y="3531"/>
                </a:cubicBezTo>
                <a:cubicBezTo>
                  <a:pt x="1551" y="3531"/>
                  <a:pt x="1485" y="3510"/>
                  <a:pt x="1417" y="3469"/>
                </a:cubicBezTo>
                <a:lnTo>
                  <a:pt x="135" y="2493"/>
                </a:lnTo>
                <a:cubicBezTo>
                  <a:pt x="67" y="2440"/>
                  <a:pt x="26" y="2376"/>
                  <a:pt x="14" y="2296"/>
                </a:cubicBezTo>
                <a:cubicBezTo>
                  <a:pt x="0" y="2218"/>
                  <a:pt x="15" y="2145"/>
                  <a:pt x="56" y="2078"/>
                </a:cubicBezTo>
                <a:cubicBezTo>
                  <a:pt x="890" y="694"/>
                  <a:pt x="2100" y="0"/>
                  <a:pt x="3684" y="0"/>
                </a:cubicBezTo>
                <a:cubicBezTo>
                  <a:pt x="4101" y="0"/>
                  <a:pt x="4520" y="80"/>
                  <a:pt x="4942" y="241"/>
                </a:cubicBezTo>
                <a:cubicBezTo>
                  <a:pt x="5365" y="403"/>
                  <a:pt x="5745" y="619"/>
                  <a:pt x="6084" y="890"/>
                </a:cubicBezTo>
                <a:cubicBezTo>
                  <a:pt x="6422" y="1161"/>
                  <a:pt x="6699" y="1494"/>
                  <a:pt x="6912" y="1886"/>
                </a:cubicBezTo>
                <a:cubicBezTo>
                  <a:pt x="7126" y="2276"/>
                  <a:pt x="7232" y="2690"/>
                  <a:pt x="7232" y="3121"/>
                </a:cubicBezTo>
                <a:close/>
                <a:moveTo>
                  <a:pt x="4764" y="7813"/>
                </a:moveTo>
                <a:lnTo>
                  <a:pt x="4764" y="9688"/>
                </a:lnTo>
                <a:cubicBezTo>
                  <a:pt x="4764" y="9771"/>
                  <a:pt x="4732" y="9844"/>
                  <a:pt x="4670" y="9906"/>
                </a:cubicBezTo>
                <a:cubicBezTo>
                  <a:pt x="4607" y="9969"/>
                  <a:pt x="4535" y="10000"/>
                  <a:pt x="4451" y="10000"/>
                </a:cubicBezTo>
                <a:lnTo>
                  <a:pt x="2575" y="10000"/>
                </a:lnTo>
                <a:cubicBezTo>
                  <a:pt x="2491" y="10000"/>
                  <a:pt x="2419" y="9969"/>
                  <a:pt x="2356" y="9906"/>
                </a:cubicBezTo>
                <a:cubicBezTo>
                  <a:pt x="2294" y="9844"/>
                  <a:pt x="2262" y="9771"/>
                  <a:pt x="2262" y="9688"/>
                </a:cubicBezTo>
                <a:lnTo>
                  <a:pt x="2262" y="7813"/>
                </a:lnTo>
                <a:cubicBezTo>
                  <a:pt x="2262" y="7729"/>
                  <a:pt x="2294" y="7656"/>
                  <a:pt x="2356" y="7594"/>
                </a:cubicBezTo>
                <a:cubicBezTo>
                  <a:pt x="2419" y="7531"/>
                  <a:pt x="2491" y="7500"/>
                  <a:pt x="2575" y="7500"/>
                </a:cubicBezTo>
                <a:lnTo>
                  <a:pt x="4451" y="7500"/>
                </a:lnTo>
                <a:cubicBezTo>
                  <a:pt x="4535" y="7500"/>
                  <a:pt x="4607" y="7531"/>
                  <a:pt x="4670" y="7594"/>
                </a:cubicBezTo>
                <a:cubicBezTo>
                  <a:pt x="4732" y="7656"/>
                  <a:pt x="4764" y="7728"/>
                  <a:pt x="4764" y="7813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2" name="iconfont-11253-5330437"/>
          <p:cNvSpPr>
            <a:spLocks noChangeAspect="1"/>
          </p:cNvSpPr>
          <p:nvPr/>
        </p:nvSpPr>
        <p:spPr bwMode="auto">
          <a:xfrm>
            <a:off x="6801576" y="3250528"/>
            <a:ext cx="78758" cy="248927"/>
          </a:xfrm>
          <a:custGeom>
            <a:avLst/>
            <a:gdLst>
              <a:gd name="T0" fmla="*/ 3160 w 3164"/>
              <a:gd name="T1" fmla="*/ 455 h 10001"/>
              <a:gd name="T2" fmla="*/ 2961 w 3164"/>
              <a:gd name="T3" fmla="*/ 5911 h 10001"/>
              <a:gd name="T4" fmla="*/ 2816 w 3164"/>
              <a:gd name="T5" fmla="*/ 6231 h 10001"/>
              <a:gd name="T6" fmla="*/ 2493 w 3164"/>
              <a:gd name="T7" fmla="*/ 6366 h 10001"/>
              <a:gd name="T8" fmla="*/ 672 w 3164"/>
              <a:gd name="T9" fmla="*/ 6366 h 10001"/>
              <a:gd name="T10" fmla="*/ 350 w 3164"/>
              <a:gd name="T11" fmla="*/ 6231 h 10001"/>
              <a:gd name="T12" fmla="*/ 204 w 3164"/>
              <a:gd name="T13" fmla="*/ 5911 h 10001"/>
              <a:gd name="T14" fmla="*/ 4 w 3164"/>
              <a:gd name="T15" fmla="*/ 455 h 10001"/>
              <a:gd name="T16" fmla="*/ 128 w 3164"/>
              <a:gd name="T17" fmla="*/ 135 h 10001"/>
              <a:gd name="T18" fmla="*/ 444 w 3164"/>
              <a:gd name="T19" fmla="*/ 0 h 10001"/>
              <a:gd name="T20" fmla="*/ 2718 w 3164"/>
              <a:gd name="T21" fmla="*/ 0 h 10001"/>
              <a:gd name="T22" fmla="*/ 3034 w 3164"/>
              <a:gd name="T23" fmla="*/ 135 h 10001"/>
              <a:gd name="T24" fmla="*/ 3160 w 3164"/>
              <a:gd name="T25" fmla="*/ 455 h 10001"/>
              <a:gd name="T26" fmla="*/ 2946 w 3164"/>
              <a:gd name="T27" fmla="*/ 7956 h 10001"/>
              <a:gd name="T28" fmla="*/ 2946 w 3164"/>
              <a:gd name="T29" fmla="*/ 9547 h 10001"/>
              <a:gd name="T30" fmla="*/ 2811 w 3164"/>
              <a:gd name="T31" fmla="*/ 9867 h 10001"/>
              <a:gd name="T32" fmla="*/ 2492 w 3164"/>
              <a:gd name="T33" fmla="*/ 10001 h 10001"/>
              <a:gd name="T34" fmla="*/ 672 w 3164"/>
              <a:gd name="T35" fmla="*/ 10001 h 10001"/>
              <a:gd name="T36" fmla="*/ 352 w 3164"/>
              <a:gd name="T37" fmla="*/ 9866 h 10001"/>
              <a:gd name="T38" fmla="*/ 217 w 3164"/>
              <a:gd name="T39" fmla="*/ 9546 h 10001"/>
              <a:gd name="T40" fmla="*/ 217 w 3164"/>
              <a:gd name="T41" fmla="*/ 7956 h 10001"/>
              <a:gd name="T42" fmla="*/ 352 w 3164"/>
              <a:gd name="T43" fmla="*/ 7636 h 10001"/>
              <a:gd name="T44" fmla="*/ 672 w 3164"/>
              <a:gd name="T45" fmla="*/ 7501 h 10001"/>
              <a:gd name="T46" fmla="*/ 2490 w 3164"/>
              <a:gd name="T47" fmla="*/ 7501 h 10001"/>
              <a:gd name="T48" fmla="*/ 2810 w 3164"/>
              <a:gd name="T49" fmla="*/ 7636 h 10001"/>
              <a:gd name="T50" fmla="*/ 2946 w 3164"/>
              <a:gd name="T51" fmla="*/ 7956 h 10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64" h="10001">
                <a:moveTo>
                  <a:pt x="3160" y="455"/>
                </a:moveTo>
                <a:lnTo>
                  <a:pt x="2961" y="5911"/>
                </a:lnTo>
                <a:cubicBezTo>
                  <a:pt x="2956" y="6033"/>
                  <a:pt x="2907" y="6141"/>
                  <a:pt x="2816" y="6231"/>
                </a:cubicBezTo>
                <a:cubicBezTo>
                  <a:pt x="2723" y="6321"/>
                  <a:pt x="2616" y="6366"/>
                  <a:pt x="2493" y="6366"/>
                </a:cubicBezTo>
                <a:lnTo>
                  <a:pt x="672" y="6366"/>
                </a:lnTo>
                <a:cubicBezTo>
                  <a:pt x="550" y="6366"/>
                  <a:pt x="441" y="6321"/>
                  <a:pt x="350" y="6231"/>
                </a:cubicBezTo>
                <a:cubicBezTo>
                  <a:pt x="257" y="6141"/>
                  <a:pt x="210" y="6035"/>
                  <a:pt x="204" y="5911"/>
                </a:cubicBezTo>
                <a:lnTo>
                  <a:pt x="4" y="455"/>
                </a:lnTo>
                <a:cubicBezTo>
                  <a:pt x="0" y="332"/>
                  <a:pt x="42" y="225"/>
                  <a:pt x="128" y="135"/>
                </a:cubicBezTo>
                <a:cubicBezTo>
                  <a:pt x="217" y="45"/>
                  <a:pt x="321" y="0"/>
                  <a:pt x="444" y="0"/>
                </a:cubicBezTo>
                <a:lnTo>
                  <a:pt x="2718" y="0"/>
                </a:lnTo>
                <a:cubicBezTo>
                  <a:pt x="2841" y="0"/>
                  <a:pt x="2947" y="45"/>
                  <a:pt x="3034" y="135"/>
                </a:cubicBezTo>
                <a:cubicBezTo>
                  <a:pt x="3122" y="225"/>
                  <a:pt x="3164" y="332"/>
                  <a:pt x="3160" y="455"/>
                </a:cubicBezTo>
                <a:close/>
                <a:moveTo>
                  <a:pt x="2946" y="7956"/>
                </a:moveTo>
                <a:lnTo>
                  <a:pt x="2946" y="9547"/>
                </a:lnTo>
                <a:cubicBezTo>
                  <a:pt x="2946" y="9670"/>
                  <a:pt x="2901" y="9777"/>
                  <a:pt x="2811" y="9867"/>
                </a:cubicBezTo>
                <a:cubicBezTo>
                  <a:pt x="2721" y="9957"/>
                  <a:pt x="2615" y="10001"/>
                  <a:pt x="2492" y="10001"/>
                </a:cubicBezTo>
                <a:lnTo>
                  <a:pt x="672" y="10001"/>
                </a:lnTo>
                <a:cubicBezTo>
                  <a:pt x="550" y="10001"/>
                  <a:pt x="442" y="9956"/>
                  <a:pt x="352" y="9866"/>
                </a:cubicBezTo>
                <a:cubicBezTo>
                  <a:pt x="262" y="9776"/>
                  <a:pt x="217" y="9670"/>
                  <a:pt x="217" y="9546"/>
                </a:cubicBezTo>
                <a:lnTo>
                  <a:pt x="217" y="7956"/>
                </a:lnTo>
                <a:cubicBezTo>
                  <a:pt x="217" y="7834"/>
                  <a:pt x="262" y="7726"/>
                  <a:pt x="352" y="7636"/>
                </a:cubicBezTo>
                <a:cubicBezTo>
                  <a:pt x="442" y="7546"/>
                  <a:pt x="548" y="7501"/>
                  <a:pt x="672" y="7501"/>
                </a:cubicBezTo>
                <a:lnTo>
                  <a:pt x="2490" y="7501"/>
                </a:lnTo>
                <a:cubicBezTo>
                  <a:pt x="2612" y="7501"/>
                  <a:pt x="2720" y="7546"/>
                  <a:pt x="2810" y="7636"/>
                </a:cubicBezTo>
                <a:cubicBezTo>
                  <a:pt x="2901" y="7726"/>
                  <a:pt x="2946" y="7833"/>
                  <a:pt x="2946" y="7956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39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465215" y="1619704"/>
            <a:ext cx="6677384" cy="641052"/>
            <a:chOff x="1024210" y="1203846"/>
            <a:chExt cx="6678612" cy="641052"/>
          </a:xfrm>
        </p:grpSpPr>
        <p:sp>
          <p:nvSpPr>
            <p:cNvPr id="52" name="矩形 1"/>
            <p:cNvSpPr>
              <a:spLocks noChangeArrowheads="1"/>
            </p:cNvSpPr>
            <p:nvPr/>
          </p:nvSpPr>
          <p:spPr bwMode="auto">
            <a:xfrm>
              <a:off x="3711281" y="1203846"/>
              <a:ext cx="37264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Choose the way to save English and 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Chinese texts.</a:t>
              </a:r>
              <a:endPara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任意多边形 577"/>
            <p:cNvSpPr>
              <a:spLocks noChangeArrowheads="1"/>
            </p:cNvSpPr>
            <p:nvPr/>
          </p:nvSpPr>
          <p:spPr bwMode="auto">
            <a:xfrm>
              <a:off x="1024210" y="1798861"/>
              <a:ext cx="6678612" cy="46037"/>
            </a:xfrm>
            <a:custGeom>
              <a:avLst/>
              <a:gdLst>
                <a:gd name="T0" fmla="*/ 6678612 w 4397828"/>
                <a:gd name="T1" fmla="*/ 0 h 46990"/>
                <a:gd name="T2" fmla="*/ 6678612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465213" y="2427735"/>
            <a:ext cx="6613525" cy="822036"/>
            <a:chOff x="1024210" y="2112220"/>
            <a:chExt cx="6613525" cy="721691"/>
          </a:xfrm>
        </p:grpSpPr>
        <p:sp>
          <p:nvSpPr>
            <p:cNvPr id="55" name="矩形 1"/>
            <p:cNvSpPr>
              <a:spLocks noChangeArrowheads="1"/>
            </p:cNvSpPr>
            <p:nvPr/>
          </p:nvSpPr>
          <p:spPr bwMode="auto">
            <a:xfrm>
              <a:off x="3710789" y="2112220"/>
              <a:ext cx="3725793" cy="5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Choice1: Database (Easy to get the texts)</a:t>
              </a:r>
              <a:endPara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Choice2: Local </a:t>
              </a:r>
              <a:r>
                <a:rPr lang="en-US" altLang="zh-CN" sz="12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packages 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(Need </a:t>
              </a:r>
              <a:r>
                <a:rPr lang="en-US" altLang="zh-CN" sz="12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to use regular expressions to extract the 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text)</a:t>
              </a:r>
              <a:endPara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任意多边形 631"/>
            <p:cNvSpPr>
              <a:spLocks noChangeArrowheads="1"/>
            </p:cNvSpPr>
            <p:nvPr/>
          </p:nvSpPr>
          <p:spPr bwMode="auto">
            <a:xfrm>
              <a:off x="1024210" y="2786286"/>
              <a:ext cx="6613525" cy="47625"/>
            </a:xfrm>
            <a:custGeom>
              <a:avLst/>
              <a:gdLst>
                <a:gd name="T0" fmla="*/ 6613525 w 4397828"/>
                <a:gd name="T1" fmla="*/ 0 h 46990"/>
                <a:gd name="T2" fmla="*/ 6613525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bg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465213" y="3500326"/>
            <a:ext cx="6677386" cy="732106"/>
            <a:chOff x="1024210" y="3084467"/>
            <a:chExt cx="6302375" cy="732106"/>
          </a:xfrm>
        </p:grpSpPr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3559907" y="3084467"/>
              <a:ext cx="35165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Since my website doesn’t have too much texts, I think I should use a simpler way.</a:t>
              </a:r>
              <a:endPara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任意多边形 634"/>
            <p:cNvSpPr>
              <a:spLocks noChangeArrowheads="1"/>
            </p:cNvSpPr>
            <p:nvPr/>
          </p:nvSpPr>
          <p:spPr bwMode="auto">
            <a:xfrm>
              <a:off x="1024210" y="3773711"/>
              <a:ext cx="6302375" cy="42862"/>
            </a:xfrm>
            <a:custGeom>
              <a:avLst/>
              <a:gdLst>
                <a:gd name="T0" fmla="*/ 6302375 w 4397828"/>
                <a:gd name="T1" fmla="*/ 0 h 43180"/>
                <a:gd name="T2" fmla="*/ 6302375 w 4397828"/>
                <a:gd name="T3" fmla="*/ 0 h 43180"/>
                <a:gd name="T4" fmla="*/ 0 w 4397828"/>
                <a:gd name="T5" fmla="*/ 0 h 4318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3180"/>
                <a:gd name="T11" fmla="*/ 4397828 w 4397828"/>
                <a:gd name="T12" fmla="*/ 43180 h 43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318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Freeform 5"/>
          <p:cNvSpPr>
            <a:spLocks noChangeArrowheads="1"/>
          </p:cNvSpPr>
          <p:nvPr/>
        </p:nvSpPr>
        <p:spPr bwMode="auto">
          <a:xfrm flipH="1">
            <a:off x="954980" y="1028855"/>
            <a:ext cx="2589212" cy="1192213"/>
          </a:xfrm>
          <a:custGeom>
            <a:avLst/>
            <a:gdLst>
              <a:gd name="T0" fmla="*/ 2463608 w 1175"/>
              <a:gd name="T1" fmla="*/ 857247 h 541"/>
              <a:gd name="T2" fmla="*/ 1004835 w 1175"/>
              <a:gd name="T3" fmla="*/ 229187 h 541"/>
              <a:gd name="T4" fmla="*/ 0 w 1175"/>
              <a:gd name="T5" fmla="*/ 1192213 h 541"/>
              <a:gd name="T6" fmla="*/ 2589212 w 1175"/>
              <a:gd name="T7" fmla="*/ 1192213 h 541"/>
              <a:gd name="T8" fmla="*/ 2463608 w 1175"/>
              <a:gd name="T9" fmla="*/ 857247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5"/>
              <a:gd name="T16" fmla="*/ 0 h 541"/>
              <a:gd name="T17" fmla="*/ 1175 w 1175"/>
              <a:gd name="T18" fmla="*/ 541 h 5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4" name="Freeform 6"/>
          <p:cNvSpPr>
            <a:spLocks noChangeArrowheads="1"/>
          </p:cNvSpPr>
          <p:nvPr/>
        </p:nvSpPr>
        <p:spPr bwMode="auto">
          <a:xfrm flipH="1">
            <a:off x="836539" y="2221069"/>
            <a:ext cx="2928938" cy="984250"/>
          </a:xfrm>
          <a:custGeom>
            <a:avLst/>
            <a:gdLst>
              <a:gd name="T0" fmla="*/ 259861 w 1330"/>
              <a:gd name="T1" fmla="*/ 495428 h 447"/>
              <a:gd name="T2" fmla="*/ 224625 w 1330"/>
              <a:gd name="T3" fmla="*/ 618734 h 447"/>
              <a:gd name="T4" fmla="*/ 17618 w 1330"/>
              <a:gd name="T5" fmla="*/ 955625 h 447"/>
              <a:gd name="T6" fmla="*/ 0 w 1330"/>
              <a:gd name="T7" fmla="*/ 984250 h 447"/>
              <a:gd name="T8" fmla="*/ 2752761 w 1330"/>
              <a:gd name="T9" fmla="*/ 984250 h 447"/>
              <a:gd name="T10" fmla="*/ 2818828 w 1330"/>
              <a:gd name="T11" fmla="*/ 0 h 447"/>
              <a:gd name="T12" fmla="*/ 231232 w 1330"/>
              <a:gd name="T13" fmla="*/ 0 h 447"/>
              <a:gd name="T14" fmla="*/ 259861 w 1330"/>
              <a:gd name="T15" fmla="*/ 495428 h 4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447"/>
              <a:gd name="T26" fmla="*/ 1330 w 1330"/>
              <a:gd name="T27" fmla="*/ 447 h 4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447">
                <a:moveTo>
                  <a:pt x="118" y="225"/>
                </a:moveTo>
                <a:cubicBezTo>
                  <a:pt x="121" y="237"/>
                  <a:pt x="116" y="242"/>
                  <a:pt x="102" y="281"/>
                </a:cubicBezTo>
                <a:cubicBezTo>
                  <a:pt x="89" y="321"/>
                  <a:pt x="18" y="422"/>
                  <a:pt x="8" y="434"/>
                </a:cubicBezTo>
                <a:cubicBezTo>
                  <a:pt x="5" y="438"/>
                  <a:pt x="2" y="442"/>
                  <a:pt x="0" y="447"/>
                </a:cubicBezTo>
                <a:cubicBezTo>
                  <a:pt x="1250" y="447"/>
                  <a:pt x="1250" y="447"/>
                  <a:pt x="1250" y="447"/>
                </a:cubicBezTo>
                <a:cubicBezTo>
                  <a:pt x="1330" y="289"/>
                  <a:pt x="1311" y="119"/>
                  <a:pt x="128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5" y="125"/>
                  <a:pt x="118" y="225"/>
                  <a:pt x="118" y="22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5" name="Freeform 7"/>
          <p:cNvSpPr>
            <a:spLocks noChangeArrowheads="1"/>
          </p:cNvSpPr>
          <p:nvPr/>
        </p:nvSpPr>
        <p:spPr bwMode="auto">
          <a:xfrm flipH="1">
            <a:off x="1033515" y="3205320"/>
            <a:ext cx="2773363" cy="985837"/>
          </a:xfrm>
          <a:custGeom>
            <a:avLst/>
            <a:gdLst>
              <a:gd name="T0" fmla="*/ 2205 w 1258"/>
              <a:gd name="T1" fmla="*/ 55136 h 447"/>
              <a:gd name="T2" fmla="*/ 44092 w 1258"/>
              <a:gd name="T3" fmla="*/ 143354 h 447"/>
              <a:gd name="T4" fmla="*/ 257936 w 1258"/>
              <a:gd name="T5" fmla="*/ 176436 h 447"/>
              <a:gd name="T6" fmla="*/ 288800 w 1258"/>
              <a:gd name="T7" fmla="*/ 240394 h 447"/>
              <a:gd name="T8" fmla="*/ 242504 w 1258"/>
              <a:gd name="T9" fmla="*/ 286709 h 447"/>
              <a:gd name="T10" fmla="*/ 220458 w 1258"/>
              <a:gd name="T11" fmla="*/ 333023 h 447"/>
              <a:gd name="T12" fmla="*/ 242504 w 1258"/>
              <a:gd name="T13" fmla="*/ 385954 h 447"/>
              <a:gd name="T14" fmla="*/ 304232 w 1258"/>
              <a:gd name="T15" fmla="*/ 476378 h 447"/>
              <a:gd name="T16" fmla="*/ 286596 w 1258"/>
              <a:gd name="T17" fmla="*/ 502843 h 447"/>
              <a:gd name="T18" fmla="*/ 268959 w 1258"/>
              <a:gd name="T19" fmla="*/ 542541 h 447"/>
              <a:gd name="T20" fmla="*/ 273368 w 1258"/>
              <a:gd name="T21" fmla="*/ 602088 h 447"/>
              <a:gd name="T22" fmla="*/ 374779 w 1258"/>
              <a:gd name="T23" fmla="*/ 694717 h 447"/>
              <a:gd name="T24" fmla="*/ 376983 w 1258"/>
              <a:gd name="T25" fmla="*/ 725594 h 447"/>
              <a:gd name="T26" fmla="*/ 394620 w 1258"/>
              <a:gd name="T27" fmla="*/ 985837 h 447"/>
              <a:gd name="T28" fmla="*/ 2460312 w 1258"/>
              <a:gd name="T29" fmla="*/ 985837 h 447"/>
              <a:gd name="T30" fmla="*/ 2387561 w 1258"/>
              <a:gd name="T31" fmla="*/ 730005 h 447"/>
              <a:gd name="T32" fmla="*/ 2623451 w 1258"/>
              <a:gd name="T33" fmla="*/ 222751 h 447"/>
              <a:gd name="T34" fmla="*/ 2773363 w 1258"/>
              <a:gd name="T35" fmla="*/ 0 h 447"/>
              <a:gd name="T36" fmla="*/ 17637 w 1258"/>
              <a:gd name="T37" fmla="*/ 0 h 447"/>
              <a:gd name="T38" fmla="*/ 2205 w 1258"/>
              <a:gd name="T39" fmla="*/ 55136 h 4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58"/>
              <a:gd name="T61" fmla="*/ 0 h 447"/>
              <a:gd name="T62" fmla="*/ 1258 w 1258"/>
              <a:gd name="T63" fmla="*/ 447 h 44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58" h="447">
                <a:moveTo>
                  <a:pt x="1" y="25"/>
                </a:moveTo>
                <a:cubicBezTo>
                  <a:pt x="0" y="43"/>
                  <a:pt x="7" y="58"/>
                  <a:pt x="20" y="65"/>
                </a:cubicBezTo>
                <a:cubicBezTo>
                  <a:pt x="33" y="73"/>
                  <a:pt x="117" y="80"/>
                  <a:pt x="117" y="80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9"/>
                  <a:pt x="117" y="122"/>
                  <a:pt x="110" y="130"/>
                </a:cubicBezTo>
                <a:cubicBezTo>
                  <a:pt x="104" y="139"/>
                  <a:pt x="102" y="143"/>
                  <a:pt x="100" y="151"/>
                </a:cubicBezTo>
                <a:cubicBezTo>
                  <a:pt x="99" y="160"/>
                  <a:pt x="105" y="169"/>
                  <a:pt x="110" y="175"/>
                </a:cubicBezTo>
                <a:cubicBezTo>
                  <a:pt x="114" y="182"/>
                  <a:pt x="138" y="216"/>
                  <a:pt x="138" y="216"/>
                </a:cubicBezTo>
                <a:cubicBezTo>
                  <a:pt x="138" y="216"/>
                  <a:pt x="134" y="222"/>
                  <a:pt x="130" y="228"/>
                </a:cubicBezTo>
                <a:cubicBezTo>
                  <a:pt x="125" y="235"/>
                  <a:pt x="122" y="246"/>
                  <a:pt x="122" y="246"/>
                </a:cubicBezTo>
                <a:cubicBezTo>
                  <a:pt x="119" y="254"/>
                  <a:pt x="119" y="263"/>
                  <a:pt x="124" y="273"/>
                </a:cubicBezTo>
                <a:cubicBezTo>
                  <a:pt x="130" y="282"/>
                  <a:pt x="165" y="309"/>
                  <a:pt x="170" y="315"/>
                </a:cubicBezTo>
                <a:cubicBezTo>
                  <a:pt x="174" y="322"/>
                  <a:pt x="171" y="329"/>
                  <a:pt x="171" y="329"/>
                </a:cubicBezTo>
                <a:cubicBezTo>
                  <a:pt x="154" y="381"/>
                  <a:pt x="165" y="422"/>
                  <a:pt x="179" y="447"/>
                </a:cubicBezTo>
                <a:cubicBezTo>
                  <a:pt x="1116" y="447"/>
                  <a:pt x="1116" y="447"/>
                  <a:pt x="1116" y="447"/>
                </a:cubicBezTo>
                <a:cubicBezTo>
                  <a:pt x="1100" y="402"/>
                  <a:pt x="1088" y="361"/>
                  <a:pt x="1083" y="331"/>
                </a:cubicBezTo>
                <a:cubicBezTo>
                  <a:pt x="1068" y="232"/>
                  <a:pt x="1190" y="101"/>
                  <a:pt x="1190" y="101"/>
                </a:cubicBezTo>
                <a:cubicBezTo>
                  <a:pt x="1218" y="68"/>
                  <a:pt x="1240" y="34"/>
                  <a:pt x="125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7"/>
                  <a:pt x="2" y="14"/>
                  <a:pt x="1" y="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6" name="Freeform 8"/>
          <p:cNvSpPr>
            <a:spLocks noChangeArrowheads="1"/>
          </p:cNvSpPr>
          <p:nvPr/>
        </p:nvSpPr>
        <p:spPr bwMode="auto">
          <a:xfrm flipH="1">
            <a:off x="954980" y="4178201"/>
            <a:ext cx="2471737" cy="985837"/>
          </a:xfrm>
          <a:custGeom>
            <a:avLst/>
            <a:gdLst>
              <a:gd name="T0" fmla="*/ 48465 w 1122"/>
              <a:gd name="T1" fmla="*/ 63958 h 447"/>
              <a:gd name="T2" fmla="*/ 641065 w 1122"/>
              <a:gd name="T3" fmla="*/ 28671 h 447"/>
              <a:gd name="T4" fmla="*/ 786462 w 1122"/>
              <a:gd name="T5" fmla="*/ 500638 h 447"/>
              <a:gd name="T6" fmla="*/ 777650 w 1122"/>
              <a:gd name="T7" fmla="*/ 500638 h 447"/>
              <a:gd name="T8" fmla="*/ 308416 w 1122"/>
              <a:gd name="T9" fmla="*/ 985837 h 447"/>
              <a:gd name="T10" fmla="*/ 2324138 w 1122"/>
              <a:gd name="T11" fmla="*/ 985837 h 447"/>
              <a:gd name="T12" fmla="*/ 2471737 w 1122"/>
              <a:gd name="T13" fmla="*/ 985837 h 447"/>
              <a:gd name="T14" fmla="*/ 2286687 w 1122"/>
              <a:gd name="T15" fmla="*/ 494021 h 447"/>
              <a:gd name="T16" fmla="*/ 2064187 w 1122"/>
              <a:gd name="T17" fmla="*/ 0 h 447"/>
              <a:gd name="T18" fmla="*/ 0 w 1122"/>
              <a:gd name="T19" fmla="*/ 0 h 447"/>
              <a:gd name="T20" fmla="*/ 48465 w 1122"/>
              <a:gd name="T21" fmla="*/ 63958 h 4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447"/>
              <a:gd name="T35" fmla="*/ 1122 w 1122"/>
              <a:gd name="T36" fmla="*/ 447 h 44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447">
                <a:moveTo>
                  <a:pt x="22" y="29"/>
                </a:moveTo>
                <a:cubicBezTo>
                  <a:pt x="73" y="71"/>
                  <a:pt x="257" y="9"/>
                  <a:pt x="291" y="13"/>
                </a:cubicBezTo>
                <a:cubicBezTo>
                  <a:pt x="316" y="17"/>
                  <a:pt x="345" y="158"/>
                  <a:pt x="357" y="227"/>
                </a:cubicBezTo>
                <a:cubicBezTo>
                  <a:pt x="353" y="227"/>
                  <a:pt x="353" y="227"/>
                  <a:pt x="353" y="227"/>
                </a:cubicBezTo>
                <a:cubicBezTo>
                  <a:pt x="353" y="227"/>
                  <a:pt x="194" y="418"/>
                  <a:pt x="140" y="447"/>
                </a:cubicBezTo>
                <a:cubicBezTo>
                  <a:pt x="1055" y="447"/>
                  <a:pt x="1055" y="447"/>
                  <a:pt x="1055" y="447"/>
                </a:cubicBezTo>
                <a:cubicBezTo>
                  <a:pt x="1122" y="447"/>
                  <a:pt x="1122" y="447"/>
                  <a:pt x="1122" y="447"/>
                </a:cubicBezTo>
                <a:cubicBezTo>
                  <a:pt x="1038" y="224"/>
                  <a:pt x="1038" y="224"/>
                  <a:pt x="1038" y="224"/>
                </a:cubicBezTo>
                <a:cubicBezTo>
                  <a:pt x="1004" y="162"/>
                  <a:pt x="965" y="76"/>
                  <a:pt x="937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15"/>
                  <a:pt x="18" y="25"/>
                  <a:pt x="22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187535" y="38780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Challenges and Solutions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19" name="TextBox 626"/>
          <p:cNvSpPr>
            <a:spLocks noChangeArrowheads="1"/>
          </p:cNvSpPr>
          <p:nvPr/>
        </p:nvSpPr>
        <p:spPr bwMode="auto">
          <a:xfrm>
            <a:off x="1547832" y="2568653"/>
            <a:ext cx="998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Challenge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626"/>
          <p:cNvSpPr>
            <a:spLocks noChangeArrowheads="1"/>
          </p:cNvSpPr>
          <p:nvPr/>
        </p:nvSpPr>
        <p:spPr bwMode="auto">
          <a:xfrm>
            <a:off x="1983218" y="3507529"/>
            <a:ext cx="873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Solution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2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5881635" y="1781153"/>
            <a:ext cx="4090965" cy="1841728"/>
            <a:chOff x="5053036" y="1866998"/>
            <a:chExt cx="4090965" cy="1841728"/>
          </a:xfrm>
        </p:grpSpPr>
        <p:sp>
          <p:nvSpPr>
            <p:cNvPr id="50" name="任意多边形 49"/>
            <p:cNvSpPr/>
            <p:nvPr/>
          </p:nvSpPr>
          <p:spPr>
            <a:xfrm flipH="1">
              <a:off x="5231631" y="1866998"/>
              <a:ext cx="3912370" cy="1772091"/>
            </a:xfrm>
            <a:custGeom>
              <a:avLst/>
              <a:gdLst>
                <a:gd name="connsiteX0" fmla="*/ 4058363 w 5216493"/>
                <a:gd name="connsiteY0" fmla="*/ 0 h 2362788"/>
                <a:gd name="connsiteX1" fmla="*/ 850234 w 5216493"/>
                <a:gd name="connsiteY1" fmla="*/ 0 h 2362788"/>
                <a:gd name="connsiteX2" fmla="*/ 850234 w 5216493"/>
                <a:gd name="connsiteY2" fmla="*/ 2032 h 2362788"/>
                <a:gd name="connsiteX3" fmla="*/ 0 w 5216493"/>
                <a:gd name="connsiteY3" fmla="*/ 2032 h 2362788"/>
                <a:gd name="connsiteX4" fmla="*/ 0 w 5216493"/>
                <a:gd name="connsiteY4" fmla="*/ 531904 h 2362788"/>
                <a:gd name="connsiteX5" fmla="*/ 1 w 5216493"/>
                <a:gd name="connsiteY5" fmla="*/ 531904 h 2362788"/>
                <a:gd name="connsiteX6" fmla="*/ 1 w 5216493"/>
                <a:gd name="connsiteY6" fmla="*/ 364801 h 2362788"/>
                <a:gd name="connsiteX7" fmla="*/ 850234 w 5216493"/>
                <a:gd name="connsiteY7" fmla="*/ 364801 h 2362788"/>
                <a:gd name="connsiteX8" fmla="*/ 850234 w 5216493"/>
                <a:gd name="connsiteY8" fmla="*/ 2362788 h 2362788"/>
                <a:gd name="connsiteX9" fmla="*/ 850235 w 5216493"/>
                <a:gd name="connsiteY9" fmla="*/ 2362788 h 2362788"/>
                <a:gd name="connsiteX10" fmla="*/ 850235 w 5216493"/>
                <a:gd name="connsiteY10" fmla="*/ 364801 h 2362788"/>
                <a:gd name="connsiteX11" fmla="*/ 1653870 w 5216493"/>
                <a:gd name="connsiteY11" fmla="*/ 364801 h 2362788"/>
                <a:gd name="connsiteX12" fmla="*/ 1653870 w 5216493"/>
                <a:gd name="connsiteY12" fmla="*/ 362769 h 2362788"/>
                <a:gd name="connsiteX13" fmla="*/ 3815944 w 5216493"/>
                <a:gd name="connsiteY13" fmla="*/ 362769 h 2362788"/>
                <a:gd name="connsiteX14" fmla="*/ 4860260 w 5216493"/>
                <a:gd name="connsiteY14" fmla="*/ 1407085 h 2362788"/>
                <a:gd name="connsiteX15" fmla="*/ 4860260 w 5216493"/>
                <a:gd name="connsiteY15" fmla="*/ 2125118 h 2362788"/>
                <a:gd name="connsiteX16" fmla="*/ 5216493 w 5216493"/>
                <a:gd name="connsiteY16" fmla="*/ 2125118 h 2362788"/>
                <a:gd name="connsiteX17" fmla="*/ 5216493 w 5216493"/>
                <a:gd name="connsiteY17" fmla="*/ 1158130 h 2362788"/>
                <a:gd name="connsiteX18" fmla="*/ 4058363 w 5216493"/>
                <a:gd name="connsiteY18" fmla="*/ 0 h 23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16493" h="2362788">
                  <a:moveTo>
                    <a:pt x="4058363" y="0"/>
                  </a:moveTo>
                  <a:lnTo>
                    <a:pt x="850234" y="0"/>
                  </a:lnTo>
                  <a:lnTo>
                    <a:pt x="850234" y="2032"/>
                  </a:lnTo>
                  <a:lnTo>
                    <a:pt x="0" y="2032"/>
                  </a:lnTo>
                  <a:lnTo>
                    <a:pt x="0" y="531904"/>
                  </a:lnTo>
                  <a:lnTo>
                    <a:pt x="1" y="531904"/>
                  </a:lnTo>
                  <a:lnTo>
                    <a:pt x="1" y="364801"/>
                  </a:lnTo>
                  <a:lnTo>
                    <a:pt x="850234" y="364801"/>
                  </a:lnTo>
                  <a:lnTo>
                    <a:pt x="850234" y="2362788"/>
                  </a:lnTo>
                  <a:lnTo>
                    <a:pt x="850235" y="2362788"/>
                  </a:lnTo>
                  <a:lnTo>
                    <a:pt x="850235" y="364801"/>
                  </a:lnTo>
                  <a:lnTo>
                    <a:pt x="1653870" y="364801"/>
                  </a:lnTo>
                  <a:lnTo>
                    <a:pt x="1653870" y="362769"/>
                  </a:lnTo>
                  <a:lnTo>
                    <a:pt x="3815944" y="362769"/>
                  </a:lnTo>
                  <a:cubicBezTo>
                    <a:pt x="4392704" y="362769"/>
                    <a:pt x="4860260" y="830325"/>
                    <a:pt x="4860260" y="1407085"/>
                  </a:cubicBezTo>
                  <a:lnTo>
                    <a:pt x="4860260" y="2125118"/>
                  </a:lnTo>
                  <a:lnTo>
                    <a:pt x="5216493" y="2125118"/>
                  </a:lnTo>
                  <a:lnTo>
                    <a:pt x="5216493" y="1158130"/>
                  </a:lnTo>
                  <a:cubicBezTo>
                    <a:pt x="5216493" y="518512"/>
                    <a:pt x="4697981" y="0"/>
                    <a:pt x="4058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53036" y="3212947"/>
              <a:ext cx="495779" cy="49577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92083" y="2337145"/>
            <a:ext cx="3380515" cy="1285736"/>
            <a:chOff x="5763484" y="2422990"/>
            <a:chExt cx="3380515" cy="1285736"/>
          </a:xfrm>
        </p:grpSpPr>
        <p:sp>
          <p:nvSpPr>
            <p:cNvPr id="54" name="任意多边形 53"/>
            <p:cNvSpPr/>
            <p:nvPr/>
          </p:nvSpPr>
          <p:spPr>
            <a:xfrm flipH="1">
              <a:off x="5797656" y="2422990"/>
              <a:ext cx="3346343" cy="1037847"/>
            </a:xfrm>
            <a:custGeom>
              <a:avLst/>
              <a:gdLst>
                <a:gd name="connsiteX0" fmla="*/ 1607999 w 4461791"/>
                <a:gd name="connsiteY0" fmla="*/ 0 h 1383796"/>
                <a:gd name="connsiteX1" fmla="*/ 0 w 4461791"/>
                <a:gd name="connsiteY1" fmla="*/ 0 h 1383796"/>
                <a:gd name="connsiteX2" fmla="*/ 0 w 4461791"/>
                <a:gd name="connsiteY2" fmla="*/ 566646 h 1383796"/>
                <a:gd name="connsiteX3" fmla="*/ 1 w 4461791"/>
                <a:gd name="connsiteY3" fmla="*/ 566646 h 1383796"/>
                <a:gd name="connsiteX4" fmla="*/ 1 w 4461791"/>
                <a:gd name="connsiteY4" fmla="*/ 387946 h 1383796"/>
                <a:gd name="connsiteX5" fmla="*/ 1603034 w 4461791"/>
                <a:gd name="connsiteY5" fmla="*/ 387946 h 1383796"/>
                <a:gd name="connsiteX6" fmla="*/ 1603034 w 4461791"/>
                <a:gd name="connsiteY6" fmla="*/ 384898 h 1383796"/>
                <a:gd name="connsiteX7" fmla="*/ 3653197 w 4461791"/>
                <a:gd name="connsiteY7" fmla="*/ 384898 h 1383796"/>
                <a:gd name="connsiteX8" fmla="*/ 4068091 w 4461791"/>
                <a:gd name="connsiteY8" fmla="*/ 799792 h 1383796"/>
                <a:gd name="connsiteX9" fmla="*/ 4068091 w 4461791"/>
                <a:gd name="connsiteY9" fmla="*/ 1383796 h 1383796"/>
                <a:gd name="connsiteX10" fmla="*/ 4461791 w 4461791"/>
                <a:gd name="connsiteY10" fmla="*/ 1383796 h 1383796"/>
                <a:gd name="connsiteX11" fmla="*/ 4461791 w 4461791"/>
                <a:gd name="connsiteY11" fmla="*/ 701914 h 1383796"/>
                <a:gd name="connsiteX12" fmla="*/ 3763050 w 4461791"/>
                <a:gd name="connsiteY12" fmla="*/ 3173 h 1383796"/>
                <a:gd name="connsiteX13" fmla="*/ 1607733 w 4461791"/>
                <a:gd name="connsiteY13" fmla="*/ 3173 h 13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1791" h="1383796">
                  <a:moveTo>
                    <a:pt x="1607999" y="0"/>
                  </a:moveTo>
                  <a:lnTo>
                    <a:pt x="0" y="0"/>
                  </a:lnTo>
                  <a:lnTo>
                    <a:pt x="0" y="566646"/>
                  </a:lnTo>
                  <a:lnTo>
                    <a:pt x="1" y="566646"/>
                  </a:lnTo>
                  <a:lnTo>
                    <a:pt x="1" y="387946"/>
                  </a:lnTo>
                  <a:lnTo>
                    <a:pt x="1603034" y="387946"/>
                  </a:lnTo>
                  <a:lnTo>
                    <a:pt x="1603034" y="384898"/>
                  </a:lnTo>
                  <a:lnTo>
                    <a:pt x="3653197" y="384898"/>
                  </a:lnTo>
                  <a:cubicBezTo>
                    <a:pt x="3882337" y="384898"/>
                    <a:pt x="4068091" y="570652"/>
                    <a:pt x="4068091" y="799792"/>
                  </a:cubicBezTo>
                  <a:lnTo>
                    <a:pt x="4068091" y="1383796"/>
                  </a:lnTo>
                  <a:lnTo>
                    <a:pt x="4461791" y="1383796"/>
                  </a:lnTo>
                  <a:lnTo>
                    <a:pt x="4461791" y="701914"/>
                  </a:lnTo>
                  <a:cubicBezTo>
                    <a:pt x="4461791" y="316010"/>
                    <a:pt x="4148954" y="3173"/>
                    <a:pt x="3763050" y="3173"/>
                  </a:cubicBezTo>
                  <a:lnTo>
                    <a:pt x="1607733" y="31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763484" y="3212947"/>
              <a:ext cx="495779" cy="495779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50370" y="2053231"/>
            <a:ext cx="3722225" cy="1569651"/>
            <a:chOff x="5421773" y="2139075"/>
            <a:chExt cx="3722225" cy="1569651"/>
          </a:xfrm>
        </p:grpSpPr>
        <p:sp>
          <p:nvSpPr>
            <p:cNvPr id="58" name="任意多边形 57"/>
            <p:cNvSpPr/>
            <p:nvPr/>
          </p:nvSpPr>
          <p:spPr>
            <a:xfrm flipH="1">
              <a:off x="5498806" y="2139075"/>
              <a:ext cx="3645192" cy="1321762"/>
            </a:xfrm>
            <a:custGeom>
              <a:avLst/>
              <a:gdLst>
                <a:gd name="connsiteX0" fmla="*/ 3815940 w 4860256"/>
                <a:gd name="connsiteY0" fmla="*/ 0 h 1762349"/>
                <a:gd name="connsiteX1" fmla="*/ 990598 w 4860256"/>
                <a:gd name="connsiteY1" fmla="*/ 0 h 1762349"/>
                <a:gd name="connsiteX2" fmla="*/ 850231 w 4860256"/>
                <a:gd name="connsiteY2" fmla="*/ 0 h 1762349"/>
                <a:gd name="connsiteX3" fmla="*/ 0 w 4860256"/>
                <a:gd name="connsiteY3" fmla="*/ 0 h 1762349"/>
                <a:gd name="connsiteX4" fmla="*/ 0 w 4860256"/>
                <a:gd name="connsiteY4" fmla="*/ 395925 h 1762349"/>
                <a:gd name="connsiteX5" fmla="*/ 990598 w 4860256"/>
                <a:gd name="connsiteY5" fmla="*/ 395925 h 1762349"/>
                <a:gd name="connsiteX6" fmla="*/ 990598 w 4860256"/>
                <a:gd name="connsiteY6" fmla="*/ 392340 h 1762349"/>
                <a:gd name="connsiteX7" fmla="*/ 3763050 w 4860256"/>
                <a:gd name="connsiteY7" fmla="*/ 392340 h 1762349"/>
                <a:gd name="connsiteX8" fmla="*/ 4461791 w 4860256"/>
                <a:gd name="connsiteY8" fmla="*/ 1091081 h 1762349"/>
                <a:gd name="connsiteX9" fmla="*/ 4461791 w 4860256"/>
                <a:gd name="connsiteY9" fmla="*/ 1762349 h 1762349"/>
                <a:gd name="connsiteX10" fmla="*/ 4860256 w 4860256"/>
                <a:gd name="connsiteY10" fmla="*/ 1762349 h 1762349"/>
                <a:gd name="connsiteX11" fmla="*/ 4860256 w 4860256"/>
                <a:gd name="connsiteY11" fmla="*/ 1044316 h 1762349"/>
                <a:gd name="connsiteX12" fmla="*/ 3815940 w 4860256"/>
                <a:gd name="connsiteY12" fmla="*/ 0 h 17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0256" h="1762349">
                  <a:moveTo>
                    <a:pt x="3815940" y="0"/>
                  </a:moveTo>
                  <a:lnTo>
                    <a:pt x="990598" y="0"/>
                  </a:lnTo>
                  <a:lnTo>
                    <a:pt x="850231" y="0"/>
                  </a:lnTo>
                  <a:lnTo>
                    <a:pt x="0" y="0"/>
                  </a:lnTo>
                  <a:lnTo>
                    <a:pt x="0" y="395925"/>
                  </a:lnTo>
                  <a:lnTo>
                    <a:pt x="990598" y="395925"/>
                  </a:lnTo>
                  <a:lnTo>
                    <a:pt x="990598" y="392340"/>
                  </a:lnTo>
                  <a:lnTo>
                    <a:pt x="3763050" y="392340"/>
                  </a:lnTo>
                  <a:cubicBezTo>
                    <a:pt x="4148954" y="392340"/>
                    <a:pt x="4461791" y="705177"/>
                    <a:pt x="4461791" y="1091081"/>
                  </a:cubicBezTo>
                  <a:lnTo>
                    <a:pt x="4461791" y="1762349"/>
                  </a:lnTo>
                  <a:lnTo>
                    <a:pt x="4860256" y="1762349"/>
                  </a:lnTo>
                  <a:lnTo>
                    <a:pt x="4860256" y="1044316"/>
                  </a:lnTo>
                  <a:cubicBezTo>
                    <a:pt x="4860256" y="467556"/>
                    <a:pt x="4392700" y="0"/>
                    <a:pt x="38159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421773" y="3212947"/>
              <a:ext cx="495779" cy="495779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任意多边形 60"/>
          <p:cNvSpPr/>
          <p:nvPr/>
        </p:nvSpPr>
        <p:spPr>
          <a:xfrm>
            <a:off x="4210474" y="1733430"/>
            <a:ext cx="2228850" cy="381000"/>
          </a:xfrm>
          <a:custGeom>
            <a:avLst/>
            <a:gdLst>
              <a:gd name="connsiteX0" fmla="*/ 2971800 w 2971800"/>
              <a:gd name="connsiteY0" fmla="*/ 508000 h 508000"/>
              <a:gd name="connsiteX1" fmla="*/ 622300 w 2971800"/>
              <a:gd name="connsiteY1" fmla="*/ 508000 h 508000"/>
              <a:gd name="connsiteX2" fmla="*/ 622300 w 2971800"/>
              <a:gd name="connsiteY2" fmla="*/ 0 h 508000"/>
              <a:gd name="connsiteX3" fmla="*/ 0 w 2971800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508000">
                <a:moveTo>
                  <a:pt x="2971800" y="508000"/>
                </a:moveTo>
                <a:lnTo>
                  <a:pt x="622300" y="508000"/>
                </a:lnTo>
                <a:lnTo>
                  <a:pt x="6223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210476" y="2663070"/>
            <a:ext cx="2638425" cy="790942"/>
          </a:xfrm>
          <a:custGeom>
            <a:avLst/>
            <a:gdLst>
              <a:gd name="connsiteX0" fmla="*/ 3517900 w 3517900"/>
              <a:gd name="connsiteY0" fmla="*/ 0 h 584200"/>
              <a:gd name="connsiteX1" fmla="*/ 609600 w 3517900"/>
              <a:gd name="connsiteY1" fmla="*/ 0 h 584200"/>
              <a:gd name="connsiteX2" fmla="*/ 609600 w 3517900"/>
              <a:gd name="connsiteY2" fmla="*/ 584200 h 584200"/>
              <a:gd name="connsiteX3" fmla="*/ 0 w 35179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00" h="584200">
                <a:moveTo>
                  <a:pt x="351790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</a:path>
            </a:pathLst>
          </a:cu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n>
                <a:solidFill>
                  <a:srgbClr val="8FA3A4"/>
                </a:solidFill>
              </a:ln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4210474" y="2407800"/>
            <a:ext cx="2419350" cy="0"/>
          </a:xfrm>
          <a:custGeom>
            <a:avLst/>
            <a:gdLst>
              <a:gd name="connsiteX0" fmla="*/ 3225800 w 3225800"/>
              <a:gd name="connsiteY0" fmla="*/ 0 h 0"/>
              <a:gd name="connsiteX1" fmla="*/ 0 w 3225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5800">
                <a:moveTo>
                  <a:pt x="32258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564B45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21744" y="1189020"/>
            <a:ext cx="2893251" cy="664319"/>
            <a:chOff x="3451161" y="3890565"/>
            <a:chExt cx="2776198" cy="633103"/>
          </a:xfrm>
        </p:grpSpPr>
        <p:sp>
          <p:nvSpPr>
            <p:cNvPr id="65" name="文本框 111"/>
            <p:cNvSpPr txBox="1"/>
            <p:nvPr/>
          </p:nvSpPr>
          <p:spPr>
            <a:xfrm>
              <a:off x="3451161" y="3890565"/>
              <a:ext cx="1725053" cy="35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Programming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112"/>
            <p:cNvSpPr txBox="1"/>
            <p:nvPr/>
          </p:nvSpPr>
          <p:spPr>
            <a:xfrm>
              <a:off x="3489738" y="4259685"/>
              <a:ext cx="2737621" cy="26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cs typeface="+mn-ea"/>
                  <a:sym typeface="+mn-lt"/>
                </a:rPr>
                <a:t>Make the switch function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4179043" y="1704142"/>
            <a:ext cx="62865" cy="62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179043" y="2375111"/>
            <a:ext cx="62865" cy="62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179043" y="3435846"/>
            <a:ext cx="62865" cy="628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25871" y="1184938"/>
            <a:ext cx="450708" cy="4507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25871" y="2067694"/>
            <a:ext cx="450708" cy="4507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564B45"/>
              </a:solidFill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25871" y="3354035"/>
            <a:ext cx="450708" cy="4507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>
              <a:solidFill>
                <a:srgbClr val="564B45"/>
              </a:solidFill>
              <a:cs typeface="+mn-ea"/>
              <a:sym typeface="+mn-lt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212462" y="2013166"/>
            <a:ext cx="3143514" cy="866524"/>
            <a:chOff x="3447030" y="3724400"/>
            <a:chExt cx="2857073" cy="976122"/>
          </a:xfrm>
        </p:grpSpPr>
        <p:sp>
          <p:nvSpPr>
            <p:cNvPr id="83" name="文本框 111"/>
            <p:cNvSpPr txBox="1"/>
            <p:nvPr/>
          </p:nvSpPr>
          <p:spPr>
            <a:xfrm>
              <a:off x="3454602" y="3724400"/>
              <a:ext cx="1725053" cy="41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Challenge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4" name="文本框 112"/>
            <p:cNvSpPr txBox="1"/>
            <p:nvPr/>
          </p:nvSpPr>
          <p:spPr>
            <a:xfrm>
              <a:off x="3447030" y="4180465"/>
              <a:ext cx="2857073" cy="52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 haven't ever made such function. So it quite take me some time to code and test it.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253538" y="3219822"/>
            <a:ext cx="3102438" cy="1410376"/>
            <a:chOff x="3451161" y="3890565"/>
            <a:chExt cx="2039269" cy="1371296"/>
          </a:xfrm>
        </p:grpSpPr>
        <p:sp>
          <p:nvSpPr>
            <p:cNvPr id="86" name="文本框 111"/>
            <p:cNvSpPr txBox="1"/>
            <p:nvPr/>
          </p:nvSpPr>
          <p:spPr>
            <a:xfrm>
              <a:off x="3451161" y="3890565"/>
              <a:ext cx="1725053" cy="3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/>
                  </a:solidFill>
                  <a:cs typeface="+mn-ea"/>
                  <a:sym typeface="+mn-lt"/>
                </a:rPr>
                <a:t>Solution</a:t>
              </a:r>
              <a:endParaRPr lang="zh-CN" altLang="en-US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87" name="文本框 112"/>
            <p:cNvSpPr txBox="1"/>
            <p:nvPr/>
          </p:nvSpPr>
          <p:spPr>
            <a:xfrm>
              <a:off x="3451161" y="4274341"/>
              <a:ext cx="2039269" cy="98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 find some examples on the internet.(Programmers always like to share, that's a tradition.)</a:t>
              </a:r>
            </a:p>
            <a:p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I tried many times and apply them into my website.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文本框 4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187534" y="38780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Challenges and </a:t>
            </a:r>
            <a:r>
              <a:rPr lang="en-US" altLang="zh-CN" dirty="0">
                <a:solidFill>
                  <a:srgbClr val="363636"/>
                </a:solidFill>
                <a:cs typeface="+mn-ea"/>
                <a:sym typeface="+mn-lt"/>
              </a:rPr>
              <a:t>S</a:t>
            </a:r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olutions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44" name="cogwheel-variant-of-small-cogs_31887"/>
          <p:cNvSpPr>
            <a:spLocks noChangeAspect="1"/>
          </p:cNvSpPr>
          <p:nvPr/>
        </p:nvSpPr>
        <p:spPr bwMode="auto">
          <a:xfrm>
            <a:off x="823168" y="1272896"/>
            <a:ext cx="275268" cy="274792"/>
          </a:xfrm>
          <a:custGeom>
            <a:avLst/>
            <a:gdLst>
              <a:gd name="connsiteX0" fmla="*/ 303047 w 606230"/>
              <a:gd name="connsiteY0" fmla="*/ 204501 h 605181"/>
              <a:gd name="connsiteX1" fmla="*/ 204889 w 606230"/>
              <a:gd name="connsiteY1" fmla="*/ 302532 h 605181"/>
              <a:gd name="connsiteX2" fmla="*/ 303047 w 606230"/>
              <a:gd name="connsiteY2" fmla="*/ 400723 h 605181"/>
              <a:gd name="connsiteX3" fmla="*/ 401363 w 606230"/>
              <a:gd name="connsiteY3" fmla="*/ 302532 h 605181"/>
              <a:gd name="connsiteX4" fmla="*/ 303047 w 606230"/>
              <a:gd name="connsiteY4" fmla="*/ 204501 h 605181"/>
              <a:gd name="connsiteX5" fmla="*/ 303047 w 606230"/>
              <a:gd name="connsiteY5" fmla="*/ 192565 h 605181"/>
              <a:gd name="connsiteX6" fmla="*/ 413314 w 606230"/>
              <a:gd name="connsiteY6" fmla="*/ 302532 h 605181"/>
              <a:gd name="connsiteX7" fmla="*/ 303047 w 606230"/>
              <a:gd name="connsiteY7" fmla="*/ 412659 h 605181"/>
              <a:gd name="connsiteX8" fmla="*/ 192938 w 606230"/>
              <a:gd name="connsiteY8" fmla="*/ 302532 h 605181"/>
              <a:gd name="connsiteX9" fmla="*/ 303047 w 606230"/>
              <a:gd name="connsiteY9" fmla="*/ 192565 h 605181"/>
              <a:gd name="connsiteX10" fmla="*/ 303091 w 606230"/>
              <a:gd name="connsiteY10" fmla="*/ 149809 h 605181"/>
              <a:gd name="connsiteX11" fmla="*/ 150129 w 606230"/>
              <a:gd name="connsiteY11" fmla="*/ 302542 h 605181"/>
              <a:gd name="connsiteX12" fmla="*/ 303091 w 606230"/>
              <a:gd name="connsiteY12" fmla="*/ 455274 h 605181"/>
              <a:gd name="connsiteX13" fmla="*/ 456052 w 606230"/>
              <a:gd name="connsiteY13" fmla="*/ 302542 h 605181"/>
              <a:gd name="connsiteX14" fmla="*/ 303091 w 606230"/>
              <a:gd name="connsiteY14" fmla="*/ 149809 h 605181"/>
              <a:gd name="connsiteX15" fmla="*/ 303091 w 606230"/>
              <a:gd name="connsiteY15" fmla="*/ 137877 h 605181"/>
              <a:gd name="connsiteX16" fmla="*/ 468002 w 606230"/>
              <a:gd name="connsiteY16" fmla="*/ 302542 h 605181"/>
              <a:gd name="connsiteX17" fmla="*/ 303091 w 606230"/>
              <a:gd name="connsiteY17" fmla="*/ 467206 h 605181"/>
              <a:gd name="connsiteX18" fmla="*/ 138179 w 606230"/>
              <a:gd name="connsiteY18" fmla="*/ 302542 h 605181"/>
              <a:gd name="connsiteX19" fmla="*/ 303091 w 606230"/>
              <a:gd name="connsiteY19" fmla="*/ 137877 h 605181"/>
              <a:gd name="connsiteX20" fmla="*/ 257512 w 606230"/>
              <a:gd name="connsiteY20" fmla="*/ 14417 h 605181"/>
              <a:gd name="connsiteX21" fmla="*/ 227558 w 606230"/>
              <a:gd name="connsiteY21" fmla="*/ 58328 h 605181"/>
              <a:gd name="connsiteX22" fmla="*/ 220547 w 606230"/>
              <a:gd name="connsiteY22" fmla="*/ 60555 h 605181"/>
              <a:gd name="connsiteX23" fmla="*/ 170516 w 606230"/>
              <a:gd name="connsiteY23" fmla="*/ 42577 h 605181"/>
              <a:gd name="connsiteX24" fmla="*/ 155539 w 606230"/>
              <a:gd name="connsiteY24" fmla="*/ 93647 h 605181"/>
              <a:gd name="connsiteX25" fmla="*/ 149644 w 606230"/>
              <a:gd name="connsiteY25" fmla="*/ 97943 h 605181"/>
              <a:gd name="connsiteX26" fmla="*/ 96586 w 606230"/>
              <a:gd name="connsiteY26" fmla="*/ 96352 h 605181"/>
              <a:gd name="connsiteX27" fmla="*/ 98179 w 606230"/>
              <a:gd name="connsiteY27" fmla="*/ 149331 h 605181"/>
              <a:gd name="connsiteX28" fmla="*/ 93877 w 606230"/>
              <a:gd name="connsiteY28" fmla="*/ 155217 h 605181"/>
              <a:gd name="connsiteX29" fmla="*/ 42891 w 606230"/>
              <a:gd name="connsiteY29" fmla="*/ 170173 h 605181"/>
              <a:gd name="connsiteX30" fmla="*/ 60736 w 606230"/>
              <a:gd name="connsiteY30" fmla="*/ 220129 h 605181"/>
              <a:gd name="connsiteX31" fmla="*/ 58505 w 606230"/>
              <a:gd name="connsiteY31" fmla="*/ 226970 h 605181"/>
              <a:gd name="connsiteX32" fmla="*/ 14529 w 606230"/>
              <a:gd name="connsiteY32" fmla="*/ 256880 h 605181"/>
              <a:gd name="connsiteX33" fmla="*/ 47033 w 606230"/>
              <a:gd name="connsiteY33" fmla="*/ 298882 h 605181"/>
              <a:gd name="connsiteX34" fmla="*/ 47033 w 606230"/>
              <a:gd name="connsiteY34" fmla="*/ 306200 h 605181"/>
              <a:gd name="connsiteX35" fmla="*/ 14529 w 606230"/>
              <a:gd name="connsiteY35" fmla="*/ 348202 h 605181"/>
              <a:gd name="connsiteX36" fmla="*/ 58505 w 606230"/>
              <a:gd name="connsiteY36" fmla="*/ 378112 h 605181"/>
              <a:gd name="connsiteX37" fmla="*/ 60736 w 606230"/>
              <a:gd name="connsiteY37" fmla="*/ 385112 h 605181"/>
              <a:gd name="connsiteX38" fmla="*/ 42891 w 606230"/>
              <a:gd name="connsiteY38" fmla="*/ 435069 h 605181"/>
              <a:gd name="connsiteX39" fmla="*/ 93877 w 606230"/>
              <a:gd name="connsiteY39" fmla="*/ 449865 h 605181"/>
              <a:gd name="connsiteX40" fmla="*/ 98179 w 606230"/>
              <a:gd name="connsiteY40" fmla="*/ 455751 h 605181"/>
              <a:gd name="connsiteX41" fmla="*/ 96586 w 606230"/>
              <a:gd name="connsiteY41" fmla="*/ 508889 h 605181"/>
              <a:gd name="connsiteX42" fmla="*/ 149644 w 606230"/>
              <a:gd name="connsiteY42" fmla="*/ 507298 h 605181"/>
              <a:gd name="connsiteX43" fmla="*/ 155539 w 606230"/>
              <a:gd name="connsiteY43" fmla="*/ 511594 h 605181"/>
              <a:gd name="connsiteX44" fmla="*/ 170516 w 606230"/>
              <a:gd name="connsiteY44" fmla="*/ 562505 h 605181"/>
              <a:gd name="connsiteX45" fmla="*/ 220547 w 606230"/>
              <a:gd name="connsiteY45" fmla="*/ 544527 h 605181"/>
              <a:gd name="connsiteX46" fmla="*/ 227558 w 606230"/>
              <a:gd name="connsiteY46" fmla="*/ 546754 h 605181"/>
              <a:gd name="connsiteX47" fmla="*/ 257353 w 606230"/>
              <a:gd name="connsiteY47" fmla="*/ 590665 h 605181"/>
              <a:gd name="connsiteX48" fmla="*/ 299417 w 606230"/>
              <a:gd name="connsiteY48" fmla="*/ 558209 h 605181"/>
              <a:gd name="connsiteX49" fmla="*/ 303082 w 606230"/>
              <a:gd name="connsiteY49" fmla="*/ 556937 h 605181"/>
              <a:gd name="connsiteX50" fmla="*/ 306746 w 606230"/>
              <a:gd name="connsiteY50" fmla="*/ 558209 h 605181"/>
              <a:gd name="connsiteX51" fmla="*/ 348810 w 606230"/>
              <a:gd name="connsiteY51" fmla="*/ 590665 h 605181"/>
              <a:gd name="connsiteX52" fmla="*/ 378765 w 606230"/>
              <a:gd name="connsiteY52" fmla="*/ 546754 h 605181"/>
              <a:gd name="connsiteX53" fmla="*/ 385775 w 606230"/>
              <a:gd name="connsiteY53" fmla="*/ 544527 h 605181"/>
              <a:gd name="connsiteX54" fmla="*/ 435806 w 606230"/>
              <a:gd name="connsiteY54" fmla="*/ 562505 h 605181"/>
              <a:gd name="connsiteX55" fmla="*/ 450624 w 606230"/>
              <a:gd name="connsiteY55" fmla="*/ 511594 h 605181"/>
              <a:gd name="connsiteX56" fmla="*/ 456519 w 606230"/>
              <a:gd name="connsiteY56" fmla="*/ 507298 h 605181"/>
              <a:gd name="connsiteX57" fmla="*/ 509736 w 606230"/>
              <a:gd name="connsiteY57" fmla="*/ 508889 h 605181"/>
              <a:gd name="connsiteX58" fmla="*/ 508143 w 606230"/>
              <a:gd name="connsiteY58" fmla="*/ 455751 h 605181"/>
              <a:gd name="connsiteX59" fmla="*/ 512445 w 606230"/>
              <a:gd name="connsiteY59" fmla="*/ 449865 h 605181"/>
              <a:gd name="connsiteX60" fmla="*/ 563431 w 606230"/>
              <a:gd name="connsiteY60" fmla="*/ 435069 h 605181"/>
              <a:gd name="connsiteX61" fmla="*/ 545427 w 606230"/>
              <a:gd name="connsiteY61" fmla="*/ 385112 h 605181"/>
              <a:gd name="connsiteX62" fmla="*/ 547657 w 606230"/>
              <a:gd name="connsiteY62" fmla="*/ 378112 h 605181"/>
              <a:gd name="connsiteX63" fmla="*/ 591633 w 606230"/>
              <a:gd name="connsiteY63" fmla="*/ 348202 h 605181"/>
              <a:gd name="connsiteX64" fmla="*/ 559129 w 606230"/>
              <a:gd name="connsiteY64" fmla="*/ 306200 h 605181"/>
              <a:gd name="connsiteX65" fmla="*/ 559129 w 606230"/>
              <a:gd name="connsiteY65" fmla="*/ 298882 h 605181"/>
              <a:gd name="connsiteX66" fmla="*/ 591633 w 606230"/>
              <a:gd name="connsiteY66" fmla="*/ 256880 h 605181"/>
              <a:gd name="connsiteX67" fmla="*/ 547657 w 606230"/>
              <a:gd name="connsiteY67" fmla="*/ 226970 h 605181"/>
              <a:gd name="connsiteX68" fmla="*/ 545427 w 606230"/>
              <a:gd name="connsiteY68" fmla="*/ 220129 h 605181"/>
              <a:gd name="connsiteX69" fmla="*/ 563431 w 606230"/>
              <a:gd name="connsiteY69" fmla="*/ 170173 h 605181"/>
              <a:gd name="connsiteX70" fmla="*/ 512445 w 606230"/>
              <a:gd name="connsiteY70" fmla="*/ 155217 h 605181"/>
              <a:gd name="connsiteX71" fmla="*/ 508143 w 606230"/>
              <a:gd name="connsiteY71" fmla="*/ 149331 h 605181"/>
              <a:gd name="connsiteX72" fmla="*/ 509736 w 606230"/>
              <a:gd name="connsiteY72" fmla="*/ 96352 h 605181"/>
              <a:gd name="connsiteX73" fmla="*/ 456519 w 606230"/>
              <a:gd name="connsiteY73" fmla="*/ 97943 h 605181"/>
              <a:gd name="connsiteX74" fmla="*/ 450624 w 606230"/>
              <a:gd name="connsiteY74" fmla="*/ 93647 h 605181"/>
              <a:gd name="connsiteX75" fmla="*/ 435806 w 606230"/>
              <a:gd name="connsiteY75" fmla="*/ 42577 h 605181"/>
              <a:gd name="connsiteX76" fmla="*/ 385775 w 606230"/>
              <a:gd name="connsiteY76" fmla="*/ 60555 h 605181"/>
              <a:gd name="connsiteX77" fmla="*/ 378765 w 606230"/>
              <a:gd name="connsiteY77" fmla="*/ 58328 h 605181"/>
              <a:gd name="connsiteX78" fmla="*/ 348810 w 606230"/>
              <a:gd name="connsiteY78" fmla="*/ 14417 h 605181"/>
              <a:gd name="connsiteX79" fmla="*/ 306746 w 606230"/>
              <a:gd name="connsiteY79" fmla="*/ 46873 h 605181"/>
              <a:gd name="connsiteX80" fmla="*/ 299417 w 606230"/>
              <a:gd name="connsiteY80" fmla="*/ 46873 h 605181"/>
              <a:gd name="connsiteX81" fmla="*/ 255122 w 606230"/>
              <a:gd name="connsiteY81" fmla="*/ 98 h 605181"/>
              <a:gd name="connsiteX82" fmla="*/ 259743 w 606230"/>
              <a:gd name="connsiteY82" fmla="*/ 1212 h 605181"/>
              <a:gd name="connsiteX83" fmla="*/ 303082 w 606230"/>
              <a:gd name="connsiteY83" fmla="*/ 34781 h 605181"/>
              <a:gd name="connsiteX84" fmla="*/ 346579 w 606230"/>
              <a:gd name="connsiteY84" fmla="*/ 1212 h 605181"/>
              <a:gd name="connsiteX85" fmla="*/ 351200 w 606230"/>
              <a:gd name="connsiteY85" fmla="*/ 98 h 605181"/>
              <a:gd name="connsiteX86" fmla="*/ 355183 w 606230"/>
              <a:gd name="connsiteY86" fmla="*/ 2485 h 605181"/>
              <a:gd name="connsiteX87" fmla="*/ 386094 w 606230"/>
              <a:gd name="connsiteY87" fmla="*/ 47827 h 605181"/>
              <a:gd name="connsiteX88" fmla="*/ 437718 w 606230"/>
              <a:gd name="connsiteY88" fmla="*/ 29372 h 605181"/>
              <a:gd name="connsiteX89" fmla="*/ 442498 w 606230"/>
              <a:gd name="connsiteY89" fmla="*/ 29690 h 605181"/>
              <a:gd name="connsiteX90" fmla="*/ 445525 w 606230"/>
              <a:gd name="connsiteY90" fmla="*/ 33190 h 605181"/>
              <a:gd name="connsiteX91" fmla="*/ 460821 w 606230"/>
              <a:gd name="connsiteY91" fmla="*/ 85851 h 605181"/>
              <a:gd name="connsiteX92" fmla="*/ 515632 w 606230"/>
              <a:gd name="connsiteY92" fmla="*/ 84260 h 605181"/>
              <a:gd name="connsiteX93" fmla="*/ 520093 w 606230"/>
              <a:gd name="connsiteY93" fmla="*/ 86010 h 605181"/>
              <a:gd name="connsiteX94" fmla="*/ 521846 w 606230"/>
              <a:gd name="connsiteY94" fmla="*/ 90306 h 605181"/>
              <a:gd name="connsiteX95" fmla="*/ 520093 w 606230"/>
              <a:gd name="connsiteY95" fmla="*/ 145194 h 605181"/>
              <a:gd name="connsiteX96" fmla="*/ 572832 w 606230"/>
              <a:gd name="connsiteY96" fmla="*/ 160468 h 605181"/>
              <a:gd name="connsiteX97" fmla="*/ 576497 w 606230"/>
              <a:gd name="connsiteY97" fmla="*/ 163490 h 605181"/>
              <a:gd name="connsiteX98" fmla="*/ 576815 w 606230"/>
              <a:gd name="connsiteY98" fmla="*/ 168263 h 605181"/>
              <a:gd name="connsiteX99" fmla="*/ 558173 w 606230"/>
              <a:gd name="connsiteY99" fmla="*/ 219811 h 605181"/>
              <a:gd name="connsiteX100" fmla="*/ 603583 w 606230"/>
              <a:gd name="connsiteY100" fmla="*/ 250675 h 605181"/>
              <a:gd name="connsiteX101" fmla="*/ 606133 w 606230"/>
              <a:gd name="connsiteY101" fmla="*/ 254653 h 605181"/>
              <a:gd name="connsiteX102" fmla="*/ 605017 w 606230"/>
              <a:gd name="connsiteY102" fmla="*/ 259267 h 605181"/>
              <a:gd name="connsiteX103" fmla="*/ 571398 w 606230"/>
              <a:gd name="connsiteY103" fmla="*/ 302541 h 605181"/>
              <a:gd name="connsiteX104" fmla="*/ 605017 w 606230"/>
              <a:gd name="connsiteY104" fmla="*/ 345974 h 605181"/>
              <a:gd name="connsiteX105" fmla="*/ 606133 w 606230"/>
              <a:gd name="connsiteY105" fmla="*/ 350588 h 605181"/>
              <a:gd name="connsiteX106" fmla="*/ 603583 w 606230"/>
              <a:gd name="connsiteY106" fmla="*/ 354566 h 605181"/>
              <a:gd name="connsiteX107" fmla="*/ 558173 w 606230"/>
              <a:gd name="connsiteY107" fmla="*/ 385430 h 605181"/>
              <a:gd name="connsiteX108" fmla="*/ 576815 w 606230"/>
              <a:gd name="connsiteY108" fmla="*/ 436978 h 605181"/>
              <a:gd name="connsiteX109" fmla="*/ 576497 w 606230"/>
              <a:gd name="connsiteY109" fmla="*/ 441751 h 605181"/>
              <a:gd name="connsiteX110" fmla="*/ 572832 w 606230"/>
              <a:gd name="connsiteY110" fmla="*/ 444773 h 605181"/>
              <a:gd name="connsiteX111" fmla="*/ 520093 w 606230"/>
              <a:gd name="connsiteY111" fmla="*/ 460047 h 605181"/>
              <a:gd name="connsiteX112" fmla="*/ 521846 w 606230"/>
              <a:gd name="connsiteY112" fmla="*/ 514776 h 605181"/>
              <a:gd name="connsiteX113" fmla="*/ 520093 w 606230"/>
              <a:gd name="connsiteY113" fmla="*/ 519231 h 605181"/>
              <a:gd name="connsiteX114" fmla="*/ 515632 w 606230"/>
              <a:gd name="connsiteY114" fmla="*/ 520981 h 605181"/>
              <a:gd name="connsiteX115" fmla="*/ 460821 w 606230"/>
              <a:gd name="connsiteY115" fmla="*/ 519231 h 605181"/>
              <a:gd name="connsiteX116" fmla="*/ 445525 w 606230"/>
              <a:gd name="connsiteY116" fmla="*/ 571892 h 605181"/>
              <a:gd name="connsiteX117" fmla="*/ 442498 w 606230"/>
              <a:gd name="connsiteY117" fmla="*/ 575551 h 605181"/>
              <a:gd name="connsiteX118" fmla="*/ 437718 w 606230"/>
              <a:gd name="connsiteY118" fmla="*/ 575869 h 605181"/>
              <a:gd name="connsiteX119" fmla="*/ 386094 w 606230"/>
              <a:gd name="connsiteY119" fmla="*/ 557255 h 605181"/>
              <a:gd name="connsiteX120" fmla="*/ 355024 w 606230"/>
              <a:gd name="connsiteY120" fmla="*/ 602597 h 605181"/>
              <a:gd name="connsiteX121" fmla="*/ 351200 w 606230"/>
              <a:gd name="connsiteY121" fmla="*/ 605143 h 605181"/>
              <a:gd name="connsiteX122" fmla="*/ 350244 w 606230"/>
              <a:gd name="connsiteY122" fmla="*/ 605143 h 605181"/>
              <a:gd name="connsiteX123" fmla="*/ 346579 w 606230"/>
              <a:gd name="connsiteY123" fmla="*/ 604029 h 605181"/>
              <a:gd name="connsiteX124" fmla="*/ 303082 w 606230"/>
              <a:gd name="connsiteY124" fmla="*/ 570460 h 605181"/>
              <a:gd name="connsiteX125" fmla="*/ 259743 w 606230"/>
              <a:gd name="connsiteY125" fmla="*/ 603870 h 605181"/>
              <a:gd name="connsiteX126" fmla="*/ 255122 w 606230"/>
              <a:gd name="connsiteY126" fmla="*/ 605143 h 605181"/>
              <a:gd name="connsiteX127" fmla="*/ 251139 w 606230"/>
              <a:gd name="connsiteY127" fmla="*/ 602597 h 605181"/>
              <a:gd name="connsiteX128" fmla="*/ 220229 w 606230"/>
              <a:gd name="connsiteY128" fmla="*/ 557255 h 605181"/>
              <a:gd name="connsiteX129" fmla="*/ 168445 w 606230"/>
              <a:gd name="connsiteY129" fmla="*/ 575710 h 605181"/>
              <a:gd name="connsiteX130" fmla="*/ 163824 w 606230"/>
              <a:gd name="connsiteY130" fmla="*/ 575551 h 605181"/>
              <a:gd name="connsiteX131" fmla="*/ 160797 w 606230"/>
              <a:gd name="connsiteY131" fmla="*/ 571892 h 605181"/>
              <a:gd name="connsiteX132" fmla="*/ 145342 w 606230"/>
              <a:gd name="connsiteY132" fmla="*/ 519231 h 605181"/>
              <a:gd name="connsiteX133" fmla="*/ 90531 w 606230"/>
              <a:gd name="connsiteY133" fmla="*/ 520981 h 605181"/>
              <a:gd name="connsiteX134" fmla="*/ 86229 w 606230"/>
              <a:gd name="connsiteY134" fmla="*/ 519231 h 605181"/>
              <a:gd name="connsiteX135" fmla="*/ 84476 w 606230"/>
              <a:gd name="connsiteY135" fmla="*/ 514776 h 605181"/>
              <a:gd name="connsiteX136" fmla="*/ 86070 w 606230"/>
              <a:gd name="connsiteY136" fmla="*/ 460047 h 605181"/>
              <a:gd name="connsiteX137" fmla="*/ 33331 w 606230"/>
              <a:gd name="connsiteY137" fmla="*/ 444614 h 605181"/>
              <a:gd name="connsiteX138" fmla="*/ 29825 w 606230"/>
              <a:gd name="connsiteY138" fmla="*/ 441592 h 605181"/>
              <a:gd name="connsiteX139" fmla="*/ 29507 w 606230"/>
              <a:gd name="connsiteY139" fmla="*/ 436978 h 605181"/>
              <a:gd name="connsiteX140" fmla="*/ 47989 w 606230"/>
              <a:gd name="connsiteY140" fmla="*/ 385430 h 605181"/>
              <a:gd name="connsiteX141" fmla="*/ 2579 w 606230"/>
              <a:gd name="connsiteY141" fmla="*/ 354407 h 605181"/>
              <a:gd name="connsiteX142" fmla="*/ 30 w 606230"/>
              <a:gd name="connsiteY142" fmla="*/ 350429 h 605181"/>
              <a:gd name="connsiteX143" fmla="*/ 1305 w 606230"/>
              <a:gd name="connsiteY143" fmla="*/ 345974 h 605181"/>
              <a:gd name="connsiteX144" fmla="*/ 34924 w 606230"/>
              <a:gd name="connsiteY144" fmla="*/ 302541 h 605181"/>
              <a:gd name="connsiteX145" fmla="*/ 1305 w 606230"/>
              <a:gd name="connsiteY145" fmla="*/ 259267 h 605181"/>
              <a:gd name="connsiteX146" fmla="*/ 189 w 606230"/>
              <a:gd name="connsiteY146" fmla="*/ 254653 h 605181"/>
              <a:gd name="connsiteX147" fmla="*/ 2739 w 606230"/>
              <a:gd name="connsiteY147" fmla="*/ 250675 h 605181"/>
              <a:gd name="connsiteX148" fmla="*/ 47989 w 606230"/>
              <a:gd name="connsiteY148" fmla="*/ 219811 h 605181"/>
              <a:gd name="connsiteX149" fmla="*/ 29507 w 606230"/>
              <a:gd name="connsiteY149" fmla="*/ 168263 h 605181"/>
              <a:gd name="connsiteX150" fmla="*/ 29825 w 606230"/>
              <a:gd name="connsiteY150" fmla="*/ 163490 h 605181"/>
              <a:gd name="connsiteX151" fmla="*/ 33490 w 606230"/>
              <a:gd name="connsiteY151" fmla="*/ 160468 h 605181"/>
              <a:gd name="connsiteX152" fmla="*/ 86070 w 606230"/>
              <a:gd name="connsiteY152" fmla="*/ 145194 h 605181"/>
              <a:gd name="connsiteX153" fmla="*/ 84476 w 606230"/>
              <a:gd name="connsiteY153" fmla="*/ 90306 h 605181"/>
              <a:gd name="connsiteX154" fmla="*/ 86229 w 606230"/>
              <a:gd name="connsiteY154" fmla="*/ 86010 h 605181"/>
              <a:gd name="connsiteX155" fmla="*/ 90531 w 606230"/>
              <a:gd name="connsiteY155" fmla="*/ 84260 h 605181"/>
              <a:gd name="connsiteX156" fmla="*/ 145501 w 606230"/>
              <a:gd name="connsiteY156" fmla="*/ 85851 h 605181"/>
              <a:gd name="connsiteX157" fmla="*/ 160797 w 606230"/>
              <a:gd name="connsiteY157" fmla="*/ 33190 h 605181"/>
              <a:gd name="connsiteX158" fmla="*/ 163824 w 606230"/>
              <a:gd name="connsiteY158" fmla="*/ 29690 h 605181"/>
              <a:gd name="connsiteX159" fmla="*/ 168604 w 606230"/>
              <a:gd name="connsiteY159" fmla="*/ 29372 h 605181"/>
              <a:gd name="connsiteX160" fmla="*/ 220229 w 606230"/>
              <a:gd name="connsiteY160" fmla="*/ 47827 h 605181"/>
              <a:gd name="connsiteX161" fmla="*/ 251139 w 606230"/>
              <a:gd name="connsiteY161" fmla="*/ 2485 h 605181"/>
              <a:gd name="connsiteX162" fmla="*/ 255122 w 606230"/>
              <a:gd name="connsiteY162" fmla="*/ 98 h 60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06230" h="605181">
                <a:moveTo>
                  <a:pt x="303047" y="204501"/>
                </a:moveTo>
                <a:cubicBezTo>
                  <a:pt x="248869" y="204501"/>
                  <a:pt x="204889" y="248424"/>
                  <a:pt x="204889" y="302532"/>
                </a:cubicBezTo>
                <a:cubicBezTo>
                  <a:pt x="204889" y="356641"/>
                  <a:pt x="248869" y="400723"/>
                  <a:pt x="303047" y="400723"/>
                </a:cubicBezTo>
                <a:cubicBezTo>
                  <a:pt x="357224" y="400723"/>
                  <a:pt x="401363" y="356641"/>
                  <a:pt x="401363" y="302532"/>
                </a:cubicBezTo>
                <a:cubicBezTo>
                  <a:pt x="401363" y="248424"/>
                  <a:pt x="357224" y="204501"/>
                  <a:pt x="303047" y="204501"/>
                </a:cubicBezTo>
                <a:close/>
                <a:moveTo>
                  <a:pt x="303047" y="192565"/>
                </a:moveTo>
                <a:cubicBezTo>
                  <a:pt x="363917" y="192565"/>
                  <a:pt x="413314" y="241899"/>
                  <a:pt x="413314" y="302532"/>
                </a:cubicBezTo>
                <a:cubicBezTo>
                  <a:pt x="413314" y="363325"/>
                  <a:pt x="363917" y="412659"/>
                  <a:pt x="303047" y="412659"/>
                </a:cubicBezTo>
                <a:cubicBezTo>
                  <a:pt x="242336" y="412659"/>
                  <a:pt x="192938" y="363325"/>
                  <a:pt x="192938" y="302532"/>
                </a:cubicBezTo>
                <a:cubicBezTo>
                  <a:pt x="192938" y="241899"/>
                  <a:pt x="242336" y="192565"/>
                  <a:pt x="303047" y="192565"/>
                </a:cubicBezTo>
                <a:close/>
                <a:moveTo>
                  <a:pt x="303091" y="149809"/>
                </a:moveTo>
                <a:cubicBezTo>
                  <a:pt x="218803" y="149809"/>
                  <a:pt x="150129" y="218380"/>
                  <a:pt x="150129" y="302542"/>
                </a:cubicBezTo>
                <a:cubicBezTo>
                  <a:pt x="150129" y="386862"/>
                  <a:pt x="218803" y="455274"/>
                  <a:pt x="303091" y="455274"/>
                </a:cubicBezTo>
                <a:cubicBezTo>
                  <a:pt x="387538" y="455274"/>
                  <a:pt x="456052" y="386862"/>
                  <a:pt x="456052" y="302542"/>
                </a:cubicBezTo>
                <a:cubicBezTo>
                  <a:pt x="456052" y="218380"/>
                  <a:pt x="387538" y="149809"/>
                  <a:pt x="303091" y="149809"/>
                </a:cubicBezTo>
                <a:close/>
                <a:moveTo>
                  <a:pt x="303091" y="137877"/>
                </a:moveTo>
                <a:cubicBezTo>
                  <a:pt x="394071" y="137877"/>
                  <a:pt x="468002" y="211857"/>
                  <a:pt x="468002" y="302542"/>
                </a:cubicBezTo>
                <a:cubicBezTo>
                  <a:pt x="468002" y="393385"/>
                  <a:pt x="394071" y="467206"/>
                  <a:pt x="303091" y="467206"/>
                </a:cubicBezTo>
                <a:cubicBezTo>
                  <a:pt x="212270" y="467206"/>
                  <a:pt x="138179" y="393385"/>
                  <a:pt x="138179" y="302542"/>
                </a:cubicBezTo>
                <a:cubicBezTo>
                  <a:pt x="138179" y="211857"/>
                  <a:pt x="212270" y="137877"/>
                  <a:pt x="303091" y="137877"/>
                </a:cubicBezTo>
                <a:close/>
                <a:moveTo>
                  <a:pt x="257512" y="14417"/>
                </a:moveTo>
                <a:lnTo>
                  <a:pt x="227558" y="58328"/>
                </a:lnTo>
                <a:cubicBezTo>
                  <a:pt x="225964" y="60555"/>
                  <a:pt x="223097" y="61510"/>
                  <a:pt x="220547" y="60555"/>
                </a:cubicBezTo>
                <a:lnTo>
                  <a:pt x="170516" y="42577"/>
                </a:lnTo>
                <a:lnTo>
                  <a:pt x="155539" y="93647"/>
                </a:lnTo>
                <a:cubicBezTo>
                  <a:pt x="154902" y="96193"/>
                  <a:pt x="152671" y="97943"/>
                  <a:pt x="149644" y="97943"/>
                </a:cubicBezTo>
                <a:lnTo>
                  <a:pt x="96586" y="96352"/>
                </a:lnTo>
                <a:lnTo>
                  <a:pt x="98179" y="149331"/>
                </a:lnTo>
                <a:cubicBezTo>
                  <a:pt x="98179" y="152036"/>
                  <a:pt x="96426" y="154581"/>
                  <a:pt x="93877" y="155217"/>
                </a:cubicBezTo>
                <a:lnTo>
                  <a:pt x="42891" y="170173"/>
                </a:lnTo>
                <a:lnTo>
                  <a:pt x="60736" y="220129"/>
                </a:lnTo>
                <a:cubicBezTo>
                  <a:pt x="61692" y="222674"/>
                  <a:pt x="60736" y="225538"/>
                  <a:pt x="58505" y="226970"/>
                </a:cubicBezTo>
                <a:lnTo>
                  <a:pt x="14529" y="256880"/>
                </a:lnTo>
                <a:lnTo>
                  <a:pt x="47033" y="298882"/>
                </a:lnTo>
                <a:cubicBezTo>
                  <a:pt x="48786" y="301109"/>
                  <a:pt x="48786" y="304132"/>
                  <a:pt x="47033" y="306200"/>
                </a:cubicBezTo>
                <a:lnTo>
                  <a:pt x="14529" y="348202"/>
                </a:lnTo>
                <a:lnTo>
                  <a:pt x="58505" y="378112"/>
                </a:lnTo>
                <a:cubicBezTo>
                  <a:pt x="60736" y="379703"/>
                  <a:pt x="61692" y="382567"/>
                  <a:pt x="60736" y="385112"/>
                </a:cubicBezTo>
                <a:lnTo>
                  <a:pt x="42891" y="435069"/>
                </a:lnTo>
                <a:lnTo>
                  <a:pt x="93877" y="449865"/>
                </a:lnTo>
                <a:cubicBezTo>
                  <a:pt x="96426" y="450660"/>
                  <a:pt x="98179" y="453046"/>
                  <a:pt x="98179" y="455751"/>
                </a:cubicBezTo>
                <a:lnTo>
                  <a:pt x="96586" y="508889"/>
                </a:lnTo>
                <a:lnTo>
                  <a:pt x="149644" y="507298"/>
                </a:lnTo>
                <a:cubicBezTo>
                  <a:pt x="152512" y="507298"/>
                  <a:pt x="154902" y="508889"/>
                  <a:pt x="155539" y="511594"/>
                </a:cubicBezTo>
                <a:lnTo>
                  <a:pt x="170516" y="562505"/>
                </a:lnTo>
                <a:lnTo>
                  <a:pt x="220547" y="544527"/>
                </a:lnTo>
                <a:cubicBezTo>
                  <a:pt x="223097" y="543732"/>
                  <a:pt x="225964" y="544527"/>
                  <a:pt x="227558" y="546754"/>
                </a:cubicBezTo>
                <a:lnTo>
                  <a:pt x="257353" y="590665"/>
                </a:lnTo>
                <a:lnTo>
                  <a:pt x="299417" y="558209"/>
                </a:lnTo>
                <a:cubicBezTo>
                  <a:pt x="300532" y="557414"/>
                  <a:pt x="301807" y="556937"/>
                  <a:pt x="303082" y="556937"/>
                </a:cubicBezTo>
                <a:cubicBezTo>
                  <a:pt x="304356" y="556937"/>
                  <a:pt x="305631" y="557414"/>
                  <a:pt x="306746" y="558209"/>
                </a:cubicBezTo>
                <a:lnTo>
                  <a:pt x="348810" y="590665"/>
                </a:lnTo>
                <a:lnTo>
                  <a:pt x="378765" y="546754"/>
                </a:lnTo>
                <a:cubicBezTo>
                  <a:pt x="380358" y="544527"/>
                  <a:pt x="383226" y="543732"/>
                  <a:pt x="385775" y="544527"/>
                </a:cubicBezTo>
                <a:lnTo>
                  <a:pt x="435806" y="562505"/>
                </a:lnTo>
                <a:lnTo>
                  <a:pt x="450624" y="511594"/>
                </a:lnTo>
                <a:cubicBezTo>
                  <a:pt x="451420" y="508889"/>
                  <a:pt x="453651" y="507298"/>
                  <a:pt x="456519" y="507298"/>
                </a:cubicBezTo>
                <a:lnTo>
                  <a:pt x="509736" y="508889"/>
                </a:lnTo>
                <a:lnTo>
                  <a:pt x="508143" y="455751"/>
                </a:lnTo>
                <a:cubicBezTo>
                  <a:pt x="507984" y="453046"/>
                  <a:pt x="509736" y="450660"/>
                  <a:pt x="512445" y="449865"/>
                </a:cubicBezTo>
                <a:lnTo>
                  <a:pt x="563431" y="435069"/>
                </a:lnTo>
                <a:lnTo>
                  <a:pt x="545427" y="385112"/>
                </a:lnTo>
                <a:cubicBezTo>
                  <a:pt x="544630" y="382567"/>
                  <a:pt x="545427" y="379703"/>
                  <a:pt x="547657" y="378112"/>
                </a:cubicBezTo>
                <a:lnTo>
                  <a:pt x="591633" y="348202"/>
                </a:lnTo>
                <a:lnTo>
                  <a:pt x="559129" y="306200"/>
                </a:lnTo>
                <a:cubicBezTo>
                  <a:pt x="557536" y="304132"/>
                  <a:pt x="557536" y="301109"/>
                  <a:pt x="559129" y="298882"/>
                </a:cubicBezTo>
                <a:lnTo>
                  <a:pt x="591633" y="256880"/>
                </a:lnTo>
                <a:lnTo>
                  <a:pt x="547657" y="226970"/>
                </a:lnTo>
                <a:cubicBezTo>
                  <a:pt x="545427" y="225538"/>
                  <a:pt x="544630" y="222674"/>
                  <a:pt x="545427" y="220129"/>
                </a:cubicBezTo>
                <a:lnTo>
                  <a:pt x="563431" y="170173"/>
                </a:lnTo>
                <a:lnTo>
                  <a:pt x="512445" y="155217"/>
                </a:lnTo>
                <a:cubicBezTo>
                  <a:pt x="509736" y="154581"/>
                  <a:pt x="507984" y="152036"/>
                  <a:pt x="508143" y="149331"/>
                </a:cubicBezTo>
                <a:lnTo>
                  <a:pt x="509736" y="96352"/>
                </a:lnTo>
                <a:lnTo>
                  <a:pt x="456519" y="97943"/>
                </a:lnTo>
                <a:cubicBezTo>
                  <a:pt x="453492" y="97943"/>
                  <a:pt x="451420" y="96193"/>
                  <a:pt x="450624" y="93647"/>
                </a:cubicBezTo>
                <a:lnTo>
                  <a:pt x="435806" y="42577"/>
                </a:lnTo>
                <a:lnTo>
                  <a:pt x="385775" y="60555"/>
                </a:lnTo>
                <a:cubicBezTo>
                  <a:pt x="383226" y="61510"/>
                  <a:pt x="380358" y="60555"/>
                  <a:pt x="378765" y="58328"/>
                </a:cubicBezTo>
                <a:lnTo>
                  <a:pt x="348810" y="14417"/>
                </a:lnTo>
                <a:lnTo>
                  <a:pt x="306746" y="46873"/>
                </a:lnTo>
                <a:cubicBezTo>
                  <a:pt x="304675" y="48623"/>
                  <a:pt x="301648" y="48623"/>
                  <a:pt x="299417" y="46873"/>
                </a:cubicBezTo>
                <a:close/>
                <a:moveTo>
                  <a:pt x="255122" y="98"/>
                </a:moveTo>
                <a:cubicBezTo>
                  <a:pt x="256716" y="-220"/>
                  <a:pt x="258468" y="257"/>
                  <a:pt x="259743" y="1212"/>
                </a:cubicBezTo>
                <a:lnTo>
                  <a:pt x="303082" y="34781"/>
                </a:lnTo>
                <a:lnTo>
                  <a:pt x="346579" y="1212"/>
                </a:lnTo>
                <a:cubicBezTo>
                  <a:pt x="347854" y="257"/>
                  <a:pt x="349447" y="-220"/>
                  <a:pt x="351200" y="98"/>
                </a:cubicBezTo>
                <a:cubicBezTo>
                  <a:pt x="352793" y="257"/>
                  <a:pt x="354227" y="1212"/>
                  <a:pt x="355183" y="2485"/>
                </a:cubicBezTo>
                <a:lnTo>
                  <a:pt x="386094" y="47827"/>
                </a:lnTo>
                <a:lnTo>
                  <a:pt x="437718" y="29372"/>
                </a:lnTo>
                <a:cubicBezTo>
                  <a:pt x="439311" y="28736"/>
                  <a:pt x="440904" y="28895"/>
                  <a:pt x="442498" y="29690"/>
                </a:cubicBezTo>
                <a:cubicBezTo>
                  <a:pt x="443932" y="30327"/>
                  <a:pt x="445047" y="31758"/>
                  <a:pt x="445525" y="33190"/>
                </a:cubicBezTo>
                <a:lnTo>
                  <a:pt x="460821" y="85851"/>
                </a:lnTo>
                <a:lnTo>
                  <a:pt x="515632" y="84260"/>
                </a:lnTo>
                <a:cubicBezTo>
                  <a:pt x="517544" y="84260"/>
                  <a:pt x="518978" y="84897"/>
                  <a:pt x="520093" y="86010"/>
                </a:cubicBezTo>
                <a:cubicBezTo>
                  <a:pt x="521208" y="87124"/>
                  <a:pt x="521846" y="88715"/>
                  <a:pt x="521846" y="90306"/>
                </a:cubicBezTo>
                <a:lnTo>
                  <a:pt x="520093" y="145194"/>
                </a:lnTo>
                <a:lnTo>
                  <a:pt x="572832" y="160468"/>
                </a:lnTo>
                <a:cubicBezTo>
                  <a:pt x="574425" y="160945"/>
                  <a:pt x="575700" y="162059"/>
                  <a:pt x="576497" y="163490"/>
                </a:cubicBezTo>
                <a:cubicBezTo>
                  <a:pt x="577134" y="164922"/>
                  <a:pt x="577293" y="166672"/>
                  <a:pt x="576815" y="168263"/>
                </a:cubicBezTo>
                <a:lnTo>
                  <a:pt x="558173" y="219811"/>
                </a:lnTo>
                <a:lnTo>
                  <a:pt x="603583" y="250675"/>
                </a:lnTo>
                <a:cubicBezTo>
                  <a:pt x="605017" y="251630"/>
                  <a:pt x="605814" y="253062"/>
                  <a:pt x="606133" y="254653"/>
                </a:cubicBezTo>
                <a:cubicBezTo>
                  <a:pt x="606451" y="256244"/>
                  <a:pt x="605973" y="257994"/>
                  <a:pt x="605017" y="259267"/>
                </a:cubicBezTo>
                <a:lnTo>
                  <a:pt x="571398" y="302541"/>
                </a:lnTo>
                <a:lnTo>
                  <a:pt x="605017" y="345974"/>
                </a:lnTo>
                <a:cubicBezTo>
                  <a:pt x="605973" y="347247"/>
                  <a:pt x="606451" y="348838"/>
                  <a:pt x="606133" y="350588"/>
                </a:cubicBezTo>
                <a:cubicBezTo>
                  <a:pt x="605814" y="352179"/>
                  <a:pt x="605017" y="353611"/>
                  <a:pt x="603583" y="354566"/>
                </a:cubicBezTo>
                <a:lnTo>
                  <a:pt x="558173" y="385430"/>
                </a:lnTo>
                <a:lnTo>
                  <a:pt x="576815" y="436978"/>
                </a:lnTo>
                <a:cubicBezTo>
                  <a:pt x="577293" y="438569"/>
                  <a:pt x="577293" y="440160"/>
                  <a:pt x="576497" y="441751"/>
                </a:cubicBezTo>
                <a:cubicBezTo>
                  <a:pt x="575700" y="443182"/>
                  <a:pt x="574425" y="444296"/>
                  <a:pt x="572832" y="444773"/>
                </a:cubicBezTo>
                <a:lnTo>
                  <a:pt x="520093" y="460047"/>
                </a:lnTo>
                <a:lnTo>
                  <a:pt x="521846" y="514776"/>
                </a:lnTo>
                <a:cubicBezTo>
                  <a:pt x="521846" y="516526"/>
                  <a:pt x="521208" y="518117"/>
                  <a:pt x="520093" y="519231"/>
                </a:cubicBezTo>
                <a:cubicBezTo>
                  <a:pt x="518818" y="520344"/>
                  <a:pt x="517384" y="520981"/>
                  <a:pt x="515632" y="520981"/>
                </a:cubicBezTo>
                <a:lnTo>
                  <a:pt x="460821" y="519231"/>
                </a:lnTo>
                <a:lnTo>
                  <a:pt x="445525" y="571892"/>
                </a:lnTo>
                <a:cubicBezTo>
                  <a:pt x="445047" y="573483"/>
                  <a:pt x="443932" y="574755"/>
                  <a:pt x="442498" y="575551"/>
                </a:cubicBezTo>
                <a:cubicBezTo>
                  <a:pt x="440904" y="576187"/>
                  <a:pt x="439311" y="576346"/>
                  <a:pt x="437718" y="575869"/>
                </a:cubicBezTo>
                <a:lnTo>
                  <a:pt x="386094" y="557255"/>
                </a:lnTo>
                <a:lnTo>
                  <a:pt x="355024" y="602597"/>
                </a:lnTo>
                <a:cubicBezTo>
                  <a:pt x="354227" y="604029"/>
                  <a:pt x="352793" y="604825"/>
                  <a:pt x="351200" y="605143"/>
                </a:cubicBezTo>
                <a:cubicBezTo>
                  <a:pt x="350881" y="605143"/>
                  <a:pt x="350403" y="605143"/>
                  <a:pt x="350244" y="605143"/>
                </a:cubicBezTo>
                <a:cubicBezTo>
                  <a:pt x="348810" y="605143"/>
                  <a:pt x="347535" y="604825"/>
                  <a:pt x="346579" y="604029"/>
                </a:cubicBezTo>
                <a:lnTo>
                  <a:pt x="303082" y="570460"/>
                </a:lnTo>
                <a:lnTo>
                  <a:pt x="259743" y="603870"/>
                </a:lnTo>
                <a:cubicBezTo>
                  <a:pt x="258309" y="604984"/>
                  <a:pt x="256716" y="605302"/>
                  <a:pt x="255122" y="605143"/>
                </a:cubicBezTo>
                <a:cubicBezTo>
                  <a:pt x="253529" y="604825"/>
                  <a:pt x="252095" y="603870"/>
                  <a:pt x="251139" y="602597"/>
                </a:cubicBezTo>
                <a:lnTo>
                  <a:pt x="220229" y="557255"/>
                </a:lnTo>
                <a:lnTo>
                  <a:pt x="168445" y="575710"/>
                </a:lnTo>
                <a:cubicBezTo>
                  <a:pt x="167011" y="576346"/>
                  <a:pt x="165258" y="576187"/>
                  <a:pt x="163824" y="575551"/>
                </a:cubicBezTo>
                <a:cubicBezTo>
                  <a:pt x="162390" y="574755"/>
                  <a:pt x="161275" y="573483"/>
                  <a:pt x="160797" y="571892"/>
                </a:cubicBezTo>
                <a:lnTo>
                  <a:pt x="145342" y="519231"/>
                </a:lnTo>
                <a:lnTo>
                  <a:pt x="90531" y="520981"/>
                </a:lnTo>
                <a:cubicBezTo>
                  <a:pt x="88938" y="520981"/>
                  <a:pt x="87344" y="520344"/>
                  <a:pt x="86229" y="519231"/>
                </a:cubicBezTo>
                <a:cubicBezTo>
                  <a:pt x="84954" y="517958"/>
                  <a:pt x="84317" y="516526"/>
                  <a:pt x="84476" y="514776"/>
                </a:cubicBezTo>
                <a:lnTo>
                  <a:pt x="86070" y="460047"/>
                </a:lnTo>
                <a:lnTo>
                  <a:pt x="33331" y="444614"/>
                </a:lnTo>
                <a:cubicBezTo>
                  <a:pt x="31737" y="444137"/>
                  <a:pt x="30463" y="443182"/>
                  <a:pt x="29825" y="441592"/>
                </a:cubicBezTo>
                <a:cubicBezTo>
                  <a:pt x="29029" y="440160"/>
                  <a:pt x="28869" y="438410"/>
                  <a:pt x="29507" y="436978"/>
                </a:cubicBezTo>
                <a:lnTo>
                  <a:pt x="47989" y="385430"/>
                </a:lnTo>
                <a:lnTo>
                  <a:pt x="2579" y="354407"/>
                </a:lnTo>
                <a:cubicBezTo>
                  <a:pt x="1305" y="353611"/>
                  <a:pt x="349" y="352179"/>
                  <a:pt x="30" y="350429"/>
                </a:cubicBezTo>
                <a:cubicBezTo>
                  <a:pt x="-129" y="348838"/>
                  <a:pt x="349" y="347247"/>
                  <a:pt x="1305" y="345974"/>
                </a:cubicBezTo>
                <a:lnTo>
                  <a:pt x="34924" y="302541"/>
                </a:lnTo>
                <a:lnTo>
                  <a:pt x="1305" y="259267"/>
                </a:lnTo>
                <a:cubicBezTo>
                  <a:pt x="349" y="257994"/>
                  <a:pt x="-129" y="256244"/>
                  <a:pt x="189" y="254653"/>
                </a:cubicBezTo>
                <a:cubicBezTo>
                  <a:pt x="349" y="253062"/>
                  <a:pt x="1305" y="251630"/>
                  <a:pt x="2739" y="250675"/>
                </a:cubicBezTo>
                <a:lnTo>
                  <a:pt x="47989" y="219811"/>
                </a:lnTo>
                <a:lnTo>
                  <a:pt x="29507" y="168263"/>
                </a:lnTo>
                <a:cubicBezTo>
                  <a:pt x="28869" y="166672"/>
                  <a:pt x="29029" y="164922"/>
                  <a:pt x="29825" y="163490"/>
                </a:cubicBezTo>
                <a:cubicBezTo>
                  <a:pt x="30463" y="162059"/>
                  <a:pt x="31897" y="160945"/>
                  <a:pt x="33490" y="160468"/>
                </a:cubicBezTo>
                <a:lnTo>
                  <a:pt x="86070" y="145194"/>
                </a:lnTo>
                <a:lnTo>
                  <a:pt x="84476" y="90306"/>
                </a:lnTo>
                <a:cubicBezTo>
                  <a:pt x="84476" y="88715"/>
                  <a:pt x="84954" y="87124"/>
                  <a:pt x="86229" y="86010"/>
                </a:cubicBezTo>
                <a:cubicBezTo>
                  <a:pt x="87344" y="84897"/>
                  <a:pt x="88778" y="84419"/>
                  <a:pt x="90531" y="84260"/>
                </a:cubicBezTo>
                <a:lnTo>
                  <a:pt x="145501" y="85851"/>
                </a:lnTo>
                <a:lnTo>
                  <a:pt x="160797" y="33190"/>
                </a:lnTo>
                <a:cubicBezTo>
                  <a:pt x="161275" y="31758"/>
                  <a:pt x="162390" y="30327"/>
                  <a:pt x="163824" y="29690"/>
                </a:cubicBezTo>
                <a:cubicBezTo>
                  <a:pt x="165258" y="28895"/>
                  <a:pt x="167011" y="28736"/>
                  <a:pt x="168604" y="29372"/>
                </a:cubicBezTo>
                <a:lnTo>
                  <a:pt x="220229" y="47827"/>
                </a:lnTo>
                <a:lnTo>
                  <a:pt x="251139" y="2485"/>
                </a:lnTo>
                <a:cubicBezTo>
                  <a:pt x="252095" y="1212"/>
                  <a:pt x="253529" y="257"/>
                  <a:pt x="255122" y="98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0" name="cogwheel-variant-of-small-cogs_31887"/>
          <p:cNvSpPr>
            <a:spLocks noChangeAspect="1"/>
          </p:cNvSpPr>
          <p:nvPr/>
        </p:nvSpPr>
        <p:spPr bwMode="auto">
          <a:xfrm>
            <a:off x="5982247" y="3234353"/>
            <a:ext cx="275268" cy="274792"/>
          </a:xfrm>
          <a:custGeom>
            <a:avLst/>
            <a:gdLst>
              <a:gd name="connsiteX0" fmla="*/ 303047 w 606230"/>
              <a:gd name="connsiteY0" fmla="*/ 204501 h 605181"/>
              <a:gd name="connsiteX1" fmla="*/ 204889 w 606230"/>
              <a:gd name="connsiteY1" fmla="*/ 302532 h 605181"/>
              <a:gd name="connsiteX2" fmla="*/ 303047 w 606230"/>
              <a:gd name="connsiteY2" fmla="*/ 400723 h 605181"/>
              <a:gd name="connsiteX3" fmla="*/ 401363 w 606230"/>
              <a:gd name="connsiteY3" fmla="*/ 302532 h 605181"/>
              <a:gd name="connsiteX4" fmla="*/ 303047 w 606230"/>
              <a:gd name="connsiteY4" fmla="*/ 204501 h 605181"/>
              <a:gd name="connsiteX5" fmla="*/ 303047 w 606230"/>
              <a:gd name="connsiteY5" fmla="*/ 192565 h 605181"/>
              <a:gd name="connsiteX6" fmla="*/ 413314 w 606230"/>
              <a:gd name="connsiteY6" fmla="*/ 302532 h 605181"/>
              <a:gd name="connsiteX7" fmla="*/ 303047 w 606230"/>
              <a:gd name="connsiteY7" fmla="*/ 412659 h 605181"/>
              <a:gd name="connsiteX8" fmla="*/ 192938 w 606230"/>
              <a:gd name="connsiteY8" fmla="*/ 302532 h 605181"/>
              <a:gd name="connsiteX9" fmla="*/ 303047 w 606230"/>
              <a:gd name="connsiteY9" fmla="*/ 192565 h 605181"/>
              <a:gd name="connsiteX10" fmla="*/ 303091 w 606230"/>
              <a:gd name="connsiteY10" fmla="*/ 149809 h 605181"/>
              <a:gd name="connsiteX11" fmla="*/ 150129 w 606230"/>
              <a:gd name="connsiteY11" fmla="*/ 302542 h 605181"/>
              <a:gd name="connsiteX12" fmla="*/ 303091 w 606230"/>
              <a:gd name="connsiteY12" fmla="*/ 455274 h 605181"/>
              <a:gd name="connsiteX13" fmla="*/ 456052 w 606230"/>
              <a:gd name="connsiteY13" fmla="*/ 302542 h 605181"/>
              <a:gd name="connsiteX14" fmla="*/ 303091 w 606230"/>
              <a:gd name="connsiteY14" fmla="*/ 149809 h 605181"/>
              <a:gd name="connsiteX15" fmla="*/ 303091 w 606230"/>
              <a:gd name="connsiteY15" fmla="*/ 137877 h 605181"/>
              <a:gd name="connsiteX16" fmla="*/ 468002 w 606230"/>
              <a:gd name="connsiteY16" fmla="*/ 302542 h 605181"/>
              <a:gd name="connsiteX17" fmla="*/ 303091 w 606230"/>
              <a:gd name="connsiteY17" fmla="*/ 467206 h 605181"/>
              <a:gd name="connsiteX18" fmla="*/ 138179 w 606230"/>
              <a:gd name="connsiteY18" fmla="*/ 302542 h 605181"/>
              <a:gd name="connsiteX19" fmla="*/ 303091 w 606230"/>
              <a:gd name="connsiteY19" fmla="*/ 137877 h 605181"/>
              <a:gd name="connsiteX20" fmla="*/ 257512 w 606230"/>
              <a:gd name="connsiteY20" fmla="*/ 14417 h 605181"/>
              <a:gd name="connsiteX21" fmla="*/ 227558 w 606230"/>
              <a:gd name="connsiteY21" fmla="*/ 58328 h 605181"/>
              <a:gd name="connsiteX22" fmla="*/ 220547 w 606230"/>
              <a:gd name="connsiteY22" fmla="*/ 60555 h 605181"/>
              <a:gd name="connsiteX23" fmla="*/ 170516 w 606230"/>
              <a:gd name="connsiteY23" fmla="*/ 42577 h 605181"/>
              <a:gd name="connsiteX24" fmla="*/ 155539 w 606230"/>
              <a:gd name="connsiteY24" fmla="*/ 93647 h 605181"/>
              <a:gd name="connsiteX25" fmla="*/ 149644 w 606230"/>
              <a:gd name="connsiteY25" fmla="*/ 97943 h 605181"/>
              <a:gd name="connsiteX26" fmla="*/ 96586 w 606230"/>
              <a:gd name="connsiteY26" fmla="*/ 96352 h 605181"/>
              <a:gd name="connsiteX27" fmla="*/ 98179 w 606230"/>
              <a:gd name="connsiteY27" fmla="*/ 149331 h 605181"/>
              <a:gd name="connsiteX28" fmla="*/ 93877 w 606230"/>
              <a:gd name="connsiteY28" fmla="*/ 155217 h 605181"/>
              <a:gd name="connsiteX29" fmla="*/ 42891 w 606230"/>
              <a:gd name="connsiteY29" fmla="*/ 170173 h 605181"/>
              <a:gd name="connsiteX30" fmla="*/ 60736 w 606230"/>
              <a:gd name="connsiteY30" fmla="*/ 220129 h 605181"/>
              <a:gd name="connsiteX31" fmla="*/ 58505 w 606230"/>
              <a:gd name="connsiteY31" fmla="*/ 226970 h 605181"/>
              <a:gd name="connsiteX32" fmla="*/ 14529 w 606230"/>
              <a:gd name="connsiteY32" fmla="*/ 256880 h 605181"/>
              <a:gd name="connsiteX33" fmla="*/ 47033 w 606230"/>
              <a:gd name="connsiteY33" fmla="*/ 298882 h 605181"/>
              <a:gd name="connsiteX34" fmla="*/ 47033 w 606230"/>
              <a:gd name="connsiteY34" fmla="*/ 306200 h 605181"/>
              <a:gd name="connsiteX35" fmla="*/ 14529 w 606230"/>
              <a:gd name="connsiteY35" fmla="*/ 348202 h 605181"/>
              <a:gd name="connsiteX36" fmla="*/ 58505 w 606230"/>
              <a:gd name="connsiteY36" fmla="*/ 378112 h 605181"/>
              <a:gd name="connsiteX37" fmla="*/ 60736 w 606230"/>
              <a:gd name="connsiteY37" fmla="*/ 385112 h 605181"/>
              <a:gd name="connsiteX38" fmla="*/ 42891 w 606230"/>
              <a:gd name="connsiteY38" fmla="*/ 435069 h 605181"/>
              <a:gd name="connsiteX39" fmla="*/ 93877 w 606230"/>
              <a:gd name="connsiteY39" fmla="*/ 449865 h 605181"/>
              <a:gd name="connsiteX40" fmla="*/ 98179 w 606230"/>
              <a:gd name="connsiteY40" fmla="*/ 455751 h 605181"/>
              <a:gd name="connsiteX41" fmla="*/ 96586 w 606230"/>
              <a:gd name="connsiteY41" fmla="*/ 508889 h 605181"/>
              <a:gd name="connsiteX42" fmla="*/ 149644 w 606230"/>
              <a:gd name="connsiteY42" fmla="*/ 507298 h 605181"/>
              <a:gd name="connsiteX43" fmla="*/ 155539 w 606230"/>
              <a:gd name="connsiteY43" fmla="*/ 511594 h 605181"/>
              <a:gd name="connsiteX44" fmla="*/ 170516 w 606230"/>
              <a:gd name="connsiteY44" fmla="*/ 562505 h 605181"/>
              <a:gd name="connsiteX45" fmla="*/ 220547 w 606230"/>
              <a:gd name="connsiteY45" fmla="*/ 544527 h 605181"/>
              <a:gd name="connsiteX46" fmla="*/ 227558 w 606230"/>
              <a:gd name="connsiteY46" fmla="*/ 546754 h 605181"/>
              <a:gd name="connsiteX47" fmla="*/ 257353 w 606230"/>
              <a:gd name="connsiteY47" fmla="*/ 590665 h 605181"/>
              <a:gd name="connsiteX48" fmla="*/ 299417 w 606230"/>
              <a:gd name="connsiteY48" fmla="*/ 558209 h 605181"/>
              <a:gd name="connsiteX49" fmla="*/ 303082 w 606230"/>
              <a:gd name="connsiteY49" fmla="*/ 556937 h 605181"/>
              <a:gd name="connsiteX50" fmla="*/ 306746 w 606230"/>
              <a:gd name="connsiteY50" fmla="*/ 558209 h 605181"/>
              <a:gd name="connsiteX51" fmla="*/ 348810 w 606230"/>
              <a:gd name="connsiteY51" fmla="*/ 590665 h 605181"/>
              <a:gd name="connsiteX52" fmla="*/ 378765 w 606230"/>
              <a:gd name="connsiteY52" fmla="*/ 546754 h 605181"/>
              <a:gd name="connsiteX53" fmla="*/ 385775 w 606230"/>
              <a:gd name="connsiteY53" fmla="*/ 544527 h 605181"/>
              <a:gd name="connsiteX54" fmla="*/ 435806 w 606230"/>
              <a:gd name="connsiteY54" fmla="*/ 562505 h 605181"/>
              <a:gd name="connsiteX55" fmla="*/ 450624 w 606230"/>
              <a:gd name="connsiteY55" fmla="*/ 511594 h 605181"/>
              <a:gd name="connsiteX56" fmla="*/ 456519 w 606230"/>
              <a:gd name="connsiteY56" fmla="*/ 507298 h 605181"/>
              <a:gd name="connsiteX57" fmla="*/ 509736 w 606230"/>
              <a:gd name="connsiteY57" fmla="*/ 508889 h 605181"/>
              <a:gd name="connsiteX58" fmla="*/ 508143 w 606230"/>
              <a:gd name="connsiteY58" fmla="*/ 455751 h 605181"/>
              <a:gd name="connsiteX59" fmla="*/ 512445 w 606230"/>
              <a:gd name="connsiteY59" fmla="*/ 449865 h 605181"/>
              <a:gd name="connsiteX60" fmla="*/ 563431 w 606230"/>
              <a:gd name="connsiteY60" fmla="*/ 435069 h 605181"/>
              <a:gd name="connsiteX61" fmla="*/ 545427 w 606230"/>
              <a:gd name="connsiteY61" fmla="*/ 385112 h 605181"/>
              <a:gd name="connsiteX62" fmla="*/ 547657 w 606230"/>
              <a:gd name="connsiteY62" fmla="*/ 378112 h 605181"/>
              <a:gd name="connsiteX63" fmla="*/ 591633 w 606230"/>
              <a:gd name="connsiteY63" fmla="*/ 348202 h 605181"/>
              <a:gd name="connsiteX64" fmla="*/ 559129 w 606230"/>
              <a:gd name="connsiteY64" fmla="*/ 306200 h 605181"/>
              <a:gd name="connsiteX65" fmla="*/ 559129 w 606230"/>
              <a:gd name="connsiteY65" fmla="*/ 298882 h 605181"/>
              <a:gd name="connsiteX66" fmla="*/ 591633 w 606230"/>
              <a:gd name="connsiteY66" fmla="*/ 256880 h 605181"/>
              <a:gd name="connsiteX67" fmla="*/ 547657 w 606230"/>
              <a:gd name="connsiteY67" fmla="*/ 226970 h 605181"/>
              <a:gd name="connsiteX68" fmla="*/ 545427 w 606230"/>
              <a:gd name="connsiteY68" fmla="*/ 220129 h 605181"/>
              <a:gd name="connsiteX69" fmla="*/ 563431 w 606230"/>
              <a:gd name="connsiteY69" fmla="*/ 170173 h 605181"/>
              <a:gd name="connsiteX70" fmla="*/ 512445 w 606230"/>
              <a:gd name="connsiteY70" fmla="*/ 155217 h 605181"/>
              <a:gd name="connsiteX71" fmla="*/ 508143 w 606230"/>
              <a:gd name="connsiteY71" fmla="*/ 149331 h 605181"/>
              <a:gd name="connsiteX72" fmla="*/ 509736 w 606230"/>
              <a:gd name="connsiteY72" fmla="*/ 96352 h 605181"/>
              <a:gd name="connsiteX73" fmla="*/ 456519 w 606230"/>
              <a:gd name="connsiteY73" fmla="*/ 97943 h 605181"/>
              <a:gd name="connsiteX74" fmla="*/ 450624 w 606230"/>
              <a:gd name="connsiteY74" fmla="*/ 93647 h 605181"/>
              <a:gd name="connsiteX75" fmla="*/ 435806 w 606230"/>
              <a:gd name="connsiteY75" fmla="*/ 42577 h 605181"/>
              <a:gd name="connsiteX76" fmla="*/ 385775 w 606230"/>
              <a:gd name="connsiteY76" fmla="*/ 60555 h 605181"/>
              <a:gd name="connsiteX77" fmla="*/ 378765 w 606230"/>
              <a:gd name="connsiteY77" fmla="*/ 58328 h 605181"/>
              <a:gd name="connsiteX78" fmla="*/ 348810 w 606230"/>
              <a:gd name="connsiteY78" fmla="*/ 14417 h 605181"/>
              <a:gd name="connsiteX79" fmla="*/ 306746 w 606230"/>
              <a:gd name="connsiteY79" fmla="*/ 46873 h 605181"/>
              <a:gd name="connsiteX80" fmla="*/ 299417 w 606230"/>
              <a:gd name="connsiteY80" fmla="*/ 46873 h 605181"/>
              <a:gd name="connsiteX81" fmla="*/ 255122 w 606230"/>
              <a:gd name="connsiteY81" fmla="*/ 98 h 605181"/>
              <a:gd name="connsiteX82" fmla="*/ 259743 w 606230"/>
              <a:gd name="connsiteY82" fmla="*/ 1212 h 605181"/>
              <a:gd name="connsiteX83" fmla="*/ 303082 w 606230"/>
              <a:gd name="connsiteY83" fmla="*/ 34781 h 605181"/>
              <a:gd name="connsiteX84" fmla="*/ 346579 w 606230"/>
              <a:gd name="connsiteY84" fmla="*/ 1212 h 605181"/>
              <a:gd name="connsiteX85" fmla="*/ 351200 w 606230"/>
              <a:gd name="connsiteY85" fmla="*/ 98 h 605181"/>
              <a:gd name="connsiteX86" fmla="*/ 355183 w 606230"/>
              <a:gd name="connsiteY86" fmla="*/ 2485 h 605181"/>
              <a:gd name="connsiteX87" fmla="*/ 386094 w 606230"/>
              <a:gd name="connsiteY87" fmla="*/ 47827 h 605181"/>
              <a:gd name="connsiteX88" fmla="*/ 437718 w 606230"/>
              <a:gd name="connsiteY88" fmla="*/ 29372 h 605181"/>
              <a:gd name="connsiteX89" fmla="*/ 442498 w 606230"/>
              <a:gd name="connsiteY89" fmla="*/ 29690 h 605181"/>
              <a:gd name="connsiteX90" fmla="*/ 445525 w 606230"/>
              <a:gd name="connsiteY90" fmla="*/ 33190 h 605181"/>
              <a:gd name="connsiteX91" fmla="*/ 460821 w 606230"/>
              <a:gd name="connsiteY91" fmla="*/ 85851 h 605181"/>
              <a:gd name="connsiteX92" fmla="*/ 515632 w 606230"/>
              <a:gd name="connsiteY92" fmla="*/ 84260 h 605181"/>
              <a:gd name="connsiteX93" fmla="*/ 520093 w 606230"/>
              <a:gd name="connsiteY93" fmla="*/ 86010 h 605181"/>
              <a:gd name="connsiteX94" fmla="*/ 521846 w 606230"/>
              <a:gd name="connsiteY94" fmla="*/ 90306 h 605181"/>
              <a:gd name="connsiteX95" fmla="*/ 520093 w 606230"/>
              <a:gd name="connsiteY95" fmla="*/ 145194 h 605181"/>
              <a:gd name="connsiteX96" fmla="*/ 572832 w 606230"/>
              <a:gd name="connsiteY96" fmla="*/ 160468 h 605181"/>
              <a:gd name="connsiteX97" fmla="*/ 576497 w 606230"/>
              <a:gd name="connsiteY97" fmla="*/ 163490 h 605181"/>
              <a:gd name="connsiteX98" fmla="*/ 576815 w 606230"/>
              <a:gd name="connsiteY98" fmla="*/ 168263 h 605181"/>
              <a:gd name="connsiteX99" fmla="*/ 558173 w 606230"/>
              <a:gd name="connsiteY99" fmla="*/ 219811 h 605181"/>
              <a:gd name="connsiteX100" fmla="*/ 603583 w 606230"/>
              <a:gd name="connsiteY100" fmla="*/ 250675 h 605181"/>
              <a:gd name="connsiteX101" fmla="*/ 606133 w 606230"/>
              <a:gd name="connsiteY101" fmla="*/ 254653 h 605181"/>
              <a:gd name="connsiteX102" fmla="*/ 605017 w 606230"/>
              <a:gd name="connsiteY102" fmla="*/ 259267 h 605181"/>
              <a:gd name="connsiteX103" fmla="*/ 571398 w 606230"/>
              <a:gd name="connsiteY103" fmla="*/ 302541 h 605181"/>
              <a:gd name="connsiteX104" fmla="*/ 605017 w 606230"/>
              <a:gd name="connsiteY104" fmla="*/ 345974 h 605181"/>
              <a:gd name="connsiteX105" fmla="*/ 606133 w 606230"/>
              <a:gd name="connsiteY105" fmla="*/ 350588 h 605181"/>
              <a:gd name="connsiteX106" fmla="*/ 603583 w 606230"/>
              <a:gd name="connsiteY106" fmla="*/ 354566 h 605181"/>
              <a:gd name="connsiteX107" fmla="*/ 558173 w 606230"/>
              <a:gd name="connsiteY107" fmla="*/ 385430 h 605181"/>
              <a:gd name="connsiteX108" fmla="*/ 576815 w 606230"/>
              <a:gd name="connsiteY108" fmla="*/ 436978 h 605181"/>
              <a:gd name="connsiteX109" fmla="*/ 576497 w 606230"/>
              <a:gd name="connsiteY109" fmla="*/ 441751 h 605181"/>
              <a:gd name="connsiteX110" fmla="*/ 572832 w 606230"/>
              <a:gd name="connsiteY110" fmla="*/ 444773 h 605181"/>
              <a:gd name="connsiteX111" fmla="*/ 520093 w 606230"/>
              <a:gd name="connsiteY111" fmla="*/ 460047 h 605181"/>
              <a:gd name="connsiteX112" fmla="*/ 521846 w 606230"/>
              <a:gd name="connsiteY112" fmla="*/ 514776 h 605181"/>
              <a:gd name="connsiteX113" fmla="*/ 520093 w 606230"/>
              <a:gd name="connsiteY113" fmla="*/ 519231 h 605181"/>
              <a:gd name="connsiteX114" fmla="*/ 515632 w 606230"/>
              <a:gd name="connsiteY114" fmla="*/ 520981 h 605181"/>
              <a:gd name="connsiteX115" fmla="*/ 460821 w 606230"/>
              <a:gd name="connsiteY115" fmla="*/ 519231 h 605181"/>
              <a:gd name="connsiteX116" fmla="*/ 445525 w 606230"/>
              <a:gd name="connsiteY116" fmla="*/ 571892 h 605181"/>
              <a:gd name="connsiteX117" fmla="*/ 442498 w 606230"/>
              <a:gd name="connsiteY117" fmla="*/ 575551 h 605181"/>
              <a:gd name="connsiteX118" fmla="*/ 437718 w 606230"/>
              <a:gd name="connsiteY118" fmla="*/ 575869 h 605181"/>
              <a:gd name="connsiteX119" fmla="*/ 386094 w 606230"/>
              <a:gd name="connsiteY119" fmla="*/ 557255 h 605181"/>
              <a:gd name="connsiteX120" fmla="*/ 355024 w 606230"/>
              <a:gd name="connsiteY120" fmla="*/ 602597 h 605181"/>
              <a:gd name="connsiteX121" fmla="*/ 351200 w 606230"/>
              <a:gd name="connsiteY121" fmla="*/ 605143 h 605181"/>
              <a:gd name="connsiteX122" fmla="*/ 350244 w 606230"/>
              <a:gd name="connsiteY122" fmla="*/ 605143 h 605181"/>
              <a:gd name="connsiteX123" fmla="*/ 346579 w 606230"/>
              <a:gd name="connsiteY123" fmla="*/ 604029 h 605181"/>
              <a:gd name="connsiteX124" fmla="*/ 303082 w 606230"/>
              <a:gd name="connsiteY124" fmla="*/ 570460 h 605181"/>
              <a:gd name="connsiteX125" fmla="*/ 259743 w 606230"/>
              <a:gd name="connsiteY125" fmla="*/ 603870 h 605181"/>
              <a:gd name="connsiteX126" fmla="*/ 255122 w 606230"/>
              <a:gd name="connsiteY126" fmla="*/ 605143 h 605181"/>
              <a:gd name="connsiteX127" fmla="*/ 251139 w 606230"/>
              <a:gd name="connsiteY127" fmla="*/ 602597 h 605181"/>
              <a:gd name="connsiteX128" fmla="*/ 220229 w 606230"/>
              <a:gd name="connsiteY128" fmla="*/ 557255 h 605181"/>
              <a:gd name="connsiteX129" fmla="*/ 168445 w 606230"/>
              <a:gd name="connsiteY129" fmla="*/ 575710 h 605181"/>
              <a:gd name="connsiteX130" fmla="*/ 163824 w 606230"/>
              <a:gd name="connsiteY130" fmla="*/ 575551 h 605181"/>
              <a:gd name="connsiteX131" fmla="*/ 160797 w 606230"/>
              <a:gd name="connsiteY131" fmla="*/ 571892 h 605181"/>
              <a:gd name="connsiteX132" fmla="*/ 145342 w 606230"/>
              <a:gd name="connsiteY132" fmla="*/ 519231 h 605181"/>
              <a:gd name="connsiteX133" fmla="*/ 90531 w 606230"/>
              <a:gd name="connsiteY133" fmla="*/ 520981 h 605181"/>
              <a:gd name="connsiteX134" fmla="*/ 86229 w 606230"/>
              <a:gd name="connsiteY134" fmla="*/ 519231 h 605181"/>
              <a:gd name="connsiteX135" fmla="*/ 84476 w 606230"/>
              <a:gd name="connsiteY135" fmla="*/ 514776 h 605181"/>
              <a:gd name="connsiteX136" fmla="*/ 86070 w 606230"/>
              <a:gd name="connsiteY136" fmla="*/ 460047 h 605181"/>
              <a:gd name="connsiteX137" fmla="*/ 33331 w 606230"/>
              <a:gd name="connsiteY137" fmla="*/ 444614 h 605181"/>
              <a:gd name="connsiteX138" fmla="*/ 29825 w 606230"/>
              <a:gd name="connsiteY138" fmla="*/ 441592 h 605181"/>
              <a:gd name="connsiteX139" fmla="*/ 29507 w 606230"/>
              <a:gd name="connsiteY139" fmla="*/ 436978 h 605181"/>
              <a:gd name="connsiteX140" fmla="*/ 47989 w 606230"/>
              <a:gd name="connsiteY140" fmla="*/ 385430 h 605181"/>
              <a:gd name="connsiteX141" fmla="*/ 2579 w 606230"/>
              <a:gd name="connsiteY141" fmla="*/ 354407 h 605181"/>
              <a:gd name="connsiteX142" fmla="*/ 30 w 606230"/>
              <a:gd name="connsiteY142" fmla="*/ 350429 h 605181"/>
              <a:gd name="connsiteX143" fmla="*/ 1305 w 606230"/>
              <a:gd name="connsiteY143" fmla="*/ 345974 h 605181"/>
              <a:gd name="connsiteX144" fmla="*/ 34924 w 606230"/>
              <a:gd name="connsiteY144" fmla="*/ 302541 h 605181"/>
              <a:gd name="connsiteX145" fmla="*/ 1305 w 606230"/>
              <a:gd name="connsiteY145" fmla="*/ 259267 h 605181"/>
              <a:gd name="connsiteX146" fmla="*/ 189 w 606230"/>
              <a:gd name="connsiteY146" fmla="*/ 254653 h 605181"/>
              <a:gd name="connsiteX147" fmla="*/ 2739 w 606230"/>
              <a:gd name="connsiteY147" fmla="*/ 250675 h 605181"/>
              <a:gd name="connsiteX148" fmla="*/ 47989 w 606230"/>
              <a:gd name="connsiteY148" fmla="*/ 219811 h 605181"/>
              <a:gd name="connsiteX149" fmla="*/ 29507 w 606230"/>
              <a:gd name="connsiteY149" fmla="*/ 168263 h 605181"/>
              <a:gd name="connsiteX150" fmla="*/ 29825 w 606230"/>
              <a:gd name="connsiteY150" fmla="*/ 163490 h 605181"/>
              <a:gd name="connsiteX151" fmla="*/ 33490 w 606230"/>
              <a:gd name="connsiteY151" fmla="*/ 160468 h 605181"/>
              <a:gd name="connsiteX152" fmla="*/ 86070 w 606230"/>
              <a:gd name="connsiteY152" fmla="*/ 145194 h 605181"/>
              <a:gd name="connsiteX153" fmla="*/ 84476 w 606230"/>
              <a:gd name="connsiteY153" fmla="*/ 90306 h 605181"/>
              <a:gd name="connsiteX154" fmla="*/ 86229 w 606230"/>
              <a:gd name="connsiteY154" fmla="*/ 86010 h 605181"/>
              <a:gd name="connsiteX155" fmla="*/ 90531 w 606230"/>
              <a:gd name="connsiteY155" fmla="*/ 84260 h 605181"/>
              <a:gd name="connsiteX156" fmla="*/ 145501 w 606230"/>
              <a:gd name="connsiteY156" fmla="*/ 85851 h 605181"/>
              <a:gd name="connsiteX157" fmla="*/ 160797 w 606230"/>
              <a:gd name="connsiteY157" fmla="*/ 33190 h 605181"/>
              <a:gd name="connsiteX158" fmla="*/ 163824 w 606230"/>
              <a:gd name="connsiteY158" fmla="*/ 29690 h 605181"/>
              <a:gd name="connsiteX159" fmla="*/ 168604 w 606230"/>
              <a:gd name="connsiteY159" fmla="*/ 29372 h 605181"/>
              <a:gd name="connsiteX160" fmla="*/ 220229 w 606230"/>
              <a:gd name="connsiteY160" fmla="*/ 47827 h 605181"/>
              <a:gd name="connsiteX161" fmla="*/ 251139 w 606230"/>
              <a:gd name="connsiteY161" fmla="*/ 2485 h 605181"/>
              <a:gd name="connsiteX162" fmla="*/ 255122 w 606230"/>
              <a:gd name="connsiteY162" fmla="*/ 98 h 60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06230" h="605181">
                <a:moveTo>
                  <a:pt x="303047" y="204501"/>
                </a:moveTo>
                <a:cubicBezTo>
                  <a:pt x="248869" y="204501"/>
                  <a:pt x="204889" y="248424"/>
                  <a:pt x="204889" y="302532"/>
                </a:cubicBezTo>
                <a:cubicBezTo>
                  <a:pt x="204889" y="356641"/>
                  <a:pt x="248869" y="400723"/>
                  <a:pt x="303047" y="400723"/>
                </a:cubicBezTo>
                <a:cubicBezTo>
                  <a:pt x="357224" y="400723"/>
                  <a:pt x="401363" y="356641"/>
                  <a:pt x="401363" y="302532"/>
                </a:cubicBezTo>
                <a:cubicBezTo>
                  <a:pt x="401363" y="248424"/>
                  <a:pt x="357224" y="204501"/>
                  <a:pt x="303047" y="204501"/>
                </a:cubicBezTo>
                <a:close/>
                <a:moveTo>
                  <a:pt x="303047" y="192565"/>
                </a:moveTo>
                <a:cubicBezTo>
                  <a:pt x="363917" y="192565"/>
                  <a:pt x="413314" y="241899"/>
                  <a:pt x="413314" y="302532"/>
                </a:cubicBezTo>
                <a:cubicBezTo>
                  <a:pt x="413314" y="363325"/>
                  <a:pt x="363917" y="412659"/>
                  <a:pt x="303047" y="412659"/>
                </a:cubicBezTo>
                <a:cubicBezTo>
                  <a:pt x="242336" y="412659"/>
                  <a:pt x="192938" y="363325"/>
                  <a:pt x="192938" y="302532"/>
                </a:cubicBezTo>
                <a:cubicBezTo>
                  <a:pt x="192938" y="241899"/>
                  <a:pt x="242336" y="192565"/>
                  <a:pt x="303047" y="192565"/>
                </a:cubicBezTo>
                <a:close/>
                <a:moveTo>
                  <a:pt x="303091" y="149809"/>
                </a:moveTo>
                <a:cubicBezTo>
                  <a:pt x="218803" y="149809"/>
                  <a:pt x="150129" y="218380"/>
                  <a:pt x="150129" y="302542"/>
                </a:cubicBezTo>
                <a:cubicBezTo>
                  <a:pt x="150129" y="386862"/>
                  <a:pt x="218803" y="455274"/>
                  <a:pt x="303091" y="455274"/>
                </a:cubicBezTo>
                <a:cubicBezTo>
                  <a:pt x="387538" y="455274"/>
                  <a:pt x="456052" y="386862"/>
                  <a:pt x="456052" y="302542"/>
                </a:cubicBezTo>
                <a:cubicBezTo>
                  <a:pt x="456052" y="218380"/>
                  <a:pt x="387538" y="149809"/>
                  <a:pt x="303091" y="149809"/>
                </a:cubicBezTo>
                <a:close/>
                <a:moveTo>
                  <a:pt x="303091" y="137877"/>
                </a:moveTo>
                <a:cubicBezTo>
                  <a:pt x="394071" y="137877"/>
                  <a:pt x="468002" y="211857"/>
                  <a:pt x="468002" y="302542"/>
                </a:cubicBezTo>
                <a:cubicBezTo>
                  <a:pt x="468002" y="393385"/>
                  <a:pt x="394071" y="467206"/>
                  <a:pt x="303091" y="467206"/>
                </a:cubicBezTo>
                <a:cubicBezTo>
                  <a:pt x="212270" y="467206"/>
                  <a:pt x="138179" y="393385"/>
                  <a:pt x="138179" y="302542"/>
                </a:cubicBezTo>
                <a:cubicBezTo>
                  <a:pt x="138179" y="211857"/>
                  <a:pt x="212270" y="137877"/>
                  <a:pt x="303091" y="137877"/>
                </a:cubicBezTo>
                <a:close/>
                <a:moveTo>
                  <a:pt x="257512" y="14417"/>
                </a:moveTo>
                <a:lnTo>
                  <a:pt x="227558" y="58328"/>
                </a:lnTo>
                <a:cubicBezTo>
                  <a:pt x="225964" y="60555"/>
                  <a:pt x="223097" y="61510"/>
                  <a:pt x="220547" y="60555"/>
                </a:cubicBezTo>
                <a:lnTo>
                  <a:pt x="170516" y="42577"/>
                </a:lnTo>
                <a:lnTo>
                  <a:pt x="155539" y="93647"/>
                </a:lnTo>
                <a:cubicBezTo>
                  <a:pt x="154902" y="96193"/>
                  <a:pt x="152671" y="97943"/>
                  <a:pt x="149644" y="97943"/>
                </a:cubicBezTo>
                <a:lnTo>
                  <a:pt x="96586" y="96352"/>
                </a:lnTo>
                <a:lnTo>
                  <a:pt x="98179" y="149331"/>
                </a:lnTo>
                <a:cubicBezTo>
                  <a:pt x="98179" y="152036"/>
                  <a:pt x="96426" y="154581"/>
                  <a:pt x="93877" y="155217"/>
                </a:cubicBezTo>
                <a:lnTo>
                  <a:pt x="42891" y="170173"/>
                </a:lnTo>
                <a:lnTo>
                  <a:pt x="60736" y="220129"/>
                </a:lnTo>
                <a:cubicBezTo>
                  <a:pt x="61692" y="222674"/>
                  <a:pt x="60736" y="225538"/>
                  <a:pt x="58505" y="226970"/>
                </a:cubicBezTo>
                <a:lnTo>
                  <a:pt x="14529" y="256880"/>
                </a:lnTo>
                <a:lnTo>
                  <a:pt x="47033" y="298882"/>
                </a:lnTo>
                <a:cubicBezTo>
                  <a:pt x="48786" y="301109"/>
                  <a:pt x="48786" y="304132"/>
                  <a:pt x="47033" y="306200"/>
                </a:cubicBezTo>
                <a:lnTo>
                  <a:pt x="14529" y="348202"/>
                </a:lnTo>
                <a:lnTo>
                  <a:pt x="58505" y="378112"/>
                </a:lnTo>
                <a:cubicBezTo>
                  <a:pt x="60736" y="379703"/>
                  <a:pt x="61692" y="382567"/>
                  <a:pt x="60736" y="385112"/>
                </a:cubicBezTo>
                <a:lnTo>
                  <a:pt x="42891" y="435069"/>
                </a:lnTo>
                <a:lnTo>
                  <a:pt x="93877" y="449865"/>
                </a:lnTo>
                <a:cubicBezTo>
                  <a:pt x="96426" y="450660"/>
                  <a:pt x="98179" y="453046"/>
                  <a:pt x="98179" y="455751"/>
                </a:cubicBezTo>
                <a:lnTo>
                  <a:pt x="96586" y="508889"/>
                </a:lnTo>
                <a:lnTo>
                  <a:pt x="149644" y="507298"/>
                </a:lnTo>
                <a:cubicBezTo>
                  <a:pt x="152512" y="507298"/>
                  <a:pt x="154902" y="508889"/>
                  <a:pt x="155539" y="511594"/>
                </a:cubicBezTo>
                <a:lnTo>
                  <a:pt x="170516" y="562505"/>
                </a:lnTo>
                <a:lnTo>
                  <a:pt x="220547" y="544527"/>
                </a:lnTo>
                <a:cubicBezTo>
                  <a:pt x="223097" y="543732"/>
                  <a:pt x="225964" y="544527"/>
                  <a:pt x="227558" y="546754"/>
                </a:cubicBezTo>
                <a:lnTo>
                  <a:pt x="257353" y="590665"/>
                </a:lnTo>
                <a:lnTo>
                  <a:pt x="299417" y="558209"/>
                </a:lnTo>
                <a:cubicBezTo>
                  <a:pt x="300532" y="557414"/>
                  <a:pt x="301807" y="556937"/>
                  <a:pt x="303082" y="556937"/>
                </a:cubicBezTo>
                <a:cubicBezTo>
                  <a:pt x="304356" y="556937"/>
                  <a:pt x="305631" y="557414"/>
                  <a:pt x="306746" y="558209"/>
                </a:cubicBezTo>
                <a:lnTo>
                  <a:pt x="348810" y="590665"/>
                </a:lnTo>
                <a:lnTo>
                  <a:pt x="378765" y="546754"/>
                </a:lnTo>
                <a:cubicBezTo>
                  <a:pt x="380358" y="544527"/>
                  <a:pt x="383226" y="543732"/>
                  <a:pt x="385775" y="544527"/>
                </a:cubicBezTo>
                <a:lnTo>
                  <a:pt x="435806" y="562505"/>
                </a:lnTo>
                <a:lnTo>
                  <a:pt x="450624" y="511594"/>
                </a:lnTo>
                <a:cubicBezTo>
                  <a:pt x="451420" y="508889"/>
                  <a:pt x="453651" y="507298"/>
                  <a:pt x="456519" y="507298"/>
                </a:cubicBezTo>
                <a:lnTo>
                  <a:pt x="509736" y="508889"/>
                </a:lnTo>
                <a:lnTo>
                  <a:pt x="508143" y="455751"/>
                </a:lnTo>
                <a:cubicBezTo>
                  <a:pt x="507984" y="453046"/>
                  <a:pt x="509736" y="450660"/>
                  <a:pt x="512445" y="449865"/>
                </a:cubicBezTo>
                <a:lnTo>
                  <a:pt x="563431" y="435069"/>
                </a:lnTo>
                <a:lnTo>
                  <a:pt x="545427" y="385112"/>
                </a:lnTo>
                <a:cubicBezTo>
                  <a:pt x="544630" y="382567"/>
                  <a:pt x="545427" y="379703"/>
                  <a:pt x="547657" y="378112"/>
                </a:cubicBezTo>
                <a:lnTo>
                  <a:pt x="591633" y="348202"/>
                </a:lnTo>
                <a:lnTo>
                  <a:pt x="559129" y="306200"/>
                </a:lnTo>
                <a:cubicBezTo>
                  <a:pt x="557536" y="304132"/>
                  <a:pt x="557536" y="301109"/>
                  <a:pt x="559129" y="298882"/>
                </a:cubicBezTo>
                <a:lnTo>
                  <a:pt x="591633" y="256880"/>
                </a:lnTo>
                <a:lnTo>
                  <a:pt x="547657" y="226970"/>
                </a:lnTo>
                <a:cubicBezTo>
                  <a:pt x="545427" y="225538"/>
                  <a:pt x="544630" y="222674"/>
                  <a:pt x="545427" y="220129"/>
                </a:cubicBezTo>
                <a:lnTo>
                  <a:pt x="563431" y="170173"/>
                </a:lnTo>
                <a:lnTo>
                  <a:pt x="512445" y="155217"/>
                </a:lnTo>
                <a:cubicBezTo>
                  <a:pt x="509736" y="154581"/>
                  <a:pt x="507984" y="152036"/>
                  <a:pt x="508143" y="149331"/>
                </a:cubicBezTo>
                <a:lnTo>
                  <a:pt x="509736" y="96352"/>
                </a:lnTo>
                <a:lnTo>
                  <a:pt x="456519" y="97943"/>
                </a:lnTo>
                <a:cubicBezTo>
                  <a:pt x="453492" y="97943"/>
                  <a:pt x="451420" y="96193"/>
                  <a:pt x="450624" y="93647"/>
                </a:cubicBezTo>
                <a:lnTo>
                  <a:pt x="435806" y="42577"/>
                </a:lnTo>
                <a:lnTo>
                  <a:pt x="385775" y="60555"/>
                </a:lnTo>
                <a:cubicBezTo>
                  <a:pt x="383226" y="61510"/>
                  <a:pt x="380358" y="60555"/>
                  <a:pt x="378765" y="58328"/>
                </a:cubicBezTo>
                <a:lnTo>
                  <a:pt x="348810" y="14417"/>
                </a:lnTo>
                <a:lnTo>
                  <a:pt x="306746" y="46873"/>
                </a:lnTo>
                <a:cubicBezTo>
                  <a:pt x="304675" y="48623"/>
                  <a:pt x="301648" y="48623"/>
                  <a:pt x="299417" y="46873"/>
                </a:cubicBezTo>
                <a:close/>
                <a:moveTo>
                  <a:pt x="255122" y="98"/>
                </a:moveTo>
                <a:cubicBezTo>
                  <a:pt x="256716" y="-220"/>
                  <a:pt x="258468" y="257"/>
                  <a:pt x="259743" y="1212"/>
                </a:cubicBezTo>
                <a:lnTo>
                  <a:pt x="303082" y="34781"/>
                </a:lnTo>
                <a:lnTo>
                  <a:pt x="346579" y="1212"/>
                </a:lnTo>
                <a:cubicBezTo>
                  <a:pt x="347854" y="257"/>
                  <a:pt x="349447" y="-220"/>
                  <a:pt x="351200" y="98"/>
                </a:cubicBezTo>
                <a:cubicBezTo>
                  <a:pt x="352793" y="257"/>
                  <a:pt x="354227" y="1212"/>
                  <a:pt x="355183" y="2485"/>
                </a:cubicBezTo>
                <a:lnTo>
                  <a:pt x="386094" y="47827"/>
                </a:lnTo>
                <a:lnTo>
                  <a:pt x="437718" y="29372"/>
                </a:lnTo>
                <a:cubicBezTo>
                  <a:pt x="439311" y="28736"/>
                  <a:pt x="440904" y="28895"/>
                  <a:pt x="442498" y="29690"/>
                </a:cubicBezTo>
                <a:cubicBezTo>
                  <a:pt x="443932" y="30327"/>
                  <a:pt x="445047" y="31758"/>
                  <a:pt x="445525" y="33190"/>
                </a:cubicBezTo>
                <a:lnTo>
                  <a:pt x="460821" y="85851"/>
                </a:lnTo>
                <a:lnTo>
                  <a:pt x="515632" y="84260"/>
                </a:lnTo>
                <a:cubicBezTo>
                  <a:pt x="517544" y="84260"/>
                  <a:pt x="518978" y="84897"/>
                  <a:pt x="520093" y="86010"/>
                </a:cubicBezTo>
                <a:cubicBezTo>
                  <a:pt x="521208" y="87124"/>
                  <a:pt x="521846" y="88715"/>
                  <a:pt x="521846" y="90306"/>
                </a:cubicBezTo>
                <a:lnTo>
                  <a:pt x="520093" y="145194"/>
                </a:lnTo>
                <a:lnTo>
                  <a:pt x="572832" y="160468"/>
                </a:lnTo>
                <a:cubicBezTo>
                  <a:pt x="574425" y="160945"/>
                  <a:pt x="575700" y="162059"/>
                  <a:pt x="576497" y="163490"/>
                </a:cubicBezTo>
                <a:cubicBezTo>
                  <a:pt x="577134" y="164922"/>
                  <a:pt x="577293" y="166672"/>
                  <a:pt x="576815" y="168263"/>
                </a:cubicBezTo>
                <a:lnTo>
                  <a:pt x="558173" y="219811"/>
                </a:lnTo>
                <a:lnTo>
                  <a:pt x="603583" y="250675"/>
                </a:lnTo>
                <a:cubicBezTo>
                  <a:pt x="605017" y="251630"/>
                  <a:pt x="605814" y="253062"/>
                  <a:pt x="606133" y="254653"/>
                </a:cubicBezTo>
                <a:cubicBezTo>
                  <a:pt x="606451" y="256244"/>
                  <a:pt x="605973" y="257994"/>
                  <a:pt x="605017" y="259267"/>
                </a:cubicBezTo>
                <a:lnTo>
                  <a:pt x="571398" y="302541"/>
                </a:lnTo>
                <a:lnTo>
                  <a:pt x="605017" y="345974"/>
                </a:lnTo>
                <a:cubicBezTo>
                  <a:pt x="605973" y="347247"/>
                  <a:pt x="606451" y="348838"/>
                  <a:pt x="606133" y="350588"/>
                </a:cubicBezTo>
                <a:cubicBezTo>
                  <a:pt x="605814" y="352179"/>
                  <a:pt x="605017" y="353611"/>
                  <a:pt x="603583" y="354566"/>
                </a:cubicBezTo>
                <a:lnTo>
                  <a:pt x="558173" y="385430"/>
                </a:lnTo>
                <a:lnTo>
                  <a:pt x="576815" y="436978"/>
                </a:lnTo>
                <a:cubicBezTo>
                  <a:pt x="577293" y="438569"/>
                  <a:pt x="577293" y="440160"/>
                  <a:pt x="576497" y="441751"/>
                </a:cubicBezTo>
                <a:cubicBezTo>
                  <a:pt x="575700" y="443182"/>
                  <a:pt x="574425" y="444296"/>
                  <a:pt x="572832" y="444773"/>
                </a:cubicBezTo>
                <a:lnTo>
                  <a:pt x="520093" y="460047"/>
                </a:lnTo>
                <a:lnTo>
                  <a:pt x="521846" y="514776"/>
                </a:lnTo>
                <a:cubicBezTo>
                  <a:pt x="521846" y="516526"/>
                  <a:pt x="521208" y="518117"/>
                  <a:pt x="520093" y="519231"/>
                </a:cubicBezTo>
                <a:cubicBezTo>
                  <a:pt x="518818" y="520344"/>
                  <a:pt x="517384" y="520981"/>
                  <a:pt x="515632" y="520981"/>
                </a:cubicBezTo>
                <a:lnTo>
                  <a:pt x="460821" y="519231"/>
                </a:lnTo>
                <a:lnTo>
                  <a:pt x="445525" y="571892"/>
                </a:lnTo>
                <a:cubicBezTo>
                  <a:pt x="445047" y="573483"/>
                  <a:pt x="443932" y="574755"/>
                  <a:pt x="442498" y="575551"/>
                </a:cubicBezTo>
                <a:cubicBezTo>
                  <a:pt x="440904" y="576187"/>
                  <a:pt x="439311" y="576346"/>
                  <a:pt x="437718" y="575869"/>
                </a:cubicBezTo>
                <a:lnTo>
                  <a:pt x="386094" y="557255"/>
                </a:lnTo>
                <a:lnTo>
                  <a:pt x="355024" y="602597"/>
                </a:lnTo>
                <a:cubicBezTo>
                  <a:pt x="354227" y="604029"/>
                  <a:pt x="352793" y="604825"/>
                  <a:pt x="351200" y="605143"/>
                </a:cubicBezTo>
                <a:cubicBezTo>
                  <a:pt x="350881" y="605143"/>
                  <a:pt x="350403" y="605143"/>
                  <a:pt x="350244" y="605143"/>
                </a:cubicBezTo>
                <a:cubicBezTo>
                  <a:pt x="348810" y="605143"/>
                  <a:pt x="347535" y="604825"/>
                  <a:pt x="346579" y="604029"/>
                </a:cubicBezTo>
                <a:lnTo>
                  <a:pt x="303082" y="570460"/>
                </a:lnTo>
                <a:lnTo>
                  <a:pt x="259743" y="603870"/>
                </a:lnTo>
                <a:cubicBezTo>
                  <a:pt x="258309" y="604984"/>
                  <a:pt x="256716" y="605302"/>
                  <a:pt x="255122" y="605143"/>
                </a:cubicBezTo>
                <a:cubicBezTo>
                  <a:pt x="253529" y="604825"/>
                  <a:pt x="252095" y="603870"/>
                  <a:pt x="251139" y="602597"/>
                </a:cubicBezTo>
                <a:lnTo>
                  <a:pt x="220229" y="557255"/>
                </a:lnTo>
                <a:lnTo>
                  <a:pt x="168445" y="575710"/>
                </a:lnTo>
                <a:cubicBezTo>
                  <a:pt x="167011" y="576346"/>
                  <a:pt x="165258" y="576187"/>
                  <a:pt x="163824" y="575551"/>
                </a:cubicBezTo>
                <a:cubicBezTo>
                  <a:pt x="162390" y="574755"/>
                  <a:pt x="161275" y="573483"/>
                  <a:pt x="160797" y="571892"/>
                </a:cubicBezTo>
                <a:lnTo>
                  <a:pt x="145342" y="519231"/>
                </a:lnTo>
                <a:lnTo>
                  <a:pt x="90531" y="520981"/>
                </a:lnTo>
                <a:cubicBezTo>
                  <a:pt x="88938" y="520981"/>
                  <a:pt x="87344" y="520344"/>
                  <a:pt x="86229" y="519231"/>
                </a:cubicBezTo>
                <a:cubicBezTo>
                  <a:pt x="84954" y="517958"/>
                  <a:pt x="84317" y="516526"/>
                  <a:pt x="84476" y="514776"/>
                </a:cubicBezTo>
                <a:lnTo>
                  <a:pt x="86070" y="460047"/>
                </a:lnTo>
                <a:lnTo>
                  <a:pt x="33331" y="444614"/>
                </a:lnTo>
                <a:cubicBezTo>
                  <a:pt x="31737" y="444137"/>
                  <a:pt x="30463" y="443182"/>
                  <a:pt x="29825" y="441592"/>
                </a:cubicBezTo>
                <a:cubicBezTo>
                  <a:pt x="29029" y="440160"/>
                  <a:pt x="28869" y="438410"/>
                  <a:pt x="29507" y="436978"/>
                </a:cubicBezTo>
                <a:lnTo>
                  <a:pt x="47989" y="385430"/>
                </a:lnTo>
                <a:lnTo>
                  <a:pt x="2579" y="354407"/>
                </a:lnTo>
                <a:cubicBezTo>
                  <a:pt x="1305" y="353611"/>
                  <a:pt x="349" y="352179"/>
                  <a:pt x="30" y="350429"/>
                </a:cubicBezTo>
                <a:cubicBezTo>
                  <a:pt x="-129" y="348838"/>
                  <a:pt x="349" y="347247"/>
                  <a:pt x="1305" y="345974"/>
                </a:cubicBezTo>
                <a:lnTo>
                  <a:pt x="34924" y="302541"/>
                </a:lnTo>
                <a:lnTo>
                  <a:pt x="1305" y="259267"/>
                </a:lnTo>
                <a:cubicBezTo>
                  <a:pt x="349" y="257994"/>
                  <a:pt x="-129" y="256244"/>
                  <a:pt x="189" y="254653"/>
                </a:cubicBezTo>
                <a:cubicBezTo>
                  <a:pt x="349" y="253062"/>
                  <a:pt x="1305" y="251630"/>
                  <a:pt x="2739" y="250675"/>
                </a:cubicBezTo>
                <a:lnTo>
                  <a:pt x="47989" y="219811"/>
                </a:lnTo>
                <a:lnTo>
                  <a:pt x="29507" y="168263"/>
                </a:lnTo>
                <a:cubicBezTo>
                  <a:pt x="28869" y="166672"/>
                  <a:pt x="29029" y="164922"/>
                  <a:pt x="29825" y="163490"/>
                </a:cubicBezTo>
                <a:cubicBezTo>
                  <a:pt x="30463" y="162059"/>
                  <a:pt x="31897" y="160945"/>
                  <a:pt x="33490" y="160468"/>
                </a:cubicBezTo>
                <a:lnTo>
                  <a:pt x="86070" y="145194"/>
                </a:lnTo>
                <a:lnTo>
                  <a:pt x="84476" y="90306"/>
                </a:lnTo>
                <a:cubicBezTo>
                  <a:pt x="84476" y="88715"/>
                  <a:pt x="84954" y="87124"/>
                  <a:pt x="86229" y="86010"/>
                </a:cubicBezTo>
                <a:cubicBezTo>
                  <a:pt x="87344" y="84897"/>
                  <a:pt x="88778" y="84419"/>
                  <a:pt x="90531" y="84260"/>
                </a:cubicBezTo>
                <a:lnTo>
                  <a:pt x="145501" y="85851"/>
                </a:lnTo>
                <a:lnTo>
                  <a:pt x="160797" y="33190"/>
                </a:lnTo>
                <a:cubicBezTo>
                  <a:pt x="161275" y="31758"/>
                  <a:pt x="162390" y="30327"/>
                  <a:pt x="163824" y="29690"/>
                </a:cubicBezTo>
                <a:cubicBezTo>
                  <a:pt x="165258" y="28895"/>
                  <a:pt x="167011" y="28736"/>
                  <a:pt x="168604" y="29372"/>
                </a:cubicBezTo>
                <a:lnTo>
                  <a:pt x="220229" y="47827"/>
                </a:lnTo>
                <a:lnTo>
                  <a:pt x="251139" y="2485"/>
                </a:lnTo>
                <a:cubicBezTo>
                  <a:pt x="252095" y="1212"/>
                  <a:pt x="253529" y="257"/>
                  <a:pt x="255122" y="98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5" name="iconfont-11253-5330515"/>
          <p:cNvSpPr>
            <a:spLocks noChangeAspect="1"/>
          </p:cNvSpPr>
          <p:nvPr/>
        </p:nvSpPr>
        <p:spPr bwMode="auto">
          <a:xfrm>
            <a:off x="823168" y="2122126"/>
            <a:ext cx="263444" cy="364285"/>
          </a:xfrm>
          <a:custGeom>
            <a:avLst/>
            <a:gdLst>
              <a:gd name="T0" fmla="*/ 7232 w 7232"/>
              <a:gd name="T1" fmla="*/ 3121 h 10000"/>
              <a:gd name="T2" fmla="*/ 7111 w 7232"/>
              <a:gd name="T3" fmla="*/ 3910 h 10000"/>
              <a:gd name="T4" fmla="*/ 6839 w 7232"/>
              <a:gd name="T5" fmla="*/ 4509 h 10000"/>
              <a:gd name="T6" fmla="*/ 6407 w 7232"/>
              <a:gd name="T7" fmla="*/ 4974 h 10000"/>
              <a:gd name="T8" fmla="*/ 5959 w 7232"/>
              <a:gd name="T9" fmla="*/ 5314 h 10000"/>
              <a:gd name="T10" fmla="*/ 5482 w 7232"/>
              <a:gd name="T11" fmla="*/ 5591 h 10000"/>
              <a:gd name="T12" fmla="*/ 4946 w 7232"/>
              <a:gd name="T13" fmla="*/ 6099 h 10000"/>
              <a:gd name="T14" fmla="*/ 4731 w 7232"/>
              <a:gd name="T15" fmla="*/ 6624 h 10000"/>
              <a:gd name="T16" fmla="*/ 4637 w 7232"/>
              <a:gd name="T17" fmla="*/ 6879 h 10000"/>
              <a:gd name="T18" fmla="*/ 4418 w 7232"/>
              <a:gd name="T19" fmla="*/ 7000 h 10000"/>
              <a:gd name="T20" fmla="*/ 2543 w 7232"/>
              <a:gd name="T21" fmla="*/ 7000 h 10000"/>
              <a:gd name="T22" fmla="*/ 2345 w 7232"/>
              <a:gd name="T23" fmla="*/ 6855 h 10000"/>
              <a:gd name="T24" fmla="*/ 2262 w 7232"/>
              <a:gd name="T25" fmla="*/ 6563 h 10000"/>
              <a:gd name="T26" fmla="*/ 2262 w 7232"/>
              <a:gd name="T27" fmla="*/ 6213 h 10000"/>
              <a:gd name="T28" fmla="*/ 2770 w 7232"/>
              <a:gd name="T29" fmla="*/ 4990 h 10000"/>
              <a:gd name="T30" fmla="*/ 3887 w 7232"/>
              <a:gd name="T31" fmla="*/ 4141 h 10000"/>
              <a:gd name="T32" fmla="*/ 4543 w 7232"/>
              <a:gd name="T33" fmla="*/ 3704 h 10000"/>
              <a:gd name="T34" fmla="*/ 4740 w 7232"/>
              <a:gd name="T35" fmla="*/ 3110 h 10000"/>
              <a:gd name="T36" fmla="*/ 4376 w 7232"/>
              <a:gd name="T37" fmla="*/ 2531 h 10000"/>
              <a:gd name="T38" fmla="*/ 3536 w 7232"/>
              <a:gd name="T39" fmla="*/ 2281 h 10000"/>
              <a:gd name="T40" fmla="*/ 2691 w 7232"/>
              <a:gd name="T41" fmla="*/ 2508 h 10000"/>
              <a:gd name="T42" fmla="*/ 1855 w 7232"/>
              <a:gd name="T43" fmla="*/ 3406 h 10000"/>
              <a:gd name="T44" fmla="*/ 1614 w 7232"/>
              <a:gd name="T45" fmla="*/ 3531 h 10000"/>
              <a:gd name="T46" fmla="*/ 1417 w 7232"/>
              <a:gd name="T47" fmla="*/ 3469 h 10000"/>
              <a:gd name="T48" fmla="*/ 135 w 7232"/>
              <a:gd name="T49" fmla="*/ 2493 h 10000"/>
              <a:gd name="T50" fmla="*/ 14 w 7232"/>
              <a:gd name="T51" fmla="*/ 2296 h 10000"/>
              <a:gd name="T52" fmla="*/ 56 w 7232"/>
              <a:gd name="T53" fmla="*/ 2078 h 10000"/>
              <a:gd name="T54" fmla="*/ 3684 w 7232"/>
              <a:gd name="T55" fmla="*/ 0 h 10000"/>
              <a:gd name="T56" fmla="*/ 4942 w 7232"/>
              <a:gd name="T57" fmla="*/ 241 h 10000"/>
              <a:gd name="T58" fmla="*/ 6084 w 7232"/>
              <a:gd name="T59" fmla="*/ 890 h 10000"/>
              <a:gd name="T60" fmla="*/ 6912 w 7232"/>
              <a:gd name="T61" fmla="*/ 1886 h 10000"/>
              <a:gd name="T62" fmla="*/ 7232 w 7232"/>
              <a:gd name="T63" fmla="*/ 3121 h 10000"/>
              <a:gd name="T64" fmla="*/ 4764 w 7232"/>
              <a:gd name="T65" fmla="*/ 7813 h 10000"/>
              <a:gd name="T66" fmla="*/ 4764 w 7232"/>
              <a:gd name="T67" fmla="*/ 9688 h 10000"/>
              <a:gd name="T68" fmla="*/ 4670 w 7232"/>
              <a:gd name="T69" fmla="*/ 9906 h 10000"/>
              <a:gd name="T70" fmla="*/ 4451 w 7232"/>
              <a:gd name="T71" fmla="*/ 10000 h 10000"/>
              <a:gd name="T72" fmla="*/ 2575 w 7232"/>
              <a:gd name="T73" fmla="*/ 10000 h 10000"/>
              <a:gd name="T74" fmla="*/ 2356 w 7232"/>
              <a:gd name="T75" fmla="*/ 9906 h 10000"/>
              <a:gd name="T76" fmla="*/ 2262 w 7232"/>
              <a:gd name="T77" fmla="*/ 9688 h 10000"/>
              <a:gd name="T78" fmla="*/ 2262 w 7232"/>
              <a:gd name="T79" fmla="*/ 7813 h 10000"/>
              <a:gd name="T80" fmla="*/ 2356 w 7232"/>
              <a:gd name="T81" fmla="*/ 7594 h 10000"/>
              <a:gd name="T82" fmla="*/ 2575 w 7232"/>
              <a:gd name="T83" fmla="*/ 7500 h 10000"/>
              <a:gd name="T84" fmla="*/ 4451 w 7232"/>
              <a:gd name="T85" fmla="*/ 7500 h 10000"/>
              <a:gd name="T86" fmla="*/ 4670 w 7232"/>
              <a:gd name="T87" fmla="*/ 7594 h 10000"/>
              <a:gd name="T88" fmla="*/ 4764 w 7232"/>
              <a:gd name="T89" fmla="*/ 7813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32" h="10000">
                <a:moveTo>
                  <a:pt x="7232" y="3121"/>
                </a:moveTo>
                <a:cubicBezTo>
                  <a:pt x="7232" y="3403"/>
                  <a:pt x="7191" y="3665"/>
                  <a:pt x="7111" y="3910"/>
                </a:cubicBezTo>
                <a:cubicBezTo>
                  <a:pt x="7031" y="4155"/>
                  <a:pt x="6939" y="4354"/>
                  <a:pt x="6839" y="4509"/>
                </a:cubicBezTo>
                <a:cubicBezTo>
                  <a:pt x="6736" y="4664"/>
                  <a:pt x="6594" y="4818"/>
                  <a:pt x="6407" y="4974"/>
                </a:cubicBezTo>
                <a:cubicBezTo>
                  <a:pt x="6221" y="5130"/>
                  <a:pt x="6072" y="5244"/>
                  <a:pt x="5959" y="5314"/>
                </a:cubicBezTo>
                <a:cubicBezTo>
                  <a:pt x="5844" y="5385"/>
                  <a:pt x="5686" y="5476"/>
                  <a:pt x="5482" y="5591"/>
                </a:cubicBezTo>
                <a:cubicBezTo>
                  <a:pt x="5268" y="5711"/>
                  <a:pt x="5090" y="5880"/>
                  <a:pt x="4946" y="6099"/>
                </a:cubicBezTo>
                <a:cubicBezTo>
                  <a:pt x="4804" y="6318"/>
                  <a:pt x="4731" y="6491"/>
                  <a:pt x="4731" y="6624"/>
                </a:cubicBezTo>
                <a:cubicBezTo>
                  <a:pt x="4731" y="6713"/>
                  <a:pt x="4700" y="6796"/>
                  <a:pt x="4637" y="6879"/>
                </a:cubicBezTo>
                <a:cubicBezTo>
                  <a:pt x="4575" y="6959"/>
                  <a:pt x="4502" y="7000"/>
                  <a:pt x="4418" y="7000"/>
                </a:cubicBezTo>
                <a:lnTo>
                  <a:pt x="2543" y="7000"/>
                </a:lnTo>
                <a:cubicBezTo>
                  <a:pt x="2465" y="7000"/>
                  <a:pt x="2398" y="6953"/>
                  <a:pt x="2345" y="6855"/>
                </a:cubicBezTo>
                <a:cubicBezTo>
                  <a:pt x="2291" y="6758"/>
                  <a:pt x="2262" y="6661"/>
                  <a:pt x="2262" y="6563"/>
                </a:cubicBezTo>
                <a:lnTo>
                  <a:pt x="2262" y="6213"/>
                </a:lnTo>
                <a:cubicBezTo>
                  <a:pt x="2262" y="5780"/>
                  <a:pt x="2431" y="5373"/>
                  <a:pt x="2770" y="4990"/>
                </a:cubicBezTo>
                <a:cubicBezTo>
                  <a:pt x="3109" y="4608"/>
                  <a:pt x="3481" y="4324"/>
                  <a:pt x="3887" y="4141"/>
                </a:cubicBezTo>
                <a:cubicBezTo>
                  <a:pt x="4195" y="4000"/>
                  <a:pt x="4414" y="3855"/>
                  <a:pt x="4543" y="3704"/>
                </a:cubicBezTo>
                <a:cubicBezTo>
                  <a:pt x="4673" y="3553"/>
                  <a:pt x="4740" y="3355"/>
                  <a:pt x="4740" y="3110"/>
                </a:cubicBezTo>
                <a:cubicBezTo>
                  <a:pt x="4740" y="2891"/>
                  <a:pt x="4618" y="2699"/>
                  <a:pt x="4376" y="2531"/>
                </a:cubicBezTo>
                <a:cubicBezTo>
                  <a:pt x="4135" y="2365"/>
                  <a:pt x="3854" y="2281"/>
                  <a:pt x="3536" y="2281"/>
                </a:cubicBezTo>
                <a:cubicBezTo>
                  <a:pt x="3197" y="2281"/>
                  <a:pt x="2916" y="2356"/>
                  <a:pt x="2691" y="2508"/>
                </a:cubicBezTo>
                <a:cubicBezTo>
                  <a:pt x="2509" y="2638"/>
                  <a:pt x="2229" y="2939"/>
                  <a:pt x="1855" y="3406"/>
                </a:cubicBezTo>
                <a:cubicBezTo>
                  <a:pt x="1787" y="3490"/>
                  <a:pt x="1707" y="3531"/>
                  <a:pt x="1614" y="3531"/>
                </a:cubicBezTo>
                <a:cubicBezTo>
                  <a:pt x="1551" y="3531"/>
                  <a:pt x="1485" y="3510"/>
                  <a:pt x="1417" y="3469"/>
                </a:cubicBezTo>
                <a:lnTo>
                  <a:pt x="135" y="2493"/>
                </a:lnTo>
                <a:cubicBezTo>
                  <a:pt x="67" y="2440"/>
                  <a:pt x="26" y="2376"/>
                  <a:pt x="14" y="2296"/>
                </a:cubicBezTo>
                <a:cubicBezTo>
                  <a:pt x="0" y="2218"/>
                  <a:pt x="15" y="2145"/>
                  <a:pt x="56" y="2078"/>
                </a:cubicBezTo>
                <a:cubicBezTo>
                  <a:pt x="890" y="694"/>
                  <a:pt x="2100" y="0"/>
                  <a:pt x="3684" y="0"/>
                </a:cubicBezTo>
                <a:cubicBezTo>
                  <a:pt x="4101" y="0"/>
                  <a:pt x="4520" y="80"/>
                  <a:pt x="4942" y="241"/>
                </a:cubicBezTo>
                <a:cubicBezTo>
                  <a:pt x="5365" y="403"/>
                  <a:pt x="5745" y="619"/>
                  <a:pt x="6084" y="890"/>
                </a:cubicBezTo>
                <a:cubicBezTo>
                  <a:pt x="6422" y="1161"/>
                  <a:pt x="6699" y="1494"/>
                  <a:pt x="6912" y="1886"/>
                </a:cubicBezTo>
                <a:cubicBezTo>
                  <a:pt x="7126" y="2276"/>
                  <a:pt x="7232" y="2690"/>
                  <a:pt x="7232" y="3121"/>
                </a:cubicBezTo>
                <a:close/>
                <a:moveTo>
                  <a:pt x="4764" y="7813"/>
                </a:moveTo>
                <a:lnTo>
                  <a:pt x="4764" y="9688"/>
                </a:lnTo>
                <a:cubicBezTo>
                  <a:pt x="4764" y="9771"/>
                  <a:pt x="4732" y="9844"/>
                  <a:pt x="4670" y="9906"/>
                </a:cubicBezTo>
                <a:cubicBezTo>
                  <a:pt x="4607" y="9969"/>
                  <a:pt x="4535" y="10000"/>
                  <a:pt x="4451" y="10000"/>
                </a:cubicBezTo>
                <a:lnTo>
                  <a:pt x="2575" y="10000"/>
                </a:lnTo>
                <a:cubicBezTo>
                  <a:pt x="2491" y="10000"/>
                  <a:pt x="2419" y="9969"/>
                  <a:pt x="2356" y="9906"/>
                </a:cubicBezTo>
                <a:cubicBezTo>
                  <a:pt x="2294" y="9844"/>
                  <a:pt x="2262" y="9771"/>
                  <a:pt x="2262" y="9688"/>
                </a:cubicBezTo>
                <a:lnTo>
                  <a:pt x="2262" y="7813"/>
                </a:lnTo>
                <a:cubicBezTo>
                  <a:pt x="2262" y="7729"/>
                  <a:pt x="2294" y="7656"/>
                  <a:pt x="2356" y="7594"/>
                </a:cubicBezTo>
                <a:cubicBezTo>
                  <a:pt x="2419" y="7531"/>
                  <a:pt x="2491" y="7500"/>
                  <a:pt x="2575" y="7500"/>
                </a:cubicBezTo>
                <a:lnTo>
                  <a:pt x="4451" y="7500"/>
                </a:lnTo>
                <a:cubicBezTo>
                  <a:pt x="4535" y="7500"/>
                  <a:pt x="4607" y="7531"/>
                  <a:pt x="4670" y="7594"/>
                </a:cubicBezTo>
                <a:cubicBezTo>
                  <a:pt x="4732" y="7656"/>
                  <a:pt x="4764" y="7728"/>
                  <a:pt x="4764" y="7813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8" name="iconfont-11253-5330437"/>
          <p:cNvSpPr>
            <a:spLocks noChangeAspect="1"/>
          </p:cNvSpPr>
          <p:nvPr/>
        </p:nvSpPr>
        <p:spPr bwMode="auto">
          <a:xfrm>
            <a:off x="903134" y="3406418"/>
            <a:ext cx="120811" cy="381841"/>
          </a:xfrm>
          <a:custGeom>
            <a:avLst/>
            <a:gdLst>
              <a:gd name="T0" fmla="*/ 3160 w 3164"/>
              <a:gd name="T1" fmla="*/ 455 h 10001"/>
              <a:gd name="T2" fmla="*/ 2961 w 3164"/>
              <a:gd name="T3" fmla="*/ 5911 h 10001"/>
              <a:gd name="T4" fmla="*/ 2816 w 3164"/>
              <a:gd name="T5" fmla="*/ 6231 h 10001"/>
              <a:gd name="T6" fmla="*/ 2493 w 3164"/>
              <a:gd name="T7" fmla="*/ 6366 h 10001"/>
              <a:gd name="T8" fmla="*/ 672 w 3164"/>
              <a:gd name="T9" fmla="*/ 6366 h 10001"/>
              <a:gd name="T10" fmla="*/ 350 w 3164"/>
              <a:gd name="T11" fmla="*/ 6231 h 10001"/>
              <a:gd name="T12" fmla="*/ 204 w 3164"/>
              <a:gd name="T13" fmla="*/ 5911 h 10001"/>
              <a:gd name="T14" fmla="*/ 4 w 3164"/>
              <a:gd name="T15" fmla="*/ 455 h 10001"/>
              <a:gd name="T16" fmla="*/ 128 w 3164"/>
              <a:gd name="T17" fmla="*/ 135 h 10001"/>
              <a:gd name="T18" fmla="*/ 444 w 3164"/>
              <a:gd name="T19" fmla="*/ 0 h 10001"/>
              <a:gd name="T20" fmla="*/ 2718 w 3164"/>
              <a:gd name="T21" fmla="*/ 0 h 10001"/>
              <a:gd name="T22" fmla="*/ 3034 w 3164"/>
              <a:gd name="T23" fmla="*/ 135 h 10001"/>
              <a:gd name="T24" fmla="*/ 3160 w 3164"/>
              <a:gd name="T25" fmla="*/ 455 h 10001"/>
              <a:gd name="T26" fmla="*/ 2946 w 3164"/>
              <a:gd name="T27" fmla="*/ 7956 h 10001"/>
              <a:gd name="T28" fmla="*/ 2946 w 3164"/>
              <a:gd name="T29" fmla="*/ 9547 h 10001"/>
              <a:gd name="T30" fmla="*/ 2811 w 3164"/>
              <a:gd name="T31" fmla="*/ 9867 h 10001"/>
              <a:gd name="T32" fmla="*/ 2492 w 3164"/>
              <a:gd name="T33" fmla="*/ 10001 h 10001"/>
              <a:gd name="T34" fmla="*/ 672 w 3164"/>
              <a:gd name="T35" fmla="*/ 10001 h 10001"/>
              <a:gd name="T36" fmla="*/ 352 w 3164"/>
              <a:gd name="T37" fmla="*/ 9866 h 10001"/>
              <a:gd name="T38" fmla="*/ 217 w 3164"/>
              <a:gd name="T39" fmla="*/ 9546 h 10001"/>
              <a:gd name="T40" fmla="*/ 217 w 3164"/>
              <a:gd name="T41" fmla="*/ 7956 h 10001"/>
              <a:gd name="T42" fmla="*/ 352 w 3164"/>
              <a:gd name="T43" fmla="*/ 7636 h 10001"/>
              <a:gd name="T44" fmla="*/ 672 w 3164"/>
              <a:gd name="T45" fmla="*/ 7501 h 10001"/>
              <a:gd name="T46" fmla="*/ 2490 w 3164"/>
              <a:gd name="T47" fmla="*/ 7501 h 10001"/>
              <a:gd name="T48" fmla="*/ 2810 w 3164"/>
              <a:gd name="T49" fmla="*/ 7636 h 10001"/>
              <a:gd name="T50" fmla="*/ 2946 w 3164"/>
              <a:gd name="T51" fmla="*/ 7956 h 10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64" h="10001">
                <a:moveTo>
                  <a:pt x="3160" y="455"/>
                </a:moveTo>
                <a:lnTo>
                  <a:pt x="2961" y="5911"/>
                </a:lnTo>
                <a:cubicBezTo>
                  <a:pt x="2956" y="6033"/>
                  <a:pt x="2907" y="6141"/>
                  <a:pt x="2816" y="6231"/>
                </a:cubicBezTo>
                <a:cubicBezTo>
                  <a:pt x="2723" y="6321"/>
                  <a:pt x="2616" y="6366"/>
                  <a:pt x="2493" y="6366"/>
                </a:cubicBezTo>
                <a:lnTo>
                  <a:pt x="672" y="6366"/>
                </a:lnTo>
                <a:cubicBezTo>
                  <a:pt x="550" y="6366"/>
                  <a:pt x="441" y="6321"/>
                  <a:pt x="350" y="6231"/>
                </a:cubicBezTo>
                <a:cubicBezTo>
                  <a:pt x="257" y="6141"/>
                  <a:pt x="210" y="6035"/>
                  <a:pt x="204" y="5911"/>
                </a:cubicBezTo>
                <a:lnTo>
                  <a:pt x="4" y="455"/>
                </a:lnTo>
                <a:cubicBezTo>
                  <a:pt x="0" y="332"/>
                  <a:pt x="42" y="225"/>
                  <a:pt x="128" y="135"/>
                </a:cubicBezTo>
                <a:cubicBezTo>
                  <a:pt x="217" y="45"/>
                  <a:pt x="321" y="0"/>
                  <a:pt x="444" y="0"/>
                </a:cubicBezTo>
                <a:lnTo>
                  <a:pt x="2718" y="0"/>
                </a:lnTo>
                <a:cubicBezTo>
                  <a:pt x="2841" y="0"/>
                  <a:pt x="2947" y="45"/>
                  <a:pt x="3034" y="135"/>
                </a:cubicBezTo>
                <a:cubicBezTo>
                  <a:pt x="3122" y="225"/>
                  <a:pt x="3164" y="332"/>
                  <a:pt x="3160" y="455"/>
                </a:cubicBezTo>
                <a:close/>
                <a:moveTo>
                  <a:pt x="2946" y="7956"/>
                </a:moveTo>
                <a:lnTo>
                  <a:pt x="2946" y="9547"/>
                </a:lnTo>
                <a:cubicBezTo>
                  <a:pt x="2946" y="9670"/>
                  <a:pt x="2901" y="9777"/>
                  <a:pt x="2811" y="9867"/>
                </a:cubicBezTo>
                <a:cubicBezTo>
                  <a:pt x="2721" y="9957"/>
                  <a:pt x="2615" y="10001"/>
                  <a:pt x="2492" y="10001"/>
                </a:cubicBezTo>
                <a:lnTo>
                  <a:pt x="672" y="10001"/>
                </a:lnTo>
                <a:cubicBezTo>
                  <a:pt x="550" y="10001"/>
                  <a:pt x="442" y="9956"/>
                  <a:pt x="352" y="9866"/>
                </a:cubicBezTo>
                <a:cubicBezTo>
                  <a:pt x="262" y="9776"/>
                  <a:pt x="217" y="9670"/>
                  <a:pt x="217" y="9546"/>
                </a:cubicBezTo>
                <a:lnTo>
                  <a:pt x="217" y="7956"/>
                </a:lnTo>
                <a:cubicBezTo>
                  <a:pt x="217" y="7834"/>
                  <a:pt x="262" y="7726"/>
                  <a:pt x="352" y="7636"/>
                </a:cubicBezTo>
                <a:cubicBezTo>
                  <a:pt x="442" y="7546"/>
                  <a:pt x="548" y="7501"/>
                  <a:pt x="672" y="7501"/>
                </a:cubicBezTo>
                <a:lnTo>
                  <a:pt x="2490" y="7501"/>
                </a:lnTo>
                <a:cubicBezTo>
                  <a:pt x="2612" y="7501"/>
                  <a:pt x="2720" y="7546"/>
                  <a:pt x="2810" y="7636"/>
                </a:cubicBezTo>
                <a:cubicBezTo>
                  <a:pt x="2901" y="7726"/>
                  <a:pt x="2946" y="7833"/>
                  <a:pt x="2946" y="7956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1" name="iconfont-11253-5330515"/>
          <p:cNvSpPr>
            <a:spLocks noChangeAspect="1"/>
          </p:cNvSpPr>
          <p:nvPr/>
        </p:nvSpPr>
        <p:spPr bwMode="auto">
          <a:xfrm>
            <a:off x="6372553" y="3206122"/>
            <a:ext cx="212132" cy="293333"/>
          </a:xfrm>
          <a:custGeom>
            <a:avLst/>
            <a:gdLst>
              <a:gd name="T0" fmla="*/ 7232 w 7232"/>
              <a:gd name="T1" fmla="*/ 3121 h 10000"/>
              <a:gd name="T2" fmla="*/ 7111 w 7232"/>
              <a:gd name="T3" fmla="*/ 3910 h 10000"/>
              <a:gd name="T4" fmla="*/ 6839 w 7232"/>
              <a:gd name="T5" fmla="*/ 4509 h 10000"/>
              <a:gd name="T6" fmla="*/ 6407 w 7232"/>
              <a:gd name="T7" fmla="*/ 4974 h 10000"/>
              <a:gd name="T8" fmla="*/ 5959 w 7232"/>
              <a:gd name="T9" fmla="*/ 5314 h 10000"/>
              <a:gd name="T10" fmla="*/ 5482 w 7232"/>
              <a:gd name="T11" fmla="*/ 5591 h 10000"/>
              <a:gd name="T12" fmla="*/ 4946 w 7232"/>
              <a:gd name="T13" fmla="*/ 6099 h 10000"/>
              <a:gd name="T14" fmla="*/ 4731 w 7232"/>
              <a:gd name="T15" fmla="*/ 6624 h 10000"/>
              <a:gd name="T16" fmla="*/ 4637 w 7232"/>
              <a:gd name="T17" fmla="*/ 6879 h 10000"/>
              <a:gd name="T18" fmla="*/ 4418 w 7232"/>
              <a:gd name="T19" fmla="*/ 7000 h 10000"/>
              <a:gd name="T20" fmla="*/ 2543 w 7232"/>
              <a:gd name="T21" fmla="*/ 7000 h 10000"/>
              <a:gd name="T22" fmla="*/ 2345 w 7232"/>
              <a:gd name="T23" fmla="*/ 6855 h 10000"/>
              <a:gd name="T24" fmla="*/ 2262 w 7232"/>
              <a:gd name="T25" fmla="*/ 6563 h 10000"/>
              <a:gd name="T26" fmla="*/ 2262 w 7232"/>
              <a:gd name="T27" fmla="*/ 6213 h 10000"/>
              <a:gd name="T28" fmla="*/ 2770 w 7232"/>
              <a:gd name="T29" fmla="*/ 4990 h 10000"/>
              <a:gd name="T30" fmla="*/ 3887 w 7232"/>
              <a:gd name="T31" fmla="*/ 4141 h 10000"/>
              <a:gd name="T32" fmla="*/ 4543 w 7232"/>
              <a:gd name="T33" fmla="*/ 3704 h 10000"/>
              <a:gd name="T34" fmla="*/ 4740 w 7232"/>
              <a:gd name="T35" fmla="*/ 3110 h 10000"/>
              <a:gd name="T36" fmla="*/ 4376 w 7232"/>
              <a:gd name="T37" fmla="*/ 2531 h 10000"/>
              <a:gd name="T38" fmla="*/ 3536 w 7232"/>
              <a:gd name="T39" fmla="*/ 2281 h 10000"/>
              <a:gd name="T40" fmla="*/ 2691 w 7232"/>
              <a:gd name="T41" fmla="*/ 2508 h 10000"/>
              <a:gd name="T42" fmla="*/ 1855 w 7232"/>
              <a:gd name="T43" fmla="*/ 3406 h 10000"/>
              <a:gd name="T44" fmla="*/ 1614 w 7232"/>
              <a:gd name="T45" fmla="*/ 3531 h 10000"/>
              <a:gd name="T46" fmla="*/ 1417 w 7232"/>
              <a:gd name="T47" fmla="*/ 3469 h 10000"/>
              <a:gd name="T48" fmla="*/ 135 w 7232"/>
              <a:gd name="T49" fmla="*/ 2493 h 10000"/>
              <a:gd name="T50" fmla="*/ 14 w 7232"/>
              <a:gd name="T51" fmla="*/ 2296 h 10000"/>
              <a:gd name="T52" fmla="*/ 56 w 7232"/>
              <a:gd name="T53" fmla="*/ 2078 h 10000"/>
              <a:gd name="T54" fmla="*/ 3684 w 7232"/>
              <a:gd name="T55" fmla="*/ 0 h 10000"/>
              <a:gd name="T56" fmla="*/ 4942 w 7232"/>
              <a:gd name="T57" fmla="*/ 241 h 10000"/>
              <a:gd name="T58" fmla="*/ 6084 w 7232"/>
              <a:gd name="T59" fmla="*/ 890 h 10000"/>
              <a:gd name="T60" fmla="*/ 6912 w 7232"/>
              <a:gd name="T61" fmla="*/ 1886 h 10000"/>
              <a:gd name="T62" fmla="*/ 7232 w 7232"/>
              <a:gd name="T63" fmla="*/ 3121 h 10000"/>
              <a:gd name="T64" fmla="*/ 4764 w 7232"/>
              <a:gd name="T65" fmla="*/ 7813 h 10000"/>
              <a:gd name="T66" fmla="*/ 4764 w 7232"/>
              <a:gd name="T67" fmla="*/ 9688 h 10000"/>
              <a:gd name="T68" fmla="*/ 4670 w 7232"/>
              <a:gd name="T69" fmla="*/ 9906 h 10000"/>
              <a:gd name="T70" fmla="*/ 4451 w 7232"/>
              <a:gd name="T71" fmla="*/ 10000 h 10000"/>
              <a:gd name="T72" fmla="*/ 2575 w 7232"/>
              <a:gd name="T73" fmla="*/ 10000 h 10000"/>
              <a:gd name="T74" fmla="*/ 2356 w 7232"/>
              <a:gd name="T75" fmla="*/ 9906 h 10000"/>
              <a:gd name="T76" fmla="*/ 2262 w 7232"/>
              <a:gd name="T77" fmla="*/ 9688 h 10000"/>
              <a:gd name="T78" fmla="*/ 2262 w 7232"/>
              <a:gd name="T79" fmla="*/ 7813 h 10000"/>
              <a:gd name="T80" fmla="*/ 2356 w 7232"/>
              <a:gd name="T81" fmla="*/ 7594 h 10000"/>
              <a:gd name="T82" fmla="*/ 2575 w 7232"/>
              <a:gd name="T83" fmla="*/ 7500 h 10000"/>
              <a:gd name="T84" fmla="*/ 4451 w 7232"/>
              <a:gd name="T85" fmla="*/ 7500 h 10000"/>
              <a:gd name="T86" fmla="*/ 4670 w 7232"/>
              <a:gd name="T87" fmla="*/ 7594 h 10000"/>
              <a:gd name="T88" fmla="*/ 4764 w 7232"/>
              <a:gd name="T89" fmla="*/ 7813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32" h="10000">
                <a:moveTo>
                  <a:pt x="7232" y="3121"/>
                </a:moveTo>
                <a:cubicBezTo>
                  <a:pt x="7232" y="3403"/>
                  <a:pt x="7191" y="3665"/>
                  <a:pt x="7111" y="3910"/>
                </a:cubicBezTo>
                <a:cubicBezTo>
                  <a:pt x="7031" y="4155"/>
                  <a:pt x="6939" y="4354"/>
                  <a:pt x="6839" y="4509"/>
                </a:cubicBezTo>
                <a:cubicBezTo>
                  <a:pt x="6736" y="4664"/>
                  <a:pt x="6594" y="4818"/>
                  <a:pt x="6407" y="4974"/>
                </a:cubicBezTo>
                <a:cubicBezTo>
                  <a:pt x="6221" y="5130"/>
                  <a:pt x="6072" y="5244"/>
                  <a:pt x="5959" y="5314"/>
                </a:cubicBezTo>
                <a:cubicBezTo>
                  <a:pt x="5844" y="5385"/>
                  <a:pt x="5686" y="5476"/>
                  <a:pt x="5482" y="5591"/>
                </a:cubicBezTo>
                <a:cubicBezTo>
                  <a:pt x="5268" y="5711"/>
                  <a:pt x="5090" y="5880"/>
                  <a:pt x="4946" y="6099"/>
                </a:cubicBezTo>
                <a:cubicBezTo>
                  <a:pt x="4804" y="6318"/>
                  <a:pt x="4731" y="6491"/>
                  <a:pt x="4731" y="6624"/>
                </a:cubicBezTo>
                <a:cubicBezTo>
                  <a:pt x="4731" y="6713"/>
                  <a:pt x="4700" y="6796"/>
                  <a:pt x="4637" y="6879"/>
                </a:cubicBezTo>
                <a:cubicBezTo>
                  <a:pt x="4575" y="6959"/>
                  <a:pt x="4502" y="7000"/>
                  <a:pt x="4418" y="7000"/>
                </a:cubicBezTo>
                <a:lnTo>
                  <a:pt x="2543" y="7000"/>
                </a:lnTo>
                <a:cubicBezTo>
                  <a:pt x="2465" y="7000"/>
                  <a:pt x="2398" y="6953"/>
                  <a:pt x="2345" y="6855"/>
                </a:cubicBezTo>
                <a:cubicBezTo>
                  <a:pt x="2291" y="6758"/>
                  <a:pt x="2262" y="6661"/>
                  <a:pt x="2262" y="6563"/>
                </a:cubicBezTo>
                <a:lnTo>
                  <a:pt x="2262" y="6213"/>
                </a:lnTo>
                <a:cubicBezTo>
                  <a:pt x="2262" y="5780"/>
                  <a:pt x="2431" y="5373"/>
                  <a:pt x="2770" y="4990"/>
                </a:cubicBezTo>
                <a:cubicBezTo>
                  <a:pt x="3109" y="4608"/>
                  <a:pt x="3481" y="4324"/>
                  <a:pt x="3887" y="4141"/>
                </a:cubicBezTo>
                <a:cubicBezTo>
                  <a:pt x="4195" y="4000"/>
                  <a:pt x="4414" y="3855"/>
                  <a:pt x="4543" y="3704"/>
                </a:cubicBezTo>
                <a:cubicBezTo>
                  <a:pt x="4673" y="3553"/>
                  <a:pt x="4740" y="3355"/>
                  <a:pt x="4740" y="3110"/>
                </a:cubicBezTo>
                <a:cubicBezTo>
                  <a:pt x="4740" y="2891"/>
                  <a:pt x="4618" y="2699"/>
                  <a:pt x="4376" y="2531"/>
                </a:cubicBezTo>
                <a:cubicBezTo>
                  <a:pt x="4135" y="2365"/>
                  <a:pt x="3854" y="2281"/>
                  <a:pt x="3536" y="2281"/>
                </a:cubicBezTo>
                <a:cubicBezTo>
                  <a:pt x="3197" y="2281"/>
                  <a:pt x="2916" y="2356"/>
                  <a:pt x="2691" y="2508"/>
                </a:cubicBezTo>
                <a:cubicBezTo>
                  <a:pt x="2509" y="2638"/>
                  <a:pt x="2229" y="2939"/>
                  <a:pt x="1855" y="3406"/>
                </a:cubicBezTo>
                <a:cubicBezTo>
                  <a:pt x="1787" y="3490"/>
                  <a:pt x="1707" y="3531"/>
                  <a:pt x="1614" y="3531"/>
                </a:cubicBezTo>
                <a:cubicBezTo>
                  <a:pt x="1551" y="3531"/>
                  <a:pt x="1485" y="3510"/>
                  <a:pt x="1417" y="3469"/>
                </a:cubicBezTo>
                <a:lnTo>
                  <a:pt x="135" y="2493"/>
                </a:lnTo>
                <a:cubicBezTo>
                  <a:pt x="67" y="2440"/>
                  <a:pt x="26" y="2376"/>
                  <a:pt x="14" y="2296"/>
                </a:cubicBezTo>
                <a:cubicBezTo>
                  <a:pt x="0" y="2218"/>
                  <a:pt x="15" y="2145"/>
                  <a:pt x="56" y="2078"/>
                </a:cubicBezTo>
                <a:cubicBezTo>
                  <a:pt x="890" y="694"/>
                  <a:pt x="2100" y="0"/>
                  <a:pt x="3684" y="0"/>
                </a:cubicBezTo>
                <a:cubicBezTo>
                  <a:pt x="4101" y="0"/>
                  <a:pt x="4520" y="80"/>
                  <a:pt x="4942" y="241"/>
                </a:cubicBezTo>
                <a:cubicBezTo>
                  <a:pt x="5365" y="403"/>
                  <a:pt x="5745" y="619"/>
                  <a:pt x="6084" y="890"/>
                </a:cubicBezTo>
                <a:cubicBezTo>
                  <a:pt x="6422" y="1161"/>
                  <a:pt x="6699" y="1494"/>
                  <a:pt x="6912" y="1886"/>
                </a:cubicBezTo>
                <a:cubicBezTo>
                  <a:pt x="7126" y="2276"/>
                  <a:pt x="7232" y="2690"/>
                  <a:pt x="7232" y="3121"/>
                </a:cubicBezTo>
                <a:close/>
                <a:moveTo>
                  <a:pt x="4764" y="7813"/>
                </a:moveTo>
                <a:lnTo>
                  <a:pt x="4764" y="9688"/>
                </a:lnTo>
                <a:cubicBezTo>
                  <a:pt x="4764" y="9771"/>
                  <a:pt x="4732" y="9844"/>
                  <a:pt x="4670" y="9906"/>
                </a:cubicBezTo>
                <a:cubicBezTo>
                  <a:pt x="4607" y="9969"/>
                  <a:pt x="4535" y="10000"/>
                  <a:pt x="4451" y="10000"/>
                </a:cubicBezTo>
                <a:lnTo>
                  <a:pt x="2575" y="10000"/>
                </a:lnTo>
                <a:cubicBezTo>
                  <a:pt x="2491" y="10000"/>
                  <a:pt x="2419" y="9969"/>
                  <a:pt x="2356" y="9906"/>
                </a:cubicBezTo>
                <a:cubicBezTo>
                  <a:pt x="2294" y="9844"/>
                  <a:pt x="2262" y="9771"/>
                  <a:pt x="2262" y="9688"/>
                </a:cubicBezTo>
                <a:lnTo>
                  <a:pt x="2262" y="7813"/>
                </a:lnTo>
                <a:cubicBezTo>
                  <a:pt x="2262" y="7729"/>
                  <a:pt x="2294" y="7656"/>
                  <a:pt x="2356" y="7594"/>
                </a:cubicBezTo>
                <a:cubicBezTo>
                  <a:pt x="2419" y="7531"/>
                  <a:pt x="2491" y="7500"/>
                  <a:pt x="2575" y="7500"/>
                </a:cubicBezTo>
                <a:lnTo>
                  <a:pt x="4451" y="7500"/>
                </a:lnTo>
                <a:cubicBezTo>
                  <a:pt x="4535" y="7500"/>
                  <a:pt x="4607" y="7531"/>
                  <a:pt x="4670" y="7594"/>
                </a:cubicBezTo>
                <a:cubicBezTo>
                  <a:pt x="4732" y="7656"/>
                  <a:pt x="4764" y="7728"/>
                  <a:pt x="4764" y="7813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2" name="iconfont-11253-5330437"/>
          <p:cNvSpPr>
            <a:spLocks noChangeAspect="1"/>
          </p:cNvSpPr>
          <p:nvPr/>
        </p:nvSpPr>
        <p:spPr bwMode="auto">
          <a:xfrm>
            <a:off x="6801576" y="3250528"/>
            <a:ext cx="78758" cy="248927"/>
          </a:xfrm>
          <a:custGeom>
            <a:avLst/>
            <a:gdLst>
              <a:gd name="T0" fmla="*/ 3160 w 3164"/>
              <a:gd name="T1" fmla="*/ 455 h 10001"/>
              <a:gd name="T2" fmla="*/ 2961 w 3164"/>
              <a:gd name="T3" fmla="*/ 5911 h 10001"/>
              <a:gd name="T4" fmla="*/ 2816 w 3164"/>
              <a:gd name="T5" fmla="*/ 6231 h 10001"/>
              <a:gd name="T6" fmla="*/ 2493 w 3164"/>
              <a:gd name="T7" fmla="*/ 6366 h 10001"/>
              <a:gd name="T8" fmla="*/ 672 w 3164"/>
              <a:gd name="T9" fmla="*/ 6366 h 10001"/>
              <a:gd name="T10" fmla="*/ 350 w 3164"/>
              <a:gd name="T11" fmla="*/ 6231 h 10001"/>
              <a:gd name="T12" fmla="*/ 204 w 3164"/>
              <a:gd name="T13" fmla="*/ 5911 h 10001"/>
              <a:gd name="T14" fmla="*/ 4 w 3164"/>
              <a:gd name="T15" fmla="*/ 455 h 10001"/>
              <a:gd name="T16" fmla="*/ 128 w 3164"/>
              <a:gd name="T17" fmla="*/ 135 h 10001"/>
              <a:gd name="T18" fmla="*/ 444 w 3164"/>
              <a:gd name="T19" fmla="*/ 0 h 10001"/>
              <a:gd name="T20" fmla="*/ 2718 w 3164"/>
              <a:gd name="T21" fmla="*/ 0 h 10001"/>
              <a:gd name="T22" fmla="*/ 3034 w 3164"/>
              <a:gd name="T23" fmla="*/ 135 h 10001"/>
              <a:gd name="T24" fmla="*/ 3160 w 3164"/>
              <a:gd name="T25" fmla="*/ 455 h 10001"/>
              <a:gd name="T26" fmla="*/ 2946 w 3164"/>
              <a:gd name="T27" fmla="*/ 7956 h 10001"/>
              <a:gd name="T28" fmla="*/ 2946 w 3164"/>
              <a:gd name="T29" fmla="*/ 9547 h 10001"/>
              <a:gd name="T30" fmla="*/ 2811 w 3164"/>
              <a:gd name="T31" fmla="*/ 9867 h 10001"/>
              <a:gd name="T32" fmla="*/ 2492 w 3164"/>
              <a:gd name="T33" fmla="*/ 10001 h 10001"/>
              <a:gd name="T34" fmla="*/ 672 w 3164"/>
              <a:gd name="T35" fmla="*/ 10001 h 10001"/>
              <a:gd name="T36" fmla="*/ 352 w 3164"/>
              <a:gd name="T37" fmla="*/ 9866 h 10001"/>
              <a:gd name="T38" fmla="*/ 217 w 3164"/>
              <a:gd name="T39" fmla="*/ 9546 h 10001"/>
              <a:gd name="T40" fmla="*/ 217 w 3164"/>
              <a:gd name="T41" fmla="*/ 7956 h 10001"/>
              <a:gd name="T42" fmla="*/ 352 w 3164"/>
              <a:gd name="T43" fmla="*/ 7636 h 10001"/>
              <a:gd name="T44" fmla="*/ 672 w 3164"/>
              <a:gd name="T45" fmla="*/ 7501 h 10001"/>
              <a:gd name="T46" fmla="*/ 2490 w 3164"/>
              <a:gd name="T47" fmla="*/ 7501 h 10001"/>
              <a:gd name="T48" fmla="*/ 2810 w 3164"/>
              <a:gd name="T49" fmla="*/ 7636 h 10001"/>
              <a:gd name="T50" fmla="*/ 2946 w 3164"/>
              <a:gd name="T51" fmla="*/ 7956 h 10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64" h="10001">
                <a:moveTo>
                  <a:pt x="3160" y="455"/>
                </a:moveTo>
                <a:lnTo>
                  <a:pt x="2961" y="5911"/>
                </a:lnTo>
                <a:cubicBezTo>
                  <a:pt x="2956" y="6033"/>
                  <a:pt x="2907" y="6141"/>
                  <a:pt x="2816" y="6231"/>
                </a:cubicBezTo>
                <a:cubicBezTo>
                  <a:pt x="2723" y="6321"/>
                  <a:pt x="2616" y="6366"/>
                  <a:pt x="2493" y="6366"/>
                </a:cubicBezTo>
                <a:lnTo>
                  <a:pt x="672" y="6366"/>
                </a:lnTo>
                <a:cubicBezTo>
                  <a:pt x="550" y="6366"/>
                  <a:pt x="441" y="6321"/>
                  <a:pt x="350" y="6231"/>
                </a:cubicBezTo>
                <a:cubicBezTo>
                  <a:pt x="257" y="6141"/>
                  <a:pt x="210" y="6035"/>
                  <a:pt x="204" y="5911"/>
                </a:cubicBezTo>
                <a:lnTo>
                  <a:pt x="4" y="455"/>
                </a:lnTo>
                <a:cubicBezTo>
                  <a:pt x="0" y="332"/>
                  <a:pt x="42" y="225"/>
                  <a:pt x="128" y="135"/>
                </a:cubicBezTo>
                <a:cubicBezTo>
                  <a:pt x="217" y="45"/>
                  <a:pt x="321" y="0"/>
                  <a:pt x="444" y="0"/>
                </a:cubicBezTo>
                <a:lnTo>
                  <a:pt x="2718" y="0"/>
                </a:lnTo>
                <a:cubicBezTo>
                  <a:pt x="2841" y="0"/>
                  <a:pt x="2947" y="45"/>
                  <a:pt x="3034" y="135"/>
                </a:cubicBezTo>
                <a:cubicBezTo>
                  <a:pt x="3122" y="225"/>
                  <a:pt x="3164" y="332"/>
                  <a:pt x="3160" y="455"/>
                </a:cubicBezTo>
                <a:close/>
                <a:moveTo>
                  <a:pt x="2946" y="7956"/>
                </a:moveTo>
                <a:lnTo>
                  <a:pt x="2946" y="9547"/>
                </a:lnTo>
                <a:cubicBezTo>
                  <a:pt x="2946" y="9670"/>
                  <a:pt x="2901" y="9777"/>
                  <a:pt x="2811" y="9867"/>
                </a:cubicBezTo>
                <a:cubicBezTo>
                  <a:pt x="2721" y="9957"/>
                  <a:pt x="2615" y="10001"/>
                  <a:pt x="2492" y="10001"/>
                </a:cubicBezTo>
                <a:lnTo>
                  <a:pt x="672" y="10001"/>
                </a:lnTo>
                <a:cubicBezTo>
                  <a:pt x="550" y="10001"/>
                  <a:pt x="442" y="9956"/>
                  <a:pt x="352" y="9866"/>
                </a:cubicBezTo>
                <a:cubicBezTo>
                  <a:pt x="262" y="9776"/>
                  <a:pt x="217" y="9670"/>
                  <a:pt x="217" y="9546"/>
                </a:cubicBezTo>
                <a:lnTo>
                  <a:pt x="217" y="7956"/>
                </a:lnTo>
                <a:cubicBezTo>
                  <a:pt x="217" y="7834"/>
                  <a:pt x="262" y="7726"/>
                  <a:pt x="352" y="7636"/>
                </a:cubicBezTo>
                <a:cubicBezTo>
                  <a:pt x="442" y="7546"/>
                  <a:pt x="548" y="7501"/>
                  <a:pt x="672" y="7501"/>
                </a:cubicBezTo>
                <a:lnTo>
                  <a:pt x="2490" y="7501"/>
                </a:lnTo>
                <a:cubicBezTo>
                  <a:pt x="2612" y="7501"/>
                  <a:pt x="2720" y="7546"/>
                  <a:pt x="2810" y="7636"/>
                </a:cubicBezTo>
                <a:cubicBezTo>
                  <a:pt x="2901" y="7726"/>
                  <a:pt x="2946" y="7833"/>
                  <a:pt x="2946" y="7956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35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207341" y="1354900"/>
            <a:ext cx="6806463" cy="748586"/>
            <a:chOff x="1006747" y="1190848"/>
            <a:chExt cx="6806463" cy="748586"/>
          </a:xfrm>
        </p:grpSpPr>
        <p:sp>
          <p:nvSpPr>
            <p:cNvPr id="52" name="矩形 1"/>
            <p:cNvSpPr>
              <a:spLocks noChangeArrowheads="1"/>
            </p:cNvSpPr>
            <p:nvPr/>
          </p:nvSpPr>
          <p:spPr bwMode="auto">
            <a:xfrm>
              <a:off x="1006747" y="1190848"/>
              <a:ext cx="41322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Name </a:t>
              </a:r>
              <a:r>
                <a:rPr lang="en-US" altLang="zh-CN" sz="12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about each 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word. I use array to replace each word. So have to name it by using a specific name.</a:t>
              </a:r>
              <a:endPara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Example: array(title) = “This is a title.”</a:t>
              </a:r>
              <a:endPara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任意多边形 577"/>
            <p:cNvSpPr>
              <a:spLocks noChangeArrowheads="1"/>
            </p:cNvSpPr>
            <p:nvPr/>
          </p:nvSpPr>
          <p:spPr bwMode="auto">
            <a:xfrm>
              <a:off x="1134598" y="1893397"/>
              <a:ext cx="6678612" cy="46037"/>
            </a:xfrm>
            <a:custGeom>
              <a:avLst/>
              <a:gdLst>
                <a:gd name="T0" fmla="*/ 6678612 w 4397828"/>
                <a:gd name="T1" fmla="*/ 0 h 46990"/>
                <a:gd name="T2" fmla="*/ 6678612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87624" y="2321272"/>
            <a:ext cx="6630988" cy="773113"/>
            <a:chOff x="1006747" y="2060798"/>
            <a:chExt cx="6630988" cy="773113"/>
          </a:xfrm>
        </p:grpSpPr>
        <p:sp>
          <p:nvSpPr>
            <p:cNvPr id="55" name="矩形 1"/>
            <p:cNvSpPr>
              <a:spLocks noChangeArrowheads="1"/>
            </p:cNvSpPr>
            <p:nvPr/>
          </p:nvSpPr>
          <p:spPr bwMode="auto">
            <a:xfrm>
              <a:off x="1006747" y="2060798"/>
              <a:ext cx="387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Meaningful and streamlined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Don’t be complex.</a:t>
              </a:r>
              <a:endPara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任意多边形 631"/>
            <p:cNvSpPr>
              <a:spLocks noChangeArrowheads="1"/>
            </p:cNvSpPr>
            <p:nvPr/>
          </p:nvSpPr>
          <p:spPr bwMode="auto">
            <a:xfrm>
              <a:off x="1024210" y="2786286"/>
              <a:ext cx="6613525" cy="47625"/>
            </a:xfrm>
            <a:custGeom>
              <a:avLst/>
              <a:gdLst>
                <a:gd name="T0" fmla="*/ 6613525 w 4397828"/>
                <a:gd name="T1" fmla="*/ 0 h 46990"/>
                <a:gd name="T2" fmla="*/ 6613525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bg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87624" y="3383310"/>
            <a:ext cx="6319838" cy="693737"/>
            <a:chOff x="1006747" y="3122836"/>
            <a:chExt cx="6319838" cy="693737"/>
          </a:xfrm>
        </p:grpSpPr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1006747" y="3122836"/>
              <a:ext cx="40751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Refer </a:t>
              </a:r>
              <a:r>
                <a:rPr lang="en-US" altLang="zh-CN" sz="12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to some language packages.</a:t>
              </a:r>
              <a:endPara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任意多边形 634"/>
            <p:cNvSpPr>
              <a:spLocks noChangeArrowheads="1"/>
            </p:cNvSpPr>
            <p:nvPr/>
          </p:nvSpPr>
          <p:spPr bwMode="auto">
            <a:xfrm>
              <a:off x="1024210" y="3773711"/>
              <a:ext cx="6302375" cy="42862"/>
            </a:xfrm>
            <a:custGeom>
              <a:avLst/>
              <a:gdLst>
                <a:gd name="T0" fmla="*/ 6302375 w 4397828"/>
                <a:gd name="T1" fmla="*/ 0 h 43180"/>
                <a:gd name="T2" fmla="*/ 6302375 w 4397828"/>
                <a:gd name="T3" fmla="*/ 0 h 43180"/>
                <a:gd name="T4" fmla="*/ 0 w 4397828"/>
                <a:gd name="T5" fmla="*/ 0 h 4318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3180"/>
                <a:gd name="T11" fmla="*/ 4397828 w 4397828"/>
                <a:gd name="T12" fmla="*/ 43180 h 43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318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Freeform 5"/>
          <p:cNvSpPr>
            <a:spLocks noChangeArrowheads="1"/>
          </p:cNvSpPr>
          <p:nvPr/>
        </p:nvSpPr>
        <p:spPr bwMode="auto">
          <a:xfrm>
            <a:off x="5295156" y="873472"/>
            <a:ext cx="2589212" cy="1192213"/>
          </a:xfrm>
          <a:custGeom>
            <a:avLst/>
            <a:gdLst>
              <a:gd name="T0" fmla="*/ 2463608 w 1175"/>
              <a:gd name="T1" fmla="*/ 857247 h 541"/>
              <a:gd name="T2" fmla="*/ 1004835 w 1175"/>
              <a:gd name="T3" fmla="*/ 229187 h 541"/>
              <a:gd name="T4" fmla="*/ 0 w 1175"/>
              <a:gd name="T5" fmla="*/ 1192213 h 541"/>
              <a:gd name="T6" fmla="*/ 2589212 w 1175"/>
              <a:gd name="T7" fmla="*/ 1192213 h 541"/>
              <a:gd name="T8" fmla="*/ 2463608 w 1175"/>
              <a:gd name="T9" fmla="*/ 857247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5"/>
              <a:gd name="T16" fmla="*/ 0 h 541"/>
              <a:gd name="T17" fmla="*/ 1175 w 1175"/>
              <a:gd name="T18" fmla="*/ 541 h 5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4" name="Freeform 6"/>
          <p:cNvSpPr>
            <a:spLocks noChangeArrowheads="1"/>
          </p:cNvSpPr>
          <p:nvPr/>
        </p:nvSpPr>
        <p:spPr bwMode="auto">
          <a:xfrm>
            <a:off x="5064299" y="2065684"/>
            <a:ext cx="2928938" cy="984250"/>
          </a:xfrm>
          <a:custGeom>
            <a:avLst/>
            <a:gdLst>
              <a:gd name="T0" fmla="*/ 259861 w 1330"/>
              <a:gd name="T1" fmla="*/ 495428 h 447"/>
              <a:gd name="T2" fmla="*/ 224625 w 1330"/>
              <a:gd name="T3" fmla="*/ 618734 h 447"/>
              <a:gd name="T4" fmla="*/ 17618 w 1330"/>
              <a:gd name="T5" fmla="*/ 955625 h 447"/>
              <a:gd name="T6" fmla="*/ 0 w 1330"/>
              <a:gd name="T7" fmla="*/ 984250 h 447"/>
              <a:gd name="T8" fmla="*/ 2752761 w 1330"/>
              <a:gd name="T9" fmla="*/ 984250 h 447"/>
              <a:gd name="T10" fmla="*/ 2818828 w 1330"/>
              <a:gd name="T11" fmla="*/ 0 h 447"/>
              <a:gd name="T12" fmla="*/ 231232 w 1330"/>
              <a:gd name="T13" fmla="*/ 0 h 447"/>
              <a:gd name="T14" fmla="*/ 259861 w 1330"/>
              <a:gd name="T15" fmla="*/ 495428 h 4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447"/>
              <a:gd name="T26" fmla="*/ 1330 w 1330"/>
              <a:gd name="T27" fmla="*/ 447 h 4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447">
                <a:moveTo>
                  <a:pt x="118" y="225"/>
                </a:moveTo>
                <a:cubicBezTo>
                  <a:pt x="121" y="237"/>
                  <a:pt x="116" y="242"/>
                  <a:pt x="102" y="281"/>
                </a:cubicBezTo>
                <a:cubicBezTo>
                  <a:pt x="89" y="321"/>
                  <a:pt x="18" y="422"/>
                  <a:pt x="8" y="434"/>
                </a:cubicBezTo>
                <a:cubicBezTo>
                  <a:pt x="5" y="438"/>
                  <a:pt x="2" y="442"/>
                  <a:pt x="0" y="447"/>
                </a:cubicBezTo>
                <a:cubicBezTo>
                  <a:pt x="1250" y="447"/>
                  <a:pt x="1250" y="447"/>
                  <a:pt x="1250" y="447"/>
                </a:cubicBezTo>
                <a:cubicBezTo>
                  <a:pt x="1330" y="289"/>
                  <a:pt x="1311" y="119"/>
                  <a:pt x="128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5" y="125"/>
                  <a:pt x="118" y="225"/>
                  <a:pt x="118" y="22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5" name="Freeform 7"/>
          <p:cNvSpPr>
            <a:spLocks noChangeArrowheads="1"/>
          </p:cNvSpPr>
          <p:nvPr/>
        </p:nvSpPr>
        <p:spPr bwMode="auto">
          <a:xfrm>
            <a:off x="5045251" y="3049935"/>
            <a:ext cx="2773363" cy="985837"/>
          </a:xfrm>
          <a:custGeom>
            <a:avLst/>
            <a:gdLst>
              <a:gd name="T0" fmla="*/ 2205 w 1258"/>
              <a:gd name="T1" fmla="*/ 55136 h 447"/>
              <a:gd name="T2" fmla="*/ 44092 w 1258"/>
              <a:gd name="T3" fmla="*/ 143354 h 447"/>
              <a:gd name="T4" fmla="*/ 257936 w 1258"/>
              <a:gd name="T5" fmla="*/ 176436 h 447"/>
              <a:gd name="T6" fmla="*/ 288800 w 1258"/>
              <a:gd name="T7" fmla="*/ 240394 h 447"/>
              <a:gd name="T8" fmla="*/ 242504 w 1258"/>
              <a:gd name="T9" fmla="*/ 286709 h 447"/>
              <a:gd name="T10" fmla="*/ 220458 w 1258"/>
              <a:gd name="T11" fmla="*/ 333023 h 447"/>
              <a:gd name="T12" fmla="*/ 242504 w 1258"/>
              <a:gd name="T13" fmla="*/ 385954 h 447"/>
              <a:gd name="T14" fmla="*/ 304232 w 1258"/>
              <a:gd name="T15" fmla="*/ 476378 h 447"/>
              <a:gd name="T16" fmla="*/ 286596 w 1258"/>
              <a:gd name="T17" fmla="*/ 502843 h 447"/>
              <a:gd name="T18" fmla="*/ 268959 w 1258"/>
              <a:gd name="T19" fmla="*/ 542541 h 447"/>
              <a:gd name="T20" fmla="*/ 273368 w 1258"/>
              <a:gd name="T21" fmla="*/ 602088 h 447"/>
              <a:gd name="T22" fmla="*/ 374779 w 1258"/>
              <a:gd name="T23" fmla="*/ 694717 h 447"/>
              <a:gd name="T24" fmla="*/ 376983 w 1258"/>
              <a:gd name="T25" fmla="*/ 725594 h 447"/>
              <a:gd name="T26" fmla="*/ 394620 w 1258"/>
              <a:gd name="T27" fmla="*/ 985837 h 447"/>
              <a:gd name="T28" fmla="*/ 2460312 w 1258"/>
              <a:gd name="T29" fmla="*/ 985837 h 447"/>
              <a:gd name="T30" fmla="*/ 2387561 w 1258"/>
              <a:gd name="T31" fmla="*/ 730005 h 447"/>
              <a:gd name="T32" fmla="*/ 2623451 w 1258"/>
              <a:gd name="T33" fmla="*/ 222751 h 447"/>
              <a:gd name="T34" fmla="*/ 2773363 w 1258"/>
              <a:gd name="T35" fmla="*/ 0 h 447"/>
              <a:gd name="T36" fmla="*/ 17637 w 1258"/>
              <a:gd name="T37" fmla="*/ 0 h 447"/>
              <a:gd name="T38" fmla="*/ 2205 w 1258"/>
              <a:gd name="T39" fmla="*/ 55136 h 4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58"/>
              <a:gd name="T61" fmla="*/ 0 h 447"/>
              <a:gd name="T62" fmla="*/ 1258 w 1258"/>
              <a:gd name="T63" fmla="*/ 447 h 44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58" h="447">
                <a:moveTo>
                  <a:pt x="1" y="25"/>
                </a:moveTo>
                <a:cubicBezTo>
                  <a:pt x="0" y="43"/>
                  <a:pt x="7" y="58"/>
                  <a:pt x="20" y="65"/>
                </a:cubicBezTo>
                <a:cubicBezTo>
                  <a:pt x="33" y="73"/>
                  <a:pt x="117" y="80"/>
                  <a:pt x="117" y="80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9"/>
                  <a:pt x="117" y="122"/>
                  <a:pt x="110" y="130"/>
                </a:cubicBezTo>
                <a:cubicBezTo>
                  <a:pt x="104" y="139"/>
                  <a:pt x="102" y="143"/>
                  <a:pt x="100" y="151"/>
                </a:cubicBezTo>
                <a:cubicBezTo>
                  <a:pt x="99" y="160"/>
                  <a:pt x="105" y="169"/>
                  <a:pt x="110" y="175"/>
                </a:cubicBezTo>
                <a:cubicBezTo>
                  <a:pt x="114" y="182"/>
                  <a:pt x="138" y="216"/>
                  <a:pt x="138" y="216"/>
                </a:cubicBezTo>
                <a:cubicBezTo>
                  <a:pt x="138" y="216"/>
                  <a:pt x="134" y="222"/>
                  <a:pt x="130" y="228"/>
                </a:cubicBezTo>
                <a:cubicBezTo>
                  <a:pt x="125" y="235"/>
                  <a:pt x="122" y="246"/>
                  <a:pt x="122" y="246"/>
                </a:cubicBezTo>
                <a:cubicBezTo>
                  <a:pt x="119" y="254"/>
                  <a:pt x="119" y="263"/>
                  <a:pt x="124" y="273"/>
                </a:cubicBezTo>
                <a:cubicBezTo>
                  <a:pt x="130" y="282"/>
                  <a:pt x="165" y="309"/>
                  <a:pt x="170" y="315"/>
                </a:cubicBezTo>
                <a:cubicBezTo>
                  <a:pt x="174" y="322"/>
                  <a:pt x="171" y="329"/>
                  <a:pt x="171" y="329"/>
                </a:cubicBezTo>
                <a:cubicBezTo>
                  <a:pt x="154" y="381"/>
                  <a:pt x="165" y="422"/>
                  <a:pt x="179" y="447"/>
                </a:cubicBezTo>
                <a:cubicBezTo>
                  <a:pt x="1116" y="447"/>
                  <a:pt x="1116" y="447"/>
                  <a:pt x="1116" y="447"/>
                </a:cubicBezTo>
                <a:cubicBezTo>
                  <a:pt x="1100" y="402"/>
                  <a:pt x="1088" y="361"/>
                  <a:pt x="1083" y="331"/>
                </a:cubicBezTo>
                <a:cubicBezTo>
                  <a:pt x="1068" y="232"/>
                  <a:pt x="1190" y="101"/>
                  <a:pt x="1190" y="101"/>
                </a:cubicBezTo>
                <a:cubicBezTo>
                  <a:pt x="1218" y="68"/>
                  <a:pt x="1240" y="34"/>
                  <a:pt x="125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7"/>
                  <a:pt x="2" y="14"/>
                  <a:pt x="1" y="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6" name="Freeform 8"/>
          <p:cNvSpPr>
            <a:spLocks noChangeArrowheads="1"/>
          </p:cNvSpPr>
          <p:nvPr/>
        </p:nvSpPr>
        <p:spPr bwMode="auto">
          <a:xfrm>
            <a:off x="5440539" y="4034185"/>
            <a:ext cx="2471737" cy="985837"/>
          </a:xfrm>
          <a:custGeom>
            <a:avLst/>
            <a:gdLst>
              <a:gd name="T0" fmla="*/ 48465 w 1122"/>
              <a:gd name="T1" fmla="*/ 63958 h 447"/>
              <a:gd name="T2" fmla="*/ 641065 w 1122"/>
              <a:gd name="T3" fmla="*/ 28671 h 447"/>
              <a:gd name="T4" fmla="*/ 786462 w 1122"/>
              <a:gd name="T5" fmla="*/ 500638 h 447"/>
              <a:gd name="T6" fmla="*/ 777650 w 1122"/>
              <a:gd name="T7" fmla="*/ 500638 h 447"/>
              <a:gd name="T8" fmla="*/ 308416 w 1122"/>
              <a:gd name="T9" fmla="*/ 985837 h 447"/>
              <a:gd name="T10" fmla="*/ 2324138 w 1122"/>
              <a:gd name="T11" fmla="*/ 985837 h 447"/>
              <a:gd name="T12" fmla="*/ 2471737 w 1122"/>
              <a:gd name="T13" fmla="*/ 985837 h 447"/>
              <a:gd name="T14" fmla="*/ 2286687 w 1122"/>
              <a:gd name="T15" fmla="*/ 494021 h 447"/>
              <a:gd name="T16" fmla="*/ 2064187 w 1122"/>
              <a:gd name="T17" fmla="*/ 0 h 447"/>
              <a:gd name="T18" fmla="*/ 0 w 1122"/>
              <a:gd name="T19" fmla="*/ 0 h 447"/>
              <a:gd name="T20" fmla="*/ 48465 w 1122"/>
              <a:gd name="T21" fmla="*/ 63958 h 4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447"/>
              <a:gd name="T35" fmla="*/ 1122 w 1122"/>
              <a:gd name="T36" fmla="*/ 447 h 44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447">
                <a:moveTo>
                  <a:pt x="22" y="29"/>
                </a:moveTo>
                <a:cubicBezTo>
                  <a:pt x="73" y="71"/>
                  <a:pt x="257" y="9"/>
                  <a:pt x="291" y="13"/>
                </a:cubicBezTo>
                <a:cubicBezTo>
                  <a:pt x="316" y="17"/>
                  <a:pt x="345" y="158"/>
                  <a:pt x="357" y="227"/>
                </a:cubicBezTo>
                <a:cubicBezTo>
                  <a:pt x="353" y="227"/>
                  <a:pt x="353" y="227"/>
                  <a:pt x="353" y="227"/>
                </a:cubicBezTo>
                <a:cubicBezTo>
                  <a:pt x="353" y="227"/>
                  <a:pt x="194" y="418"/>
                  <a:pt x="140" y="447"/>
                </a:cubicBezTo>
                <a:cubicBezTo>
                  <a:pt x="1055" y="447"/>
                  <a:pt x="1055" y="447"/>
                  <a:pt x="1055" y="447"/>
                </a:cubicBezTo>
                <a:cubicBezTo>
                  <a:pt x="1122" y="447"/>
                  <a:pt x="1122" y="447"/>
                  <a:pt x="1122" y="447"/>
                </a:cubicBezTo>
                <a:cubicBezTo>
                  <a:pt x="1038" y="224"/>
                  <a:pt x="1038" y="224"/>
                  <a:pt x="1038" y="224"/>
                </a:cubicBezTo>
                <a:cubicBezTo>
                  <a:pt x="1004" y="162"/>
                  <a:pt x="965" y="76"/>
                  <a:pt x="937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15"/>
                  <a:pt x="18" y="25"/>
                  <a:pt x="22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8" name="TextBox 626"/>
          <p:cNvSpPr>
            <a:spLocks noChangeArrowheads="1"/>
          </p:cNvSpPr>
          <p:nvPr/>
        </p:nvSpPr>
        <p:spPr bwMode="auto">
          <a:xfrm>
            <a:off x="6477809" y="2391121"/>
            <a:ext cx="998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Challenge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Box 627"/>
          <p:cNvSpPr>
            <a:spLocks noChangeArrowheads="1"/>
          </p:cNvSpPr>
          <p:nvPr/>
        </p:nvSpPr>
        <p:spPr bwMode="auto">
          <a:xfrm>
            <a:off x="5784986" y="3383309"/>
            <a:ext cx="96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Solution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187529" y="38780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63636"/>
                </a:solidFill>
                <a:cs typeface="+mn-ea"/>
                <a:sym typeface="+mn-lt"/>
              </a:rPr>
              <a:t>Challenges and Solutions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77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588" y="1169794"/>
            <a:ext cx="6808826" cy="2775857"/>
            <a:chOff x="1053854" y="5510387"/>
            <a:chExt cx="9078434" cy="3701143"/>
          </a:xfrm>
        </p:grpSpPr>
        <p:sp>
          <p:nvSpPr>
            <p:cNvPr id="30" name="圆角矩形 29"/>
            <p:cNvSpPr/>
            <p:nvPr/>
          </p:nvSpPr>
          <p:spPr>
            <a:xfrm>
              <a:off x="1053854" y="5510387"/>
              <a:ext cx="9078434" cy="3701143"/>
            </a:xfrm>
            <a:prstGeom prst="roundRect">
              <a:avLst>
                <a:gd name="adj" fmla="val 9871"/>
              </a:avLst>
            </a:prstGeom>
            <a:gradFill>
              <a:gsLst>
                <a:gs pos="75000">
                  <a:srgbClr val="FFFFFF"/>
                </a:gs>
                <a:gs pos="0">
                  <a:srgbClr val="DDDEDC"/>
                </a:gs>
              </a:gsLst>
              <a:lin ang="16200000" scaled="0"/>
            </a:gradFill>
            <a:ln>
              <a:noFill/>
            </a:ln>
            <a:effectLst>
              <a:outerShdw blurRad="292100" dist="165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76671" y="5865988"/>
              <a:ext cx="8432800" cy="2989941"/>
            </a:xfrm>
            <a:prstGeom prst="roundRect">
              <a:avLst>
                <a:gd name="adj" fmla="val 9871"/>
              </a:avLst>
            </a:prstGeom>
            <a:gradFill>
              <a:gsLst>
                <a:gs pos="50000">
                  <a:srgbClr val="FFFFFF"/>
                </a:gs>
                <a:gs pos="100000">
                  <a:srgbClr val="D5D5D5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Freeform 106"/>
          <p:cNvSpPr/>
          <p:nvPr/>
        </p:nvSpPr>
        <p:spPr bwMode="auto">
          <a:xfrm>
            <a:off x="11072669" y="2502705"/>
            <a:ext cx="0" cy="6923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107"/>
          <p:cNvSpPr/>
          <p:nvPr/>
        </p:nvSpPr>
        <p:spPr bwMode="auto">
          <a:xfrm>
            <a:off x="11072669" y="25061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文本框 52"/>
          <p:cNvSpPr txBox="1">
            <a:spLocks noChangeArrowheads="1"/>
          </p:cNvSpPr>
          <p:nvPr/>
        </p:nvSpPr>
        <p:spPr bwMode="auto">
          <a:xfrm>
            <a:off x="3326430" y="2200210"/>
            <a:ext cx="3187831" cy="4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25" b="1" spc="225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Achievement</a:t>
            </a:r>
            <a:endParaRPr lang="zh-CN" altLang="en-US" sz="2625" b="1" spc="225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52"/>
          <p:cNvSpPr txBox="1">
            <a:spLocks noChangeArrowheads="1"/>
          </p:cNvSpPr>
          <p:nvPr/>
        </p:nvSpPr>
        <p:spPr bwMode="auto">
          <a:xfrm>
            <a:off x="1017860" y="1926130"/>
            <a:ext cx="3187831" cy="133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25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25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7314" y="2644919"/>
            <a:ext cx="38581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I will show the achievements so far.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0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564684" y="1247759"/>
            <a:ext cx="434765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Refine my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website</a:t>
            </a:r>
          </a:p>
        </p:txBody>
      </p:sp>
      <p:sp>
        <p:nvSpPr>
          <p:cNvPr id="50" name="单圆角矩形 11"/>
          <p:cNvSpPr>
            <a:spLocks/>
          </p:cNvSpPr>
          <p:nvPr/>
        </p:nvSpPr>
        <p:spPr bwMode="auto">
          <a:xfrm>
            <a:off x="2198130" y="1275606"/>
            <a:ext cx="285638" cy="383232"/>
          </a:xfrm>
          <a:custGeom>
            <a:avLst/>
            <a:gdLst>
              <a:gd name="T0" fmla="*/ 0 w 380640"/>
              <a:gd name="T1" fmla="*/ 0 h 510062"/>
              <a:gd name="T2" fmla="*/ 317199 w 380640"/>
              <a:gd name="T3" fmla="*/ 0 h 510062"/>
              <a:gd name="T4" fmla="*/ 380640 w 380640"/>
              <a:gd name="T5" fmla="*/ 63441 h 510062"/>
              <a:gd name="T6" fmla="*/ 380640 w 380640"/>
              <a:gd name="T7" fmla="*/ 510062 h 510062"/>
              <a:gd name="T8" fmla="*/ 0 w 380640"/>
              <a:gd name="T9" fmla="*/ 510062 h 510062"/>
              <a:gd name="T10" fmla="*/ 0 w 380640"/>
              <a:gd name="T11" fmla="*/ 0 h 510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640" h="510062">
                <a:moveTo>
                  <a:pt x="0" y="0"/>
                </a:moveTo>
                <a:lnTo>
                  <a:pt x="317199" y="0"/>
                </a:lnTo>
                <a:cubicBezTo>
                  <a:pt x="352236" y="0"/>
                  <a:pt x="380640" y="28404"/>
                  <a:pt x="380640" y="63441"/>
                </a:cubicBezTo>
                <a:lnTo>
                  <a:pt x="380640" y="510062"/>
                </a:lnTo>
                <a:lnTo>
                  <a:pt x="0" y="510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39155" y="3878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Achievement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2481" y="4130665"/>
            <a:ext cx="73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efore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2200" y="4130665"/>
            <a:ext cx="60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After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7" y="2022972"/>
            <a:ext cx="3864543" cy="17191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022972"/>
            <a:ext cx="3907455" cy="1719164"/>
          </a:xfrm>
          <a:prstGeom prst="rect">
            <a:avLst/>
          </a:prstGeom>
        </p:spPr>
      </p:pic>
      <p:sp>
        <p:nvSpPr>
          <p:cNvPr id="47" name="Freeform 11"/>
          <p:cNvSpPr>
            <a:spLocks/>
          </p:cNvSpPr>
          <p:nvPr/>
        </p:nvSpPr>
        <p:spPr bwMode="auto">
          <a:xfrm rot="21352590">
            <a:off x="3515205" y="1678246"/>
            <a:ext cx="1866171" cy="573657"/>
          </a:xfrm>
          <a:custGeom>
            <a:avLst/>
            <a:gdLst>
              <a:gd name="T0" fmla="*/ 0 w 2923"/>
              <a:gd name="T1" fmla="*/ 592 h 899"/>
              <a:gd name="T2" fmla="*/ 1469 w 2923"/>
              <a:gd name="T3" fmla="*/ 40 h 899"/>
              <a:gd name="T4" fmla="*/ 2923 w 2923"/>
              <a:gd name="T5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3" h="899">
                <a:moveTo>
                  <a:pt x="0" y="592"/>
                </a:moveTo>
                <a:cubicBezTo>
                  <a:pt x="373" y="217"/>
                  <a:pt x="900" y="0"/>
                  <a:pt x="1469" y="40"/>
                </a:cubicBezTo>
                <a:cubicBezTo>
                  <a:pt x="2085" y="83"/>
                  <a:pt x="2611" y="417"/>
                  <a:pt x="2923" y="899"/>
                </a:cubicBezTo>
              </a:path>
            </a:pathLst>
          </a:custGeom>
          <a:noFill/>
          <a:ln w="11" cap="flat" cmpd="sng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8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564684" y="1247759"/>
            <a:ext cx="4347655" cy="3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The switch function.</a:t>
            </a:r>
          </a:p>
        </p:txBody>
      </p:sp>
      <p:sp>
        <p:nvSpPr>
          <p:cNvPr id="50" name="单圆角矩形 11"/>
          <p:cNvSpPr>
            <a:spLocks/>
          </p:cNvSpPr>
          <p:nvPr/>
        </p:nvSpPr>
        <p:spPr bwMode="auto">
          <a:xfrm>
            <a:off x="2198130" y="1275606"/>
            <a:ext cx="285638" cy="383232"/>
          </a:xfrm>
          <a:custGeom>
            <a:avLst/>
            <a:gdLst>
              <a:gd name="T0" fmla="*/ 0 w 380640"/>
              <a:gd name="T1" fmla="*/ 0 h 510062"/>
              <a:gd name="T2" fmla="*/ 317199 w 380640"/>
              <a:gd name="T3" fmla="*/ 0 h 510062"/>
              <a:gd name="T4" fmla="*/ 380640 w 380640"/>
              <a:gd name="T5" fmla="*/ 63441 h 510062"/>
              <a:gd name="T6" fmla="*/ 380640 w 380640"/>
              <a:gd name="T7" fmla="*/ 510062 h 510062"/>
              <a:gd name="T8" fmla="*/ 0 w 380640"/>
              <a:gd name="T9" fmla="*/ 510062 h 510062"/>
              <a:gd name="T10" fmla="*/ 0 w 380640"/>
              <a:gd name="T11" fmla="*/ 0 h 510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640" h="510062">
                <a:moveTo>
                  <a:pt x="0" y="0"/>
                </a:moveTo>
                <a:lnTo>
                  <a:pt x="317199" y="0"/>
                </a:lnTo>
                <a:cubicBezTo>
                  <a:pt x="352236" y="0"/>
                  <a:pt x="380640" y="28404"/>
                  <a:pt x="380640" y="63441"/>
                </a:cubicBezTo>
                <a:lnTo>
                  <a:pt x="380640" y="510062"/>
                </a:lnTo>
                <a:lnTo>
                  <a:pt x="0" y="510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39155" y="3878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Achievement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4016" y="4299942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3872" y="4299942"/>
            <a:ext cx="655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Effect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9" y="1721866"/>
            <a:ext cx="5406498" cy="24595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07" y="2994186"/>
            <a:ext cx="2812009" cy="1025840"/>
          </a:xfrm>
          <a:prstGeom prst="rect">
            <a:avLst/>
          </a:prstGeom>
        </p:spPr>
      </p:pic>
      <p:sp>
        <p:nvSpPr>
          <p:cNvPr id="47" name="Freeform 11"/>
          <p:cNvSpPr>
            <a:spLocks/>
          </p:cNvSpPr>
          <p:nvPr/>
        </p:nvSpPr>
        <p:spPr bwMode="auto">
          <a:xfrm rot="240287">
            <a:off x="4464045" y="2132805"/>
            <a:ext cx="3503734" cy="573657"/>
          </a:xfrm>
          <a:custGeom>
            <a:avLst/>
            <a:gdLst>
              <a:gd name="T0" fmla="*/ 0 w 2923"/>
              <a:gd name="T1" fmla="*/ 592 h 899"/>
              <a:gd name="T2" fmla="*/ 1469 w 2923"/>
              <a:gd name="T3" fmla="*/ 40 h 899"/>
              <a:gd name="T4" fmla="*/ 2923 w 2923"/>
              <a:gd name="T5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3" h="899">
                <a:moveTo>
                  <a:pt x="0" y="592"/>
                </a:moveTo>
                <a:cubicBezTo>
                  <a:pt x="373" y="217"/>
                  <a:pt x="900" y="0"/>
                  <a:pt x="1469" y="40"/>
                </a:cubicBezTo>
                <a:cubicBezTo>
                  <a:pt x="2085" y="83"/>
                  <a:pt x="2611" y="417"/>
                  <a:pt x="2923" y="899"/>
                </a:cubicBezTo>
              </a:path>
            </a:pathLst>
          </a:custGeom>
          <a:noFill/>
          <a:ln w="11" cap="flat" cmpd="sng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81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564684" y="1247759"/>
            <a:ext cx="434765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Replace the text by array.</a:t>
            </a:r>
          </a:p>
        </p:txBody>
      </p:sp>
      <p:sp>
        <p:nvSpPr>
          <p:cNvPr id="50" name="单圆角矩形 11"/>
          <p:cNvSpPr>
            <a:spLocks/>
          </p:cNvSpPr>
          <p:nvPr/>
        </p:nvSpPr>
        <p:spPr bwMode="auto">
          <a:xfrm>
            <a:off x="2198130" y="1275606"/>
            <a:ext cx="285638" cy="383232"/>
          </a:xfrm>
          <a:custGeom>
            <a:avLst/>
            <a:gdLst>
              <a:gd name="T0" fmla="*/ 0 w 380640"/>
              <a:gd name="T1" fmla="*/ 0 h 510062"/>
              <a:gd name="T2" fmla="*/ 317199 w 380640"/>
              <a:gd name="T3" fmla="*/ 0 h 510062"/>
              <a:gd name="T4" fmla="*/ 380640 w 380640"/>
              <a:gd name="T5" fmla="*/ 63441 h 510062"/>
              <a:gd name="T6" fmla="*/ 380640 w 380640"/>
              <a:gd name="T7" fmla="*/ 510062 h 510062"/>
              <a:gd name="T8" fmla="*/ 0 w 380640"/>
              <a:gd name="T9" fmla="*/ 510062 h 510062"/>
              <a:gd name="T10" fmla="*/ 0 w 380640"/>
              <a:gd name="T11" fmla="*/ 0 h 510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640" h="510062">
                <a:moveTo>
                  <a:pt x="0" y="0"/>
                </a:moveTo>
                <a:lnTo>
                  <a:pt x="317199" y="0"/>
                </a:lnTo>
                <a:cubicBezTo>
                  <a:pt x="352236" y="0"/>
                  <a:pt x="380640" y="28404"/>
                  <a:pt x="380640" y="63441"/>
                </a:cubicBezTo>
                <a:lnTo>
                  <a:pt x="380640" y="510062"/>
                </a:lnTo>
                <a:lnTo>
                  <a:pt x="0" y="510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39155" y="3878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Achievement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8523" y="4316642"/>
            <a:ext cx="8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</a:t>
            </a:r>
            <a:r>
              <a:rPr lang="en-US" altLang="zh-CN" sz="1600" dirty="0" smtClean="0">
                <a:solidFill>
                  <a:schemeClr val="bg1"/>
                </a:solidFill>
              </a:rPr>
              <a:t>ebsite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2200" y="4299942"/>
            <a:ext cx="1697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</a:t>
            </a:r>
            <a:r>
              <a:rPr lang="en-US" altLang="zh-CN" sz="1600" dirty="0" smtClean="0">
                <a:solidFill>
                  <a:schemeClr val="bg1"/>
                </a:solidFill>
              </a:rPr>
              <a:t>anguage package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5" y="1719648"/>
            <a:ext cx="3651305" cy="24727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989" y="1131590"/>
            <a:ext cx="3564011" cy="3060856"/>
          </a:xfrm>
          <a:prstGeom prst="rect">
            <a:avLst/>
          </a:prstGeom>
        </p:spPr>
      </p:pic>
      <p:sp>
        <p:nvSpPr>
          <p:cNvPr id="8" name="Freeform 10"/>
          <p:cNvSpPr>
            <a:spLocks/>
          </p:cNvSpPr>
          <p:nvPr/>
        </p:nvSpPr>
        <p:spPr bwMode="auto">
          <a:xfrm rot="8827837" flipH="1" flipV="1">
            <a:off x="3823787" y="2047125"/>
            <a:ext cx="1829448" cy="207357"/>
          </a:xfrm>
          <a:custGeom>
            <a:avLst/>
            <a:gdLst>
              <a:gd name="T0" fmla="*/ 0 w 3292"/>
              <a:gd name="T1" fmla="*/ 650 h 1052"/>
              <a:gd name="T2" fmla="*/ 1668 w 3292"/>
              <a:gd name="T3" fmla="*/ 55 h 1052"/>
              <a:gd name="T4" fmla="*/ 3292 w 3292"/>
              <a:gd name="T5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2" h="1052">
                <a:moveTo>
                  <a:pt x="0" y="650"/>
                </a:moveTo>
                <a:cubicBezTo>
                  <a:pt x="428" y="234"/>
                  <a:pt x="1027" y="0"/>
                  <a:pt x="1668" y="55"/>
                </a:cubicBezTo>
                <a:cubicBezTo>
                  <a:pt x="2362" y="115"/>
                  <a:pt x="2949" y="502"/>
                  <a:pt x="3292" y="1052"/>
                </a:cubicBezTo>
              </a:path>
            </a:pathLst>
          </a:custGeom>
          <a:noFill/>
          <a:ln w="11" cap="flat" cmpd="sng">
            <a:solidFill>
              <a:schemeClr val="bg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12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1"/>
          <p:cNvSpPr>
            <a:spLocks/>
          </p:cNvSpPr>
          <p:nvPr/>
        </p:nvSpPr>
        <p:spPr bwMode="auto">
          <a:xfrm rot="577525" flipV="1">
            <a:off x="3295300" y="3165441"/>
            <a:ext cx="2228692" cy="885882"/>
          </a:xfrm>
          <a:custGeom>
            <a:avLst/>
            <a:gdLst>
              <a:gd name="T0" fmla="*/ 0 w 2923"/>
              <a:gd name="T1" fmla="*/ 592 h 899"/>
              <a:gd name="T2" fmla="*/ 1469 w 2923"/>
              <a:gd name="T3" fmla="*/ 40 h 899"/>
              <a:gd name="T4" fmla="*/ 2923 w 2923"/>
              <a:gd name="T5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3" h="899">
                <a:moveTo>
                  <a:pt x="0" y="592"/>
                </a:moveTo>
                <a:cubicBezTo>
                  <a:pt x="373" y="217"/>
                  <a:pt x="900" y="0"/>
                  <a:pt x="1469" y="40"/>
                </a:cubicBezTo>
                <a:cubicBezTo>
                  <a:pt x="2085" y="83"/>
                  <a:pt x="2611" y="417"/>
                  <a:pt x="2923" y="899"/>
                </a:cubicBezTo>
              </a:path>
            </a:pathLst>
          </a:custGeom>
          <a:noFill/>
          <a:ln w="11" cap="flat" cmpd="sng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564684" y="1247759"/>
            <a:ext cx="4347655" cy="3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Extract the text.</a:t>
            </a:r>
          </a:p>
        </p:txBody>
      </p:sp>
      <p:sp>
        <p:nvSpPr>
          <p:cNvPr id="50" name="单圆角矩形 11"/>
          <p:cNvSpPr>
            <a:spLocks/>
          </p:cNvSpPr>
          <p:nvPr/>
        </p:nvSpPr>
        <p:spPr bwMode="auto">
          <a:xfrm>
            <a:off x="2198130" y="1275606"/>
            <a:ext cx="285638" cy="383232"/>
          </a:xfrm>
          <a:custGeom>
            <a:avLst/>
            <a:gdLst>
              <a:gd name="T0" fmla="*/ 0 w 380640"/>
              <a:gd name="T1" fmla="*/ 0 h 510062"/>
              <a:gd name="T2" fmla="*/ 317199 w 380640"/>
              <a:gd name="T3" fmla="*/ 0 h 510062"/>
              <a:gd name="T4" fmla="*/ 380640 w 380640"/>
              <a:gd name="T5" fmla="*/ 63441 h 510062"/>
              <a:gd name="T6" fmla="*/ 380640 w 380640"/>
              <a:gd name="T7" fmla="*/ 510062 h 510062"/>
              <a:gd name="T8" fmla="*/ 0 w 380640"/>
              <a:gd name="T9" fmla="*/ 510062 h 510062"/>
              <a:gd name="T10" fmla="*/ 0 w 380640"/>
              <a:gd name="T11" fmla="*/ 0 h 510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640" h="510062">
                <a:moveTo>
                  <a:pt x="0" y="0"/>
                </a:moveTo>
                <a:lnTo>
                  <a:pt x="317199" y="0"/>
                </a:lnTo>
                <a:cubicBezTo>
                  <a:pt x="352236" y="0"/>
                  <a:pt x="380640" y="28404"/>
                  <a:pt x="380640" y="63441"/>
                </a:cubicBezTo>
                <a:lnTo>
                  <a:pt x="380640" y="510062"/>
                </a:lnTo>
                <a:lnTo>
                  <a:pt x="0" y="510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39155" y="3878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Achievement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4016" y="4299942"/>
            <a:ext cx="1040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 website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82" y="4327937"/>
            <a:ext cx="808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 excel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6" y="1792694"/>
            <a:ext cx="2686436" cy="23071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75856" y="1900443"/>
            <a:ext cx="2436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dirty="0" smtClean="0"/>
              <a:t>‘[\</a:t>
            </a:r>
            <a:r>
              <a:rPr lang="en-US" dirty="0"/>
              <a:t>n A-</a:t>
            </a:r>
            <a:r>
              <a:rPr lang="en-US" dirty="0" err="1"/>
              <a:t>Za</a:t>
            </a:r>
            <a:r>
              <a:rPr lang="en-US" dirty="0"/>
              <a:t>-z\u4e00-\u9fa5\u3002\uff1b\uff0c\uff1a\u201c\u201d\uff08\uff09\u3001\uff1f\u300a\u300b</a:t>
            </a:r>
            <a:r>
              <a:rPr lang="en-US" dirty="0" smtClean="0"/>
              <a:t>]+’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915" y="643569"/>
            <a:ext cx="3110979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utoUpdateAnimBg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8133" y="600839"/>
            <a:ext cx="3375555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dirty="0" smtClean="0">
                <a:solidFill>
                  <a:srgbClr val="343434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en-US" altLang="zh-CN" sz="2400" dirty="0">
              <a:solidFill>
                <a:srgbClr val="34343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9694" y="3285095"/>
            <a:ext cx="8098972" cy="759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91829" y="3156268"/>
            <a:ext cx="333707" cy="3337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343434"/>
                </a:solidFill>
                <a:cs typeface="+mn-ea"/>
                <a:sym typeface="+mn-lt"/>
              </a:rPr>
              <a:t>1</a:t>
            </a:r>
            <a:endParaRPr lang="zh-CN" altLang="en-US" sz="1350" dirty="0">
              <a:solidFill>
                <a:srgbClr val="343434"/>
              </a:solidFill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792869" y="3156268"/>
            <a:ext cx="333707" cy="3337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343434"/>
                </a:solidFill>
                <a:cs typeface="+mn-ea"/>
                <a:sym typeface="+mn-lt"/>
              </a:rPr>
              <a:t>2</a:t>
            </a:r>
            <a:endParaRPr lang="zh-CN" altLang="en-US" sz="1350" dirty="0">
              <a:solidFill>
                <a:srgbClr val="343434"/>
              </a:solidFill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393909" y="3156268"/>
            <a:ext cx="333707" cy="3337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343434"/>
                </a:solidFill>
                <a:cs typeface="+mn-ea"/>
                <a:sym typeface="+mn-lt"/>
              </a:rPr>
              <a:t>3</a:t>
            </a:r>
            <a:endParaRPr lang="zh-CN" altLang="en-US" sz="1350" dirty="0">
              <a:solidFill>
                <a:srgbClr val="343434"/>
              </a:solidFill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994948" y="3156268"/>
            <a:ext cx="333707" cy="3337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343434"/>
                </a:solidFill>
                <a:cs typeface="+mn-ea"/>
                <a:sym typeface="+mn-lt"/>
              </a:rPr>
              <a:t>4</a:t>
            </a:r>
            <a:endParaRPr lang="zh-CN" altLang="en-US" sz="1350" dirty="0">
              <a:solidFill>
                <a:srgbClr val="343434"/>
              </a:solidFill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595986" y="3156268"/>
            <a:ext cx="333707" cy="3337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343434"/>
                </a:solidFill>
                <a:cs typeface="+mn-ea"/>
                <a:sym typeface="+mn-lt"/>
              </a:rPr>
              <a:t>5</a:t>
            </a:r>
            <a:endParaRPr lang="zh-CN" altLang="en-US" sz="1350" dirty="0">
              <a:solidFill>
                <a:srgbClr val="343434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1045" y="1701434"/>
            <a:ext cx="1355272" cy="1336293"/>
            <a:chOff x="908060" y="2268578"/>
            <a:chExt cx="1807029" cy="1781724"/>
          </a:xfrm>
        </p:grpSpPr>
        <p:grpSp>
          <p:nvGrpSpPr>
            <p:cNvPr id="5" name="组合 4"/>
            <p:cNvGrpSpPr/>
            <p:nvPr/>
          </p:nvGrpSpPr>
          <p:grpSpPr>
            <a:xfrm>
              <a:off x="908060" y="2268578"/>
              <a:ext cx="1807029" cy="1781724"/>
              <a:chOff x="-2090056" y="2292761"/>
              <a:chExt cx="1807029" cy="178172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-2090056" y="2292761"/>
                <a:ext cx="1807029" cy="178172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标题层"/>
              <p:cNvSpPr txBox="1"/>
              <p:nvPr/>
            </p:nvSpPr>
            <p:spPr bwMode="auto">
              <a:xfrm>
                <a:off x="-2090056" y="3241920"/>
                <a:ext cx="1807029" cy="40010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350" b="1" dirty="0" smtClean="0">
                    <a:solidFill>
                      <a:srgbClr val="343434"/>
                    </a:solidFill>
                    <a:cs typeface="+mn-ea"/>
                    <a:sym typeface="+mn-lt"/>
                  </a:rPr>
                  <a:t>Process</a:t>
                </a:r>
                <a:endParaRPr lang="zh-CN" altLang="en-US" sz="1350" b="1" dirty="0">
                  <a:solidFill>
                    <a:srgbClr val="34343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KSO_Shape"/>
            <p:cNvSpPr>
              <a:spLocks/>
            </p:cNvSpPr>
            <p:nvPr/>
          </p:nvSpPr>
          <p:spPr bwMode="auto">
            <a:xfrm>
              <a:off x="1505729" y="2580296"/>
              <a:ext cx="571859" cy="39267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82085" y="1701434"/>
            <a:ext cx="1355272" cy="1336293"/>
            <a:chOff x="3042780" y="2268578"/>
            <a:chExt cx="1807029" cy="1781724"/>
          </a:xfrm>
        </p:grpSpPr>
        <p:grpSp>
          <p:nvGrpSpPr>
            <p:cNvPr id="56" name="组合 55"/>
            <p:cNvGrpSpPr/>
            <p:nvPr/>
          </p:nvGrpSpPr>
          <p:grpSpPr>
            <a:xfrm>
              <a:off x="3042780" y="2268578"/>
              <a:ext cx="1807029" cy="1781724"/>
              <a:chOff x="-2090056" y="2292761"/>
              <a:chExt cx="1807029" cy="1781724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-2090056" y="2292761"/>
                <a:ext cx="1807029" cy="178172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标题层"/>
              <p:cNvSpPr txBox="1"/>
              <p:nvPr/>
            </p:nvSpPr>
            <p:spPr bwMode="auto">
              <a:xfrm>
                <a:off x="-2090056" y="3241920"/>
                <a:ext cx="1807029" cy="40010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350" b="1" dirty="0" smtClean="0">
                    <a:solidFill>
                      <a:srgbClr val="343434"/>
                    </a:solidFill>
                    <a:cs typeface="+mn-ea"/>
                    <a:sym typeface="+mn-lt"/>
                  </a:rPr>
                  <a:t>Tool</a:t>
                </a:r>
                <a:endParaRPr lang="zh-CN" altLang="en-US" sz="1350" b="1" dirty="0">
                  <a:solidFill>
                    <a:srgbClr val="34343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KSO_Shape"/>
            <p:cNvSpPr>
              <a:spLocks/>
            </p:cNvSpPr>
            <p:nvPr/>
          </p:nvSpPr>
          <p:spPr bwMode="auto">
            <a:xfrm>
              <a:off x="3715947" y="2573947"/>
              <a:ext cx="475981" cy="405377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83125" y="1701434"/>
            <a:ext cx="1355272" cy="1336293"/>
            <a:chOff x="5177500" y="2268578"/>
            <a:chExt cx="1807029" cy="1781724"/>
          </a:xfrm>
        </p:grpSpPr>
        <p:grpSp>
          <p:nvGrpSpPr>
            <p:cNvPr id="90" name="组合 89"/>
            <p:cNvGrpSpPr/>
            <p:nvPr/>
          </p:nvGrpSpPr>
          <p:grpSpPr>
            <a:xfrm>
              <a:off x="5177500" y="2268578"/>
              <a:ext cx="1807029" cy="1781724"/>
              <a:chOff x="-2090056" y="2292761"/>
              <a:chExt cx="1807029" cy="1781724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-2090056" y="2292761"/>
                <a:ext cx="1807029" cy="178172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标题层"/>
              <p:cNvSpPr txBox="1"/>
              <p:nvPr/>
            </p:nvSpPr>
            <p:spPr bwMode="auto">
              <a:xfrm>
                <a:off x="-2090056" y="3241920"/>
                <a:ext cx="1807029" cy="67710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350" b="1" dirty="0" smtClean="0">
                    <a:solidFill>
                      <a:srgbClr val="343434"/>
                    </a:solidFill>
                    <a:cs typeface="+mn-ea"/>
                    <a:sym typeface="+mn-lt"/>
                  </a:rPr>
                  <a:t>Challenge and Solution</a:t>
                </a:r>
                <a:endParaRPr lang="zh-CN" altLang="en-US" sz="1350" b="1" dirty="0">
                  <a:solidFill>
                    <a:srgbClr val="34343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KSO_Shape"/>
            <p:cNvSpPr>
              <a:spLocks/>
            </p:cNvSpPr>
            <p:nvPr/>
          </p:nvSpPr>
          <p:spPr bwMode="auto">
            <a:xfrm>
              <a:off x="5830286" y="2531938"/>
              <a:ext cx="494335" cy="489394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84165" y="1701434"/>
            <a:ext cx="1355272" cy="1336293"/>
            <a:chOff x="7312219" y="2268578"/>
            <a:chExt cx="1807029" cy="1781724"/>
          </a:xfrm>
        </p:grpSpPr>
        <p:grpSp>
          <p:nvGrpSpPr>
            <p:cNvPr id="95" name="组合 94"/>
            <p:cNvGrpSpPr/>
            <p:nvPr/>
          </p:nvGrpSpPr>
          <p:grpSpPr>
            <a:xfrm>
              <a:off x="7312219" y="2268578"/>
              <a:ext cx="1807029" cy="1781724"/>
              <a:chOff x="-2090056" y="2292761"/>
              <a:chExt cx="1807029" cy="178172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-2090056" y="2292761"/>
                <a:ext cx="1807029" cy="178172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标题层"/>
              <p:cNvSpPr txBox="1"/>
              <p:nvPr/>
            </p:nvSpPr>
            <p:spPr bwMode="auto">
              <a:xfrm>
                <a:off x="-2090056" y="3241920"/>
                <a:ext cx="1807029" cy="40010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350" b="1" dirty="0" smtClean="0">
                    <a:solidFill>
                      <a:srgbClr val="343434"/>
                    </a:solidFill>
                    <a:cs typeface="+mn-ea"/>
                    <a:sym typeface="+mn-lt"/>
                  </a:rPr>
                  <a:t>Achievement</a:t>
                </a:r>
                <a:endParaRPr lang="zh-CN" altLang="en-US" sz="1350" b="1" dirty="0">
                  <a:solidFill>
                    <a:srgbClr val="34343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KSO_Shape"/>
            <p:cNvSpPr>
              <a:spLocks/>
            </p:cNvSpPr>
            <p:nvPr/>
          </p:nvSpPr>
          <p:spPr bwMode="auto">
            <a:xfrm>
              <a:off x="7962980" y="2572073"/>
              <a:ext cx="481324" cy="40912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52737" y="1701434"/>
            <a:ext cx="1420204" cy="1336293"/>
            <a:chOff x="9403649" y="2268578"/>
            <a:chExt cx="1893605" cy="1781724"/>
          </a:xfrm>
        </p:grpSpPr>
        <p:grpSp>
          <p:nvGrpSpPr>
            <p:cNvPr id="100" name="组合 99"/>
            <p:cNvGrpSpPr/>
            <p:nvPr/>
          </p:nvGrpSpPr>
          <p:grpSpPr>
            <a:xfrm>
              <a:off x="9403649" y="2268578"/>
              <a:ext cx="1893605" cy="1781724"/>
              <a:chOff x="-2133345" y="2292761"/>
              <a:chExt cx="1893605" cy="178172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-2090056" y="2292761"/>
                <a:ext cx="1807029" cy="178172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标题层"/>
              <p:cNvSpPr txBox="1"/>
              <p:nvPr/>
            </p:nvSpPr>
            <p:spPr bwMode="auto">
              <a:xfrm>
                <a:off x="-2133345" y="3241920"/>
                <a:ext cx="1893605" cy="40010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350" b="1" dirty="0" smtClean="0">
                    <a:solidFill>
                      <a:srgbClr val="343434"/>
                    </a:solidFill>
                    <a:cs typeface="+mn-ea"/>
                    <a:sym typeface="+mn-lt"/>
                  </a:rPr>
                  <a:t>Disadvantage</a:t>
                </a:r>
                <a:endParaRPr lang="zh-CN" altLang="en-US" sz="1350" b="1" dirty="0">
                  <a:solidFill>
                    <a:srgbClr val="34343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KSO_Shape"/>
            <p:cNvSpPr>
              <a:spLocks/>
            </p:cNvSpPr>
            <p:nvPr/>
          </p:nvSpPr>
          <p:spPr bwMode="auto">
            <a:xfrm>
              <a:off x="10082664" y="2547425"/>
              <a:ext cx="477520" cy="458420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683874" y="3673462"/>
            <a:ext cx="130483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cs typeface="+mn-ea"/>
                <a:sym typeface="+mn-lt"/>
              </a:rPr>
              <a:t>Overall plan and current progress of the project. 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90512" y="3673462"/>
            <a:ext cx="130483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cs typeface="+mn-ea"/>
                <a:sym typeface="+mn-lt"/>
              </a:rPr>
              <a:t>Selection and use of tools. 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97150" y="3673462"/>
            <a:ext cx="130483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cs typeface="+mn-ea"/>
                <a:sym typeface="+mn-lt"/>
              </a:rPr>
              <a:t>My challenges and Solutions to this project. 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03788" y="3673462"/>
            <a:ext cx="130483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cs typeface="+mn-ea"/>
                <a:sym typeface="+mn-lt"/>
              </a:rPr>
              <a:t>I will show the achievements so far. 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110424" y="3673462"/>
            <a:ext cx="130483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cs typeface="+mn-ea"/>
                <a:sym typeface="+mn-lt"/>
              </a:rPr>
              <a:t>Here are some disadvantages about my project. 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8035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7" grpId="0" animBg="1"/>
      <p:bldP spid="86" grpId="0" animBg="1"/>
      <p:bldP spid="91" grpId="0" animBg="1"/>
      <p:bldP spid="96" grpId="0" animBg="1"/>
      <p:bldP spid="101" grpId="0" animBg="1"/>
      <p:bldP spid="104" grpId="0"/>
      <p:bldP spid="105" grpId="0"/>
      <p:bldP spid="106" grpId="0"/>
      <p:bldP spid="107" grpId="0"/>
      <p:bldP spid="1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564684" y="1247759"/>
            <a:ext cx="4347655" cy="3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Translation</a:t>
            </a:r>
          </a:p>
        </p:txBody>
      </p:sp>
      <p:sp>
        <p:nvSpPr>
          <p:cNvPr id="50" name="单圆角矩形 11"/>
          <p:cNvSpPr>
            <a:spLocks/>
          </p:cNvSpPr>
          <p:nvPr/>
        </p:nvSpPr>
        <p:spPr bwMode="auto">
          <a:xfrm>
            <a:off x="2198130" y="1275606"/>
            <a:ext cx="285638" cy="383232"/>
          </a:xfrm>
          <a:custGeom>
            <a:avLst/>
            <a:gdLst>
              <a:gd name="T0" fmla="*/ 0 w 380640"/>
              <a:gd name="T1" fmla="*/ 0 h 510062"/>
              <a:gd name="T2" fmla="*/ 317199 w 380640"/>
              <a:gd name="T3" fmla="*/ 0 h 510062"/>
              <a:gd name="T4" fmla="*/ 380640 w 380640"/>
              <a:gd name="T5" fmla="*/ 63441 h 510062"/>
              <a:gd name="T6" fmla="*/ 380640 w 380640"/>
              <a:gd name="T7" fmla="*/ 510062 h 510062"/>
              <a:gd name="T8" fmla="*/ 0 w 380640"/>
              <a:gd name="T9" fmla="*/ 510062 h 510062"/>
              <a:gd name="T10" fmla="*/ 0 w 380640"/>
              <a:gd name="T11" fmla="*/ 0 h 510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640" h="510062">
                <a:moveTo>
                  <a:pt x="0" y="0"/>
                </a:moveTo>
                <a:lnTo>
                  <a:pt x="317199" y="0"/>
                </a:lnTo>
                <a:cubicBezTo>
                  <a:pt x="352236" y="0"/>
                  <a:pt x="380640" y="28404"/>
                  <a:pt x="380640" y="63441"/>
                </a:cubicBezTo>
                <a:lnTo>
                  <a:pt x="380640" y="510062"/>
                </a:lnTo>
                <a:lnTo>
                  <a:pt x="0" y="510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39155" y="3878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Achievement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2050"/>
            <a:ext cx="5300782" cy="25494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662" y="1059582"/>
            <a:ext cx="315318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564684" y="1247759"/>
            <a:ext cx="4347655" cy="62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Upload and tests.</a:t>
            </a:r>
          </a:p>
          <a:p>
            <a:pPr eaLnBrk="1" hangingPunct="1">
              <a:lnSpc>
                <a:spcPct val="130000"/>
              </a:lnSpc>
            </a:pPr>
            <a:r>
              <a:rPr lang="fr-FR" altLang="zh-CN" sz="1400" dirty="0">
                <a:latin typeface="+mn-lt"/>
                <a:hlinkClick r:id="rId3"/>
              </a:rPr>
              <a:t>http://yangruixia.xyz</a:t>
            </a:r>
            <a:r>
              <a:rPr lang="fr-FR" altLang="zh-CN" sz="1400" dirty="0" smtClean="0">
                <a:latin typeface="+mn-lt"/>
                <a:hlinkClick r:id="rId3"/>
              </a:rPr>
              <a:t>/</a:t>
            </a:r>
            <a:endParaRPr lang="fr-FR" altLang="zh-CN" sz="1400" dirty="0" smtClean="0">
              <a:latin typeface="+mn-lt"/>
            </a:endParaRPr>
          </a:p>
        </p:txBody>
      </p:sp>
      <p:sp>
        <p:nvSpPr>
          <p:cNvPr id="50" name="单圆角矩形 11"/>
          <p:cNvSpPr>
            <a:spLocks/>
          </p:cNvSpPr>
          <p:nvPr/>
        </p:nvSpPr>
        <p:spPr bwMode="auto">
          <a:xfrm>
            <a:off x="2198130" y="1275606"/>
            <a:ext cx="285638" cy="383232"/>
          </a:xfrm>
          <a:custGeom>
            <a:avLst/>
            <a:gdLst>
              <a:gd name="T0" fmla="*/ 0 w 380640"/>
              <a:gd name="T1" fmla="*/ 0 h 510062"/>
              <a:gd name="T2" fmla="*/ 317199 w 380640"/>
              <a:gd name="T3" fmla="*/ 0 h 510062"/>
              <a:gd name="T4" fmla="*/ 380640 w 380640"/>
              <a:gd name="T5" fmla="*/ 63441 h 510062"/>
              <a:gd name="T6" fmla="*/ 380640 w 380640"/>
              <a:gd name="T7" fmla="*/ 510062 h 510062"/>
              <a:gd name="T8" fmla="*/ 0 w 380640"/>
              <a:gd name="T9" fmla="*/ 510062 h 510062"/>
              <a:gd name="T10" fmla="*/ 0 w 380640"/>
              <a:gd name="T11" fmla="*/ 0 h 510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640" h="510062">
                <a:moveTo>
                  <a:pt x="0" y="0"/>
                </a:moveTo>
                <a:lnTo>
                  <a:pt x="317199" y="0"/>
                </a:lnTo>
                <a:cubicBezTo>
                  <a:pt x="352236" y="0"/>
                  <a:pt x="380640" y="28404"/>
                  <a:pt x="380640" y="63441"/>
                </a:cubicBezTo>
                <a:lnTo>
                  <a:pt x="380640" y="510062"/>
                </a:lnTo>
                <a:lnTo>
                  <a:pt x="0" y="510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39155" y="3878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Achievement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22" y="2067694"/>
            <a:ext cx="3892597" cy="187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057359"/>
            <a:ext cx="3888432" cy="18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588" y="1169794"/>
            <a:ext cx="6808826" cy="2775857"/>
            <a:chOff x="1053854" y="5510387"/>
            <a:chExt cx="9078434" cy="3701143"/>
          </a:xfrm>
        </p:grpSpPr>
        <p:sp>
          <p:nvSpPr>
            <p:cNvPr id="30" name="圆角矩形 29"/>
            <p:cNvSpPr/>
            <p:nvPr/>
          </p:nvSpPr>
          <p:spPr>
            <a:xfrm>
              <a:off x="1053854" y="5510387"/>
              <a:ext cx="9078434" cy="3701143"/>
            </a:xfrm>
            <a:prstGeom prst="roundRect">
              <a:avLst>
                <a:gd name="adj" fmla="val 9871"/>
              </a:avLst>
            </a:prstGeom>
            <a:gradFill>
              <a:gsLst>
                <a:gs pos="75000">
                  <a:srgbClr val="FFFFFF"/>
                </a:gs>
                <a:gs pos="0">
                  <a:srgbClr val="DDDEDC"/>
                </a:gs>
              </a:gsLst>
              <a:lin ang="16200000" scaled="0"/>
            </a:gradFill>
            <a:ln>
              <a:noFill/>
            </a:ln>
            <a:effectLst>
              <a:outerShdw blurRad="292100" dist="165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76671" y="5865988"/>
              <a:ext cx="8432800" cy="2989941"/>
            </a:xfrm>
            <a:prstGeom prst="roundRect">
              <a:avLst>
                <a:gd name="adj" fmla="val 9871"/>
              </a:avLst>
            </a:prstGeom>
            <a:gradFill>
              <a:gsLst>
                <a:gs pos="50000">
                  <a:srgbClr val="FFFFFF"/>
                </a:gs>
                <a:gs pos="100000">
                  <a:srgbClr val="D5D5D5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Freeform 106"/>
          <p:cNvSpPr/>
          <p:nvPr/>
        </p:nvSpPr>
        <p:spPr bwMode="auto">
          <a:xfrm>
            <a:off x="11072669" y="2502705"/>
            <a:ext cx="0" cy="6923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107"/>
          <p:cNvSpPr/>
          <p:nvPr/>
        </p:nvSpPr>
        <p:spPr bwMode="auto">
          <a:xfrm>
            <a:off x="11072669" y="25061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文本框 52"/>
          <p:cNvSpPr txBox="1">
            <a:spLocks noChangeArrowheads="1"/>
          </p:cNvSpPr>
          <p:nvPr/>
        </p:nvSpPr>
        <p:spPr bwMode="auto">
          <a:xfrm>
            <a:off x="3326430" y="2211710"/>
            <a:ext cx="3187831" cy="4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25" b="1" spc="225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Disadvantages</a:t>
            </a:r>
            <a:endParaRPr lang="zh-CN" altLang="en-US" sz="2625" b="1" spc="225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52"/>
          <p:cNvSpPr txBox="1">
            <a:spLocks noChangeArrowheads="1"/>
          </p:cNvSpPr>
          <p:nvPr/>
        </p:nvSpPr>
        <p:spPr bwMode="auto">
          <a:xfrm>
            <a:off x="1017860" y="1926130"/>
            <a:ext cx="3187831" cy="133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25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825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7314" y="2656419"/>
            <a:ext cx="41870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Here are some disadvantages about my </a:t>
            </a:r>
            <a:r>
              <a:rPr lang="en-US" sz="1600" dirty="0" smtClean="0">
                <a:solidFill>
                  <a:schemeClr val="bg1"/>
                </a:solidFill>
                <a:cs typeface="+mn-ea"/>
                <a:sym typeface="+mn-lt"/>
              </a:rPr>
              <a:t>process.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5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4712030" y="987574"/>
            <a:ext cx="3172338" cy="673364"/>
          </a:xfrm>
          <a:prstGeom prst="chevron">
            <a:avLst>
              <a:gd name="adj" fmla="val 56362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kern="0" dirty="0" smtClean="0">
                <a:solidFill>
                  <a:schemeClr val="accent2"/>
                </a:solidFill>
                <a:cs typeface="+mn-ea"/>
                <a:sym typeface="+mn-lt"/>
              </a:rPr>
              <a:t>Details</a:t>
            </a:r>
            <a:endParaRPr lang="en-US" altLang="zh-CN" sz="1600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273746" y="987574"/>
            <a:ext cx="3330283" cy="673364"/>
          </a:xfrm>
          <a:prstGeom prst="homePlate">
            <a:avLst>
              <a:gd name="adj" fmla="val 63872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2"/>
                </a:solidFill>
                <a:cs typeface="+mn-ea"/>
                <a:sym typeface="+mn-lt"/>
              </a:rPr>
              <a:t>Disadvantages?</a:t>
            </a: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4644008" y="1833704"/>
            <a:ext cx="0" cy="209825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3746" y="1833703"/>
            <a:ext cx="6610621" cy="2682263"/>
            <a:chOff x="-51738" y="2503597"/>
            <a:chExt cx="5746141" cy="2889894"/>
          </a:xfrm>
        </p:grpSpPr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3057397" y="2647967"/>
              <a:ext cx="2637006" cy="2745524"/>
            </a:xfrm>
            <a:prstGeom prst="roundRect">
              <a:avLst>
                <a:gd name="adj" fmla="val 2375"/>
              </a:avLst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The two most important things are: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kern="0" dirty="0" smtClean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1: Some  words doesn't need to translate. So you must verify the words according to the website.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2: You have to do </a:t>
              </a:r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it by using the most exhausted way. </a:t>
              </a: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There is no automation technology to extract the words</a:t>
              </a:r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.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kern="0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-51738" y="2503597"/>
              <a:ext cx="2749922" cy="2626997"/>
            </a:xfrm>
            <a:prstGeom prst="roundRect">
              <a:avLst>
                <a:gd name="adj" fmla="val 2375"/>
              </a:avLst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When I extract </a:t>
              </a:r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texts from my </a:t>
              </a: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website, I find that it is quite a hardship so that I spend much more time than I have expected</a:t>
              </a:r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.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kern="0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>
                  <a:solidFill>
                    <a:schemeClr val="accent1"/>
                  </a:solidFill>
                  <a:cs typeface="+mn-ea"/>
                  <a:sym typeface="+mn-lt"/>
                </a:rPr>
                <a:t>While my website is not large. What if I deal with a very large website? Is there any automation way? This is the only disadvantage about the process</a:t>
              </a:r>
              <a:r>
                <a:rPr lang="en-US" altLang="zh-CN" sz="1200" kern="0" dirty="0" smtClean="0">
                  <a:solidFill>
                    <a:schemeClr val="accent1"/>
                  </a:solidFill>
                  <a:cs typeface="+mn-ea"/>
                  <a:sym typeface="+mn-lt"/>
                </a:rPr>
                <a:t>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b="1" kern="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83019" y="387804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Disadvantages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366" name="任意多边形 42"/>
          <p:cNvSpPr>
            <a:spLocks noChangeArrowheads="1"/>
          </p:cNvSpPr>
          <p:nvPr/>
        </p:nvSpPr>
        <p:spPr bwMode="auto">
          <a:xfrm>
            <a:off x="0" y="3883819"/>
            <a:ext cx="9144000" cy="1259681"/>
          </a:xfrm>
          <a:custGeom>
            <a:avLst/>
            <a:gdLst>
              <a:gd name="T0" fmla="*/ 2754223 w 19135506"/>
              <a:gd name="T1" fmla="*/ 276564 h 3938179"/>
              <a:gd name="T2" fmla="*/ 2848135 w 19135506"/>
              <a:gd name="T3" fmla="*/ 426015 h 3938179"/>
              <a:gd name="T4" fmla="*/ 2901753 w 19135506"/>
              <a:gd name="T5" fmla="*/ 447491 h 3938179"/>
              <a:gd name="T6" fmla="*/ 2967356 w 19135506"/>
              <a:gd name="T7" fmla="*/ 549598 h 3938179"/>
              <a:gd name="T8" fmla="*/ 3037015 w 19135506"/>
              <a:gd name="T9" fmla="*/ 1018109 h 3938179"/>
              <a:gd name="T10" fmla="*/ 3098470 w 19135506"/>
              <a:gd name="T11" fmla="*/ 1000346 h 3938179"/>
              <a:gd name="T12" fmla="*/ 3191490 w 19135506"/>
              <a:gd name="T13" fmla="*/ 1206918 h 3938179"/>
              <a:gd name="T14" fmla="*/ 3627801 w 19135506"/>
              <a:gd name="T15" fmla="*/ 937405 h 3938179"/>
              <a:gd name="T16" fmla="*/ 3883416 w 19135506"/>
              <a:gd name="T17" fmla="*/ 979993 h 3938179"/>
              <a:gd name="T18" fmla="*/ 3971849 w 19135506"/>
              <a:gd name="T19" fmla="*/ 1082890 h 3938179"/>
              <a:gd name="T20" fmla="*/ 4263719 w 19135506"/>
              <a:gd name="T21" fmla="*/ 1167124 h 3938179"/>
              <a:gd name="T22" fmla="*/ 4328899 w 19135506"/>
              <a:gd name="T23" fmla="*/ 864620 h 3938179"/>
              <a:gd name="T24" fmla="*/ 4384427 w 19135506"/>
              <a:gd name="T25" fmla="*/ 1002830 h 3938179"/>
              <a:gd name="T26" fmla="*/ 4537553 w 19135506"/>
              <a:gd name="T27" fmla="*/ 1088738 h 3938179"/>
              <a:gd name="T28" fmla="*/ 4646321 w 19135506"/>
              <a:gd name="T29" fmla="*/ 827715 h 3938179"/>
              <a:gd name="T30" fmla="*/ 4859895 w 19135506"/>
              <a:gd name="T31" fmla="*/ 1080503 h 3938179"/>
              <a:gd name="T32" fmla="*/ 4944217 w 19135506"/>
              <a:gd name="T33" fmla="*/ 1070575 h 3938179"/>
              <a:gd name="T34" fmla="*/ 5026052 w 19135506"/>
              <a:gd name="T35" fmla="*/ 507585 h 3938179"/>
              <a:gd name="T36" fmla="*/ 5144934 w 19135506"/>
              <a:gd name="T37" fmla="*/ 917098 h 3938179"/>
              <a:gd name="T38" fmla="*/ 5304155 w 19135506"/>
              <a:gd name="T39" fmla="*/ 1046379 h 3938179"/>
              <a:gd name="T40" fmla="*/ 5470986 w 19135506"/>
              <a:gd name="T41" fmla="*/ 949023 h 3938179"/>
              <a:gd name="T42" fmla="*/ 5594664 w 19135506"/>
              <a:gd name="T43" fmla="*/ 964385 h 3938179"/>
              <a:gd name="T44" fmla="*/ 5710120 w 19135506"/>
              <a:gd name="T45" fmla="*/ 348485 h 3938179"/>
              <a:gd name="T46" fmla="*/ 5762031 w 19135506"/>
              <a:gd name="T47" fmla="*/ 228005 h 3938179"/>
              <a:gd name="T48" fmla="*/ 5845060 w 19135506"/>
              <a:gd name="T49" fmla="*/ 498697 h 3938179"/>
              <a:gd name="T50" fmla="*/ 5897718 w 19135506"/>
              <a:gd name="T51" fmla="*/ 449445 h 3938179"/>
              <a:gd name="T52" fmla="*/ 5969430 w 19135506"/>
              <a:gd name="T53" fmla="*/ 618826 h 3938179"/>
              <a:gd name="T54" fmla="*/ 6037962 w 19135506"/>
              <a:gd name="T55" fmla="*/ 910951 h 3938179"/>
              <a:gd name="T56" fmla="*/ 6107759 w 19135506"/>
              <a:gd name="T57" fmla="*/ 996027 h 3938179"/>
              <a:gd name="T58" fmla="*/ 6314298 w 19135506"/>
              <a:gd name="T59" fmla="*/ 895418 h 3938179"/>
              <a:gd name="T60" fmla="*/ 6685333 w 19135506"/>
              <a:gd name="T61" fmla="*/ 855492 h 3938179"/>
              <a:gd name="T62" fmla="*/ 6820218 w 19135506"/>
              <a:gd name="T63" fmla="*/ 1019460 h 3938179"/>
              <a:gd name="T64" fmla="*/ 7051067 w 19135506"/>
              <a:gd name="T65" fmla="*/ 899211 h 3938179"/>
              <a:gd name="T66" fmla="*/ 7124422 w 19135506"/>
              <a:gd name="T67" fmla="*/ 1018185 h 3938179"/>
              <a:gd name="T68" fmla="*/ 7339934 w 19135506"/>
              <a:gd name="T69" fmla="*/ 1231597 h 3938179"/>
              <a:gd name="T70" fmla="*/ 7466662 w 19135506"/>
              <a:gd name="T71" fmla="*/ 1261135 h 3938179"/>
              <a:gd name="T72" fmla="*/ 7594457 w 19135506"/>
              <a:gd name="T73" fmla="*/ 1264741 h 3938179"/>
              <a:gd name="T74" fmla="*/ 7873437 w 19135506"/>
              <a:gd name="T75" fmla="*/ 1073279 h 3938179"/>
              <a:gd name="T76" fmla="*/ 8006600 w 19135506"/>
              <a:gd name="T77" fmla="*/ 1175902 h 3938179"/>
              <a:gd name="T78" fmla="*/ 8090323 w 19135506"/>
              <a:gd name="T79" fmla="*/ 1341663 h 3938179"/>
              <a:gd name="T80" fmla="*/ 8130391 w 19135506"/>
              <a:gd name="T81" fmla="*/ 1679575 h 3938179"/>
              <a:gd name="T82" fmla="*/ 36815 w 19135506"/>
              <a:gd name="T83" fmla="*/ 1554165 h 3938179"/>
              <a:gd name="T84" fmla="*/ 327366 w 19135506"/>
              <a:gd name="T85" fmla="*/ 1380833 h 3938179"/>
              <a:gd name="T86" fmla="*/ 550267 w 19135506"/>
              <a:gd name="T87" fmla="*/ 1591511 h 3938179"/>
              <a:gd name="T88" fmla="*/ 710481 w 19135506"/>
              <a:gd name="T89" fmla="*/ 1352359 h 3938179"/>
              <a:gd name="T90" fmla="*/ 952113 w 19135506"/>
              <a:gd name="T91" fmla="*/ 1257275 h 3938179"/>
              <a:gd name="T92" fmla="*/ 1167518 w 19135506"/>
              <a:gd name="T93" fmla="*/ 1352063 h 3938179"/>
              <a:gd name="T94" fmla="*/ 1288163 w 19135506"/>
              <a:gd name="T95" fmla="*/ 1032686 h 3938179"/>
              <a:gd name="T96" fmla="*/ 1539065 w 19135506"/>
              <a:gd name="T97" fmla="*/ 906565 h 3938179"/>
              <a:gd name="T98" fmla="*/ 1643771 w 19135506"/>
              <a:gd name="T99" fmla="*/ 1180475 h 3938179"/>
              <a:gd name="T100" fmla="*/ 1691217 w 19135506"/>
              <a:gd name="T101" fmla="*/ 1165629 h 3938179"/>
              <a:gd name="T102" fmla="*/ 1780030 w 19135506"/>
              <a:gd name="T103" fmla="*/ 1207465 h 3938179"/>
              <a:gd name="T104" fmla="*/ 1924021 w 19135506"/>
              <a:gd name="T105" fmla="*/ 508659 h 3938179"/>
              <a:gd name="T106" fmla="*/ 2030950 w 19135506"/>
              <a:gd name="T107" fmla="*/ 971353 h 3938179"/>
              <a:gd name="T108" fmla="*/ 2116904 w 19135506"/>
              <a:gd name="T109" fmla="*/ 1152848 h 3938179"/>
              <a:gd name="T110" fmla="*/ 2290064 w 19135506"/>
              <a:gd name="T111" fmla="*/ 965506 h 3938179"/>
              <a:gd name="T112" fmla="*/ 2380981 w 19135506"/>
              <a:gd name="T113" fmla="*/ 966241 h 3938179"/>
              <a:gd name="T114" fmla="*/ 2509756 w 19135506"/>
              <a:gd name="T115" fmla="*/ 1083982 h 3938179"/>
              <a:gd name="T116" fmla="*/ 2660662 w 19135506"/>
              <a:gd name="T117" fmla="*/ 175141 h 393817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9135506"/>
              <a:gd name="T178" fmla="*/ 0 h 3938179"/>
              <a:gd name="T179" fmla="*/ 19135506 w 19135506"/>
              <a:gd name="T180" fmla="*/ 3938179 h 393817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9135506" h="3938179">
                <a:moveTo>
                  <a:pt x="6319584" y="0"/>
                </a:moveTo>
                <a:lnTo>
                  <a:pt x="6354329" y="0"/>
                </a:lnTo>
                <a:lnTo>
                  <a:pt x="6354329" y="316483"/>
                </a:lnTo>
                <a:lnTo>
                  <a:pt x="6369961" y="316483"/>
                </a:lnTo>
                <a:lnTo>
                  <a:pt x="6369961" y="339400"/>
                </a:lnTo>
                <a:lnTo>
                  <a:pt x="6385783" y="339400"/>
                </a:lnTo>
                <a:lnTo>
                  <a:pt x="6385783" y="355114"/>
                </a:lnTo>
                <a:lnTo>
                  <a:pt x="6401890" y="355114"/>
                </a:lnTo>
                <a:lnTo>
                  <a:pt x="6401890" y="384400"/>
                </a:lnTo>
                <a:lnTo>
                  <a:pt x="6432022" y="384400"/>
                </a:lnTo>
                <a:lnTo>
                  <a:pt x="6432022" y="410662"/>
                </a:lnTo>
                <a:lnTo>
                  <a:pt x="6460211" y="410662"/>
                </a:lnTo>
                <a:lnTo>
                  <a:pt x="6460211" y="648473"/>
                </a:lnTo>
                <a:lnTo>
                  <a:pt x="6515492" y="648473"/>
                </a:lnTo>
                <a:lnTo>
                  <a:pt x="6515492" y="667492"/>
                </a:lnTo>
                <a:lnTo>
                  <a:pt x="6534331" y="667492"/>
                </a:lnTo>
                <a:lnTo>
                  <a:pt x="6534331" y="818313"/>
                </a:lnTo>
                <a:lnTo>
                  <a:pt x="6564496" y="818313"/>
                </a:lnTo>
                <a:lnTo>
                  <a:pt x="6564496" y="1099760"/>
                </a:lnTo>
                <a:lnTo>
                  <a:pt x="6589473" y="1099760"/>
                </a:lnTo>
                <a:lnTo>
                  <a:pt x="6589473" y="1065371"/>
                </a:lnTo>
                <a:lnTo>
                  <a:pt x="6622386" y="1065371"/>
                </a:lnTo>
                <a:lnTo>
                  <a:pt x="6622386" y="1033136"/>
                </a:lnTo>
                <a:lnTo>
                  <a:pt x="6654607" y="1033136"/>
                </a:lnTo>
                <a:lnTo>
                  <a:pt x="6654607" y="998898"/>
                </a:lnTo>
                <a:lnTo>
                  <a:pt x="6680488" y="998898"/>
                </a:lnTo>
                <a:lnTo>
                  <a:pt x="6680488" y="977694"/>
                </a:lnTo>
                <a:lnTo>
                  <a:pt x="6701683" y="977694"/>
                </a:lnTo>
                <a:lnTo>
                  <a:pt x="6701683" y="927363"/>
                </a:lnTo>
                <a:lnTo>
                  <a:pt x="6718882" y="927363"/>
                </a:lnTo>
                <a:lnTo>
                  <a:pt x="6718882" y="739185"/>
                </a:lnTo>
                <a:lnTo>
                  <a:pt x="6757099" y="739185"/>
                </a:lnTo>
                <a:lnTo>
                  <a:pt x="6757099" y="927363"/>
                </a:lnTo>
                <a:lnTo>
                  <a:pt x="6764219" y="927363"/>
                </a:lnTo>
                <a:lnTo>
                  <a:pt x="6764219" y="977694"/>
                </a:lnTo>
                <a:lnTo>
                  <a:pt x="6791055" y="977694"/>
                </a:lnTo>
                <a:lnTo>
                  <a:pt x="6791055" y="1025880"/>
                </a:lnTo>
                <a:lnTo>
                  <a:pt x="6806253" y="1025880"/>
                </a:lnTo>
                <a:lnTo>
                  <a:pt x="6806253" y="1049254"/>
                </a:lnTo>
                <a:lnTo>
                  <a:pt x="6819501" y="1049254"/>
                </a:lnTo>
                <a:lnTo>
                  <a:pt x="6819501" y="1092459"/>
                </a:lnTo>
                <a:lnTo>
                  <a:pt x="6839583" y="1092459"/>
                </a:lnTo>
                <a:lnTo>
                  <a:pt x="6839583" y="1126848"/>
                </a:lnTo>
                <a:lnTo>
                  <a:pt x="6859609" y="1126848"/>
                </a:lnTo>
                <a:lnTo>
                  <a:pt x="6859609" y="1163504"/>
                </a:lnTo>
                <a:lnTo>
                  <a:pt x="6870111" y="1163504"/>
                </a:lnTo>
                <a:lnTo>
                  <a:pt x="6870111" y="1193472"/>
                </a:lnTo>
                <a:lnTo>
                  <a:pt x="6886710" y="1193472"/>
                </a:lnTo>
                <a:lnTo>
                  <a:pt x="6886710" y="1241070"/>
                </a:lnTo>
                <a:lnTo>
                  <a:pt x="6916818" y="1241070"/>
                </a:lnTo>
                <a:lnTo>
                  <a:pt x="6916818" y="1288668"/>
                </a:lnTo>
                <a:lnTo>
                  <a:pt x="6960129" y="1288668"/>
                </a:lnTo>
                <a:lnTo>
                  <a:pt x="6960129" y="1886191"/>
                </a:lnTo>
                <a:lnTo>
                  <a:pt x="6989671" y="1886191"/>
                </a:lnTo>
                <a:lnTo>
                  <a:pt x="6989671" y="1920580"/>
                </a:lnTo>
                <a:lnTo>
                  <a:pt x="7012253" y="1920580"/>
                </a:lnTo>
                <a:lnTo>
                  <a:pt x="7012253" y="1981768"/>
                </a:lnTo>
                <a:lnTo>
                  <a:pt x="7029883" y="1981768"/>
                </a:lnTo>
                <a:lnTo>
                  <a:pt x="7029883" y="2075133"/>
                </a:lnTo>
                <a:lnTo>
                  <a:pt x="7046855" y="2075133"/>
                </a:lnTo>
                <a:lnTo>
                  <a:pt x="7046855" y="2513674"/>
                </a:lnTo>
                <a:lnTo>
                  <a:pt x="7097072" y="2513674"/>
                </a:lnTo>
                <a:lnTo>
                  <a:pt x="7097072" y="2455847"/>
                </a:lnTo>
                <a:lnTo>
                  <a:pt x="7123518" y="2455847"/>
                </a:lnTo>
                <a:lnTo>
                  <a:pt x="7123518" y="2387208"/>
                </a:lnTo>
                <a:lnTo>
                  <a:pt x="7152441" y="2387208"/>
                </a:lnTo>
                <a:lnTo>
                  <a:pt x="7152441" y="2313179"/>
                </a:lnTo>
                <a:lnTo>
                  <a:pt x="7169286" y="2313179"/>
                </a:lnTo>
                <a:lnTo>
                  <a:pt x="7169286" y="2283792"/>
                </a:lnTo>
                <a:lnTo>
                  <a:pt x="7186283" y="2283792"/>
                </a:lnTo>
                <a:lnTo>
                  <a:pt x="7186283" y="2251411"/>
                </a:lnTo>
                <a:lnTo>
                  <a:pt x="7203653" y="2251411"/>
                </a:lnTo>
                <a:lnTo>
                  <a:pt x="7203653" y="2283792"/>
                </a:lnTo>
                <a:lnTo>
                  <a:pt x="7220650" y="2283792"/>
                </a:lnTo>
                <a:lnTo>
                  <a:pt x="7220650" y="2313179"/>
                </a:lnTo>
                <a:lnTo>
                  <a:pt x="7235034" y="2313179"/>
                </a:lnTo>
                <a:lnTo>
                  <a:pt x="7235034" y="2345559"/>
                </a:lnTo>
                <a:lnTo>
                  <a:pt x="7267664" y="2345559"/>
                </a:lnTo>
                <a:lnTo>
                  <a:pt x="7267664" y="2407034"/>
                </a:lnTo>
                <a:lnTo>
                  <a:pt x="7301127" y="2407034"/>
                </a:lnTo>
                <a:lnTo>
                  <a:pt x="7301127" y="2467288"/>
                </a:lnTo>
                <a:lnTo>
                  <a:pt x="7330066" y="2467288"/>
                </a:lnTo>
                <a:lnTo>
                  <a:pt x="7330066" y="2525471"/>
                </a:lnTo>
                <a:lnTo>
                  <a:pt x="7366102" y="2525471"/>
                </a:lnTo>
                <a:lnTo>
                  <a:pt x="7366102" y="2577376"/>
                </a:lnTo>
                <a:lnTo>
                  <a:pt x="7395646" y="2577376"/>
                </a:lnTo>
                <a:lnTo>
                  <a:pt x="7395646" y="2671388"/>
                </a:lnTo>
                <a:lnTo>
                  <a:pt x="7464760" y="2671388"/>
                </a:lnTo>
                <a:lnTo>
                  <a:pt x="7464760" y="2810898"/>
                </a:lnTo>
                <a:lnTo>
                  <a:pt x="7485849" y="2810898"/>
                </a:lnTo>
                <a:lnTo>
                  <a:pt x="7485849" y="2829917"/>
                </a:lnTo>
                <a:lnTo>
                  <a:pt x="7683404" y="2829917"/>
                </a:lnTo>
                <a:lnTo>
                  <a:pt x="7683404" y="2787266"/>
                </a:lnTo>
                <a:lnTo>
                  <a:pt x="7728750" y="2787266"/>
                </a:lnTo>
                <a:lnTo>
                  <a:pt x="7728750" y="2297834"/>
                </a:lnTo>
                <a:lnTo>
                  <a:pt x="7959101" y="2297834"/>
                </a:lnTo>
                <a:lnTo>
                  <a:pt x="7959101" y="2268896"/>
                </a:lnTo>
                <a:lnTo>
                  <a:pt x="7971553" y="2268896"/>
                </a:lnTo>
                <a:lnTo>
                  <a:pt x="7971553" y="2230947"/>
                </a:lnTo>
                <a:lnTo>
                  <a:pt x="8007769" y="2230947"/>
                </a:lnTo>
                <a:lnTo>
                  <a:pt x="8007769" y="2184280"/>
                </a:lnTo>
                <a:lnTo>
                  <a:pt x="8468472" y="2184280"/>
                </a:lnTo>
                <a:lnTo>
                  <a:pt x="8468472" y="2197978"/>
                </a:lnTo>
                <a:lnTo>
                  <a:pt x="8509244" y="2197978"/>
                </a:lnTo>
                <a:lnTo>
                  <a:pt x="8509244" y="2216997"/>
                </a:lnTo>
                <a:lnTo>
                  <a:pt x="8530734" y="2216997"/>
                </a:lnTo>
                <a:lnTo>
                  <a:pt x="8530734" y="2243731"/>
                </a:lnTo>
                <a:lnTo>
                  <a:pt x="8559315" y="2243731"/>
                </a:lnTo>
                <a:lnTo>
                  <a:pt x="8559315" y="2353512"/>
                </a:lnTo>
                <a:lnTo>
                  <a:pt x="8698824" y="2353512"/>
                </a:lnTo>
                <a:lnTo>
                  <a:pt x="8698824" y="2268897"/>
                </a:lnTo>
                <a:lnTo>
                  <a:pt x="8814000" y="2268897"/>
                </a:lnTo>
                <a:lnTo>
                  <a:pt x="8814000" y="2119653"/>
                </a:lnTo>
                <a:lnTo>
                  <a:pt x="9026510" y="2119653"/>
                </a:lnTo>
                <a:lnTo>
                  <a:pt x="9026510" y="2268897"/>
                </a:lnTo>
                <a:lnTo>
                  <a:pt x="9026510" y="2297835"/>
                </a:lnTo>
                <a:lnTo>
                  <a:pt x="9108806" y="2297835"/>
                </a:lnTo>
                <a:lnTo>
                  <a:pt x="9108806" y="2437606"/>
                </a:lnTo>
                <a:lnTo>
                  <a:pt x="9141686" y="2437606"/>
                </a:lnTo>
                <a:lnTo>
                  <a:pt x="9141686" y="2577377"/>
                </a:lnTo>
                <a:lnTo>
                  <a:pt x="9173913" y="2577377"/>
                </a:lnTo>
                <a:lnTo>
                  <a:pt x="9173913" y="2655211"/>
                </a:lnTo>
                <a:lnTo>
                  <a:pt x="9226037" y="2655211"/>
                </a:lnTo>
                <a:lnTo>
                  <a:pt x="9226037" y="2623327"/>
                </a:lnTo>
                <a:lnTo>
                  <a:pt x="9244019" y="2623327"/>
                </a:lnTo>
                <a:lnTo>
                  <a:pt x="9244019" y="2593935"/>
                </a:lnTo>
                <a:lnTo>
                  <a:pt x="9259890" y="2593935"/>
                </a:lnTo>
                <a:lnTo>
                  <a:pt x="9259890" y="2573651"/>
                </a:lnTo>
                <a:lnTo>
                  <a:pt x="9316232" y="2573651"/>
                </a:lnTo>
                <a:lnTo>
                  <a:pt x="9316232" y="2539103"/>
                </a:lnTo>
                <a:lnTo>
                  <a:pt x="9438547" y="2539103"/>
                </a:lnTo>
                <a:lnTo>
                  <a:pt x="9438547" y="2573651"/>
                </a:lnTo>
                <a:lnTo>
                  <a:pt x="9462881" y="2573651"/>
                </a:lnTo>
                <a:lnTo>
                  <a:pt x="9462881" y="2593598"/>
                </a:lnTo>
                <a:lnTo>
                  <a:pt x="9504779" y="2593598"/>
                </a:lnTo>
                <a:lnTo>
                  <a:pt x="9504779" y="2579547"/>
                </a:lnTo>
                <a:lnTo>
                  <a:pt x="9535775" y="2579547"/>
                </a:lnTo>
                <a:lnTo>
                  <a:pt x="9535775" y="2548438"/>
                </a:lnTo>
                <a:lnTo>
                  <a:pt x="9769854" y="2548438"/>
                </a:lnTo>
                <a:lnTo>
                  <a:pt x="9769854" y="2610542"/>
                </a:lnTo>
                <a:lnTo>
                  <a:pt x="9947684" y="2610542"/>
                </a:lnTo>
                <a:lnTo>
                  <a:pt x="9947684" y="2736611"/>
                </a:lnTo>
                <a:lnTo>
                  <a:pt x="10000832" y="2736611"/>
                </a:lnTo>
                <a:lnTo>
                  <a:pt x="10000832" y="2388321"/>
                </a:lnTo>
                <a:lnTo>
                  <a:pt x="10034600" y="2388321"/>
                </a:lnTo>
                <a:lnTo>
                  <a:pt x="10034600" y="2356755"/>
                </a:lnTo>
                <a:lnTo>
                  <a:pt x="10050084" y="2356755"/>
                </a:lnTo>
                <a:lnTo>
                  <a:pt x="10050084" y="2315516"/>
                </a:lnTo>
                <a:lnTo>
                  <a:pt x="10067327" y="2315516"/>
                </a:lnTo>
                <a:lnTo>
                  <a:pt x="10067327" y="2040937"/>
                </a:lnTo>
                <a:lnTo>
                  <a:pt x="10082395" y="2040937"/>
                </a:lnTo>
                <a:lnTo>
                  <a:pt x="10082395" y="2027316"/>
                </a:lnTo>
                <a:lnTo>
                  <a:pt x="10112025" y="2027316"/>
                </a:lnTo>
                <a:lnTo>
                  <a:pt x="10112025" y="1791012"/>
                </a:lnTo>
                <a:lnTo>
                  <a:pt x="10153717" y="1791012"/>
                </a:lnTo>
                <a:lnTo>
                  <a:pt x="10153717" y="2027316"/>
                </a:lnTo>
                <a:lnTo>
                  <a:pt x="10171076" y="2027316"/>
                </a:lnTo>
                <a:lnTo>
                  <a:pt x="10171076" y="2040937"/>
                </a:lnTo>
                <a:lnTo>
                  <a:pt x="10183415" y="2040937"/>
                </a:lnTo>
                <a:lnTo>
                  <a:pt x="10183415" y="2238405"/>
                </a:lnTo>
                <a:lnTo>
                  <a:pt x="10214311" y="2238405"/>
                </a:lnTo>
                <a:lnTo>
                  <a:pt x="10214311" y="2278506"/>
                </a:lnTo>
                <a:lnTo>
                  <a:pt x="10242721" y="2278506"/>
                </a:lnTo>
                <a:lnTo>
                  <a:pt x="10242721" y="2315516"/>
                </a:lnTo>
                <a:lnTo>
                  <a:pt x="10245675" y="2315516"/>
                </a:lnTo>
                <a:lnTo>
                  <a:pt x="10245675" y="2321757"/>
                </a:lnTo>
                <a:lnTo>
                  <a:pt x="10260855" y="2321757"/>
                </a:lnTo>
                <a:lnTo>
                  <a:pt x="10260855" y="2351382"/>
                </a:lnTo>
                <a:lnTo>
                  <a:pt x="10283960" y="2351382"/>
                </a:lnTo>
                <a:lnTo>
                  <a:pt x="10283960" y="2554305"/>
                </a:lnTo>
                <a:lnTo>
                  <a:pt x="10295558" y="2554305"/>
                </a:lnTo>
                <a:lnTo>
                  <a:pt x="10295558" y="2571391"/>
                </a:lnTo>
                <a:lnTo>
                  <a:pt x="10444133" y="2571391"/>
                </a:lnTo>
                <a:lnTo>
                  <a:pt x="10444133" y="2607108"/>
                </a:lnTo>
                <a:lnTo>
                  <a:pt x="10509734" y="2607108"/>
                </a:lnTo>
                <a:lnTo>
                  <a:pt x="10509734" y="2637020"/>
                </a:lnTo>
                <a:lnTo>
                  <a:pt x="10532929" y="2637020"/>
                </a:lnTo>
                <a:lnTo>
                  <a:pt x="10532929" y="2672886"/>
                </a:lnTo>
                <a:lnTo>
                  <a:pt x="10617532" y="2672886"/>
                </a:lnTo>
                <a:lnTo>
                  <a:pt x="10617532" y="2632774"/>
                </a:lnTo>
                <a:lnTo>
                  <a:pt x="10643128" y="2632774"/>
                </a:lnTo>
                <a:lnTo>
                  <a:pt x="10643128" y="2552816"/>
                </a:lnTo>
                <a:lnTo>
                  <a:pt x="10667686" y="2552816"/>
                </a:lnTo>
                <a:lnTo>
                  <a:pt x="10667686" y="2442411"/>
                </a:lnTo>
                <a:lnTo>
                  <a:pt x="10737430" y="2442411"/>
                </a:lnTo>
                <a:lnTo>
                  <a:pt x="10737430" y="2289074"/>
                </a:lnTo>
                <a:lnTo>
                  <a:pt x="10767088" y="2289074"/>
                </a:lnTo>
                <a:lnTo>
                  <a:pt x="10767088" y="2254766"/>
                </a:lnTo>
                <a:lnTo>
                  <a:pt x="10790857" y="2254766"/>
                </a:lnTo>
                <a:lnTo>
                  <a:pt x="10790857" y="2133566"/>
                </a:lnTo>
                <a:lnTo>
                  <a:pt x="10821011" y="2133566"/>
                </a:lnTo>
                <a:lnTo>
                  <a:pt x="10821011" y="2025610"/>
                </a:lnTo>
                <a:lnTo>
                  <a:pt x="10855220" y="2025610"/>
                </a:lnTo>
                <a:lnTo>
                  <a:pt x="10855220" y="1940783"/>
                </a:lnTo>
                <a:lnTo>
                  <a:pt x="10898250" y="1940783"/>
                </a:lnTo>
                <a:lnTo>
                  <a:pt x="10898250" y="1839684"/>
                </a:lnTo>
                <a:lnTo>
                  <a:pt x="11256137" y="1839684"/>
                </a:lnTo>
                <a:lnTo>
                  <a:pt x="11256137" y="1940992"/>
                </a:lnTo>
                <a:lnTo>
                  <a:pt x="11288268" y="1940992"/>
                </a:lnTo>
                <a:lnTo>
                  <a:pt x="11288268" y="2001263"/>
                </a:lnTo>
                <a:lnTo>
                  <a:pt x="11310880" y="2001263"/>
                </a:lnTo>
                <a:lnTo>
                  <a:pt x="11310880" y="2107633"/>
                </a:lnTo>
                <a:lnTo>
                  <a:pt x="11345465" y="2107633"/>
                </a:lnTo>
                <a:lnTo>
                  <a:pt x="11345465" y="2282390"/>
                </a:lnTo>
                <a:lnTo>
                  <a:pt x="11376523" y="2282390"/>
                </a:lnTo>
                <a:lnTo>
                  <a:pt x="11376523" y="2401984"/>
                </a:lnTo>
                <a:lnTo>
                  <a:pt x="11399203" y="2401984"/>
                </a:lnTo>
                <a:lnTo>
                  <a:pt x="11399203" y="2533507"/>
                </a:lnTo>
                <a:lnTo>
                  <a:pt x="11423397" y="2533507"/>
                </a:lnTo>
                <a:lnTo>
                  <a:pt x="11423397" y="2564451"/>
                </a:lnTo>
                <a:lnTo>
                  <a:pt x="11447590" y="2564451"/>
                </a:lnTo>
                <a:lnTo>
                  <a:pt x="11447590" y="2510229"/>
                </a:lnTo>
                <a:lnTo>
                  <a:pt x="11483303" y="2510229"/>
                </a:lnTo>
                <a:lnTo>
                  <a:pt x="11483303" y="2458114"/>
                </a:lnTo>
                <a:lnTo>
                  <a:pt x="11506653" y="2458114"/>
                </a:lnTo>
                <a:lnTo>
                  <a:pt x="11506653" y="2233760"/>
                </a:lnTo>
                <a:lnTo>
                  <a:pt x="11537922" y="2233760"/>
                </a:lnTo>
                <a:lnTo>
                  <a:pt x="11537922" y="2458114"/>
                </a:lnTo>
                <a:lnTo>
                  <a:pt x="11561273" y="2458114"/>
                </a:lnTo>
                <a:lnTo>
                  <a:pt x="11561273" y="2510229"/>
                </a:lnTo>
                <a:lnTo>
                  <a:pt x="11596986" y="2510229"/>
                </a:lnTo>
                <a:lnTo>
                  <a:pt x="11596986" y="2554405"/>
                </a:lnTo>
                <a:lnTo>
                  <a:pt x="11626796" y="2554405"/>
                </a:lnTo>
                <a:lnTo>
                  <a:pt x="11626796" y="2591693"/>
                </a:lnTo>
                <a:lnTo>
                  <a:pt x="11656050" y="2591693"/>
                </a:lnTo>
                <a:lnTo>
                  <a:pt x="11656050" y="2900381"/>
                </a:lnTo>
                <a:lnTo>
                  <a:pt x="11707155" y="2900381"/>
                </a:lnTo>
                <a:lnTo>
                  <a:pt x="11707155" y="2572489"/>
                </a:lnTo>
                <a:lnTo>
                  <a:pt x="11729414" y="2572489"/>
                </a:lnTo>
                <a:lnTo>
                  <a:pt x="11729414" y="1346803"/>
                </a:lnTo>
                <a:lnTo>
                  <a:pt x="11762517" y="1346803"/>
                </a:lnTo>
                <a:lnTo>
                  <a:pt x="11762517" y="1228203"/>
                </a:lnTo>
                <a:lnTo>
                  <a:pt x="11788935" y="1228203"/>
                </a:lnTo>
                <a:lnTo>
                  <a:pt x="11788935" y="1190159"/>
                </a:lnTo>
                <a:lnTo>
                  <a:pt x="11800933" y="1190159"/>
                </a:lnTo>
                <a:lnTo>
                  <a:pt x="11800933" y="1181592"/>
                </a:lnTo>
                <a:lnTo>
                  <a:pt x="12000670" y="1181592"/>
                </a:lnTo>
                <a:lnTo>
                  <a:pt x="12000670" y="1190159"/>
                </a:lnTo>
                <a:lnTo>
                  <a:pt x="12000670" y="1228203"/>
                </a:lnTo>
                <a:lnTo>
                  <a:pt x="12012668" y="1228203"/>
                </a:lnTo>
                <a:lnTo>
                  <a:pt x="12012668" y="1346803"/>
                </a:lnTo>
                <a:lnTo>
                  <a:pt x="12044125" y="1346803"/>
                </a:lnTo>
                <a:lnTo>
                  <a:pt x="12044125" y="2131891"/>
                </a:lnTo>
                <a:lnTo>
                  <a:pt x="12051301" y="2131891"/>
                </a:lnTo>
                <a:lnTo>
                  <a:pt x="12051301" y="2160131"/>
                </a:lnTo>
                <a:lnTo>
                  <a:pt x="12067779" y="2160131"/>
                </a:lnTo>
                <a:lnTo>
                  <a:pt x="12067779" y="2150364"/>
                </a:lnTo>
                <a:lnTo>
                  <a:pt x="12086252" y="2131891"/>
                </a:lnTo>
                <a:lnTo>
                  <a:pt x="12213966" y="2131891"/>
                </a:lnTo>
                <a:lnTo>
                  <a:pt x="12232439" y="2150364"/>
                </a:lnTo>
                <a:lnTo>
                  <a:pt x="12232439" y="2160131"/>
                </a:lnTo>
                <a:lnTo>
                  <a:pt x="12268355" y="2160131"/>
                </a:lnTo>
                <a:lnTo>
                  <a:pt x="12268355" y="2196980"/>
                </a:lnTo>
                <a:lnTo>
                  <a:pt x="12290198" y="2196980"/>
                </a:lnTo>
                <a:lnTo>
                  <a:pt x="12290199" y="2196980"/>
                </a:lnTo>
                <a:lnTo>
                  <a:pt x="12290199" y="2225219"/>
                </a:lnTo>
                <a:lnTo>
                  <a:pt x="12333389" y="2225219"/>
                </a:lnTo>
                <a:lnTo>
                  <a:pt x="12333389" y="2481795"/>
                </a:lnTo>
                <a:lnTo>
                  <a:pt x="12441243" y="2481795"/>
                </a:lnTo>
                <a:lnTo>
                  <a:pt x="12441243" y="2453494"/>
                </a:lnTo>
                <a:lnTo>
                  <a:pt x="12482965" y="2453494"/>
                </a:lnTo>
                <a:lnTo>
                  <a:pt x="12482965" y="2135997"/>
                </a:lnTo>
                <a:lnTo>
                  <a:pt x="12503282" y="2135997"/>
                </a:lnTo>
                <a:lnTo>
                  <a:pt x="12503282" y="2099529"/>
                </a:lnTo>
                <a:lnTo>
                  <a:pt x="12533260" y="2099529"/>
                </a:lnTo>
                <a:lnTo>
                  <a:pt x="12533260" y="2063063"/>
                </a:lnTo>
                <a:lnTo>
                  <a:pt x="12682979" y="2063063"/>
                </a:lnTo>
                <a:lnTo>
                  <a:pt x="12682979" y="2099529"/>
                </a:lnTo>
                <a:lnTo>
                  <a:pt x="12756769" y="2099529"/>
                </a:lnTo>
                <a:lnTo>
                  <a:pt x="12756769" y="2420686"/>
                </a:lnTo>
                <a:lnTo>
                  <a:pt x="12791146" y="2420686"/>
                </a:lnTo>
                <a:lnTo>
                  <a:pt x="12791146" y="2225219"/>
                </a:lnTo>
                <a:lnTo>
                  <a:pt x="12832556" y="2225219"/>
                </a:lnTo>
                <a:lnTo>
                  <a:pt x="12832556" y="2131890"/>
                </a:lnTo>
                <a:lnTo>
                  <a:pt x="12862851" y="2131890"/>
                </a:lnTo>
                <a:lnTo>
                  <a:pt x="12862851" y="2099529"/>
                </a:lnTo>
                <a:lnTo>
                  <a:pt x="12880771" y="2099529"/>
                </a:lnTo>
                <a:lnTo>
                  <a:pt x="12880771" y="2063063"/>
                </a:lnTo>
                <a:lnTo>
                  <a:pt x="13012571" y="2063063"/>
                </a:lnTo>
                <a:lnTo>
                  <a:pt x="13012571" y="2099529"/>
                </a:lnTo>
                <a:lnTo>
                  <a:pt x="13044870" y="2099529"/>
                </a:lnTo>
                <a:lnTo>
                  <a:pt x="13044870" y="2131891"/>
                </a:lnTo>
                <a:lnTo>
                  <a:pt x="13070899" y="2131891"/>
                </a:lnTo>
                <a:lnTo>
                  <a:pt x="13070899" y="2233829"/>
                </a:lnTo>
                <a:lnTo>
                  <a:pt x="13122652" y="2233829"/>
                </a:lnTo>
                <a:lnTo>
                  <a:pt x="13122652" y="2261239"/>
                </a:lnTo>
                <a:lnTo>
                  <a:pt x="13134961" y="2261239"/>
                </a:lnTo>
                <a:lnTo>
                  <a:pt x="13134961" y="2322279"/>
                </a:lnTo>
                <a:lnTo>
                  <a:pt x="13296300" y="2322279"/>
                </a:lnTo>
                <a:lnTo>
                  <a:pt x="13296300" y="2322278"/>
                </a:lnTo>
                <a:lnTo>
                  <a:pt x="13296299" y="2322278"/>
                </a:lnTo>
                <a:lnTo>
                  <a:pt x="13296299" y="2186441"/>
                </a:lnTo>
                <a:lnTo>
                  <a:pt x="13296299" y="1319571"/>
                </a:lnTo>
                <a:lnTo>
                  <a:pt x="13296299" y="1189176"/>
                </a:lnTo>
                <a:lnTo>
                  <a:pt x="13329212" y="1189176"/>
                </a:lnTo>
                <a:lnTo>
                  <a:pt x="13329212" y="944714"/>
                </a:lnTo>
                <a:lnTo>
                  <a:pt x="13365590" y="944714"/>
                </a:lnTo>
                <a:lnTo>
                  <a:pt x="13365590" y="817109"/>
                </a:lnTo>
                <a:lnTo>
                  <a:pt x="13393460" y="817109"/>
                </a:lnTo>
                <a:lnTo>
                  <a:pt x="13393460" y="593980"/>
                </a:lnTo>
                <a:lnTo>
                  <a:pt x="13420895" y="593980"/>
                </a:lnTo>
                <a:lnTo>
                  <a:pt x="13420895" y="561289"/>
                </a:lnTo>
                <a:lnTo>
                  <a:pt x="13448435" y="561289"/>
                </a:lnTo>
                <a:lnTo>
                  <a:pt x="13448435" y="534615"/>
                </a:lnTo>
                <a:lnTo>
                  <a:pt x="13466637" y="534615"/>
                </a:lnTo>
                <a:lnTo>
                  <a:pt x="13466637" y="495809"/>
                </a:lnTo>
                <a:lnTo>
                  <a:pt x="13475295" y="495809"/>
                </a:lnTo>
                <a:lnTo>
                  <a:pt x="13475295" y="271203"/>
                </a:lnTo>
                <a:lnTo>
                  <a:pt x="13506564" y="271203"/>
                </a:lnTo>
                <a:lnTo>
                  <a:pt x="13506564" y="495809"/>
                </a:lnTo>
                <a:lnTo>
                  <a:pt x="13515221" y="495809"/>
                </a:lnTo>
                <a:lnTo>
                  <a:pt x="13515221" y="534615"/>
                </a:lnTo>
                <a:lnTo>
                  <a:pt x="13539326" y="534615"/>
                </a:lnTo>
                <a:lnTo>
                  <a:pt x="13539326" y="569950"/>
                </a:lnTo>
                <a:lnTo>
                  <a:pt x="13552866" y="569950"/>
                </a:lnTo>
                <a:lnTo>
                  <a:pt x="13552866" y="587873"/>
                </a:lnTo>
                <a:lnTo>
                  <a:pt x="13578649" y="587873"/>
                </a:lnTo>
                <a:lnTo>
                  <a:pt x="13578649" y="785894"/>
                </a:lnTo>
                <a:lnTo>
                  <a:pt x="13615266" y="785894"/>
                </a:lnTo>
                <a:lnTo>
                  <a:pt x="13615266" y="817109"/>
                </a:lnTo>
                <a:lnTo>
                  <a:pt x="13639910" y="817109"/>
                </a:lnTo>
                <a:lnTo>
                  <a:pt x="13639910" y="944714"/>
                </a:lnTo>
                <a:lnTo>
                  <a:pt x="13670647" y="944714"/>
                </a:lnTo>
                <a:lnTo>
                  <a:pt x="13670647" y="1169319"/>
                </a:lnTo>
                <a:lnTo>
                  <a:pt x="13709971" y="1169319"/>
                </a:lnTo>
                <a:lnTo>
                  <a:pt x="13709971" y="1138685"/>
                </a:lnTo>
                <a:lnTo>
                  <a:pt x="13729030" y="1138685"/>
                </a:lnTo>
                <a:lnTo>
                  <a:pt x="13729030" y="1109885"/>
                </a:lnTo>
                <a:lnTo>
                  <a:pt x="13746547" y="1109885"/>
                </a:lnTo>
                <a:lnTo>
                  <a:pt x="13746547" y="1068399"/>
                </a:lnTo>
                <a:lnTo>
                  <a:pt x="13775370" y="1068399"/>
                </a:lnTo>
                <a:lnTo>
                  <a:pt x="13775370" y="1035897"/>
                </a:lnTo>
                <a:lnTo>
                  <a:pt x="13793371" y="1035897"/>
                </a:lnTo>
                <a:lnTo>
                  <a:pt x="13793371" y="881475"/>
                </a:lnTo>
                <a:lnTo>
                  <a:pt x="13824640" y="881475"/>
                </a:lnTo>
                <a:lnTo>
                  <a:pt x="13824640" y="1035897"/>
                </a:lnTo>
                <a:lnTo>
                  <a:pt x="13833485" y="1035897"/>
                </a:lnTo>
                <a:lnTo>
                  <a:pt x="13833485" y="1053836"/>
                </a:lnTo>
                <a:lnTo>
                  <a:pt x="13849881" y="1053836"/>
                </a:lnTo>
                <a:lnTo>
                  <a:pt x="13849881" y="1068399"/>
                </a:lnTo>
                <a:lnTo>
                  <a:pt x="13854302" y="1068399"/>
                </a:lnTo>
                <a:lnTo>
                  <a:pt x="13854302" y="1128787"/>
                </a:lnTo>
                <a:lnTo>
                  <a:pt x="13887828" y="1128787"/>
                </a:lnTo>
                <a:lnTo>
                  <a:pt x="13887828" y="1193780"/>
                </a:lnTo>
                <a:lnTo>
                  <a:pt x="13920012" y="1193780"/>
                </a:lnTo>
                <a:lnTo>
                  <a:pt x="13920012" y="1257940"/>
                </a:lnTo>
                <a:lnTo>
                  <a:pt x="13951850" y="1257940"/>
                </a:lnTo>
                <a:lnTo>
                  <a:pt x="13951850" y="1319571"/>
                </a:lnTo>
                <a:lnTo>
                  <a:pt x="13985625" y="1319571"/>
                </a:lnTo>
                <a:lnTo>
                  <a:pt x="13985625" y="1450990"/>
                </a:lnTo>
                <a:lnTo>
                  <a:pt x="14001689" y="1450990"/>
                </a:lnTo>
                <a:lnTo>
                  <a:pt x="14001689" y="1823645"/>
                </a:lnTo>
                <a:lnTo>
                  <a:pt x="14047894" y="1823645"/>
                </a:lnTo>
                <a:lnTo>
                  <a:pt x="14047894" y="1957793"/>
                </a:lnTo>
                <a:lnTo>
                  <a:pt x="14069863" y="1957793"/>
                </a:lnTo>
                <a:lnTo>
                  <a:pt x="14069863" y="2285796"/>
                </a:lnTo>
                <a:lnTo>
                  <a:pt x="14097737" y="2285796"/>
                </a:lnTo>
                <a:lnTo>
                  <a:pt x="14097737" y="2298955"/>
                </a:lnTo>
                <a:lnTo>
                  <a:pt x="14123580" y="2298955"/>
                </a:lnTo>
                <a:lnTo>
                  <a:pt x="14123580" y="2233829"/>
                </a:lnTo>
                <a:lnTo>
                  <a:pt x="14149076" y="2233829"/>
                </a:lnTo>
                <a:lnTo>
                  <a:pt x="14149076" y="2158090"/>
                </a:lnTo>
                <a:lnTo>
                  <a:pt x="14162436" y="2158090"/>
                </a:lnTo>
                <a:lnTo>
                  <a:pt x="14162436" y="2135951"/>
                </a:lnTo>
                <a:lnTo>
                  <a:pt x="14223273" y="2135951"/>
                </a:lnTo>
                <a:lnTo>
                  <a:pt x="14223273" y="2148595"/>
                </a:lnTo>
                <a:lnTo>
                  <a:pt x="14234272" y="2148595"/>
                </a:lnTo>
                <a:lnTo>
                  <a:pt x="14234272" y="2190653"/>
                </a:lnTo>
                <a:lnTo>
                  <a:pt x="14253692" y="2190653"/>
                </a:lnTo>
                <a:lnTo>
                  <a:pt x="14253692" y="2206714"/>
                </a:lnTo>
                <a:lnTo>
                  <a:pt x="14264690" y="2206714"/>
                </a:lnTo>
                <a:lnTo>
                  <a:pt x="14264690" y="2259290"/>
                </a:lnTo>
                <a:lnTo>
                  <a:pt x="14289500" y="2259290"/>
                </a:lnTo>
                <a:lnTo>
                  <a:pt x="14289500" y="2311866"/>
                </a:lnTo>
                <a:lnTo>
                  <a:pt x="14310844" y="2311866"/>
                </a:lnTo>
                <a:lnTo>
                  <a:pt x="14310844" y="2335432"/>
                </a:lnTo>
                <a:lnTo>
                  <a:pt x="14326150" y="2335432"/>
                </a:lnTo>
                <a:lnTo>
                  <a:pt x="14326150" y="2362074"/>
                </a:lnTo>
                <a:lnTo>
                  <a:pt x="14355564" y="2362074"/>
                </a:lnTo>
                <a:lnTo>
                  <a:pt x="14355564" y="2420686"/>
                </a:lnTo>
                <a:lnTo>
                  <a:pt x="14399093" y="2420686"/>
                </a:lnTo>
                <a:lnTo>
                  <a:pt x="14399093" y="2447684"/>
                </a:lnTo>
                <a:lnTo>
                  <a:pt x="14451959" y="2447684"/>
                </a:lnTo>
                <a:lnTo>
                  <a:pt x="14451959" y="2577032"/>
                </a:lnTo>
                <a:lnTo>
                  <a:pt x="14593471" y="2577032"/>
                </a:lnTo>
                <a:lnTo>
                  <a:pt x="14593471" y="2549622"/>
                </a:lnTo>
                <a:lnTo>
                  <a:pt x="14623330" y="2549622"/>
                </a:lnTo>
                <a:lnTo>
                  <a:pt x="14623330" y="2135951"/>
                </a:lnTo>
                <a:lnTo>
                  <a:pt x="14810599" y="2135951"/>
                </a:lnTo>
                <a:lnTo>
                  <a:pt x="14810599" y="2099529"/>
                </a:lnTo>
                <a:lnTo>
                  <a:pt x="14838474" y="2099529"/>
                </a:lnTo>
                <a:lnTo>
                  <a:pt x="14838474" y="2042564"/>
                </a:lnTo>
                <a:lnTo>
                  <a:pt x="15168129" y="2042564"/>
                </a:lnTo>
                <a:lnTo>
                  <a:pt x="15168129" y="2063063"/>
                </a:lnTo>
                <a:lnTo>
                  <a:pt x="15169161" y="2063063"/>
                </a:lnTo>
                <a:lnTo>
                  <a:pt x="15169161" y="2067055"/>
                </a:lnTo>
                <a:lnTo>
                  <a:pt x="15296875" y="2067055"/>
                </a:lnTo>
                <a:lnTo>
                  <a:pt x="15296875" y="2196980"/>
                </a:lnTo>
                <a:lnTo>
                  <a:pt x="15403186" y="2196980"/>
                </a:lnTo>
                <a:lnTo>
                  <a:pt x="15403186" y="2107150"/>
                </a:lnTo>
                <a:lnTo>
                  <a:pt x="15508410" y="2107150"/>
                </a:lnTo>
                <a:lnTo>
                  <a:pt x="15508410" y="2005912"/>
                </a:lnTo>
                <a:lnTo>
                  <a:pt x="15680887" y="2005912"/>
                </a:lnTo>
                <a:lnTo>
                  <a:pt x="15680887" y="2157911"/>
                </a:lnTo>
                <a:lnTo>
                  <a:pt x="15741212" y="2157911"/>
                </a:lnTo>
                <a:lnTo>
                  <a:pt x="15741212" y="2255205"/>
                </a:lnTo>
                <a:lnTo>
                  <a:pt x="15767126" y="2255205"/>
                </a:lnTo>
                <a:lnTo>
                  <a:pt x="15767126" y="2378856"/>
                </a:lnTo>
                <a:lnTo>
                  <a:pt x="15801925" y="2378856"/>
                </a:lnTo>
                <a:lnTo>
                  <a:pt x="15801925" y="2452879"/>
                </a:lnTo>
                <a:lnTo>
                  <a:pt x="15845361" y="2452879"/>
                </a:lnTo>
                <a:lnTo>
                  <a:pt x="15845361" y="2390375"/>
                </a:lnTo>
                <a:lnTo>
                  <a:pt x="15900641" y="2390375"/>
                </a:lnTo>
                <a:lnTo>
                  <a:pt x="15900641" y="2362074"/>
                </a:lnTo>
                <a:lnTo>
                  <a:pt x="15997268" y="2362074"/>
                </a:lnTo>
                <a:lnTo>
                  <a:pt x="15997268" y="2390375"/>
                </a:lnTo>
                <a:lnTo>
                  <a:pt x="16094542" y="2390375"/>
                </a:lnTo>
                <a:lnTo>
                  <a:pt x="16094542" y="2362567"/>
                </a:lnTo>
                <a:lnTo>
                  <a:pt x="16274841" y="2362567"/>
                </a:lnTo>
                <a:lnTo>
                  <a:pt x="16274841" y="2420686"/>
                </a:lnTo>
                <a:lnTo>
                  <a:pt x="16426167" y="2420686"/>
                </a:lnTo>
                <a:lnTo>
                  <a:pt x="16426167" y="2512772"/>
                </a:lnTo>
                <a:lnTo>
                  <a:pt x="16467941" y="2512772"/>
                </a:lnTo>
                <a:lnTo>
                  <a:pt x="16467941" y="2214043"/>
                </a:lnTo>
                <a:lnTo>
                  <a:pt x="16497013" y="2214043"/>
                </a:lnTo>
                <a:lnTo>
                  <a:pt x="16497013" y="2163063"/>
                </a:lnTo>
                <a:lnTo>
                  <a:pt x="16531341" y="2163063"/>
                </a:lnTo>
                <a:lnTo>
                  <a:pt x="16531341" y="2108423"/>
                </a:lnTo>
                <a:lnTo>
                  <a:pt x="16538739" y="2108423"/>
                </a:lnTo>
                <a:lnTo>
                  <a:pt x="16538739" y="1940776"/>
                </a:lnTo>
                <a:lnTo>
                  <a:pt x="16562071" y="1940776"/>
                </a:lnTo>
                <a:lnTo>
                  <a:pt x="16562071" y="1726586"/>
                </a:lnTo>
                <a:lnTo>
                  <a:pt x="16596813" y="1726586"/>
                </a:lnTo>
                <a:lnTo>
                  <a:pt x="16596813" y="1940776"/>
                </a:lnTo>
                <a:lnTo>
                  <a:pt x="16619933" y="1940776"/>
                </a:lnTo>
                <a:lnTo>
                  <a:pt x="16619933" y="2108423"/>
                </a:lnTo>
                <a:lnTo>
                  <a:pt x="16638649" y="2108423"/>
                </a:lnTo>
                <a:lnTo>
                  <a:pt x="16638649" y="2142288"/>
                </a:lnTo>
                <a:lnTo>
                  <a:pt x="16673501" y="2142288"/>
                </a:lnTo>
                <a:lnTo>
                  <a:pt x="16673501" y="2198969"/>
                </a:lnTo>
                <a:lnTo>
                  <a:pt x="16710799" y="2198969"/>
                </a:lnTo>
                <a:lnTo>
                  <a:pt x="16710799" y="2387387"/>
                </a:lnTo>
                <a:lnTo>
                  <a:pt x="16907577" y="2387387"/>
                </a:lnTo>
                <a:lnTo>
                  <a:pt x="16907577" y="2439567"/>
                </a:lnTo>
                <a:lnTo>
                  <a:pt x="16934833" y="2439567"/>
                </a:lnTo>
                <a:lnTo>
                  <a:pt x="16934833" y="2481795"/>
                </a:lnTo>
                <a:lnTo>
                  <a:pt x="16961625" y="2481795"/>
                </a:lnTo>
                <a:lnTo>
                  <a:pt x="16961625" y="2681624"/>
                </a:lnTo>
                <a:lnTo>
                  <a:pt x="17084389" y="2681624"/>
                </a:lnTo>
                <a:lnTo>
                  <a:pt x="17084389" y="2719727"/>
                </a:lnTo>
                <a:lnTo>
                  <a:pt x="17116981" y="2719727"/>
                </a:lnTo>
                <a:lnTo>
                  <a:pt x="17116981" y="2757829"/>
                </a:lnTo>
                <a:lnTo>
                  <a:pt x="17149049" y="2757829"/>
                </a:lnTo>
                <a:lnTo>
                  <a:pt x="17149049" y="2887784"/>
                </a:lnTo>
                <a:lnTo>
                  <a:pt x="17216297" y="2887784"/>
                </a:lnTo>
                <a:lnTo>
                  <a:pt x="17216297" y="2946317"/>
                </a:lnTo>
                <a:lnTo>
                  <a:pt x="17243553" y="2946317"/>
                </a:lnTo>
                <a:lnTo>
                  <a:pt x="17243553" y="2979016"/>
                </a:lnTo>
                <a:lnTo>
                  <a:pt x="17307961" y="2979016"/>
                </a:lnTo>
                <a:lnTo>
                  <a:pt x="17307961" y="3016490"/>
                </a:lnTo>
                <a:lnTo>
                  <a:pt x="17370453" y="3016490"/>
                </a:lnTo>
                <a:lnTo>
                  <a:pt x="17370453" y="3039645"/>
                </a:lnTo>
                <a:lnTo>
                  <a:pt x="17439137" y="3039645"/>
                </a:lnTo>
                <a:lnTo>
                  <a:pt x="17439137" y="3011405"/>
                </a:lnTo>
                <a:lnTo>
                  <a:pt x="17471137" y="3011405"/>
                </a:lnTo>
                <a:lnTo>
                  <a:pt x="17471137" y="2975736"/>
                </a:lnTo>
                <a:lnTo>
                  <a:pt x="17492165" y="2971484"/>
                </a:lnTo>
                <a:cubicBezTo>
                  <a:pt x="17500209" y="2968074"/>
                  <a:pt x="17507457" y="2963141"/>
                  <a:pt x="17513545" y="2957044"/>
                </a:cubicBezTo>
                <a:lnTo>
                  <a:pt x="17517013" y="2948661"/>
                </a:lnTo>
                <a:lnTo>
                  <a:pt x="17526561" y="2948661"/>
                </a:lnTo>
                <a:lnTo>
                  <a:pt x="17552789" y="2980567"/>
                </a:lnTo>
                <a:cubicBezTo>
                  <a:pt x="17565553" y="2989203"/>
                  <a:pt x="17580941" y="2994246"/>
                  <a:pt x="17597501" y="2994246"/>
                </a:cubicBezTo>
                <a:cubicBezTo>
                  <a:pt x="17614061" y="2994246"/>
                  <a:pt x="17629445" y="2989203"/>
                  <a:pt x="17642209" y="2980567"/>
                </a:cubicBezTo>
                <a:lnTo>
                  <a:pt x="17668441" y="2948661"/>
                </a:lnTo>
                <a:lnTo>
                  <a:pt x="17680657" y="2948661"/>
                </a:lnTo>
                <a:lnTo>
                  <a:pt x="17688229" y="2966962"/>
                </a:lnTo>
                <a:cubicBezTo>
                  <a:pt x="17700401" y="2979154"/>
                  <a:pt x="17717217" y="2986696"/>
                  <a:pt x="17735793" y="2986696"/>
                </a:cubicBezTo>
                <a:cubicBezTo>
                  <a:pt x="17754369" y="2986696"/>
                  <a:pt x="17771185" y="2979154"/>
                  <a:pt x="17783361" y="2966962"/>
                </a:cubicBezTo>
                <a:lnTo>
                  <a:pt x="17790929" y="2948661"/>
                </a:lnTo>
                <a:lnTo>
                  <a:pt x="17806333" y="2948661"/>
                </a:lnTo>
                <a:lnTo>
                  <a:pt x="17813297" y="2965499"/>
                </a:lnTo>
                <a:cubicBezTo>
                  <a:pt x="17825469" y="2977692"/>
                  <a:pt x="17842285" y="2985234"/>
                  <a:pt x="17860861" y="2985234"/>
                </a:cubicBezTo>
                <a:cubicBezTo>
                  <a:pt x="17879437" y="2985234"/>
                  <a:pt x="17896253" y="2977692"/>
                  <a:pt x="17908429" y="2965499"/>
                </a:cubicBezTo>
                <a:lnTo>
                  <a:pt x="17915389" y="2948661"/>
                </a:lnTo>
                <a:lnTo>
                  <a:pt x="17931053" y="2948661"/>
                </a:lnTo>
                <a:lnTo>
                  <a:pt x="17937413" y="2964037"/>
                </a:lnTo>
                <a:cubicBezTo>
                  <a:pt x="17949585" y="2976230"/>
                  <a:pt x="17966405" y="2983771"/>
                  <a:pt x="17984981" y="2983771"/>
                </a:cubicBezTo>
                <a:lnTo>
                  <a:pt x="18006217" y="2979477"/>
                </a:lnTo>
                <a:lnTo>
                  <a:pt x="18006217" y="2634032"/>
                </a:lnTo>
                <a:lnTo>
                  <a:pt x="18413098" y="2634032"/>
                </a:lnTo>
                <a:lnTo>
                  <a:pt x="18413098" y="2580075"/>
                </a:lnTo>
                <a:lnTo>
                  <a:pt x="18439046" y="2580075"/>
                </a:lnTo>
                <a:lnTo>
                  <a:pt x="18439046" y="2516569"/>
                </a:lnTo>
                <a:lnTo>
                  <a:pt x="18467662" y="2516569"/>
                </a:lnTo>
                <a:lnTo>
                  <a:pt x="18467662" y="2416066"/>
                </a:lnTo>
                <a:cubicBezTo>
                  <a:pt x="18467662" y="2406472"/>
                  <a:pt x="18475442" y="2398694"/>
                  <a:pt x="18485034" y="2398694"/>
                </a:cubicBezTo>
                <a:cubicBezTo>
                  <a:pt x="18494626" y="2398694"/>
                  <a:pt x="18502406" y="2406472"/>
                  <a:pt x="18502406" y="2416066"/>
                </a:cubicBezTo>
                <a:lnTo>
                  <a:pt x="18502406" y="2516569"/>
                </a:lnTo>
                <a:lnTo>
                  <a:pt x="18506094" y="2516569"/>
                </a:lnTo>
                <a:lnTo>
                  <a:pt x="18506094" y="2580075"/>
                </a:lnTo>
                <a:lnTo>
                  <a:pt x="18637050" y="2580075"/>
                </a:lnTo>
                <a:lnTo>
                  <a:pt x="18637050" y="2695613"/>
                </a:lnTo>
                <a:lnTo>
                  <a:pt x="18718558" y="2695613"/>
                </a:lnTo>
                <a:lnTo>
                  <a:pt x="18718558" y="2726404"/>
                </a:lnTo>
                <a:lnTo>
                  <a:pt x="18745930" y="2726404"/>
                </a:lnTo>
                <a:lnTo>
                  <a:pt x="18745930" y="2757194"/>
                </a:lnTo>
                <a:lnTo>
                  <a:pt x="18780006" y="2757194"/>
                </a:lnTo>
                <a:lnTo>
                  <a:pt x="18780006" y="2913955"/>
                </a:lnTo>
                <a:lnTo>
                  <a:pt x="18814130" y="2913955"/>
                </a:lnTo>
                <a:lnTo>
                  <a:pt x="18814130" y="3102723"/>
                </a:lnTo>
                <a:lnTo>
                  <a:pt x="18837178" y="3102723"/>
                </a:lnTo>
                <a:lnTo>
                  <a:pt x="18837178" y="3139699"/>
                </a:lnTo>
                <a:lnTo>
                  <a:pt x="18869246" y="3139699"/>
                </a:lnTo>
                <a:lnTo>
                  <a:pt x="18869246" y="3174630"/>
                </a:lnTo>
                <a:lnTo>
                  <a:pt x="18889698" y="3174630"/>
                </a:lnTo>
                <a:lnTo>
                  <a:pt x="18889698" y="3203980"/>
                </a:lnTo>
                <a:lnTo>
                  <a:pt x="18940662" y="3203980"/>
                </a:lnTo>
                <a:lnTo>
                  <a:pt x="18940662" y="3180257"/>
                </a:lnTo>
                <a:lnTo>
                  <a:pt x="18976382" y="3180257"/>
                </a:lnTo>
                <a:lnTo>
                  <a:pt x="18976382" y="3145861"/>
                </a:lnTo>
                <a:lnTo>
                  <a:pt x="18993366" y="3145861"/>
                </a:lnTo>
                <a:lnTo>
                  <a:pt x="18993366" y="2810499"/>
                </a:lnTo>
                <a:lnTo>
                  <a:pt x="19037486" y="2810499"/>
                </a:lnTo>
                <a:lnTo>
                  <a:pt x="19037486" y="3068586"/>
                </a:lnTo>
                <a:lnTo>
                  <a:pt x="19072026" y="3068586"/>
                </a:lnTo>
                <a:lnTo>
                  <a:pt x="19072026" y="3139955"/>
                </a:lnTo>
                <a:lnTo>
                  <a:pt x="19103246" y="3139955"/>
                </a:lnTo>
                <a:lnTo>
                  <a:pt x="19103246" y="3180099"/>
                </a:lnTo>
                <a:lnTo>
                  <a:pt x="19135506" y="3180099"/>
                </a:lnTo>
                <a:lnTo>
                  <a:pt x="19135506" y="3938179"/>
                </a:lnTo>
                <a:lnTo>
                  <a:pt x="19103246" y="3938179"/>
                </a:lnTo>
                <a:lnTo>
                  <a:pt x="19072026" y="3938179"/>
                </a:lnTo>
                <a:lnTo>
                  <a:pt x="19070366" y="3938179"/>
                </a:lnTo>
                <a:lnTo>
                  <a:pt x="19037486" y="3938179"/>
                </a:lnTo>
                <a:lnTo>
                  <a:pt x="19037310" y="3938179"/>
                </a:lnTo>
                <a:lnTo>
                  <a:pt x="19005226" y="3938179"/>
                </a:lnTo>
                <a:lnTo>
                  <a:pt x="65742" y="3938179"/>
                </a:lnTo>
                <a:lnTo>
                  <a:pt x="32064" y="3938179"/>
                </a:lnTo>
                <a:lnTo>
                  <a:pt x="0" y="3938179"/>
                </a:lnTo>
                <a:lnTo>
                  <a:pt x="0" y="3559767"/>
                </a:lnTo>
                <a:lnTo>
                  <a:pt x="19928" y="3559767"/>
                </a:lnTo>
                <a:lnTo>
                  <a:pt x="19928" y="3519310"/>
                </a:lnTo>
                <a:lnTo>
                  <a:pt x="32064" y="3519310"/>
                </a:lnTo>
                <a:lnTo>
                  <a:pt x="32064" y="3495802"/>
                </a:lnTo>
                <a:lnTo>
                  <a:pt x="86352" y="3495802"/>
                </a:lnTo>
                <a:lnTo>
                  <a:pt x="86352" y="3644125"/>
                </a:lnTo>
                <a:lnTo>
                  <a:pt x="218966" y="3644125"/>
                </a:lnTo>
                <a:lnTo>
                  <a:pt x="218966" y="3682161"/>
                </a:lnTo>
                <a:lnTo>
                  <a:pt x="270070" y="3682161"/>
                </a:lnTo>
                <a:lnTo>
                  <a:pt x="270070" y="3663142"/>
                </a:lnTo>
                <a:lnTo>
                  <a:pt x="298378" y="3663142"/>
                </a:lnTo>
                <a:lnTo>
                  <a:pt x="298378" y="3336569"/>
                </a:lnTo>
                <a:lnTo>
                  <a:pt x="472924" y="3336569"/>
                </a:lnTo>
                <a:lnTo>
                  <a:pt x="472924" y="3237704"/>
                </a:lnTo>
                <a:lnTo>
                  <a:pt x="509278" y="3237704"/>
                </a:lnTo>
                <a:lnTo>
                  <a:pt x="509278" y="3195575"/>
                </a:lnTo>
                <a:lnTo>
                  <a:pt x="703392" y="3195575"/>
                </a:lnTo>
                <a:lnTo>
                  <a:pt x="703392" y="3237704"/>
                </a:lnTo>
                <a:lnTo>
                  <a:pt x="767858" y="3237704"/>
                </a:lnTo>
                <a:lnTo>
                  <a:pt x="767858" y="3377495"/>
                </a:lnTo>
                <a:lnTo>
                  <a:pt x="897392" y="3377495"/>
                </a:lnTo>
                <a:lnTo>
                  <a:pt x="897392" y="2990139"/>
                </a:lnTo>
                <a:lnTo>
                  <a:pt x="1027946" y="2990139"/>
                </a:lnTo>
                <a:lnTo>
                  <a:pt x="1027946" y="3575576"/>
                </a:lnTo>
                <a:lnTo>
                  <a:pt x="1095466" y="3575576"/>
                </a:lnTo>
                <a:lnTo>
                  <a:pt x="1095466" y="3611282"/>
                </a:lnTo>
                <a:lnTo>
                  <a:pt x="1125004" y="3611282"/>
                </a:lnTo>
                <a:lnTo>
                  <a:pt x="1125004" y="3644124"/>
                </a:lnTo>
                <a:lnTo>
                  <a:pt x="1147590" y="3644124"/>
                </a:lnTo>
                <a:lnTo>
                  <a:pt x="1147590" y="3701489"/>
                </a:lnTo>
                <a:lnTo>
                  <a:pt x="1290688" y="3701489"/>
                </a:lnTo>
                <a:lnTo>
                  <a:pt x="1290688" y="3731691"/>
                </a:lnTo>
                <a:lnTo>
                  <a:pt x="1321558" y="3731691"/>
                </a:lnTo>
                <a:lnTo>
                  <a:pt x="1321558" y="3599445"/>
                </a:lnTo>
                <a:lnTo>
                  <a:pt x="1394134" y="3599445"/>
                </a:lnTo>
                <a:lnTo>
                  <a:pt x="1394134" y="3397510"/>
                </a:lnTo>
                <a:lnTo>
                  <a:pt x="1448694" y="3397510"/>
                </a:lnTo>
                <a:lnTo>
                  <a:pt x="1448694" y="3225098"/>
                </a:lnTo>
                <a:lnTo>
                  <a:pt x="1548610" y="3225098"/>
                </a:lnTo>
                <a:lnTo>
                  <a:pt x="1548610" y="3170941"/>
                </a:lnTo>
                <a:lnTo>
                  <a:pt x="1630479" y="3170941"/>
                </a:lnTo>
                <a:lnTo>
                  <a:pt x="1630479" y="2936559"/>
                </a:lnTo>
                <a:cubicBezTo>
                  <a:pt x="1630479" y="2926618"/>
                  <a:pt x="1638538" y="2918559"/>
                  <a:pt x="1648479" y="2918559"/>
                </a:cubicBezTo>
                <a:cubicBezTo>
                  <a:pt x="1658420" y="2918559"/>
                  <a:pt x="1666480" y="2926618"/>
                  <a:pt x="1666480" y="2936559"/>
                </a:cubicBezTo>
                <a:lnTo>
                  <a:pt x="1666480" y="3170941"/>
                </a:lnTo>
                <a:lnTo>
                  <a:pt x="1740672" y="3170941"/>
                </a:lnTo>
                <a:lnTo>
                  <a:pt x="1740672" y="3225098"/>
                </a:lnTo>
                <a:lnTo>
                  <a:pt x="1851694" y="3225098"/>
                </a:lnTo>
                <a:lnTo>
                  <a:pt x="1851694" y="3386903"/>
                </a:lnTo>
                <a:lnTo>
                  <a:pt x="1906488" y="3386903"/>
                </a:lnTo>
                <a:lnTo>
                  <a:pt x="1906488" y="3633086"/>
                </a:lnTo>
                <a:lnTo>
                  <a:pt x="2073761" y="3633086"/>
                </a:lnTo>
                <a:lnTo>
                  <a:pt x="2073761" y="3386903"/>
                </a:lnTo>
                <a:lnTo>
                  <a:pt x="2161096" y="3386903"/>
                </a:lnTo>
                <a:lnTo>
                  <a:pt x="2161096" y="2979754"/>
                </a:lnTo>
                <a:lnTo>
                  <a:pt x="2198366" y="2979754"/>
                </a:lnTo>
                <a:lnTo>
                  <a:pt x="2198366" y="2947993"/>
                </a:lnTo>
                <a:lnTo>
                  <a:pt x="2233244" y="2947993"/>
                </a:lnTo>
                <a:lnTo>
                  <a:pt x="2233244" y="2918697"/>
                </a:lnTo>
                <a:lnTo>
                  <a:pt x="2268122" y="2918697"/>
                </a:lnTo>
                <a:lnTo>
                  <a:pt x="2268122" y="2886270"/>
                </a:lnTo>
                <a:lnTo>
                  <a:pt x="2296248" y="2886270"/>
                </a:lnTo>
                <a:lnTo>
                  <a:pt x="2296248" y="2858057"/>
                </a:lnTo>
                <a:lnTo>
                  <a:pt x="2328937" y="2858057"/>
                </a:lnTo>
                <a:lnTo>
                  <a:pt x="2328937" y="2817595"/>
                </a:lnTo>
                <a:lnTo>
                  <a:pt x="2596325" y="2817595"/>
                </a:lnTo>
                <a:lnTo>
                  <a:pt x="2596325" y="3352789"/>
                </a:lnTo>
                <a:lnTo>
                  <a:pt x="2680818" y="3352789"/>
                </a:lnTo>
                <a:lnTo>
                  <a:pt x="2680818" y="3189832"/>
                </a:lnTo>
                <a:lnTo>
                  <a:pt x="2738489" y="3189832"/>
                </a:lnTo>
                <a:lnTo>
                  <a:pt x="2738489" y="3170246"/>
                </a:lnTo>
                <a:lnTo>
                  <a:pt x="2765199" y="3170246"/>
                </a:lnTo>
                <a:lnTo>
                  <a:pt x="2765199" y="2956971"/>
                </a:lnTo>
                <a:lnTo>
                  <a:pt x="2796882" y="2956971"/>
                </a:lnTo>
                <a:lnTo>
                  <a:pt x="2796882" y="2918697"/>
                </a:lnTo>
                <a:lnTo>
                  <a:pt x="2830031" y="2918697"/>
                </a:lnTo>
                <a:lnTo>
                  <a:pt x="2830031" y="2823411"/>
                </a:lnTo>
                <a:lnTo>
                  <a:pt x="2852336" y="2823411"/>
                </a:lnTo>
                <a:lnTo>
                  <a:pt x="2852336" y="2661462"/>
                </a:lnTo>
                <a:lnTo>
                  <a:pt x="2953855" y="2661462"/>
                </a:lnTo>
                <a:lnTo>
                  <a:pt x="2953855" y="2466961"/>
                </a:lnTo>
                <a:lnTo>
                  <a:pt x="2986480" y="2466961"/>
                </a:lnTo>
                <a:lnTo>
                  <a:pt x="2986480" y="2421387"/>
                </a:lnTo>
                <a:lnTo>
                  <a:pt x="3021470" y="2421387"/>
                </a:lnTo>
                <a:lnTo>
                  <a:pt x="3021470" y="2288802"/>
                </a:lnTo>
                <a:lnTo>
                  <a:pt x="3052178" y="2288802"/>
                </a:lnTo>
                <a:lnTo>
                  <a:pt x="3052178" y="2163238"/>
                </a:lnTo>
                <a:lnTo>
                  <a:pt x="3076946" y="2163238"/>
                </a:lnTo>
                <a:lnTo>
                  <a:pt x="3076946" y="2125469"/>
                </a:lnTo>
                <a:lnTo>
                  <a:pt x="3108644" y="2125469"/>
                </a:lnTo>
                <a:lnTo>
                  <a:pt x="3108644" y="2053348"/>
                </a:lnTo>
                <a:lnTo>
                  <a:pt x="3165310" y="2053348"/>
                </a:lnTo>
                <a:lnTo>
                  <a:pt x="3165310" y="1942519"/>
                </a:lnTo>
                <a:lnTo>
                  <a:pt x="3594872" y="1942519"/>
                </a:lnTo>
                <a:lnTo>
                  <a:pt x="3594872" y="2030857"/>
                </a:lnTo>
                <a:lnTo>
                  <a:pt x="3609977" y="2030857"/>
                </a:lnTo>
                <a:lnTo>
                  <a:pt x="3609977" y="2125665"/>
                </a:lnTo>
                <a:lnTo>
                  <a:pt x="3662266" y="2125665"/>
                </a:lnTo>
                <a:lnTo>
                  <a:pt x="3662266" y="2256527"/>
                </a:lnTo>
                <a:lnTo>
                  <a:pt x="3691605" y="2256527"/>
                </a:lnTo>
                <a:lnTo>
                  <a:pt x="3691605" y="2478186"/>
                </a:lnTo>
                <a:lnTo>
                  <a:pt x="3728768" y="2478186"/>
                </a:lnTo>
                <a:lnTo>
                  <a:pt x="3728768" y="2598519"/>
                </a:lnTo>
                <a:lnTo>
                  <a:pt x="3753109" y="2598519"/>
                </a:lnTo>
                <a:lnTo>
                  <a:pt x="3753109" y="2616064"/>
                </a:lnTo>
                <a:lnTo>
                  <a:pt x="3766766" y="2616064"/>
                </a:lnTo>
                <a:lnTo>
                  <a:pt x="3766766" y="2817201"/>
                </a:lnTo>
                <a:lnTo>
                  <a:pt x="3822350" y="2817201"/>
                </a:lnTo>
                <a:lnTo>
                  <a:pt x="3822350" y="2767915"/>
                </a:lnTo>
                <a:lnTo>
                  <a:pt x="3855573" y="2767915"/>
                </a:lnTo>
                <a:lnTo>
                  <a:pt x="3855573" y="2733106"/>
                </a:lnTo>
                <a:lnTo>
                  <a:pt x="3875106" y="2733106"/>
                </a:lnTo>
                <a:lnTo>
                  <a:pt x="3875106" y="2703138"/>
                </a:lnTo>
                <a:lnTo>
                  <a:pt x="3890967" y="2703138"/>
                </a:lnTo>
                <a:lnTo>
                  <a:pt x="3890967" y="2677429"/>
                </a:lnTo>
                <a:lnTo>
                  <a:pt x="3903118" y="2677429"/>
                </a:lnTo>
                <a:lnTo>
                  <a:pt x="3903118" y="2403602"/>
                </a:lnTo>
                <a:lnTo>
                  <a:pt x="3937863" y="2403602"/>
                </a:lnTo>
                <a:lnTo>
                  <a:pt x="3937863" y="2677429"/>
                </a:lnTo>
                <a:lnTo>
                  <a:pt x="3954089" y="2677429"/>
                </a:lnTo>
                <a:lnTo>
                  <a:pt x="3954089" y="2703138"/>
                </a:lnTo>
                <a:lnTo>
                  <a:pt x="3966861" y="2703138"/>
                </a:lnTo>
                <a:lnTo>
                  <a:pt x="3966861" y="2733106"/>
                </a:lnTo>
                <a:lnTo>
                  <a:pt x="3966861" y="2743222"/>
                </a:lnTo>
                <a:lnTo>
                  <a:pt x="4012600" y="2743222"/>
                </a:lnTo>
                <a:lnTo>
                  <a:pt x="4012600" y="2792607"/>
                </a:lnTo>
                <a:lnTo>
                  <a:pt x="4034346" y="2792607"/>
                </a:lnTo>
                <a:lnTo>
                  <a:pt x="4034346" y="2830743"/>
                </a:lnTo>
                <a:lnTo>
                  <a:pt x="4058733" y="2830743"/>
                </a:lnTo>
                <a:lnTo>
                  <a:pt x="4058733" y="2845101"/>
                </a:lnTo>
                <a:lnTo>
                  <a:pt x="4070700" y="2845101"/>
                </a:lnTo>
                <a:lnTo>
                  <a:pt x="4070700" y="3239962"/>
                </a:lnTo>
                <a:lnTo>
                  <a:pt x="4146047" y="3239962"/>
                </a:lnTo>
                <a:lnTo>
                  <a:pt x="4146047" y="2831200"/>
                </a:lnTo>
                <a:lnTo>
                  <a:pt x="4175177" y="2831200"/>
                </a:lnTo>
                <a:lnTo>
                  <a:pt x="4175177" y="1346802"/>
                </a:lnTo>
                <a:lnTo>
                  <a:pt x="4189754" y="1346802"/>
                </a:lnTo>
                <a:lnTo>
                  <a:pt x="4189754" y="1321303"/>
                </a:lnTo>
                <a:lnTo>
                  <a:pt x="4210214" y="1321303"/>
                </a:lnTo>
                <a:lnTo>
                  <a:pt x="4210214" y="1192678"/>
                </a:lnTo>
                <a:lnTo>
                  <a:pt x="4242620" y="1192678"/>
                </a:lnTo>
                <a:lnTo>
                  <a:pt x="4242620" y="1161432"/>
                </a:lnTo>
                <a:lnTo>
                  <a:pt x="4271097" y="1161432"/>
                </a:lnTo>
                <a:lnTo>
                  <a:pt x="4271097" y="1133696"/>
                </a:lnTo>
                <a:lnTo>
                  <a:pt x="4481158" y="1133696"/>
                </a:lnTo>
                <a:lnTo>
                  <a:pt x="4481158" y="1161432"/>
                </a:lnTo>
                <a:lnTo>
                  <a:pt x="4512917" y="1161432"/>
                </a:lnTo>
                <a:lnTo>
                  <a:pt x="4512917" y="1192678"/>
                </a:lnTo>
                <a:lnTo>
                  <a:pt x="4512917" y="1321303"/>
                </a:lnTo>
                <a:lnTo>
                  <a:pt x="4537898" y="1321303"/>
                </a:lnTo>
                <a:lnTo>
                  <a:pt x="4537898" y="1346802"/>
                </a:lnTo>
                <a:lnTo>
                  <a:pt x="4543915" y="1346802"/>
                </a:lnTo>
                <a:lnTo>
                  <a:pt x="4543915" y="2322233"/>
                </a:lnTo>
                <a:lnTo>
                  <a:pt x="4577684" y="2322233"/>
                </a:lnTo>
                <a:lnTo>
                  <a:pt x="4577684" y="2308200"/>
                </a:lnTo>
                <a:lnTo>
                  <a:pt x="4606692" y="2308200"/>
                </a:lnTo>
                <a:lnTo>
                  <a:pt x="4606692" y="2277578"/>
                </a:lnTo>
                <a:lnTo>
                  <a:pt x="4617599" y="2277578"/>
                </a:lnTo>
                <a:lnTo>
                  <a:pt x="4617599" y="2253305"/>
                </a:lnTo>
                <a:lnTo>
                  <a:pt x="4763727" y="2253305"/>
                </a:lnTo>
                <a:lnTo>
                  <a:pt x="4763727" y="2277578"/>
                </a:lnTo>
                <a:lnTo>
                  <a:pt x="4779340" y="2277578"/>
                </a:lnTo>
                <a:lnTo>
                  <a:pt x="4779340" y="2308200"/>
                </a:lnTo>
                <a:lnTo>
                  <a:pt x="4795642" y="2308200"/>
                </a:lnTo>
                <a:lnTo>
                  <a:pt x="4795642" y="2334628"/>
                </a:lnTo>
                <a:lnTo>
                  <a:pt x="4829119" y="2334628"/>
                </a:lnTo>
                <a:lnTo>
                  <a:pt x="4829119" y="2365249"/>
                </a:lnTo>
                <a:lnTo>
                  <a:pt x="4856537" y="2365249"/>
                </a:lnTo>
                <a:lnTo>
                  <a:pt x="4856537" y="2393325"/>
                </a:lnTo>
                <a:lnTo>
                  <a:pt x="4887082" y="2393325"/>
                </a:lnTo>
                <a:lnTo>
                  <a:pt x="4887082" y="2417142"/>
                </a:lnTo>
                <a:lnTo>
                  <a:pt x="4917879" y="2417142"/>
                </a:lnTo>
                <a:lnTo>
                  <a:pt x="4917879" y="2703138"/>
                </a:lnTo>
                <a:lnTo>
                  <a:pt x="4965337" y="2703138"/>
                </a:lnTo>
                <a:lnTo>
                  <a:pt x="4965337" y="2721322"/>
                </a:lnTo>
                <a:lnTo>
                  <a:pt x="4982610" y="2721322"/>
                </a:lnTo>
                <a:lnTo>
                  <a:pt x="4982610" y="2691860"/>
                </a:lnTo>
                <a:lnTo>
                  <a:pt x="5021150" y="2691860"/>
                </a:lnTo>
                <a:lnTo>
                  <a:pt x="5021150" y="2666115"/>
                </a:lnTo>
                <a:lnTo>
                  <a:pt x="5091299" y="2666115"/>
                </a:lnTo>
                <a:lnTo>
                  <a:pt x="5091299" y="2297834"/>
                </a:lnTo>
                <a:lnTo>
                  <a:pt x="5115634" y="2297834"/>
                </a:lnTo>
                <a:lnTo>
                  <a:pt x="5115634" y="2263868"/>
                </a:lnTo>
                <a:lnTo>
                  <a:pt x="5139244" y="2263868"/>
                </a:lnTo>
                <a:lnTo>
                  <a:pt x="5139244" y="2229384"/>
                </a:lnTo>
                <a:lnTo>
                  <a:pt x="5371495" y="2229384"/>
                </a:lnTo>
                <a:lnTo>
                  <a:pt x="5371495" y="2263868"/>
                </a:lnTo>
                <a:lnTo>
                  <a:pt x="5415025" y="2263868"/>
                </a:lnTo>
                <a:lnTo>
                  <a:pt x="5415025" y="2297834"/>
                </a:lnTo>
                <a:lnTo>
                  <a:pt x="5421963" y="2297834"/>
                </a:lnTo>
                <a:lnTo>
                  <a:pt x="5421963" y="2629525"/>
                </a:lnTo>
                <a:lnTo>
                  <a:pt x="5487247" y="2629525"/>
                </a:lnTo>
                <a:lnTo>
                  <a:pt x="5487247" y="2417142"/>
                </a:lnTo>
                <a:lnTo>
                  <a:pt x="5514081" y="2417142"/>
                </a:lnTo>
                <a:lnTo>
                  <a:pt x="5514081" y="2392707"/>
                </a:lnTo>
                <a:lnTo>
                  <a:pt x="5531964" y="2392707"/>
                </a:lnTo>
                <a:lnTo>
                  <a:pt x="5531964" y="2297834"/>
                </a:lnTo>
                <a:lnTo>
                  <a:pt x="5561409" y="2297834"/>
                </a:lnTo>
                <a:lnTo>
                  <a:pt x="5561409" y="2265591"/>
                </a:lnTo>
                <a:lnTo>
                  <a:pt x="5584747" y="2265591"/>
                </a:lnTo>
                <a:lnTo>
                  <a:pt x="5584747" y="2229384"/>
                </a:lnTo>
                <a:lnTo>
                  <a:pt x="5598837" y="2229384"/>
                </a:lnTo>
                <a:lnTo>
                  <a:pt x="5598837" y="2215638"/>
                </a:lnTo>
                <a:lnTo>
                  <a:pt x="5713068" y="2215638"/>
                </a:lnTo>
                <a:lnTo>
                  <a:pt x="5713068" y="2229384"/>
                </a:lnTo>
                <a:lnTo>
                  <a:pt x="5728379" y="2229384"/>
                </a:lnTo>
                <a:lnTo>
                  <a:pt x="5728379" y="2265591"/>
                </a:lnTo>
                <a:lnTo>
                  <a:pt x="5764218" y="2265591"/>
                </a:lnTo>
                <a:lnTo>
                  <a:pt x="5764218" y="2289617"/>
                </a:lnTo>
                <a:lnTo>
                  <a:pt x="5806440" y="2289617"/>
                </a:lnTo>
                <a:lnTo>
                  <a:pt x="5806440" y="2412898"/>
                </a:lnTo>
                <a:lnTo>
                  <a:pt x="5886798" y="2412898"/>
                </a:lnTo>
                <a:lnTo>
                  <a:pt x="5886798" y="2541665"/>
                </a:lnTo>
                <a:lnTo>
                  <a:pt x="6091473" y="2541665"/>
                </a:lnTo>
                <a:lnTo>
                  <a:pt x="6091473" y="1131782"/>
                </a:lnTo>
                <a:lnTo>
                  <a:pt x="6103789" y="1131782"/>
                </a:lnTo>
                <a:lnTo>
                  <a:pt x="6103789" y="1112765"/>
                </a:lnTo>
                <a:lnTo>
                  <a:pt x="6130034" y="1112765"/>
                </a:lnTo>
                <a:lnTo>
                  <a:pt x="6130034" y="818313"/>
                </a:lnTo>
                <a:lnTo>
                  <a:pt x="6173002" y="818313"/>
                </a:lnTo>
                <a:lnTo>
                  <a:pt x="6173002" y="667492"/>
                </a:lnTo>
                <a:lnTo>
                  <a:pt x="6191843" y="667492"/>
                </a:lnTo>
                <a:lnTo>
                  <a:pt x="6191843" y="648473"/>
                </a:lnTo>
                <a:lnTo>
                  <a:pt x="6210684" y="648473"/>
                </a:lnTo>
                <a:lnTo>
                  <a:pt x="6210684" y="410662"/>
                </a:lnTo>
                <a:lnTo>
                  <a:pt x="6240758" y="410662"/>
                </a:lnTo>
                <a:lnTo>
                  <a:pt x="6240758" y="384400"/>
                </a:lnTo>
                <a:lnTo>
                  <a:pt x="6266394" y="384400"/>
                </a:lnTo>
                <a:lnTo>
                  <a:pt x="6266394" y="355114"/>
                </a:lnTo>
                <a:lnTo>
                  <a:pt x="6288503" y="355114"/>
                </a:lnTo>
                <a:lnTo>
                  <a:pt x="6288503" y="339400"/>
                </a:lnTo>
                <a:lnTo>
                  <a:pt x="6303950" y="339400"/>
                </a:lnTo>
                <a:lnTo>
                  <a:pt x="6303950" y="316483"/>
                </a:lnTo>
                <a:lnTo>
                  <a:pt x="6319584" y="316483"/>
                </a:lnTo>
                <a:lnTo>
                  <a:pt x="6319584" y="0"/>
                </a:lnTo>
                <a:close/>
              </a:path>
            </a:pathLst>
          </a:cu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0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7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占位符 2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9338" y="1101573"/>
            <a:ext cx="6655012" cy="413679"/>
          </a:xfrm>
          <a:prstGeom prst="rect">
            <a:avLst/>
          </a:prstGeom>
          <a:solidFill>
            <a:srgbClr val="C00000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50033" y="1484370"/>
            <a:ext cx="6655013" cy="273980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4093962" y="1140400"/>
            <a:ext cx="14257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cs typeface="+mn-ea"/>
                <a:sym typeface="+mn-lt"/>
              </a:rPr>
              <a:t>Peroration</a:t>
            </a:r>
            <a:endParaRPr lang="zh-CN" altLang="en-US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2091169" y="2195923"/>
            <a:ext cx="5271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>
              <a:lnSpc>
                <a:spcPct val="150000"/>
              </a:lnSpc>
            </a:pP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 gain a lot of knowledge in the process. Learn the process about localization. And sometimes I behaved like a programming. Sometimes I am a translator. While I am also the project manager who need to make decision and do the report. That’s quite a challenge.</a:t>
            </a:r>
          </a:p>
          <a:p>
            <a:pPr indent="216000" algn="just">
              <a:lnSpc>
                <a:spcPct val="150000"/>
              </a:lnSpc>
            </a:pP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Thank Mr. </a:t>
            </a:r>
            <a:r>
              <a:rPr 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Lambson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. Thank myself for challenging this localization project.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2195736" y="1851670"/>
            <a:ext cx="10743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My harvest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89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/>
      <p:bldP spid="27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平行四边形 42"/>
          <p:cNvSpPr/>
          <p:nvPr/>
        </p:nvSpPr>
        <p:spPr>
          <a:xfrm>
            <a:off x="6157702" y="1236328"/>
            <a:ext cx="2962335" cy="3019526"/>
          </a:xfrm>
          <a:prstGeom prst="parallelogram">
            <a:avLst>
              <a:gd name="adj" fmla="val 57883"/>
            </a:avLst>
          </a:prstGeom>
          <a:gradFill>
            <a:gsLst>
              <a:gs pos="30000">
                <a:srgbClr val="E6E6E6">
                  <a:alpha val="24000"/>
                </a:srgbClr>
              </a:gs>
              <a:gs pos="100000">
                <a:srgbClr val="E6E6E6">
                  <a:alpha val="25000"/>
                </a:srgbClr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平行四边形 41"/>
          <p:cNvSpPr/>
          <p:nvPr/>
        </p:nvSpPr>
        <p:spPr>
          <a:xfrm>
            <a:off x="113169" y="2"/>
            <a:ext cx="2889482" cy="3785847"/>
          </a:xfrm>
          <a:prstGeom prst="parallelogram">
            <a:avLst>
              <a:gd name="adj" fmla="val 69801"/>
            </a:avLst>
          </a:prstGeom>
          <a:gradFill>
            <a:gsLst>
              <a:gs pos="30000">
                <a:srgbClr val="E6E6E6">
                  <a:alpha val="21000"/>
                </a:srgbClr>
              </a:gs>
              <a:gs pos="100000">
                <a:srgbClr val="E6E6E6">
                  <a:alpha val="25000"/>
                </a:srgbClr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371548" y="2645229"/>
            <a:ext cx="1627070" cy="2498272"/>
          </a:xfrm>
          <a:prstGeom prst="parallelogram">
            <a:avLst>
              <a:gd name="adj" fmla="val 85049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97626" y="1714500"/>
            <a:ext cx="1920240" cy="3429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 rot="10800000">
            <a:off x="7147905" y="0"/>
            <a:ext cx="1627070" cy="2498272"/>
          </a:xfrm>
          <a:prstGeom prst="parallelogram">
            <a:avLst>
              <a:gd name="adj" fmla="val 85049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848205" y="0"/>
            <a:ext cx="1700693" cy="30369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102238" y="3252652"/>
            <a:ext cx="1048295" cy="1890848"/>
          </a:xfrm>
          <a:custGeom>
            <a:avLst/>
            <a:gdLst>
              <a:gd name="connsiteX0" fmla="*/ 0 w 1400224"/>
              <a:gd name="connsiteY0" fmla="*/ 0 h 2939143"/>
              <a:gd name="connsiteX1" fmla="*/ 1400224 w 1400224"/>
              <a:gd name="connsiteY1" fmla="*/ 0 h 2939143"/>
              <a:gd name="connsiteX2" fmla="*/ 1400224 w 1400224"/>
              <a:gd name="connsiteY2" fmla="*/ 2939143 h 2939143"/>
              <a:gd name="connsiteX3" fmla="*/ 0 w 1400224"/>
              <a:gd name="connsiteY3" fmla="*/ 2939143 h 2939143"/>
              <a:gd name="connsiteX4" fmla="*/ 0 w 1400224"/>
              <a:gd name="connsiteY4" fmla="*/ 0 h 2939143"/>
              <a:gd name="connsiteX0" fmla="*/ 0 w 1400224"/>
              <a:gd name="connsiteY0" fmla="*/ 0 h 2939143"/>
              <a:gd name="connsiteX1" fmla="*/ 1400224 w 1400224"/>
              <a:gd name="connsiteY1" fmla="*/ 0 h 2939143"/>
              <a:gd name="connsiteX2" fmla="*/ 1397726 w 1400224"/>
              <a:gd name="connsiteY2" fmla="*/ 418012 h 2939143"/>
              <a:gd name="connsiteX3" fmla="*/ 1400224 w 1400224"/>
              <a:gd name="connsiteY3" fmla="*/ 2939143 h 2939143"/>
              <a:gd name="connsiteX4" fmla="*/ 0 w 1400224"/>
              <a:gd name="connsiteY4" fmla="*/ 2939143 h 2939143"/>
              <a:gd name="connsiteX5" fmla="*/ 0 w 1400224"/>
              <a:gd name="connsiteY5" fmla="*/ 0 h 2939143"/>
              <a:gd name="connsiteX0" fmla="*/ 0 w 1400224"/>
              <a:gd name="connsiteY0" fmla="*/ 0 h 2939143"/>
              <a:gd name="connsiteX1" fmla="*/ 1400224 w 1400224"/>
              <a:gd name="connsiteY1" fmla="*/ 0 h 2939143"/>
              <a:gd name="connsiteX2" fmla="*/ 1397726 w 1400224"/>
              <a:gd name="connsiteY2" fmla="*/ 418012 h 2939143"/>
              <a:gd name="connsiteX3" fmla="*/ 1400224 w 1400224"/>
              <a:gd name="connsiteY3" fmla="*/ 2939143 h 2939143"/>
              <a:gd name="connsiteX4" fmla="*/ 339634 w 1400224"/>
              <a:gd name="connsiteY4" fmla="*/ 2926080 h 2939143"/>
              <a:gd name="connsiteX5" fmla="*/ 0 w 1400224"/>
              <a:gd name="connsiteY5" fmla="*/ 2939143 h 2939143"/>
              <a:gd name="connsiteX6" fmla="*/ 0 w 1400224"/>
              <a:gd name="connsiteY6" fmla="*/ 0 h 2939143"/>
              <a:gd name="connsiteX0" fmla="*/ 0 w 1473880"/>
              <a:gd name="connsiteY0" fmla="*/ 0 h 2939143"/>
              <a:gd name="connsiteX1" fmla="*/ 1400224 w 1473880"/>
              <a:gd name="connsiteY1" fmla="*/ 0 h 2939143"/>
              <a:gd name="connsiteX2" fmla="*/ 1397726 w 1473880"/>
              <a:gd name="connsiteY2" fmla="*/ 418012 h 2939143"/>
              <a:gd name="connsiteX3" fmla="*/ 1384663 w 1473880"/>
              <a:gd name="connsiteY3" fmla="*/ 979714 h 2939143"/>
              <a:gd name="connsiteX4" fmla="*/ 1400224 w 1473880"/>
              <a:gd name="connsiteY4" fmla="*/ 2939143 h 2939143"/>
              <a:gd name="connsiteX5" fmla="*/ 339634 w 1473880"/>
              <a:gd name="connsiteY5" fmla="*/ 2926080 h 2939143"/>
              <a:gd name="connsiteX6" fmla="*/ 0 w 1473880"/>
              <a:gd name="connsiteY6" fmla="*/ 2939143 h 2939143"/>
              <a:gd name="connsiteX7" fmla="*/ 0 w 1473880"/>
              <a:gd name="connsiteY7" fmla="*/ 0 h 2939143"/>
              <a:gd name="connsiteX0" fmla="*/ 0 w 1465958"/>
              <a:gd name="connsiteY0" fmla="*/ 0 h 2939143"/>
              <a:gd name="connsiteX1" fmla="*/ 1400224 w 1465958"/>
              <a:gd name="connsiteY1" fmla="*/ 0 h 2939143"/>
              <a:gd name="connsiteX2" fmla="*/ 1397726 w 1465958"/>
              <a:gd name="connsiteY2" fmla="*/ 418012 h 2939143"/>
              <a:gd name="connsiteX3" fmla="*/ 1384663 w 1465958"/>
              <a:gd name="connsiteY3" fmla="*/ 979714 h 2939143"/>
              <a:gd name="connsiteX4" fmla="*/ 339634 w 1465958"/>
              <a:gd name="connsiteY4" fmla="*/ 2926080 h 2939143"/>
              <a:gd name="connsiteX5" fmla="*/ 0 w 1465958"/>
              <a:gd name="connsiteY5" fmla="*/ 2939143 h 2939143"/>
              <a:gd name="connsiteX6" fmla="*/ 0 w 1465958"/>
              <a:gd name="connsiteY6" fmla="*/ 0 h 2939143"/>
              <a:gd name="connsiteX0" fmla="*/ 0 w 1465958"/>
              <a:gd name="connsiteY0" fmla="*/ 0 h 2939143"/>
              <a:gd name="connsiteX1" fmla="*/ 1397726 w 1465958"/>
              <a:gd name="connsiteY1" fmla="*/ 418012 h 2939143"/>
              <a:gd name="connsiteX2" fmla="*/ 1384663 w 1465958"/>
              <a:gd name="connsiteY2" fmla="*/ 979714 h 2939143"/>
              <a:gd name="connsiteX3" fmla="*/ 339634 w 1465958"/>
              <a:gd name="connsiteY3" fmla="*/ 2926080 h 2939143"/>
              <a:gd name="connsiteX4" fmla="*/ 0 w 1465958"/>
              <a:gd name="connsiteY4" fmla="*/ 2939143 h 2939143"/>
              <a:gd name="connsiteX5" fmla="*/ 0 w 1465958"/>
              <a:gd name="connsiteY5" fmla="*/ 0 h 2939143"/>
              <a:gd name="connsiteX0" fmla="*/ 0 w 1465958"/>
              <a:gd name="connsiteY0" fmla="*/ 2521131 h 2521131"/>
              <a:gd name="connsiteX1" fmla="*/ 1397726 w 1465958"/>
              <a:gd name="connsiteY1" fmla="*/ 0 h 2521131"/>
              <a:gd name="connsiteX2" fmla="*/ 1384663 w 1465958"/>
              <a:gd name="connsiteY2" fmla="*/ 561702 h 2521131"/>
              <a:gd name="connsiteX3" fmla="*/ 339634 w 1465958"/>
              <a:gd name="connsiteY3" fmla="*/ 2508068 h 2521131"/>
              <a:gd name="connsiteX4" fmla="*/ 0 w 1465958"/>
              <a:gd name="connsiteY4" fmla="*/ 2521131 h 2521131"/>
              <a:gd name="connsiteX0" fmla="*/ 0 w 1472872"/>
              <a:gd name="connsiteY0" fmla="*/ 2521131 h 2521131"/>
              <a:gd name="connsiteX1" fmla="*/ 1397726 w 1472872"/>
              <a:gd name="connsiteY1" fmla="*/ 0 h 2521131"/>
              <a:gd name="connsiteX2" fmla="*/ 1394139 w 1472872"/>
              <a:gd name="connsiteY2" fmla="*/ 561702 h 2521131"/>
              <a:gd name="connsiteX3" fmla="*/ 339634 w 1472872"/>
              <a:gd name="connsiteY3" fmla="*/ 2508068 h 2521131"/>
              <a:gd name="connsiteX4" fmla="*/ 0 w 1472872"/>
              <a:gd name="connsiteY4" fmla="*/ 2521131 h 2521131"/>
              <a:gd name="connsiteX0" fmla="*/ 0 w 1403223"/>
              <a:gd name="connsiteY0" fmla="*/ 2521131 h 2521131"/>
              <a:gd name="connsiteX1" fmla="*/ 1397726 w 1403223"/>
              <a:gd name="connsiteY1" fmla="*/ 0 h 2521131"/>
              <a:gd name="connsiteX2" fmla="*/ 1394139 w 1403223"/>
              <a:gd name="connsiteY2" fmla="*/ 561702 h 2521131"/>
              <a:gd name="connsiteX3" fmla="*/ 339634 w 1403223"/>
              <a:gd name="connsiteY3" fmla="*/ 2508068 h 2521131"/>
              <a:gd name="connsiteX4" fmla="*/ 0 w 1403223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  <a:gd name="connsiteX0" fmla="*/ 0 w 1397726"/>
              <a:gd name="connsiteY0" fmla="*/ 2521131 h 2521131"/>
              <a:gd name="connsiteX1" fmla="*/ 1397726 w 1397726"/>
              <a:gd name="connsiteY1" fmla="*/ 0 h 2521131"/>
              <a:gd name="connsiteX2" fmla="*/ 1394139 w 1397726"/>
              <a:gd name="connsiteY2" fmla="*/ 561702 h 2521131"/>
              <a:gd name="connsiteX3" fmla="*/ 339634 w 1397726"/>
              <a:gd name="connsiteY3" fmla="*/ 2508068 h 2521131"/>
              <a:gd name="connsiteX4" fmla="*/ 0 w 1397726"/>
              <a:gd name="connsiteY4" fmla="*/ 2521131 h 252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726" h="2521131">
                <a:moveTo>
                  <a:pt x="0" y="2521131"/>
                </a:moveTo>
                <a:lnTo>
                  <a:pt x="1397726" y="0"/>
                </a:lnTo>
                <a:cubicBezTo>
                  <a:pt x="1395133" y="163286"/>
                  <a:pt x="1399521" y="-881"/>
                  <a:pt x="1394139" y="561702"/>
                </a:cubicBezTo>
                <a:cubicBezTo>
                  <a:pt x="348281" y="2529456"/>
                  <a:pt x="1384630" y="600122"/>
                  <a:pt x="339634" y="2508068"/>
                </a:cubicBezTo>
                <a:lnTo>
                  <a:pt x="0" y="2521131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81851" y="3996560"/>
            <a:ext cx="668683" cy="1146941"/>
          </a:xfrm>
          <a:custGeom>
            <a:avLst/>
            <a:gdLst>
              <a:gd name="connsiteX0" fmla="*/ 0 w 891577"/>
              <a:gd name="connsiteY0" fmla="*/ 0 h 1529255"/>
              <a:gd name="connsiteX1" fmla="*/ 891577 w 891577"/>
              <a:gd name="connsiteY1" fmla="*/ 0 h 1529255"/>
              <a:gd name="connsiteX2" fmla="*/ 891577 w 891577"/>
              <a:gd name="connsiteY2" fmla="*/ 1529255 h 1529255"/>
              <a:gd name="connsiteX3" fmla="*/ 0 w 891577"/>
              <a:gd name="connsiteY3" fmla="*/ 1529255 h 1529255"/>
              <a:gd name="connsiteX4" fmla="*/ 0 w 891577"/>
              <a:gd name="connsiteY4" fmla="*/ 0 h 1529255"/>
              <a:gd name="connsiteX0" fmla="*/ 0 w 891577"/>
              <a:gd name="connsiteY0" fmla="*/ 1529255 h 1529255"/>
              <a:gd name="connsiteX1" fmla="*/ 891577 w 891577"/>
              <a:gd name="connsiteY1" fmla="*/ 0 h 1529255"/>
              <a:gd name="connsiteX2" fmla="*/ 891577 w 891577"/>
              <a:gd name="connsiteY2" fmla="*/ 1529255 h 1529255"/>
              <a:gd name="connsiteX3" fmla="*/ 0 w 891577"/>
              <a:gd name="connsiteY3" fmla="*/ 1529255 h 152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577" h="1529255">
                <a:moveTo>
                  <a:pt x="0" y="1529255"/>
                </a:moveTo>
                <a:lnTo>
                  <a:pt x="891577" y="0"/>
                </a:lnTo>
                <a:lnTo>
                  <a:pt x="891577" y="1529255"/>
                </a:lnTo>
                <a:lnTo>
                  <a:pt x="0" y="1529255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851230" y="2948152"/>
            <a:ext cx="1190297" cy="2195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643856" y="2453873"/>
            <a:ext cx="1458291" cy="26896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433959" y="2033752"/>
            <a:ext cx="1686076" cy="31097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/>
          <p:cNvSpPr/>
          <p:nvPr/>
        </p:nvSpPr>
        <p:spPr>
          <a:xfrm rot="10800000">
            <a:off x="7614429" y="1284142"/>
            <a:ext cx="1505606" cy="2172182"/>
          </a:xfrm>
          <a:prstGeom prst="parallelogram">
            <a:avLst>
              <a:gd name="adj" fmla="val 82639"/>
            </a:avLst>
          </a:prstGeom>
          <a:solidFill>
            <a:srgbClr val="DDDB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6257" y="1633181"/>
            <a:ext cx="1511491" cy="2165507"/>
          </a:xfrm>
          <a:prstGeom prst="parallelogram">
            <a:avLst>
              <a:gd name="adj" fmla="val 80054"/>
            </a:avLst>
          </a:prstGeom>
          <a:solidFill>
            <a:srgbClr val="E1E1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395251" y="3036953"/>
            <a:ext cx="928661" cy="857411"/>
          </a:xfrm>
          <a:prstGeom prst="parallelogram">
            <a:avLst>
              <a:gd name="adj" fmla="val 56150"/>
            </a:avLst>
          </a:prstGeom>
          <a:solidFill>
            <a:srgbClr val="D8D8D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859579" y="2"/>
            <a:ext cx="1159518" cy="536027"/>
          </a:xfrm>
          <a:prstGeom prst="parallelogram">
            <a:avLst>
              <a:gd name="adj" fmla="val 53252"/>
            </a:avLst>
          </a:prstGeom>
          <a:solidFill>
            <a:srgbClr val="E1E1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" y="1"/>
            <a:ext cx="670034" cy="1206062"/>
          </a:xfrm>
          <a:custGeom>
            <a:avLst/>
            <a:gdLst>
              <a:gd name="connsiteX0" fmla="*/ 0 w 893379"/>
              <a:gd name="connsiteY0" fmla="*/ 0 h 1608083"/>
              <a:gd name="connsiteX1" fmla="*/ 893379 w 893379"/>
              <a:gd name="connsiteY1" fmla="*/ 0 h 1608083"/>
              <a:gd name="connsiteX2" fmla="*/ 893379 w 893379"/>
              <a:gd name="connsiteY2" fmla="*/ 1608083 h 1608083"/>
              <a:gd name="connsiteX3" fmla="*/ 0 w 893379"/>
              <a:gd name="connsiteY3" fmla="*/ 1608083 h 1608083"/>
              <a:gd name="connsiteX4" fmla="*/ 0 w 893379"/>
              <a:gd name="connsiteY4" fmla="*/ 0 h 1608083"/>
              <a:gd name="connsiteX0" fmla="*/ 0 w 893379"/>
              <a:gd name="connsiteY0" fmla="*/ 0 h 1608083"/>
              <a:gd name="connsiteX1" fmla="*/ 893379 w 893379"/>
              <a:gd name="connsiteY1" fmla="*/ 0 h 1608083"/>
              <a:gd name="connsiteX2" fmla="*/ 0 w 893379"/>
              <a:gd name="connsiteY2" fmla="*/ 1608083 h 1608083"/>
              <a:gd name="connsiteX3" fmla="*/ 0 w 893379"/>
              <a:gd name="connsiteY3" fmla="*/ 0 h 160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379" h="1608083">
                <a:moveTo>
                  <a:pt x="0" y="0"/>
                </a:moveTo>
                <a:lnTo>
                  <a:pt x="893379" y="0"/>
                </a:lnTo>
                <a:lnTo>
                  <a:pt x="0" y="1608083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2475" y="2"/>
            <a:ext cx="1174532" cy="21756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2006" y="0"/>
            <a:ext cx="1471375" cy="2725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6489" y="2"/>
            <a:ext cx="1664513" cy="30832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-7883" y="1"/>
            <a:ext cx="1048407" cy="1891862"/>
          </a:xfrm>
          <a:custGeom>
            <a:avLst/>
            <a:gdLst>
              <a:gd name="connsiteX0" fmla="*/ 0 w 1387366"/>
              <a:gd name="connsiteY0" fmla="*/ 0 h 2522483"/>
              <a:gd name="connsiteX1" fmla="*/ 1387366 w 1387366"/>
              <a:gd name="connsiteY1" fmla="*/ 0 h 2522483"/>
              <a:gd name="connsiteX2" fmla="*/ 1387366 w 1387366"/>
              <a:gd name="connsiteY2" fmla="*/ 2522483 h 2522483"/>
              <a:gd name="connsiteX3" fmla="*/ 0 w 1387366"/>
              <a:gd name="connsiteY3" fmla="*/ 2522483 h 2522483"/>
              <a:gd name="connsiteX4" fmla="*/ 0 w 1387366"/>
              <a:gd name="connsiteY4" fmla="*/ 0 h 2522483"/>
              <a:gd name="connsiteX0" fmla="*/ 0 w 1387366"/>
              <a:gd name="connsiteY0" fmla="*/ 0 h 2522483"/>
              <a:gd name="connsiteX1" fmla="*/ 1030014 w 1387366"/>
              <a:gd name="connsiteY1" fmla="*/ 0 h 2522483"/>
              <a:gd name="connsiteX2" fmla="*/ 1387366 w 1387366"/>
              <a:gd name="connsiteY2" fmla="*/ 0 h 2522483"/>
              <a:gd name="connsiteX3" fmla="*/ 1387366 w 1387366"/>
              <a:gd name="connsiteY3" fmla="*/ 2522483 h 2522483"/>
              <a:gd name="connsiteX4" fmla="*/ 0 w 1387366"/>
              <a:gd name="connsiteY4" fmla="*/ 2522483 h 2522483"/>
              <a:gd name="connsiteX5" fmla="*/ 0 w 1387366"/>
              <a:gd name="connsiteY5" fmla="*/ 0 h 2522483"/>
              <a:gd name="connsiteX0" fmla="*/ 10510 w 1397876"/>
              <a:gd name="connsiteY0" fmla="*/ 0 h 2522483"/>
              <a:gd name="connsiteX1" fmla="*/ 1040524 w 1397876"/>
              <a:gd name="connsiteY1" fmla="*/ 0 h 2522483"/>
              <a:gd name="connsiteX2" fmla="*/ 1397876 w 1397876"/>
              <a:gd name="connsiteY2" fmla="*/ 0 h 2522483"/>
              <a:gd name="connsiteX3" fmla="*/ 1397876 w 1397876"/>
              <a:gd name="connsiteY3" fmla="*/ 2522483 h 2522483"/>
              <a:gd name="connsiteX4" fmla="*/ 10510 w 1397876"/>
              <a:gd name="connsiteY4" fmla="*/ 2522483 h 2522483"/>
              <a:gd name="connsiteX5" fmla="*/ 0 w 1397876"/>
              <a:gd name="connsiteY5" fmla="*/ 1923393 h 2522483"/>
              <a:gd name="connsiteX6" fmla="*/ 10510 w 1397876"/>
              <a:gd name="connsiteY6" fmla="*/ 0 h 2522483"/>
              <a:gd name="connsiteX0" fmla="*/ 10510 w 1397876"/>
              <a:gd name="connsiteY0" fmla="*/ 0 h 2522483"/>
              <a:gd name="connsiteX1" fmla="*/ 1040524 w 1397876"/>
              <a:gd name="connsiteY1" fmla="*/ 0 h 2522483"/>
              <a:gd name="connsiteX2" fmla="*/ 1397876 w 1397876"/>
              <a:gd name="connsiteY2" fmla="*/ 0 h 2522483"/>
              <a:gd name="connsiteX3" fmla="*/ 10510 w 1397876"/>
              <a:gd name="connsiteY3" fmla="*/ 2522483 h 2522483"/>
              <a:gd name="connsiteX4" fmla="*/ 0 w 1397876"/>
              <a:gd name="connsiteY4" fmla="*/ 1923393 h 2522483"/>
              <a:gd name="connsiteX5" fmla="*/ 10510 w 1397876"/>
              <a:gd name="connsiteY5" fmla="*/ 0 h 2522483"/>
              <a:gd name="connsiteX0" fmla="*/ 0 w 1397876"/>
              <a:gd name="connsiteY0" fmla="*/ 1923393 h 2522483"/>
              <a:gd name="connsiteX1" fmla="*/ 1040524 w 1397876"/>
              <a:gd name="connsiteY1" fmla="*/ 0 h 2522483"/>
              <a:gd name="connsiteX2" fmla="*/ 1397876 w 1397876"/>
              <a:gd name="connsiteY2" fmla="*/ 0 h 2522483"/>
              <a:gd name="connsiteX3" fmla="*/ 10510 w 1397876"/>
              <a:gd name="connsiteY3" fmla="*/ 2522483 h 2522483"/>
              <a:gd name="connsiteX4" fmla="*/ 0 w 1397876"/>
              <a:gd name="connsiteY4" fmla="*/ 1923393 h 252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76" h="2522483">
                <a:moveTo>
                  <a:pt x="0" y="1923393"/>
                </a:moveTo>
                <a:cubicBezTo>
                  <a:pt x="171669" y="1502979"/>
                  <a:pt x="807545" y="320566"/>
                  <a:pt x="1040524" y="0"/>
                </a:cubicBezTo>
                <a:lnTo>
                  <a:pt x="1397876" y="0"/>
                </a:lnTo>
                <a:lnTo>
                  <a:pt x="10510" y="2522483"/>
                </a:lnTo>
                <a:lnTo>
                  <a:pt x="0" y="1923393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61336" y="1995686"/>
            <a:ext cx="4355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cs typeface="+mn-ea"/>
                <a:sym typeface="+mn-lt"/>
              </a:rPr>
              <a:t>Thanks</a:t>
            </a:r>
            <a:endParaRPr lang="zh-CN" altLang="en-US" sz="4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12561" y="3236384"/>
            <a:ext cx="1279519" cy="271469"/>
          </a:xfrm>
          <a:prstGeom prst="rect">
            <a:avLst/>
          </a:prstGeom>
          <a:noFill/>
          <a:ln w="1270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B80000"/>
                </a:solidFill>
                <a:cs typeface="+mn-ea"/>
                <a:sym typeface="+mn-lt"/>
              </a:rPr>
              <a:t>By: Rose</a:t>
            </a:r>
            <a:endParaRPr lang="zh-CN" altLang="en-US" sz="1600" dirty="0">
              <a:solidFill>
                <a:srgbClr val="B80000"/>
              </a:solidFill>
              <a:cs typeface="+mn-ea"/>
              <a:sym typeface="+mn-lt"/>
            </a:endParaRPr>
          </a:p>
        </p:txBody>
      </p:sp>
      <p:sp>
        <p:nvSpPr>
          <p:cNvPr id="41" name="TextBox 71"/>
          <p:cNvSpPr txBox="1"/>
          <p:nvPr/>
        </p:nvSpPr>
        <p:spPr>
          <a:xfrm>
            <a:off x="2679856" y="2715766"/>
            <a:ext cx="392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+mn-ea"/>
                <a:sym typeface="+mn-lt"/>
              </a:rPr>
              <a:t>My first bilingual website project.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5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588" y="1169794"/>
            <a:ext cx="6808826" cy="2775857"/>
            <a:chOff x="1053854" y="5510387"/>
            <a:chExt cx="9078434" cy="3701143"/>
          </a:xfrm>
        </p:grpSpPr>
        <p:sp>
          <p:nvSpPr>
            <p:cNvPr id="30" name="圆角矩形 29"/>
            <p:cNvSpPr/>
            <p:nvPr/>
          </p:nvSpPr>
          <p:spPr>
            <a:xfrm>
              <a:off x="1053854" y="5510387"/>
              <a:ext cx="9078434" cy="3701143"/>
            </a:xfrm>
            <a:prstGeom prst="roundRect">
              <a:avLst>
                <a:gd name="adj" fmla="val 9871"/>
              </a:avLst>
            </a:prstGeom>
            <a:gradFill>
              <a:gsLst>
                <a:gs pos="75000">
                  <a:srgbClr val="FFFFFF"/>
                </a:gs>
                <a:gs pos="0">
                  <a:srgbClr val="DDDEDC"/>
                </a:gs>
              </a:gsLst>
              <a:lin ang="16200000" scaled="0"/>
            </a:gradFill>
            <a:ln>
              <a:noFill/>
            </a:ln>
            <a:effectLst>
              <a:outerShdw blurRad="292100" dist="165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76671" y="5865988"/>
              <a:ext cx="8432800" cy="2989941"/>
            </a:xfrm>
            <a:prstGeom prst="roundRect">
              <a:avLst>
                <a:gd name="adj" fmla="val 9871"/>
              </a:avLst>
            </a:prstGeom>
            <a:gradFill>
              <a:gsLst>
                <a:gs pos="50000">
                  <a:srgbClr val="FFFFFF"/>
                </a:gs>
                <a:gs pos="100000">
                  <a:srgbClr val="D5D5D5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Freeform 106"/>
          <p:cNvSpPr/>
          <p:nvPr/>
        </p:nvSpPr>
        <p:spPr bwMode="auto">
          <a:xfrm>
            <a:off x="11072669" y="2502705"/>
            <a:ext cx="0" cy="6923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107"/>
          <p:cNvSpPr/>
          <p:nvPr/>
        </p:nvSpPr>
        <p:spPr bwMode="auto">
          <a:xfrm>
            <a:off x="11072669" y="25061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文本框 52"/>
          <p:cNvSpPr txBox="1">
            <a:spLocks noChangeArrowheads="1"/>
          </p:cNvSpPr>
          <p:nvPr/>
        </p:nvSpPr>
        <p:spPr bwMode="auto">
          <a:xfrm>
            <a:off x="3326430" y="2169432"/>
            <a:ext cx="3187831" cy="4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25" b="1" spc="225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Project process</a:t>
            </a:r>
            <a:endParaRPr lang="zh-CN" altLang="en-US" sz="2625" b="1" spc="225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52"/>
          <p:cNvSpPr txBox="1">
            <a:spLocks noChangeArrowheads="1"/>
          </p:cNvSpPr>
          <p:nvPr/>
        </p:nvSpPr>
        <p:spPr bwMode="auto">
          <a:xfrm>
            <a:off x="1017860" y="1926130"/>
            <a:ext cx="3187831" cy="133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25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25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7313" y="2614141"/>
            <a:ext cx="45467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cs typeface="+mn-ea"/>
                <a:sym typeface="+mn-lt"/>
              </a:rPr>
              <a:t>Overall plan and current progress of the project. 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3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5579" y="2651966"/>
            <a:ext cx="7560839" cy="318361"/>
            <a:chOff x="534438" y="3368951"/>
            <a:chExt cx="10944224" cy="438144"/>
          </a:xfrm>
          <a:solidFill>
            <a:srgbClr val="404040"/>
          </a:solidFill>
          <a:effectLst/>
        </p:grpSpPr>
        <p:sp>
          <p:nvSpPr>
            <p:cNvPr id="6" name="矩形 5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 w="12700">
              <a:noFill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34438" y="3368951"/>
              <a:ext cx="10944224" cy="438144"/>
              <a:chOff x="623889" y="3209927"/>
              <a:chExt cx="10944224" cy="438144"/>
            </a:xfrm>
            <a:grpFill/>
          </p:grpSpPr>
          <p:sp>
            <p:nvSpPr>
              <p:cNvPr id="8" name="矩形 7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 w="1270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08099" y="3344467"/>
                <a:ext cx="9613876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11159803" y="3239761"/>
                <a:ext cx="438144" cy="378476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8F8F8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15" name="肘形连接符 14"/>
          <p:cNvCxnSpPr>
            <a:stCxn id="33" idx="3"/>
            <a:endCxn id="16" idx="1"/>
          </p:cNvCxnSpPr>
          <p:nvPr/>
        </p:nvCxnSpPr>
        <p:spPr>
          <a:xfrm rot="5400000" flipH="1" flipV="1">
            <a:off x="993779" y="2028959"/>
            <a:ext cx="864329" cy="211707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31797" y="1059582"/>
            <a:ext cx="1026279" cy="1286129"/>
          </a:xfrm>
          <a:prstGeom prst="rect">
            <a:avLst/>
          </a:prstGeom>
          <a:solidFill>
            <a:srgbClr val="40404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rgbClr val="F8F8F8"/>
              </a:solidFill>
              <a:cs typeface="+mn-ea"/>
              <a:sym typeface="+mn-lt"/>
            </a:endParaRPr>
          </a:p>
        </p:txBody>
      </p:sp>
      <p:cxnSp>
        <p:nvCxnSpPr>
          <p:cNvPr id="17" name="肘形连接符 16"/>
          <p:cNvCxnSpPr>
            <a:stCxn id="39" idx="3"/>
            <a:endCxn id="18" idx="1"/>
          </p:cNvCxnSpPr>
          <p:nvPr/>
        </p:nvCxnSpPr>
        <p:spPr>
          <a:xfrm rot="5400000" flipH="1" flipV="1">
            <a:off x="2919241" y="2080693"/>
            <a:ext cx="760860" cy="211707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05525" y="1266521"/>
            <a:ext cx="1026279" cy="1079190"/>
          </a:xfrm>
          <a:prstGeom prst="rect">
            <a:avLst/>
          </a:prstGeom>
          <a:solidFill>
            <a:srgbClr val="40404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rgbClr val="F8F8F8"/>
              </a:solidFill>
              <a:cs typeface="+mn-ea"/>
              <a:sym typeface="+mn-lt"/>
            </a:endParaRPr>
          </a:p>
        </p:txBody>
      </p:sp>
      <p:cxnSp>
        <p:nvCxnSpPr>
          <p:cNvPr id="19" name="肘形连接符 18"/>
          <p:cNvCxnSpPr>
            <a:stCxn id="45" idx="3"/>
            <a:endCxn id="20" idx="1"/>
          </p:cNvCxnSpPr>
          <p:nvPr/>
        </p:nvCxnSpPr>
        <p:spPr>
          <a:xfrm rot="5400000" flipH="1" flipV="1">
            <a:off x="4850247" y="2137969"/>
            <a:ext cx="646309" cy="21170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79254" y="1495619"/>
            <a:ext cx="1026279" cy="850092"/>
          </a:xfrm>
          <a:prstGeom prst="rect">
            <a:avLst/>
          </a:prstGeom>
          <a:solidFill>
            <a:srgbClr val="40404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rgbClr val="F8F8F8"/>
              </a:solidFill>
              <a:cs typeface="+mn-ea"/>
              <a:sym typeface="+mn-lt"/>
            </a:endParaRPr>
          </a:p>
        </p:txBody>
      </p:sp>
      <p:cxnSp>
        <p:nvCxnSpPr>
          <p:cNvPr id="21" name="肘形连接符 20"/>
          <p:cNvCxnSpPr>
            <a:stCxn id="51" idx="3"/>
            <a:endCxn id="22" idx="1"/>
          </p:cNvCxnSpPr>
          <p:nvPr/>
        </p:nvCxnSpPr>
        <p:spPr>
          <a:xfrm rot="5400000" flipH="1" flipV="1">
            <a:off x="6644562" y="2058557"/>
            <a:ext cx="805133" cy="211709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52983" y="1154914"/>
            <a:ext cx="1307449" cy="1213859"/>
          </a:xfrm>
          <a:prstGeom prst="rect">
            <a:avLst/>
          </a:prstGeom>
          <a:solidFill>
            <a:srgbClr val="40404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rgbClr val="F8F8F8"/>
              </a:solidFill>
              <a:cs typeface="+mn-ea"/>
              <a:sym typeface="+mn-lt"/>
            </a:endParaRPr>
          </a:p>
        </p:txBody>
      </p:sp>
      <p:cxnSp>
        <p:nvCxnSpPr>
          <p:cNvPr id="23" name="肘形连接符 22"/>
          <p:cNvCxnSpPr>
            <a:stCxn id="36" idx="0"/>
            <a:endCxn id="24" idx="1"/>
          </p:cNvCxnSpPr>
          <p:nvPr/>
        </p:nvCxnSpPr>
        <p:spPr>
          <a:xfrm rot="16200000" flipH="1">
            <a:off x="2002402" y="3313005"/>
            <a:ext cx="720815" cy="21170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68662" y="3330597"/>
            <a:ext cx="1026279" cy="897338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F8F8"/>
              </a:solidFill>
              <a:cs typeface="+mn-ea"/>
              <a:sym typeface="+mn-lt"/>
            </a:endParaRPr>
          </a:p>
        </p:txBody>
      </p:sp>
      <p:cxnSp>
        <p:nvCxnSpPr>
          <p:cNvPr id="25" name="肘形连接符 24"/>
          <p:cNvCxnSpPr>
            <a:stCxn id="42" idx="0"/>
            <a:endCxn id="29" idx="1"/>
          </p:cNvCxnSpPr>
          <p:nvPr/>
        </p:nvCxnSpPr>
        <p:spPr>
          <a:xfrm rot="16200000" flipH="1">
            <a:off x="3913691" y="3275443"/>
            <a:ext cx="645691" cy="211708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342390" y="3330597"/>
            <a:ext cx="1026279" cy="747092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F8F8"/>
              </a:solidFill>
              <a:cs typeface="+mn-ea"/>
              <a:sym typeface="+mn-lt"/>
            </a:endParaRPr>
          </a:p>
        </p:txBody>
      </p:sp>
      <p:cxnSp>
        <p:nvCxnSpPr>
          <p:cNvPr id="30" name="肘形连接符 29"/>
          <p:cNvCxnSpPr>
            <a:stCxn id="48" idx="0"/>
            <a:endCxn id="31" idx="1"/>
          </p:cNvCxnSpPr>
          <p:nvPr/>
        </p:nvCxnSpPr>
        <p:spPr>
          <a:xfrm rot="16200000" flipH="1">
            <a:off x="5641845" y="3421017"/>
            <a:ext cx="936838" cy="211707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16118" y="3330597"/>
            <a:ext cx="1026279" cy="1329386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F8F8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103386" y="2566976"/>
            <a:ext cx="428410" cy="491476"/>
            <a:chOff x="1021600" y="2688962"/>
            <a:chExt cx="428410" cy="491476"/>
          </a:xfrm>
          <a:effectLst/>
        </p:grpSpPr>
        <p:sp>
          <p:nvSpPr>
            <p:cNvPr id="33" name="六边形 32"/>
            <p:cNvSpPr/>
            <p:nvPr/>
          </p:nvSpPr>
          <p:spPr>
            <a:xfrm rot="5400000">
              <a:off x="992566" y="2722995"/>
              <a:ext cx="491476" cy="423410"/>
            </a:xfrm>
            <a:prstGeom prst="hexagon">
              <a:avLst/>
            </a:prstGeom>
            <a:solidFill>
              <a:srgbClr val="40404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21600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45249" y="2566976"/>
            <a:ext cx="437896" cy="491476"/>
            <a:chOff x="1963463" y="2688962"/>
            <a:chExt cx="437896" cy="491476"/>
          </a:xfrm>
          <a:effectLst/>
        </p:grpSpPr>
        <p:sp>
          <p:nvSpPr>
            <p:cNvPr id="36" name="六边形 35"/>
            <p:cNvSpPr/>
            <p:nvPr/>
          </p:nvSpPr>
          <p:spPr>
            <a:xfrm rot="5400000">
              <a:off x="1929430" y="2722995"/>
              <a:ext cx="491476" cy="423410"/>
            </a:xfrm>
            <a:prstGeom prst="hexagon">
              <a:avLst/>
            </a:prstGeom>
            <a:solidFill>
              <a:srgbClr val="C0000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3"/>
            <p:cNvSpPr txBox="1"/>
            <p:nvPr/>
          </p:nvSpPr>
          <p:spPr>
            <a:xfrm>
              <a:off x="1972949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82113" y="2566976"/>
            <a:ext cx="428410" cy="491476"/>
            <a:chOff x="2900327" y="2688962"/>
            <a:chExt cx="428410" cy="491476"/>
          </a:xfrm>
          <a:effectLst/>
        </p:grpSpPr>
        <p:sp>
          <p:nvSpPr>
            <p:cNvPr id="39" name="六边形 38"/>
            <p:cNvSpPr/>
            <p:nvPr/>
          </p:nvSpPr>
          <p:spPr>
            <a:xfrm rot="5400000">
              <a:off x="2866294" y="2722995"/>
              <a:ext cx="491476" cy="423410"/>
            </a:xfrm>
            <a:prstGeom prst="hexagon">
              <a:avLst/>
            </a:prstGeom>
            <a:solidFill>
              <a:srgbClr val="40404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3"/>
            <p:cNvSpPr txBox="1"/>
            <p:nvPr/>
          </p:nvSpPr>
          <p:spPr>
            <a:xfrm>
              <a:off x="2900327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16477" y="2566976"/>
            <a:ext cx="428410" cy="491476"/>
            <a:chOff x="3834691" y="2688962"/>
            <a:chExt cx="428410" cy="491476"/>
          </a:xfrm>
          <a:effectLst/>
        </p:grpSpPr>
        <p:sp>
          <p:nvSpPr>
            <p:cNvPr id="42" name="六边形 41"/>
            <p:cNvSpPr/>
            <p:nvPr/>
          </p:nvSpPr>
          <p:spPr>
            <a:xfrm rot="5400000">
              <a:off x="3803158" y="2722995"/>
              <a:ext cx="491476" cy="423410"/>
            </a:xfrm>
            <a:prstGeom prst="hexagon">
              <a:avLst/>
            </a:prstGeom>
            <a:solidFill>
              <a:srgbClr val="C0000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3"/>
            <p:cNvSpPr txBox="1"/>
            <p:nvPr/>
          </p:nvSpPr>
          <p:spPr>
            <a:xfrm>
              <a:off x="3834691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855841" y="2566976"/>
            <a:ext cx="428410" cy="491476"/>
            <a:chOff x="4774055" y="2688962"/>
            <a:chExt cx="428410" cy="491476"/>
          </a:xfrm>
          <a:effectLst/>
        </p:grpSpPr>
        <p:sp>
          <p:nvSpPr>
            <p:cNvPr id="45" name="六边形 44"/>
            <p:cNvSpPr/>
            <p:nvPr/>
          </p:nvSpPr>
          <p:spPr>
            <a:xfrm rot="5400000">
              <a:off x="4740022" y="2722995"/>
              <a:ext cx="491476" cy="423410"/>
            </a:xfrm>
            <a:prstGeom prst="hexagon">
              <a:avLst/>
            </a:prstGeom>
            <a:solidFill>
              <a:srgbClr val="40404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33"/>
            <p:cNvSpPr txBox="1"/>
            <p:nvPr/>
          </p:nvSpPr>
          <p:spPr>
            <a:xfrm>
              <a:off x="4774055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792706" y="2566976"/>
            <a:ext cx="428410" cy="491476"/>
            <a:chOff x="5710920" y="2688962"/>
            <a:chExt cx="428410" cy="491476"/>
          </a:xfrm>
          <a:effectLst/>
        </p:grpSpPr>
        <p:sp>
          <p:nvSpPr>
            <p:cNvPr id="48" name="六边形 47"/>
            <p:cNvSpPr/>
            <p:nvPr/>
          </p:nvSpPr>
          <p:spPr>
            <a:xfrm rot="5400000">
              <a:off x="5676887" y="2722995"/>
              <a:ext cx="491476" cy="423410"/>
            </a:xfrm>
            <a:prstGeom prst="hexagon">
              <a:avLst/>
            </a:prstGeom>
            <a:solidFill>
              <a:srgbClr val="C0000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33"/>
            <p:cNvSpPr txBox="1"/>
            <p:nvPr/>
          </p:nvSpPr>
          <p:spPr>
            <a:xfrm>
              <a:off x="5710920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06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727069" y="2566977"/>
            <a:ext cx="428410" cy="491476"/>
            <a:chOff x="6645283" y="2688963"/>
            <a:chExt cx="428410" cy="491476"/>
          </a:xfrm>
          <a:effectLst/>
        </p:grpSpPr>
        <p:sp>
          <p:nvSpPr>
            <p:cNvPr id="51" name="六边形 50"/>
            <p:cNvSpPr/>
            <p:nvPr/>
          </p:nvSpPr>
          <p:spPr>
            <a:xfrm rot="5400000">
              <a:off x="6613750" y="2722996"/>
              <a:ext cx="491476" cy="423409"/>
            </a:xfrm>
            <a:prstGeom prst="hexagon">
              <a:avLst/>
            </a:prstGeom>
            <a:solidFill>
              <a:srgbClr val="40404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33"/>
            <p:cNvSpPr txBox="1"/>
            <p:nvPr/>
          </p:nvSpPr>
          <p:spPr>
            <a:xfrm>
              <a:off x="6645283" y="2769733"/>
              <a:ext cx="428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07</a:t>
              </a:r>
            </a:p>
          </p:txBody>
        </p:sp>
      </p:grpSp>
      <p:sp>
        <p:nvSpPr>
          <p:cNvPr id="53" name="文本框 33"/>
          <p:cNvSpPr txBox="1"/>
          <p:nvPr/>
        </p:nvSpPr>
        <p:spPr>
          <a:xfrm>
            <a:off x="1546926" y="1154914"/>
            <a:ext cx="98684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Refine my Chinese website, extend it to a collections of website.</a:t>
            </a:r>
          </a:p>
        </p:txBody>
      </p:sp>
      <p:sp>
        <p:nvSpPr>
          <p:cNvPr id="54" name="文本框 33"/>
          <p:cNvSpPr txBox="1"/>
          <p:nvPr/>
        </p:nvSpPr>
        <p:spPr>
          <a:xfrm>
            <a:off x="3438404" y="1406075"/>
            <a:ext cx="911918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Extract all the words and make a language package.</a:t>
            </a:r>
          </a:p>
        </p:txBody>
      </p:sp>
      <p:sp>
        <p:nvSpPr>
          <p:cNvPr id="55" name="文本框 33"/>
          <p:cNvSpPr txBox="1"/>
          <p:nvPr/>
        </p:nvSpPr>
        <p:spPr>
          <a:xfrm>
            <a:off x="5279251" y="1610817"/>
            <a:ext cx="100133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accent2"/>
                </a:solidFill>
                <a:cs typeface="+mn-ea"/>
                <a:sym typeface="+mn-lt"/>
              </a:rPr>
              <a:t>QA (Need </a:t>
            </a:r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Mr. </a:t>
            </a:r>
            <a:r>
              <a:rPr lang="en-US" altLang="zh-CN" sz="1000" dirty="0" err="1">
                <a:solidFill>
                  <a:schemeClr val="accent2"/>
                </a:solidFill>
                <a:cs typeface="+mn-ea"/>
                <a:sym typeface="+mn-lt"/>
              </a:rPr>
              <a:t>Lambson's</a:t>
            </a:r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 help!)</a:t>
            </a:r>
          </a:p>
        </p:txBody>
      </p:sp>
      <p:sp>
        <p:nvSpPr>
          <p:cNvPr id="56" name="文本框 33"/>
          <p:cNvSpPr txBox="1"/>
          <p:nvPr/>
        </p:nvSpPr>
        <p:spPr>
          <a:xfrm>
            <a:off x="7241179" y="1239608"/>
            <a:ext cx="1106255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Make some tests about my websites and do some typesetting accordingly.</a:t>
            </a:r>
          </a:p>
        </p:txBody>
      </p:sp>
      <p:sp>
        <p:nvSpPr>
          <p:cNvPr id="57" name="文本框 33"/>
          <p:cNvSpPr txBox="1"/>
          <p:nvPr/>
        </p:nvSpPr>
        <p:spPr>
          <a:xfrm>
            <a:off x="2533774" y="3525348"/>
            <a:ext cx="91191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Make the switch function.</a:t>
            </a:r>
          </a:p>
        </p:txBody>
      </p:sp>
      <p:sp>
        <p:nvSpPr>
          <p:cNvPr id="58" name="文本框 33"/>
          <p:cNvSpPr txBox="1"/>
          <p:nvPr/>
        </p:nvSpPr>
        <p:spPr>
          <a:xfrm>
            <a:off x="4439423" y="3525348"/>
            <a:ext cx="91191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Translate it into English.</a:t>
            </a:r>
          </a:p>
        </p:txBody>
      </p:sp>
      <p:sp>
        <p:nvSpPr>
          <p:cNvPr id="59" name="文本框 33"/>
          <p:cNvSpPr txBox="1"/>
          <p:nvPr/>
        </p:nvSpPr>
        <p:spPr>
          <a:xfrm>
            <a:off x="6198790" y="3462465"/>
            <a:ext cx="1018638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cs typeface="+mn-ea"/>
                <a:sym typeface="+mn-lt"/>
              </a:rPr>
              <a:t>Polish my translation and refine the language source package.</a:t>
            </a:r>
          </a:p>
        </p:txBody>
      </p:sp>
      <p:sp>
        <p:nvSpPr>
          <p:cNvPr id="66" name="文本框 6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795196" y="387804"/>
            <a:ext cx="13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Overall plan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42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  <p:bldP spid="29" grpId="0" animBg="1"/>
      <p:bldP spid="3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1446735" y="2747055"/>
            <a:ext cx="968375" cy="850900"/>
          </a:xfrm>
          <a:custGeom>
            <a:avLst/>
            <a:gdLst>
              <a:gd name="T0" fmla="*/ 957263 w 610"/>
              <a:gd name="T1" fmla="*/ 850900 h 536"/>
              <a:gd name="T2" fmla="*/ 0 w 610"/>
              <a:gd name="T3" fmla="*/ 11113 h 536"/>
              <a:gd name="T4" fmla="*/ 12700 w 610"/>
              <a:gd name="T5" fmla="*/ 0 h 536"/>
              <a:gd name="T6" fmla="*/ 968375 w 610"/>
              <a:gd name="T7" fmla="*/ 839788 h 536"/>
              <a:gd name="T8" fmla="*/ 957263 w 610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0"/>
              <a:gd name="T16" fmla="*/ 0 h 536"/>
              <a:gd name="T17" fmla="*/ 610 w 61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0" h="536">
                <a:moveTo>
                  <a:pt x="603" y="536"/>
                </a:moveTo>
                <a:lnTo>
                  <a:pt x="0" y="7"/>
                </a:lnTo>
                <a:lnTo>
                  <a:pt x="8" y="0"/>
                </a:lnTo>
                <a:lnTo>
                  <a:pt x="610" y="529"/>
                </a:lnTo>
                <a:lnTo>
                  <a:pt x="603" y="5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ChangeArrowheads="1"/>
          </p:cNvSpPr>
          <p:nvPr/>
        </p:nvSpPr>
        <p:spPr bwMode="auto">
          <a:xfrm>
            <a:off x="2403998" y="2315255"/>
            <a:ext cx="847725" cy="1282700"/>
          </a:xfrm>
          <a:custGeom>
            <a:avLst/>
            <a:gdLst>
              <a:gd name="T0" fmla="*/ 11113 w 534"/>
              <a:gd name="T1" fmla="*/ 1282700 h 808"/>
              <a:gd name="T2" fmla="*/ 0 w 534"/>
              <a:gd name="T3" fmla="*/ 1274763 h 808"/>
              <a:gd name="T4" fmla="*/ 836613 w 534"/>
              <a:gd name="T5" fmla="*/ 0 h 808"/>
              <a:gd name="T6" fmla="*/ 847725 w 534"/>
              <a:gd name="T7" fmla="*/ 7938 h 808"/>
              <a:gd name="T8" fmla="*/ 11113 w 534"/>
              <a:gd name="T9" fmla="*/ 1282700 h 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808"/>
              <a:gd name="T17" fmla="*/ 534 w 534"/>
              <a:gd name="T18" fmla="*/ 808 h 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808">
                <a:moveTo>
                  <a:pt x="7" y="808"/>
                </a:moveTo>
                <a:lnTo>
                  <a:pt x="0" y="803"/>
                </a:lnTo>
                <a:lnTo>
                  <a:pt x="527" y="0"/>
                </a:lnTo>
                <a:lnTo>
                  <a:pt x="534" y="5"/>
                </a:lnTo>
                <a:lnTo>
                  <a:pt x="7" y="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25" name="Freeform 8"/>
          <p:cNvSpPr>
            <a:spLocks noChangeArrowheads="1"/>
          </p:cNvSpPr>
          <p:nvPr/>
        </p:nvSpPr>
        <p:spPr bwMode="auto">
          <a:xfrm rot="2943725">
            <a:off x="3601557" y="2304142"/>
            <a:ext cx="831939" cy="533400"/>
          </a:xfrm>
          <a:custGeom>
            <a:avLst/>
            <a:gdLst>
              <a:gd name="T0" fmla="*/ 6350 w 460"/>
              <a:gd name="T1" fmla="*/ 533400 h 336"/>
              <a:gd name="T2" fmla="*/ 0 w 460"/>
              <a:gd name="T3" fmla="*/ 522288 h 336"/>
              <a:gd name="T4" fmla="*/ 722313 w 460"/>
              <a:gd name="T5" fmla="*/ 0 h 336"/>
              <a:gd name="T6" fmla="*/ 730250 w 460"/>
              <a:gd name="T7" fmla="*/ 11113 h 336"/>
              <a:gd name="T8" fmla="*/ 6350 w 460"/>
              <a:gd name="T9" fmla="*/ 53340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0"/>
              <a:gd name="T16" fmla="*/ 0 h 336"/>
              <a:gd name="T17" fmla="*/ 460 w 46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0" h="336">
                <a:moveTo>
                  <a:pt x="4" y="336"/>
                </a:moveTo>
                <a:lnTo>
                  <a:pt x="0" y="329"/>
                </a:lnTo>
                <a:lnTo>
                  <a:pt x="455" y="0"/>
                </a:lnTo>
                <a:lnTo>
                  <a:pt x="460" y="7"/>
                </a:lnTo>
                <a:lnTo>
                  <a:pt x="4" y="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29" name="Freeform 9"/>
          <p:cNvSpPr>
            <a:spLocks noChangeArrowheads="1"/>
          </p:cNvSpPr>
          <p:nvPr/>
        </p:nvSpPr>
        <p:spPr bwMode="auto">
          <a:xfrm>
            <a:off x="4653485" y="2702605"/>
            <a:ext cx="561975" cy="895350"/>
          </a:xfrm>
          <a:custGeom>
            <a:avLst/>
            <a:gdLst>
              <a:gd name="T0" fmla="*/ 550863 w 354"/>
              <a:gd name="T1" fmla="*/ 895350 h 564"/>
              <a:gd name="T2" fmla="*/ 0 w 354"/>
              <a:gd name="T3" fmla="*/ 6350 h 564"/>
              <a:gd name="T4" fmla="*/ 11113 w 354"/>
              <a:gd name="T5" fmla="*/ 0 h 564"/>
              <a:gd name="T6" fmla="*/ 561975 w 354"/>
              <a:gd name="T7" fmla="*/ 887413 h 564"/>
              <a:gd name="T8" fmla="*/ 550863 w 354"/>
              <a:gd name="T9" fmla="*/ 895350 h 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564"/>
              <a:gd name="T17" fmla="*/ 354 w 354"/>
              <a:gd name="T18" fmla="*/ 564 h 5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564">
                <a:moveTo>
                  <a:pt x="347" y="564"/>
                </a:moveTo>
                <a:lnTo>
                  <a:pt x="0" y="4"/>
                </a:lnTo>
                <a:lnTo>
                  <a:pt x="7" y="0"/>
                </a:lnTo>
                <a:lnTo>
                  <a:pt x="354" y="559"/>
                </a:lnTo>
                <a:lnTo>
                  <a:pt x="347" y="5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 sz="105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1" name="Freeform 11"/>
          <p:cNvSpPr>
            <a:spLocks noChangeArrowheads="1"/>
          </p:cNvSpPr>
          <p:nvPr/>
        </p:nvSpPr>
        <p:spPr bwMode="auto">
          <a:xfrm rot="16200000">
            <a:off x="5483671" y="2650532"/>
            <a:ext cx="746125" cy="1270000"/>
          </a:xfrm>
          <a:custGeom>
            <a:avLst/>
            <a:gdLst>
              <a:gd name="T0" fmla="*/ 735013 w 470"/>
              <a:gd name="T1" fmla="*/ 1270000 h 800"/>
              <a:gd name="T2" fmla="*/ 0 w 470"/>
              <a:gd name="T3" fmla="*/ 3175 h 800"/>
              <a:gd name="T4" fmla="*/ 11113 w 470"/>
              <a:gd name="T5" fmla="*/ 0 h 800"/>
              <a:gd name="T6" fmla="*/ 746125 w 470"/>
              <a:gd name="T7" fmla="*/ 1266825 h 800"/>
              <a:gd name="T8" fmla="*/ 735013 w 470"/>
              <a:gd name="T9" fmla="*/ 1270000 h 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"/>
              <a:gd name="T16" fmla="*/ 0 h 800"/>
              <a:gd name="T17" fmla="*/ 470 w 470"/>
              <a:gd name="T18" fmla="*/ 800 h 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" h="800">
                <a:moveTo>
                  <a:pt x="463" y="800"/>
                </a:moveTo>
                <a:lnTo>
                  <a:pt x="0" y="2"/>
                </a:lnTo>
                <a:lnTo>
                  <a:pt x="7" y="0"/>
                </a:lnTo>
                <a:lnTo>
                  <a:pt x="470" y="798"/>
                </a:lnTo>
                <a:lnTo>
                  <a:pt x="463" y="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32" name="Freeform 12"/>
          <p:cNvSpPr>
            <a:spLocks noChangeArrowheads="1"/>
          </p:cNvSpPr>
          <p:nvPr/>
        </p:nvSpPr>
        <p:spPr bwMode="auto">
          <a:xfrm>
            <a:off x="6539433" y="2188256"/>
            <a:ext cx="1125538" cy="765175"/>
          </a:xfrm>
          <a:custGeom>
            <a:avLst/>
            <a:gdLst>
              <a:gd name="T0" fmla="*/ 7938 w 709"/>
              <a:gd name="T1" fmla="*/ 765175 h 482"/>
              <a:gd name="T2" fmla="*/ 0 w 709"/>
              <a:gd name="T3" fmla="*/ 754063 h 482"/>
              <a:gd name="T4" fmla="*/ 1117600 w 709"/>
              <a:gd name="T5" fmla="*/ 0 h 482"/>
              <a:gd name="T6" fmla="*/ 1125538 w 709"/>
              <a:gd name="T7" fmla="*/ 11113 h 482"/>
              <a:gd name="T8" fmla="*/ 7938 w 709"/>
              <a:gd name="T9" fmla="*/ 765175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9"/>
              <a:gd name="T16" fmla="*/ 0 h 482"/>
              <a:gd name="T17" fmla="*/ 709 w 709"/>
              <a:gd name="T18" fmla="*/ 482 h 4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9" h="482">
                <a:moveTo>
                  <a:pt x="5" y="482"/>
                </a:moveTo>
                <a:lnTo>
                  <a:pt x="0" y="475"/>
                </a:lnTo>
                <a:lnTo>
                  <a:pt x="704" y="0"/>
                </a:lnTo>
                <a:lnTo>
                  <a:pt x="709" y="7"/>
                </a:lnTo>
                <a:lnTo>
                  <a:pt x="5" y="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34" name="Oval 47"/>
          <p:cNvSpPr>
            <a:spLocks noChangeArrowheads="1"/>
          </p:cNvSpPr>
          <p:nvPr/>
        </p:nvSpPr>
        <p:spPr bwMode="auto">
          <a:xfrm>
            <a:off x="1203846" y="2502580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05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682"/>
          <p:cNvSpPr>
            <a:spLocks noChangeArrowheads="1"/>
          </p:cNvSpPr>
          <p:nvPr/>
        </p:nvSpPr>
        <p:spPr bwMode="auto">
          <a:xfrm>
            <a:off x="1052306" y="2577283"/>
            <a:ext cx="782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rPr>
              <a:t>100%</a:t>
            </a:r>
            <a:endParaRPr lang="zh-CN" altLang="en-US" sz="2000" dirty="0">
              <a:solidFill>
                <a:schemeClr val="accent2"/>
              </a:solidFill>
              <a:latin typeface="Brush Script Std" panose="03060802040607070404" pitchFamily="66" charset="0"/>
              <a:ea typeface="+mn-ea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860428" y="2008869"/>
            <a:ext cx="782586" cy="617537"/>
            <a:chOff x="2521770" y="2157005"/>
            <a:chExt cx="782586" cy="617537"/>
          </a:xfrm>
        </p:grpSpPr>
        <p:sp>
          <p:nvSpPr>
            <p:cNvPr id="38" name="Oval 45"/>
            <p:cNvSpPr>
              <a:spLocks noChangeArrowheads="1"/>
            </p:cNvSpPr>
            <p:nvPr/>
          </p:nvSpPr>
          <p:spPr bwMode="auto">
            <a:xfrm>
              <a:off x="2597150" y="2157005"/>
              <a:ext cx="619125" cy="6175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TextBox 682"/>
            <p:cNvSpPr>
              <a:spLocks noChangeArrowheads="1"/>
            </p:cNvSpPr>
            <p:nvPr/>
          </p:nvSpPr>
          <p:spPr bwMode="auto">
            <a:xfrm>
              <a:off x="2521770" y="2247492"/>
              <a:ext cx="782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100</a:t>
              </a:r>
              <a:r>
                <a:rPr lang="en-US" altLang="zh-CN" sz="2000" dirty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%</a:t>
              </a:r>
              <a:endParaRPr lang="zh-CN" altLang="en-US" sz="2000" dirty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8401" y="3377294"/>
            <a:ext cx="662361" cy="434975"/>
            <a:chOff x="4519741" y="3525430"/>
            <a:chExt cx="662361" cy="434975"/>
          </a:xfrm>
        </p:grpSpPr>
        <p:sp>
          <p:nvSpPr>
            <p:cNvPr id="41" name="Oval 48"/>
            <p:cNvSpPr>
              <a:spLocks noChangeArrowheads="1"/>
            </p:cNvSpPr>
            <p:nvPr/>
          </p:nvSpPr>
          <p:spPr bwMode="auto">
            <a:xfrm>
              <a:off x="4656138" y="3525430"/>
              <a:ext cx="434975" cy="434975"/>
            </a:xfrm>
            <a:prstGeom prst="ellipse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TextBox 682"/>
            <p:cNvSpPr>
              <a:spLocks noChangeArrowheads="1"/>
            </p:cNvSpPr>
            <p:nvPr/>
          </p:nvSpPr>
          <p:spPr bwMode="auto">
            <a:xfrm>
              <a:off x="4519741" y="3585748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100%</a:t>
              </a:r>
              <a:endParaRPr lang="zh-CN" altLang="en-US" sz="1600" dirty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88830" y="2667681"/>
            <a:ext cx="901209" cy="558800"/>
            <a:chOff x="5750172" y="2815817"/>
            <a:chExt cx="901209" cy="558800"/>
          </a:xfrm>
        </p:grpSpPr>
        <p:sp>
          <p:nvSpPr>
            <p:cNvPr id="61" name="Oval 46"/>
            <p:cNvSpPr>
              <a:spLocks noChangeArrowheads="1"/>
            </p:cNvSpPr>
            <p:nvPr/>
          </p:nvSpPr>
          <p:spPr bwMode="auto">
            <a:xfrm>
              <a:off x="5927725" y="2815817"/>
              <a:ext cx="558800" cy="55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5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TextBox 682"/>
            <p:cNvSpPr>
              <a:spLocks noChangeArrowheads="1"/>
            </p:cNvSpPr>
            <p:nvPr/>
          </p:nvSpPr>
          <p:spPr bwMode="auto">
            <a:xfrm>
              <a:off x="5750172" y="2893085"/>
              <a:ext cx="9012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 smtClean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100%</a:t>
              </a:r>
              <a:endParaRPr lang="zh-CN" altLang="en-US" sz="2400" dirty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341728" y="2008869"/>
            <a:ext cx="662361" cy="369887"/>
            <a:chOff x="7003069" y="2157005"/>
            <a:chExt cx="662361" cy="369887"/>
          </a:xfrm>
        </p:grpSpPr>
        <p:sp>
          <p:nvSpPr>
            <p:cNvPr id="64" name="Oval 49"/>
            <p:cNvSpPr>
              <a:spLocks noChangeArrowheads="1"/>
            </p:cNvSpPr>
            <p:nvPr/>
          </p:nvSpPr>
          <p:spPr bwMode="auto">
            <a:xfrm>
              <a:off x="7134225" y="2157005"/>
              <a:ext cx="371475" cy="369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TextBox 682"/>
            <p:cNvSpPr>
              <a:spLocks noChangeArrowheads="1"/>
            </p:cNvSpPr>
            <p:nvPr/>
          </p:nvSpPr>
          <p:spPr bwMode="auto">
            <a:xfrm>
              <a:off x="7003069" y="2171292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100%</a:t>
              </a:r>
              <a:endParaRPr lang="zh-CN" altLang="en-US" sz="1600" dirty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23331" y="2277098"/>
            <a:ext cx="782588" cy="674687"/>
            <a:chOff x="4140127" y="2698635"/>
            <a:chExt cx="387860" cy="311150"/>
          </a:xfrm>
        </p:grpSpPr>
        <p:sp>
          <p:nvSpPr>
            <p:cNvPr id="67" name="Oval 50"/>
            <p:cNvSpPr>
              <a:spLocks noChangeArrowheads="1"/>
            </p:cNvSpPr>
            <p:nvPr/>
          </p:nvSpPr>
          <p:spPr bwMode="auto">
            <a:xfrm>
              <a:off x="4170843" y="2698635"/>
              <a:ext cx="311150" cy="311150"/>
            </a:xfrm>
            <a:prstGeom prst="ellipse">
              <a:avLst/>
            </a:prstGeom>
            <a:ln/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TextBox 682"/>
            <p:cNvSpPr>
              <a:spLocks noChangeArrowheads="1"/>
            </p:cNvSpPr>
            <p:nvPr/>
          </p:nvSpPr>
          <p:spPr bwMode="auto">
            <a:xfrm>
              <a:off x="4140127" y="2775643"/>
              <a:ext cx="387860" cy="18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100%</a:t>
              </a:r>
              <a:endParaRPr lang="zh-CN" altLang="en-US" sz="2000" dirty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41849" y="3313479"/>
            <a:ext cx="901208" cy="660908"/>
            <a:chOff x="1804390" y="3553137"/>
            <a:chExt cx="346778" cy="247650"/>
          </a:xfrm>
        </p:grpSpPr>
        <p:sp>
          <p:nvSpPr>
            <p:cNvPr id="73" name="Oval 51"/>
            <p:cNvSpPr>
              <a:spLocks noChangeArrowheads="1"/>
            </p:cNvSpPr>
            <p:nvPr/>
          </p:nvSpPr>
          <p:spPr bwMode="auto">
            <a:xfrm>
              <a:off x="1864935" y="3553137"/>
              <a:ext cx="246063" cy="247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5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682"/>
            <p:cNvSpPr>
              <a:spLocks noChangeArrowheads="1"/>
            </p:cNvSpPr>
            <p:nvPr/>
          </p:nvSpPr>
          <p:spPr bwMode="auto">
            <a:xfrm>
              <a:off x="1804390" y="3611054"/>
              <a:ext cx="346778" cy="172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 smtClean="0">
                  <a:solidFill>
                    <a:schemeClr val="accent2"/>
                  </a:solidFill>
                  <a:latin typeface="Brush Script Std" panose="03060802040607070404" pitchFamily="66" charset="0"/>
                  <a:ea typeface="+mn-ea"/>
                  <a:cs typeface="+mn-ea"/>
                  <a:sym typeface="+mn-lt"/>
                </a:rPr>
                <a:t>100%</a:t>
              </a:r>
              <a:endParaRPr lang="zh-CN" altLang="en-US" sz="2400" dirty="0">
                <a:solidFill>
                  <a:schemeClr val="accent2"/>
                </a:solidFill>
                <a:latin typeface="Brush Script Std" panose="03060802040607070404" pitchFamily="66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" name="TextBox 95"/>
          <p:cNvSpPr>
            <a:spLocks noChangeArrowheads="1"/>
          </p:cNvSpPr>
          <p:nvPr/>
        </p:nvSpPr>
        <p:spPr bwMode="auto">
          <a:xfrm>
            <a:off x="1078305" y="2145394"/>
            <a:ext cx="762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Week1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直接连接符 96"/>
          <p:cNvSpPr>
            <a:spLocks noChangeShapeType="1"/>
          </p:cNvSpPr>
          <p:nvPr/>
        </p:nvSpPr>
        <p:spPr bwMode="auto">
          <a:xfrm>
            <a:off x="978421" y="2127930"/>
            <a:ext cx="939800" cy="1588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80" name="矩形 1"/>
          <p:cNvSpPr>
            <a:spLocks noChangeArrowheads="1"/>
          </p:cNvSpPr>
          <p:nvPr/>
        </p:nvSpPr>
        <p:spPr bwMode="auto">
          <a:xfrm>
            <a:off x="904029" y="1563675"/>
            <a:ext cx="11493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Refine my Chinese website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Box 98"/>
          <p:cNvSpPr>
            <a:spLocks noChangeArrowheads="1"/>
          </p:cNvSpPr>
          <p:nvPr/>
        </p:nvSpPr>
        <p:spPr bwMode="auto">
          <a:xfrm>
            <a:off x="2868210" y="1631044"/>
            <a:ext cx="762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Week3</a:t>
            </a:r>
            <a:endParaRPr lang="zh-CN" altLang="en-US" sz="16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直接连接符 99"/>
          <p:cNvSpPr>
            <a:spLocks noChangeShapeType="1"/>
          </p:cNvSpPr>
          <p:nvPr/>
        </p:nvSpPr>
        <p:spPr bwMode="auto">
          <a:xfrm flipV="1">
            <a:off x="2769120" y="1609183"/>
            <a:ext cx="1154807" cy="4397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83" name="矩形 1"/>
          <p:cNvSpPr>
            <a:spLocks noChangeArrowheads="1"/>
          </p:cNvSpPr>
          <p:nvPr/>
        </p:nvSpPr>
        <p:spPr bwMode="auto">
          <a:xfrm>
            <a:off x="2555981" y="980347"/>
            <a:ext cx="165148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My language package need to be refined after translating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TextBox 101"/>
          <p:cNvSpPr>
            <a:spLocks noChangeArrowheads="1"/>
          </p:cNvSpPr>
          <p:nvPr/>
        </p:nvSpPr>
        <p:spPr bwMode="auto">
          <a:xfrm>
            <a:off x="4851568" y="3812269"/>
            <a:ext cx="8087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Week 5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直接连接符 102"/>
          <p:cNvSpPr>
            <a:spLocks noChangeShapeType="1"/>
          </p:cNvSpPr>
          <p:nvPr/>
        </p:nvSpPr>
        <p:spPr bwMode="auto">
          <a:xfrm>
            <a:off x="4563837" y="4150788"/>
            <a:ext cx="1408166" cy="34543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86" name="矩形 1"/>
          <p:cNvSpPr>
            <a:spLocks noChangeArrowheads="1"/>
          </p:cNvSpPr>
          <p:nvPr/>
        </p:nvSpPr>
        <p:spPr bwMode="auto">
          <a:xfrm>
            <a:off x="4465956" y="4211428"/>
            <a:ext cx="157997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I find my classmate to do the first QA, but I need our teacher’s help.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TextBox 104"/>
          <p:cNvSpPr>
            <a:spLocks noChangeArrowheads="1"/>
          </p:cNvSpPr>
          <p:nvPr/>
        </p:nvSpPr>
        <p:spPr bwMode="auto">
          <a:xfrm>
            <a:off x="6173161" y="3275694"/>
            <a:ext cx="8087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Week 6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直接连接符 105"/>
          <p:cNvSpPr>
            <a:spLocks noChangeShapeType="1"/>
          </p:cNvSpPr>
          <p:nvPr/>
        </p:nvSpPr>
        <p:spPr bwMode="auto">
          <a:xfrm>
            <a:off x="6096521" y="3613830"/>
            <a:ext cx="939800" cy="1588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89" name="矩形 1"/>
          <p:cNvSpPr>
            <a:spLocks noChangeArrowheads="1"/>
          </p:cNvSpPr>
          <p:nvPr/>
        </p:nvSpPr>
        <p:spPr bwMode="auto">
          <a:xfrm>
            <a:off x="6007621" y="3647168"/>
            <a:ext cx="11493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Refine </a:t>
            </a:r>
            <a:r>
              <a:rPr lang="en-US" altLang="zh-CN" sz="105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the language source </a:t>
            </a:r>
            <a:r>
              <a:rPr lang="en-US" altLang="zh-CN" sz="105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package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TextBox 107"/>
          <p:cNvSpPr>
            <a:spLocks noChangeArrowheads="1"/>
          </p:cNvSpPr>
          <p:nvPr/>
        </p:nvSpPr>
        <p:spPr bwMode="auto">
          <a:xfrm>
            <a:off x="7260599" y="1613580"/>
            <a:ext cx="8087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Week 7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直接连接符 108"/>
          <p:cNvSpPr>
            <a:spLocks noChangeShapeType="1"/>
          </p:cNvSpPr>
          <p:nvPr/>
        </p:nvSpPr>
        <p:spPr bwMode="auto">
          <a:xfrm>
            <a:off x="7183958" y="1596119"/>
            <a:ext cx="939800" cy="1587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92" name="矩形 1"/>
          <p:cNvSpPr>
            <a:spLocks noChangeArrowheads="1"/>
          </p:cNvSpPr>
          <p:nvPr/>
        </p:nvSpPr>
        <p:spPr bwMode="auto">
          <a:xfrm>
            <a:off x="7075694" y="990670"/>
            <a:ext cx="11493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I haven’t made any tests till now.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906620" y="387804"/>
            <a:ext cx="308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Current </a:t>
            </a:r>
            <a:r>
              <a:rPr lang="en-US" altLang="zh-CN" dirty="0">
                <a:solidFill>
                  <a:srgbClr val="363636"/>
                </a:solidFill>
                <a:cs typeface="+mn-ea"/>
                <a:sym typeface="+mn-lt"/>
              </a:rPr>
              <a:t>progress of the project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54" name="TextBox 101"/>
          <p:cNvSpPr>
            <a:spLocks noChangeArrowheads="1"/>
          </p:cNvSpPr>
          <p:nvPr/>
        </p:nvSpPr>
        <p:spPr bwMode="auto">
          <a:xfrm>
            <a:off x="2579957" y="3779314"/>
            <a:ext cx="762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Week2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直接连接符 102"/>
          <p:cNvSpPr>
            <a:spLocks noChangeShapeType="1"/>
          </p:cNvSpPr>
          <p:nvPr/>
        </p:nvSpPr>
        <p:spPr bwMode="auto">
          <a:xfrm>
            <a:off x="2480866" y="4117451"/>
            <a:ext cx="939800" cy="1588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2390378" y="4150788"/>
            <a:ext cx="11509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Make the switch function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Box 107"/>
          <p:cNvSpPr>
            <a:spLocks noChangeArrowheads="1"/>
          </p:cNvSpPr>
          <p:nvPr/>
        </p:nvSpPr>
        <p:spPr bwMode="auto">
          <a:xfrm>
            <a:off x="4307355" y="1913639"/>
            <a:ext cx="762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Week4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直接连接符 108"/>
          <p:cNvSpPr>
            <a:spLocks noChangeShapeType="1"/>
          </p:cNvSpPr>
          <p:nvPr/>
        </p:nvSpPr>
        <p:spPr bwMode="auto">
          <a:xfrm>
            <a:off x="4207470" y="1896178"/>
            <a:ext cx="939800" cy="1587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94" name="矩形 1"/>
          <p:cNvSpPr>
            <a:spLocks noChangeArrowheads="1"/>
          </p:cNvSpPr>
          <p:nvPr/>
        </p:nvSpPr>
        <p:spPr bwMode="auto">
          <a:xfrm>
            <a:off x="4118570" y="1415501"/>
            <a:ext cx="11493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05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Translate it into English</a:t>
            </a:r>
            <a:r>
              <a:rPr lang="en-US" altLang="zh-CN" sz="105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endParaRPr lang="zh-CN" altLang="en-US" sz="105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8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9" grpId="0" animBg="1"/>
      <p:bldP spid="31" grpId="0" animBg="1"/>
      <p:bldP spid="32" grpId="0" animBg="1"/>
      <p:bldP spid="34" grpId="0" animBg="1"/>
      <p:bldP spid="36" grpId="0"/>
      <p:bldP spid="78" grpId="0"/>
      <p:bldP spid="79" grpId="0" animBg="1"/>
      <p:bldP spid="80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  <p:bldP spid="88" grpId="0" animBg="1"/>
      <p:bldP spid="89" grpId="0"/>
      <p:bldP spid="90" grpId="0"/>
      <p:bldP spid="91" grpId="0" animBg="1"/>
      <p:bldP spid="92" grpId="0"/>
      <p:bldP spid="54" grpId="0"/>
      <p:bldP spid="55" grpId="0" animBg="1"/>
      <p:bldP spid="57" grpId="0"/>
      <p:bldP spid="58" grpId="0"/>
      <p:bldP spid="9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588" y="1169794"/>
            <a:ext cx="6808826" cy="2775857"/>
            <a:chOff x="1053854" y="5510387"/>
            <a:chExt cx="9078434" cy="3701143"/>
          </a:xfrm>
        </p:grpSpPr>
        <p:sp>
          <p:nvSpPr>
            <p:cNvPr id="30" name="圆角矩形 29"/>
            <p:cNvSpPr/>
            <p:nvPr/>
          </p:nvSpPr>
          <p:spPr>
            <a:xfrm>
              <a:off x="1053854" y="5510387"/>
              <a:ext cx="9078434" cy="3701143"/>
            </a:xfrm>
            <a:prstGeom prst="roundRect">
              <a:avLst>
                <a:gd name="adj" fmla="val 9871"/>
              </a:avLst>
            </a:prstGeom>
            <a:gradFill>
              <a:gsLst>
                <a:gs pos="75000">
                  <a:srgbClr val="FFFFFF"/>
                </a:gs>
                <a:gs pos="0">
                  <a:srgbClr val="DDDEDC"/>
                </a:gs>
              </a:gsLst>
              <a:lin ang="16200000" scaled="0"/>
            </a:gradFill>
            <a:ln>
              <a:noFill/>
            </a:ln>
            <a:effectLst>
              <a:outerShdw blurRad="292100" dist="165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76671" y="5865988"/>
              <a:ext cx="8432800" cy="2989941"/>
            </a:xfrm>
            <a:prstGeom prst="roundRect">
              <a:avLst>
                <a:gd name="adj" fmla="val 9871"/>
              </a:avLst>
            </a:prstGeom>
            <a:gradFill>
              <a:gsLst>
                <a:gs pos="50000">
                  <a:srgbClr val="FFFFFF"/>
                </a:gs>
                <a:gs pos="100000">
                  <a:srgbClr val="D5D5D5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Freeform 106"/>
          <p:cNvSpPr/>
          <p:nvPr/>
        </p:nvSpPr>
        <p:spPr bwMode="auto">
          <a:xfrm>
            <a:off x="11072669" y="2502705"/>
            <a:ext cx="0" cy="6923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107"/>
          <p:cNvSpPr/>
          <p:nvPr/>
        </p:nvSpPr>
        <p:spPr bwMode="auto">
          <a:xfrm>
            <a:off x="11072669" y="25061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9" tIns="34280" rIns="68559" bIns="34280" numCol="1" anchor="t" anchorCtr="0" compatLnSpc="1"/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文本框 52"/>
          <p:cNvSpPr txBox="1">
            <a:spLocks noChangeArrowheads="1"/>
          </p:cNvSpPr>
          <p:nvPr/>
        </p:nvSpPr>
        <p:spPr bwMode="auto">
          <a:xfrm>
            <a:off x="3326430" y="2200210"/>
            <a:ext cx="3187831" cy="4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25" b="1" spc="225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Tools</a:t>
            </a:r>
            <a:endParaRPr lang="zh-CN" altLang="en-US" sz="2625" b="1" spc="225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52"/>
          <p:cNvSpPr txBox="1">
            <a:spLocks noChangeArrowheads="1"/>
          </p:cNvSpPr>
          <p:nvPr/>
        </p:nvSpPr>
        <p:spPr bwMode="auto">
          <a:xfrm>
            <a:off x="1017860" y="1926130"/>
            <a:ext cx="3187831" cy="133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25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25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7314" y="2644919"/>
            <a:ext cx="38581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Selection and use of tools.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  <p:bldP spid="3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11" y="2278103"/>
            <a:ext cx="3797614" cy="2381879"/>
          </a:xfrm>
          <a:prstGeom prst="rect">
            <a:avLst/>
          </a:prstGeom>
        </p:spPr>
      </p:pic>
      <p:grpSp>
        <p:nvGrpSpPr>
          <p:cNvPr id="62" name="组合 13"/>
          <p:cNvGrpSpPr>
            <a:grpSpLocks/>
          </p:cNvGrpSpPr>
          <p:nvPr/>
        </p:nvGrpSpPr>
        <p:grpSpPr bwMode="auto">
          <a:xfrm>
            <a:off x="1033464" y="1282303"/>
            <a:ext cx="2758679" cy="346249"/>
            <a:chOff x="0" y="0"/>
            <a:chExt cx="3240360" cy="346442"/>
          </a:xfrm>
        </p:grpSpPr>
        <p:sp>
          <p:nvSpPr>
            <p:cNvPr id="63" name="矩形 14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880788" cy="34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50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1    </a:t>
              </a:r>
              <a:r>
                <a:rPr lang="en-US" altLang="zh-CN" sz="165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Requirement</a:t>
              </a:r>
              <a:endParaRPr lang="zh-CN" altLang="en-US" sz="165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5" name="矩形 17"/>
          <p:cNvSpPr>
            <a:spLocks noChangeArrowheads="1"/>
          </p:cNvSpPr>
          <p:nvPr/>
        </p:nvSpPr>
        <p:spPr bwMode="auto">
          <a:xfrm>
            <a:off x="1000128" y="1663305"/>
            <a:ext cx="335584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Have </a:t>
            </a: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 programming environment 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in your own computer.</a:t>
            </a:r>
            <a:endParaRPr lang="zh-CN" altLang="en-US" sz="12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6" name="组合 18"/>
          <p:cNvGrpSpPr>
            <a:grpSpLocks/>
          </p:cNvGrpSpPr>
          <p:nvPr/>
        </p:nvGrpSpPr>
        <p:grpSpPr bwMode="auto">
          <a:xfrm>
            <a:off x="1033464" y="2530078"/>
            <a:ext cx="2758679" cy="346249"/>
            <a:chOff x="0" y="0"/>
            <a:chExt cx="3240360" cy="346442"/>
          </a:xfrm>
        </p:grpSpPr>
        <p:sp>
          <p:nvSpPr>
            <p:cNvPr id="67" name="矩形 19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380088" cy="34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5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2    Analysis</a:t>
              </a:r>
              <a:endParaRPr lang="zh-CN" altLang="en-US" sz="165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9" name="矩形 21"/>
          <p:cNvSpPr>
            <a:spLocks noChangeArrowheads="1"/>
          </p:cNvSpPr>
          <p:nvPr/>
        </p:nvSpPr>
        <p:spPr bwMode="auto">
          <a:xfrm>
            <a:off x="1000128" y="2911080"/>
            <a:ext cx="335584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The website use html, </a:t>
            </a:r>
            <a:r>
              <a:rPr lang="en-US" altLang="zh-CN" sz="12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and </a:t>
            </a:r>
            <a:r>
              <a:rPr lang="en-US" altLang="zh-CN" sz="12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php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. So I should have </a:t>
            </a:r>
            <a:r>
              <a:rPr lang="en-US" altLang="zh-CN" sz="12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php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mode .</a:t>
            </a:r>
            <a:endParaRPr lang="zh-CN" altLang="en-US" sz="12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0" name="组合 22"/>
          <p:cNvGrpSpPr>
            <a:grpSpLocks/>
          </p:cNvGrpSpPr>
          <p:nvPr/>
        </p:nvGrpSpPr>
        <p:grpSpPr bwMode="auto">
          <a:xfrm>
            <a:off x="1033464" y="3581401"/>
            <a:ext cx="2758679" cy="346249"/>
            <a:chOff x="0" y="0"/>
            <a:chExt cx="3240360" cy="346442"/>
          </a:xfrm>
        </p:grpSpPr>
        <p:sp>
          <p:nvSpPr>
            <p:cNvPr id="71" name="矩形 23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248737" cy="34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50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3    Choice</a:t>
              </a:r>
              <a:endParaRPr lang="zh-CN" altLang="en-US" sz="165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3" name="矩形 25"/>
          <p:cNvSpPr>
            <a:spLocks noChangeArrowheads="1"/>
          </p:cNvSpPr>
          <p:nvPr/>
        </p:nvSpPr>
        <p:spPr bwMode="auto">
          <a:xfrm>
            <a:off x="1000128" y="3962402"/>
            <a:ext cx="335584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XAMPP: 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XAMPP is the most popular PHP development </a:t>
            </a: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environment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endParaRPr lang="zh-CN" altLang="en-US" sz="12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4116949" y="387804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Tools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17" name="Freeform 240"/>
          <p:cNvSpPr>
            <a:spLocks noEditPoints="1" noChangeArrowheads="1"/>
          </p:cNvSpPr>
          <p:nvPr/>
        </p:nvSpPr>
        <p:spPr bwMode="auto">
          <a:xfrm flipH="1">
            <a:off x="5527860" y="795789"/>
            <a:ext cx="1681072" cy="1510904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241"/>
          <p:cNvSpPr>
            <a:spLocks noEditPoints="1" noChangeArrowheads="1"/>
          </p:cNvSpPr>
          <p:nvPr/>
        </p:nvSpPr>
        <p:spPr bwMode="auto">
          <a:xfrm flipH="1">
            <a:off x="7060958" y="1044695"/>
            <a:ext cx="1218744" cy="1096566"/>
          </a:xfrm>
          <a:custGeom>
            <a:avLst/>
            <a:gdLst>
              <a:gd name="T0" fmla="*/ 1597797940 w 1335"/>
              <a:gd name="T1" fmla="*/ 838420400 h 1335"/>
              <a:gd name="T2" fmla="*/ 1460159764 w 1335"/>
              <a:gd name="T3" fmla="*/ 702881009 h 1335"/>
              <a:gd name="T4" fmla="*/ 1555908393 w 1335"/>
              <a:gd name="T5" fmla="*/ 533758497 h 1335"/>
              <a:gd name="T6" fmla="*/ 1370396449 w 1335"/>
              <a:gd name="T7" fmla="*/ 453394036 h 1335"/>
              <a:gd name="T8" fmla="*/ 1390742800 w 1335"/>
              <a:gd name="T9" fmla="*/ 261481570 h 1335"/>
              <a:gd name="T10" fmla="*/ 1198048697 w 1335"/>
              <a:gd name="T11" fmla="*/ 262680811 h 1335"/>
              <a:gd name="T12" fmla="*/ 1144190708 w 1335"/>
              <a:gd name="T13" fmla="*/ 77964884 h 1335"/>
              <a:gd name="T14" fmla="*/ 958678764 w 1335"/>
              <a:gd name="T15" fmla="*/ 149932470 h 1335"/>
              <a:gd name="T16" fmla="*/ 836599562 w 1335"/>
              <a:gd name="T17" fmla="*/ 0 h 1335"/>
              <a:gd name="T18" fmla="*/ 701355074 w 1335"/>
              <a:gd name="T19" fmla="*/ 137937872 h 1335"/>
              <a:gd name="T20" fmla="*/ 532598949 w 1335"/>
              <a:gd name="T21" fmla="*/ 41981092 h 1335"/>
              <a:gd name="T22" fmla="*/ 452410388 w 1335"/>
              <a:gd name="T23" fmla="*/ 227896259 h 1335"/>
              <a:gd name="T24" fmla="*/ 260914222 w 1335"/>
              <a:gd name="T25" fmla="*/ 207505881 h 1335"/>
              <a:gd name="T26" fmla="*/ 263307911 w 1335"/>
              <a:gd name="T27" fmla="*/ 400618683 h 1335"/>
              <a:gd name="T28" fmla="*/ 77794873 w 1335"/>
              <a:gd name="T29" fmla="*/ 454594372 h 1335"/>
              <a:gd name="T30" fmla="*/ 149606618 w 1335"/>
              <a:gd name="T31" fmla="*/ 641708780 h 1335"/>
              <a:gd name="T32" fmla="*/ 0 w 1335"/>
              <a:gd name="T33" fmla="*/ 762853997 h 1335"/>
              <a:gd name="T34" fmla="*/ 137638176 w 1335"/>
              <a:gd name="T35" fmla="*/ 898393388 h 1335"/>
              <a:gd name="T36" fmla="*/ 41889547 w 1335"/>
              <a:gd name="T37" fmla="*/ 1067515899 h 1335"/>
              <a:gd name="T38" fmla="*/ 227401491 w 1335"/>
              <a:gd name="T39" fmla="*/ 1147880360 h 1335"/>
              <a:gd name="T40" fmla="*/ 207055140 w 1335"/>
              <a:gd name="T41" fmla="*/ 1339792827 h 1335"/>
              <a:gd name="T42" fmla="*/ 399749243 w 1335"/>
              <a:gd name="T43" fmla="*/ 1338593586 h 1335"/>
              <a:gd name="T44" fmla="*/ 453607232 w 1335"/>
              <a:gd name="T45" fmla="*/ 1523309513 h 1335"/>
              <a:gd name="T46" fmla="*/ 640316020 w 1335"/>
              <a:gd name="T47" fmla="*/ 1451341927 h 1335"/>
              <a:gd name="T48" fmla="*/ 761198378 w 1335"/>
              <a:gd name="T49" fmla="*/ 1601274397 h 1335"/>
              <a:gd name="T50" fmla="*/ 896442866 w 1335"/>
              <a:gd name="T51" fmla="*/ 1463336525 h 1335"/>
              <a:gd name="T52" fmla="*/ 1065198991 w 1335"/>
              <a:gd name="T53" fmla="*/ 1558094065 h 1335"/>
              <a:gd name="T54" fmla="*/ 1145387552 w 1335"/>
              <a:gd name="T55" fmla="*/ 1373378138 h 1335"/>
              <a:gd name="T56" fmla="*/ 1336883718 w 1335"/>
              <a:gd name="T57" fmla="*/ 1393768516 h 1335"/>
              <a:gd name="T58" fmla="*/ 1335686873 w 1335"/>
              <a:gd name="T59" fmla="*/ 1200655714 h 1335"/>
              <a:gd name="T60" fmla="*/ 1521199912 w 1335"/>
              <a:gd name="T61" fmla="*/ 1146680024 h 1335"/>
              <a:gd name="T62" fmla="*/ 1448191322 w 1335"/>
              <a:gd name="T63" fmla="*/ 960764857 h 1335"/>
              <a:gd name="T64" fmla="*/ 928757659 w 1335"/>
              <a:gd name="T65" fmla="*/ 1259429461 h 1335"/>
              <a:gd name="T66" fmla="*/ 670237125 w 1335"/>
              <a:gd name="T67" fmla="*/ 343044177 h 1335"/>
              <a:gd name="T68" fmla="*/ 928757659 w 1335"/>
              <a:gd name="T69" fmla="*/ 1259429461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Freeform 242"/>
          <p:cNvSpPr>
            <a:spLocks noEditPoints="1" noChangeArrowheads="1"/>
          </p:cNvSpPr>
          <p:nvPr/>
        </p:nvSpPr>
        <p:spPr bwMode="auto">
          <a:xfrm flipH="1">
            <a:off x="7774416" y="2220738"/>
            <a:ext cx="1037257" cy="931069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圆角右箭头 5"/>
          <p:cNvSpPr/>
          <p:nvPr/>
        </p:nvSpPr>
        <p:spPr>
          <a:xfrm>
            <a:off x="4211960" y="2488988"/>
            <a:ext cx="613966" cy="142102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1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5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47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9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utoUpdateAnimBg="0"/>
      <p:bldP spid="69" grpId="0" bldLvl="0" autoUpdateAnimBg="0"/>
      <p:bldP spid="73" grpId="0" bldLvl="0" autoUpdateAnimBg="0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239"/>
          <p:cNvSpPr>
            <a:spLocks noEditPoints="1" noChangeArrowheads="1"/>
          </p:cNvSpPr>
          <p:nvPr/>
        </p:nvSpPr>
        <p:spPr bwMode="auto">
          <a:xfrm>
            <a:off x="1993157" y="2057401"/>
            <a:ext cx="1738313" cy="1738313"/>
          </a:xfrm>
          <a:custGeom>
            <a:avLst/>
            <a:gdLst>
              <a:gd name="T0" fmla="*/ 2147483646 w 2116"/>
              <a:gd name="T1" fmla="*/ 1262169863 h 2116"/>
              <a:gd name="T2" fmla="*/ 2147483646 w 2116"/>
              <a:gd name="T3" fmla="*/ 1059407178 h 2116"/>
              <a:gd name="T4" fmla="*/ 2147483646 w 2116"/>
              <a:gd name="T5" fmla="*/ 782257393 h 2116"/>
              <a:gd name="T6" fmla="*/ 2147483646 w 2116"/>
              <a:gd name="T7" fmla="*/ 683875654 h 2116"/>
              <a:gd name="T8" fmla="*/ 2147483646 w 2116"/>
              <a:gd name="T9" fmla="*/ 365933012 h 2116"/>
              <a:gd name="T10" fmla="*/ 1857261195 w 2116"/>
              <a:gd name="T11" fmla="*/ 385130037 h 2116"/>
              <a:gd name="T12" fmla="*/ 1756479555 w 2116"/>
              <a:gd name="T13" fmla="*/ 95982932 h 2116"/>
              <a:gd name="T14" fmla="*/ 1480530267 w 2116"/>
              <a:gd name="T15" fmla="*/ 229158320 h 2116"/>
              <a:gd name="T16" fmla="*/ 1262169863 w 2116"/>
              <a:gd name="T17" fmla="*/ 0 h 2116"/>
              <a:gd name="T18" fmla="*/ 1060606582 w 2116"/>
              <a:gd name="T19" fmla="*/ 229158320 h 2116"/>
              <a:gd name="T20" fmla="*/ 783456796 w 2116"/>
              <a:gd name="T21" fmla="*/ 93583030 h 2116"/>
              <a:gd name="T22" fmla="*/ 683875654 w 2116"/>
              <a:gd name="T23" fmla="*/ 385130037 h 2116"/>
              <a:gd name="T24" fmla="*/ 365933012 w 2116"/>
              <a:gd name="T25" fmla="*/ 376730928 h 2116"/>
              <a:gd name="T26" fmla="*/ 386329440 w 2116"/>
              <a:gd name="T27" fmla="*/ 681475752 h 2116"/>
              <a:gd name="T28" fmla="*/ 97182336 w 2116"/>
              <a:gd name="T29" fmla="*/ 782257393 h 2116"/>
              <a:gd name="T30" fmla="*/ 230357723 w 2116"/>
              <a:gd name="T31" fmla="*/ 1058206680 h 2116"/>
              <a:gd name="T32" fmla="*/ 0 w 2116"/>
              <a:gd name="T33" fmla="*/ 1276567084 h 2116"/>
              <a:gd name="T34" fmla="*/ 229158320 w 2116"/>
              <a:gd name="T35" fmla="*/ 1479329769 h 2116"/>
              <a:gd name="T36" fmla="*/ 93583030 w 2116"/>
              <a:gd name="T37" fmla="*/ 1755280151 h 2116"/>
              <a:gd name="T38" fmla="*/ 385130037 w 2116"/>
              <a:gd name="T39" fmla="*/ 1854861293 h 2116"/>
              <a:gd name="T40" fmla="*/ 376730928 w 2116"/>
              <a:gd name="T41" fmla="*/ 2147483646 h 2116"/>
              <a:gd name="T42" fmla="*/ 682675155 w 2116"/>
              <a:gd name="T43" fmla="*/ 2147483646 h 2116"/>
              <a:gd name="T44" fmla="*/ 783456796 w 2116"/>
              <a:gd name="T45" fmla="*/ 2147483646 h 2116"/>
              <a:gd name="T46" fmla="*/ 1058206680 w 2116"/>
              <a:gd name="T47" fmla="*/ 2147483646 h 2116"/>
              <a:gd name="T48" fmla="*/ 1276567084 w 2116"/>
              <a:gd name="T49" fmla="*/ 2147483646 h 2116"/>
              <a:gd name="T50" fmla="*/ 1479329769 w 2116"/>
              <a:gd name="T51" fmla="*/ 2147483646 h 2116"/>
              <a:gd name="T52" fmla="*/ 1756479555 w 2116"/>
              <a:gd name="T53" fmla="*/ 2147483646 h 2116"/>
              <a:gd name="T54" fmla="*/ 1854861293 w 2116"/>
              <a:gd name="T55" fmla="*/ 2147483646 h 2116"/>
              <a:gd name="T56" fmla="*/ 2147483646 w 2116"/>
              <a:gd name="T57" fmla="*/ 2147483646 h 2116"/>
              <a:gd name="T58" fmla="*/ 2147483646 w 2116"/>
              <a:gd name="T59" fmla="*/ 1856061792 h 2116"/>
              <a:gd name="T60" fmla="*/ 2147483646 w 2116"/>
              <a:gd name="T61" fmla="*/ 1755280151 h 2116"/>
              <a:gd name="T62" fmla="*/ 2147483646 w 2116"/>
              <a:gd name="T63" fmla="*/ 1480530267 h 2116"/>
              <a:gd name="T64" fmla="*/ 1629302279 w 2116"/>
              <a:gd name="T65" fmla="*/ 2002434997 h 2116"/>
              <a:gd name="T66" fmla="*/ 910634072 w 2116"/>
              <a:gd name="T67" fmla="*/ 536301950 h 2116"/>
              <a:gd name="T68" fmla="*/ 1629302279 w 2116"/>
              <a:gd name="T69" fmla="*/ 2002434997 h 21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16"/>
              <a:gd name="T106" fmla="*/ 0 h 2116"/>
              <a:gd name="T107" fmla="*/ 2116 w 2116"/>
              <a:gd name="T108" fmla="*/ 2116 h 21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40"/>
          <p:cNvSpPr>
            <a:spLocks noEditPoints="1" noChangeArrowheads="1"/>
          </p:cNvSpPr>
          <p:nvPr/>
        </p:nvSpPr>
        <p:spPr bwMode="auto">
          <a:xfrm>
            <a:off x="664420" y="1357312"/>
            <a:ext cx="1510903" cy="1510904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41"/>
          <p:cNvSpPr>
            <a:spLocks noEditPoints="1" noChangeArrowheads="1"/>
          </p:cNvSpPr>
          <p:nvPr/>
        </p:nvSpPr>
        <p:spPr bwMode="auto">
          <a:xfrm>
            <a:off x="2137223" y="923925"/>
            <a:ext cx="1095375" cy="1096566"/>
          </a:xfrm>
          <a:custGeom>
            <a:avLst/>
            <a:gdLst>
              <a:gd name="T0" fmla="*/ 1597797940 w 1335"/>
              <a:gd name="T1" fmla="*/ 838420400 h 1335"/>
              <a:gd name="T2" fmla="*/ 1460159764 w 1335"/>
              <a:gd name="T3" fmla="*/ 702881009 h 1335"/>
              <a:gd name="T4" fmla="*/ 1555908393 w 1335"/>
              <a:gd name="T5" fmla="*/ 533758497 h 1335"/>
              <a:gd name="T6" fmla="*/ 1370396449 w 1335"/>
              <a:gd name="T7" fmla="*/ 453394036 h 1335"/>
              <a:gd name="T8" fmla="*/ 1390742800 w 1335"/>
              <a:gd name="T9" fmla="*/ 261481570 h 1335"/>
              <a:gd name="T10" fmla="*/ 1198048697 w 1335"/>
              <a:gd name="T11" fmla="*/ 262680811 h 1335"/>
              <a:gd name="T12" fmla="*/ 1144190708 w 1335"/>
              <a:gd name="T13" fmla="*/ 77964884 h 1335"/>
              <a:gd name="T14" fmla="*/ 958678764 w 1335"/>
              <a:gd name="T15" fmla="*/ 149932470 h 1335"/>
              <a:gd name="T16" fmla="*/ 836599562 w 1335"/>
              <a:gd name="T17" fmla="*/ 0 h 1335"/>
              <a:gd name="T18" fmla="*/ 701355074 w 1335"/>
              <a:gd name="T19" fmla="*/ 137937872 h 1335"/>
              <a:gd name="T20" fmla="*/ 532598949 w 1335"/>
              <a:gd name="T21" fmla="*/ 41981092 h 1335"/>
              <a:gd name="T22" fmla="*/ 452410388 w 1335"/>
              <a:gd name="T23" fmla="*/ 227896259 h 1335"/>
              <a:gd name="T24" fmla="*/ 260914222 w 1335"/>
              <a:gd name="T25" fmla="*/ 207505881 h 1335"/>
              <a:gd name="T26" fmla="*/ 263307911 w 1335"/>
              <a:gd name="T27" fmla="*/ 400618683 h 1335"/>
              <a:gd name="T28" fmla="*/ 77794873 w 1335"/>
              <a:gd name="T29" fmla="*/ 454594372 h 1335"/>
              <a:gd name="T30" fmla="*/ 149606618 w 1335"/>
              <a:gd name="T31" fmla="*/ 641708780 h 1335"/>
              <a:gd name="T32" fmla="*/ 0 w 1335"/>
              <a:gd name="T33" fmla="*/ 762853997 h 1335"/>
              <a:gd name="T34" fmla="*/ 137638176 w 1335"/>
              <a:gd name="T35" fmla="*/ 898393388 h 1335"/>
              <a:gd name="T36" fmla="*/ 41889547 w 1335"/>
              <a:gd name="T37" fmla="*/ 1067515899 h 1335"/>
              <a:gd name="T38" fmla="*/ 227401491 w 1335"/>
              <a:gd name="T39" fmla="*/ 1147880360 h 1335"/>
              <a:gd name="T40" fmla="*/ 207055140 w 1335"/>
              <a:gd name="T41" fmla="*/ 1339792827 h 1335"/>
              <a:gd name="T42" fmla="*/ 399749243 w 1335"/>
              <a:gd name="T43" fmla="*/ 1338593586 h 1335"/>
              <a:gd name="T44" fmla="*/ 453607232 w 1335"/>
              <a:gd name="T45" fmla="*/ 1523309513 h 1335"/>
              <a:gd name="T46" fmla="*/ 640316020 w 1335"/>
              <a:gd name="T47" fmla="*/ 1451341927 h 1335"/>
              <a:gd name="T48" fmla="*/ 761198378 w 1335"/>
              <a:gd name="T49" fmla="*/ 1601274397 h 1335"/>
              <a:gd name="T50" fmla="*/ 896442866 w 1335"/>
              <a:gd name="T51" fmla="*/ 1463336525 h 1335"/>
              <a:gd name="T52" fmla="*/ 1065198991 w 1335"/>
              <a:gd name="T53" fmla="*/ 1558094065 h 1335"/>
              <a:gd name="T54" fmla="*/ 1145387552 w 1335"/>
              <a:gd name="T55" fmla="*/ 1373378138 h 1335"/>
              <a:gd name="T56" fmla="*/ 1336883718 w 1335"/>
              <a:gd name="T57" fmla="*/ 1393768516 h 1335"/>
              <a:gd name="T58" fmla="*/ 1335686873 w 1335"/>
              <a:gd name="T59" fmla="*/ 1200655714 h 1335"/>
              <a:gd name="T60" fmla="*/ 1521199912 w 1335"/>
              <a:gd name="T61" fmla="*/ 1146680024 h 1335"/>
              <a:gd name="T62" fmla="*/ 1448191322 w 1335"/>
              <a:gd name="T63" fmla="*/ 960764857 h 1335"/>
              <a:gd name="T64" fmla="*/ 928757659 w 1335"/>
              <a:gd name="T65" fmla="*/ 1259429461 h 1335"/>
              <a:gd name="T66" fmla="*/ 670237125 w 1335"/>
              <a:gd name="T67" fmla="*/ 343044177 h 1335"/>
              <a:gd name="T68" fmla="*/ 928757659 w 1335"/>
              <a:gd name="T69" fmla="*/ 1259429461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3" name="Freeform 242"/>
          <p:cNvSpPr>
            <a:spLocks noEditPoints="1" noChangeArrowheads="1"/>
          </p:cNvSpPr>
          <p:nvPr/>
        </p:nvSpPr>
        <p:spPr bwMode="auto">
          <a:xfrm>
            <a:off x="1752651" y="3614739"/>
            <a:ext cx="932259" cy="931069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154" name="组合 10"/>
          <p:cNvGrpSpPr>
            <a:grpSpLocks/>
          </p:cNvGrpSpPr>
          <p:nvPr/>
        </p:nvGrpSpPr>
        <p:grpSpPr bwMode="auto">
          <a:xfrm>
            <a:off x="938262" y="3361136"/>
            <a:ext cx="960834" cy="1914525"/>
            <a:chOff x="0" y="0"/>
            <a:chExt cx="960900" cy="1913939"/>
          </a:xfrm>
          <a:solidFill>
            <a:srgbClr val="404040"/>
          </a:solidFill>
        </p:grpSpPr>
        <p:sp>
          <p:nvSpPr>
            <p:cNvPr id="155" name="Freeform 254"/>
            <p:cNvSpPr>
              <a:spLocks noChangeArrowheads="1"/>
            </p:cNvSpPr>
            <p:nvPr/>
          </p:nvSpPr>
          <p:spPr bwMode="auto">
            <a:xfrm>
              <a:off x="99379" y="0"/>
              <a:ext cx="478886" cy="229617"/>
            </a:xfrm>
            <a:custGeom>
              <a:avLst/>
              <a:gdLst>
                <a:gd name="T0" fmla="*/ 340912396 w 651"/>
                <a:gd name="T1" fmla="*/ 146920401 h 313"/>
                <a:gd name="T2" fmla="*/ 318726219 w 651"/>
                <a:gd name="T3" fmla="*/ 146920401 h 313"/>
                <a:gd name="T4" fmla="*/ 164503594 w 651"/>
                <a:gd name="T5" fmla="*/ 0 h 313"/>
                <a:gd name="T6" fmla="*/ 10281704 w 651"/>
                <a:gd name="T7" fmla="*/ 145844209 h 313"/>
                <a:gd name="T8" fmla="*/ 0 w 651"/>
                <a:gd name="T9" fmla="*/ 157145326 h 313"/>
                <a:gd name="T10" fmla="*/ 11363796 w 651"/>
                <a:gd name="T11" fmla="*/ 168447178 h 313"/>
                <a:gd name="T12" fmla="*/ 340912396 w 651"/>
                <a:gd name="T13" fmla="*/ 168447178 h 313"/>
                <a:gd name="T14" fmla="*/ 352276192 w 651"/>
                <a:gd name="T15" fmla="*/ 157683789 h 313"/>
                <a:gd name="T16" fmla="*/ 340912396 w 651"/>
                <a:gd name="T17" fmla="*/ 146920401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1"/>
                <a:gd name="T28" fmla="*/ 0 h 313"/>
                <a:gd name="T29" fmla="*/ 651 w 651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255"/>
            <p:cNvSpPr>
              <a:spLocks noChangeArrowheads="1"/>
            </p:cNvSpPr>
            <p:nvPr/>
          </p:nvSpPr>
          <p:spPr bwMode="auto">
            <a:xfrm>
              <a:off x="0" y="71987"/>
              <a:ext cx="960900" cy="1841952"/>
            </a:xfrm>
            <a:custGeom>
              <a:avLst/>
              <a:gdLst>
                <a:gd name="T0" fmla="*/ 348206783 w 1488"/>
                <a:gd name="T1" fmla="*/ 298653736 h 2854"/>
                <a:gd name="T2" fmla="*/ 354878839 w 1488"/>
                <a:gd name="T3" fmla="*/ 294904647 h 2854"/>
                <a:gd name="T4" fmla="*/ 520850421 w 1488"/>
                <a:gd name="T5" fmla="*/ 28324368 h 2854"/>
                <a:gd name="T6" fmla="*/ 590908942 w 1488"/>
                <a:gd name="T7" fmla="*/ 14995064 h 2854"/>
                <a:gd name="T8" fmla="*/ 605087383 w 1488"/>
                <a:gd name="T9" fmla="*/ 82889776 h 2854"/>
                <a:gd name="T10" fmla="*/ 371142459 w 1488"/>
                <a:gd name="T11" fmla="*/ 447355541 h 2854"/>
                <a:gd name="T12" fmla="*/ 369891610 w 1488"/>
                <a:gd name="T13" fmla="*/ 451937832 h 2854"/>
                <a:gd name="T14" fmla="*/ 369891610 w 1488"/>
                <a:gd name="T15" fmla="*/ 766002910 h 2854"/>
                <a:gd name="T16" fmla="*/ 369891610 w 1488"/>
                <a:gd name="T17" fmla="*/ 793910355 h 2854"/>
                <a:gd name="T18" fmla="*/ 369891610 w 1488"/>
                <a:gd name="T19" fmla="*/ 1134217118 h 2854"/>
                <a:gd name="T20" fmla="*/ 313177200 w 1488"/>
                <a:gd name="T21" fmla="*/ 1188783171 h 2854"/>
                <a:gd name="T22" fmla="*/ 312343516 w 1488"/>
                <a:gd name="T23" fmla="*/ 1188783171 h 2854"/>
                <a:gd name="T24" fmla="*/ 256046270 w 1488"/>
                <a:gd name="T25" fmla="*/ 1134217118 h 2854"/>
                <a:gd name="T26" fmla="*/ 256046270 w 1488"/>
                <a:gd name="T27" fmla="*/ 801824811 h 2854"/>
                <a:gd name="T28" fmla="*/ 248123366 w 1488"/>
                <a:gd name="T29" fmla="*/ 793910355 h 2854"/>
                <a:gd name="T30" fmla="*/ 240199815 w 1488"/>
                <a:gd name="T31" fmla="*/ 793910355 h 2854"/>
                <a:gd name="T32" fmla="*/ 232276910 w 1488"/>
                <a:gd name="T33" fmla="*/ 801824811 h 2854"/>
                <a:gd name="T34" fmla="*/ 232276910 w 1488"/>
                <a:gd name="T35" fmla="*/ 1134217118 h 2854"/>
                <a:gd name="T36" fmla="*/ 175563146 w 1488"/>
                <a:gd name="T37" fmla="*/ 1188783171 h 2854"/>
                <a:gd name="T38" fmla="*/ 174728816 w 1488"/>
                <a:gd name="T39" fmla="*/ 1188783171 h 2854"/>
                <a:gd name="T40" fmla="*/ 118015052 w 1488"/>
                <a:gd name="T41" fmla="*/ 1134217118 h 2854"/>
                <a:gd name="T42" fmla="*/ 118015052 w 1488"/>
                <a:gd name="T43" fmla="*/ 793910355 h 2854"/>
                <a:gd name="T44" fmla="*/ 118015052 w 1488"/>
                <a:gd name="T45" fmla="*/ 766002910 h 2854"/>
                <a:gd name="T46" fmla="*/ 118015052 w 1488"/>
                <a:gd name="T47" fmla="*/ 459435364 h 2854"/>
                <a:gd name="T48" fmla="*/ 109674336 w 1488"/>
                <a:gd name="T49" fmla="*/ 451937832 h 2854"/>
                <a:gd name="T50" fmla="*/ 109674336 w 1488"/>
                <a:gd name="T51" fmla="*/ 451937832 h 2854"/>
                <a:gd name="T52" fmla="*/ 102585116 w 1488"/>
                <a:gd name="T53" fmla="*/ 459435364 h 2854"/>
                <a:gd name="T54" fmla="*/ 102585116 w 1488"/>
                <a:gd name="T55" fmla="*/ 713103262 h 2854"/>
                <a:gd name="T56" fmla="*/ 51292558 w 1488"/>
                <a:gd name="T57" fmla="*/ 762253822 h 2854"/>
                <a:gd name="T58" fmla="*/ 0 w 1488"/>
                <a:gd name="T59" fmla="*/ 713103262 h 2854"/>
                <a:gd name="T60" fmla="*/ 0 w 1488"/>
                <a:gd name="T61" fmla="*/ 487342808 h 2854"/>
                <a:gd name="T62" fmla="*/ 0 w 1488"/>
                <a:gd name="T63" fmla="*/ 426529350 h 2854"/>
                <a:gd name="T64" fmla="*/ 0 w 1488"/>
                <a:gd name="T65" fmla="*/ 306567546 h 2854"/>
                <a:gd name="T66" fmla="*/ 7923550 w 1488"/>
                <a:gd name="T67" fmla="*/ 298653736 h 2854"/>
                <a:gd name="T68" fmla="*/ 348206783 w 1488"/>
                <a:gd name="T69" fmla="*/ 298653736 h 28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8"/>
                <a:gd name="T106" fmla="*/ 0 h 2854"/>
                <a:gd name="T107" fmla="*/ 1488 w 1488"/>
                <a:gd name="T108" fmla="*/ 2854 h 28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256"/>
            <p:cNvSpPr>
              <a:spLocks noChangeArrowheads="1"/>
            </p:cNvSpPr>
            <p:nvPr/>
          </p:nvSpPr>
          <p:spPr bwMode="auto">
            <a:xfrm>
              <a:off x="124449" y="273027"/>
              <a:ext cx="394073" cy="213068"/>
            </a:xfrm>
            <a:custGeom>
              <a:avLst/>
              <a:gdLst>
                <a:gd name="T0" fmla="*/ 542863 w 535"/>
                <a:gd name="T1" fmla="*/ 0 h 290"/>
                <a:gd name="T2" fmla="*/ 0 w 535"/>
                <a:gd name="T3" fmla="*/ 11875969 h 290"/>
                <a:gd name="T4" fmla="*/ 144862708 w 535"/>
                <a:gd name="T5" fmla="*/ 156544733 h 290"/>
                <a:gd name="T6" fmla="*/ 290268279 w 535"/>
                <a:gd name="T7" fmla="*/ 11875969 h 290"/>
                <a:gd name="T8" fmla="*/ 289725416 w 535"/>
                <a:gd name="T9" fmla="*/ 0 h 290"/>
                <a:gd name="T10" fmla="*/ 542863 w 535"/>
                <a:gd name="T11" fmla="*/ 0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5"/>
                <a:gd name="T19" fmla="*/ 0 h 290"/>
                <a:gd name="T20" fmla="*/ 535 w 535"/>
                <a:gd name="T21" fmla="*/ 290 h 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4116949" y="387804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Tools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grpSp>
        <p:nvGrpSpPr>
          <p:cNvPr id="36" name="组合 13"/>
          <p:cNvGrpSpPr>
            <a:grpSpLocks/>
          </p:cNvGrpSpPr>
          <p:nvPr/>
        </p:nvGrpSpPr>
        <p:grpSpPr bwMode="auto">
          <a:xfrm>
            <a:off x="4633864" y="1282303"/>
            <a:ext cx="2758679" cy="346249"/>
            <a:chOff x="0" y="0"/>
            <a:chExt cx="3240360" cy="346442"/>
          </a:xfrm>
        </p:grpSpPr>
        <p:sp>
          <p:nvSpPr>
            <p:cNvPr id="37" name="矩形 14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880788" cy="34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50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1    </a:t>
              </a:r>
              <a:r>
                <a:rPr lang="en-US" altLang="zh-CN" sz="165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Requirement</a:t>
              </a:r>
              <a:endParaRPr lang="zh-CN" altLang="en-US" sz="165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矩形 17"/>
          <p:cNvSpPr>
            <a:spLocks noChangeArrowheads="1"/>
          </p:cNvSpPr>
          <p:nvPr/>
        </p:nvSpPr>
        <p:spPr bwMode="auto">
          <a:xfrm>
            <a:off x="4600528" y="1663305"/>
            <a:ext cx="3355848" cy="2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Write the switch </a:t>
            </a: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function by myself.</a:t>
            </a:r>
            <a:endParaRPr lang="zh-CN" altLang="en-US" sz="12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" name="组合 18"/>
          <p:cNvGrpSpPr>
            <a:grpSpLocks/>
          </p:cNvGrpSpPr>
          <p:nvPr/>
        </p:nvGrpSpPr>
        <p:grpSpPr bwMode="auto">
          <a:xfrm>
            <a:off x="4633864" y="2182561"/>
            <a:ext cx="2758679" cy="346249"/>
            <a:chOff x="0" y="0"/>
            <a:chExt cx="3240360" cy="346442"/>
          </a:xfrm>
        </p:grpSpPr>
        <p:sp>
          <p:nvSpPr>
            <p:cNvPr id="41" name="矩形 19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380088" cy="34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5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2    Analysis</a:t>
              </a:r>
              <a:endParaRPr lang="zh-CN" altLang="en-US" sz="165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" name="矩形 21"/>
          <p:cNvSpPr>
            <a:spLocks noChangeArrowheads="1"/>
          </p:cNvSpPr>
          <p:nvPr/>
        </p:nvSpPr>
        <p:spPr bwMode="auto">
          <a:xfrm>
            <a:off x="4600528" y="2563563"/>
            <a:ext cx="335584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Must write some codes. So I should choose a useful editor.</a:t>
            </a:r>
            <a:endParaRPr lang="zh-CN" altLang="en-US" sz="12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22"/>
          <p:cNvGrpSpPr>
            <a:grpSpLocks/>
          </p:cNvGrpSpPr>
          <p:nvPr/>
        </p:nvGrpSpPr>
        <p:grpSpPr bwMode="auto">
          <a:xfrm>
            <a:off x="4633864" y="3233884"/>
            <a:ext cx="2758679" cy="346249"/>
            <a:chOff x="0" y="0"/>
            <a:chExt cx="3240360" cy="346442"/>
          </a:xfrm>
        </p:grpSpPr>
        <p:sp>
          <p:nvSpPr>
            <p:cNvPr id="45" name="矩形 23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248737" cy="34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50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3    Choice</a:t>
              </a:r>
              <a:endParaRPr lang="zh-CN" altLang="en-US" sz="165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7" name="矩形 25"/>
          <p:cNvSpPr>
            <a:spLocks noChangeArrowheads="1"/>
          </p:cNvSpPr>
          <p:nvPr/>
        </p:nvSpPr>
        <p:spPr bwMode="auto">
          <a:xfrm>
            <a:off x="4600528" y="3614885"/>
            <a:ext cx="335584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Visual Studio </a:t>
            </a: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Code: Many 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programmers recommend</a:t>
            </a: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it as the best </a:t>
            </a:r>
            <a:r>
              <a:rPr lang="en-US" altLang="zh-CN" sz="12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tool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endParaRPr lang="zh-CN" altLang="en-US" sz="12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7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39" grpId="0" bldLvl="0" autoUpdateAnimBg="0"/>
      <p:bldP spid="43" grpId="0" bldLvl="0" autoUpdateAnimBg="0"/>
      <p:bldP spid="47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734493"/>
            <a:ext cx="1159357" cy="1217496"/>
          </a:xfrm>
          <a:prstGeom prst="rect">
            <a:avLst/>
          </a:prstGeom>
        </p:spPr>
      </p:pic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2795916" y="1212318"/>
            <a:ext cx="1024952" cy="1024292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cs typeface="+mn-ea"/>
                <a:sym typeface="+mn-lt"/>
              </a:rPr>
              <a:t>FTP</a:t>
            </a:r>
            <a:endParaRPr lang="zh-CN" alt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H="1">
            <a:off x="307880" y="1725759"/>
            <a:ext cx="2488036" cy="0"/>
          </a:xfrm>
          <a:prstGeom prst="line">
            <a:avLst/>
          </a:prstGeom>
          <a:noFill/>
          <a:ln w="5" cap="flat">
            <a:solidFill>
              <a:schemeClr val="accent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838383"/>
              </a:solidFill>
              <a:cs typeface="+mn-ea"/>
              <a:sym typeface="+mn-lt"/>
            </a:endParaRPr>
          </a:p>
        </p:txBody>
      </p:sp>
      <p:sp>
        <p:nvSpPr>
          <p:cNvPr id="7" name="Freeform 27"/>
          <p:cNvSpPr>
            <a:spLocks/>
          </p:cNvSpPr>
          <p:nvPr/>
        </p:nvSpPr>
        <p:spPr bwMode="auto">
          <a:xfrm>
            <a:off x="2129956" y="1806148"/>
            <a:ext cx="1370938" cy="1164321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183F"/>
              </a:solidFill>
              <a:cs typeface="+mn-ea"/>
              <a:sym typeface="+mn-lt"/>
            </a:endParaRPr>
          </a:p>
        </p:txBody>
      </p:sp>
      <p:sp>
        <p:nvSpPr>
          <p:cNvPr id="8" name="Freeform 28"/>
          <p:cNvSpPr>
            <a:spLocks/>
          </p:cNvSpPr>
          <p:nvPr/>
        </p:nvSpPr>
        <p:spPr bwMode="auto">
          <a:xfrm>
            <a:off x="1435383" y="1806148"/>
            <a:ext cx="2065512" cy="1856690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183F"/>
              </a:solidFill>
              <a:cs typeface="+mn-ea"/>
              <a:sym typeface="+mn-lt"/>
            </a:endParaRPr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757498" y="1779722"/>
            <a:ext cx="2739275" cy="2530907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183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0352" y="1355132"/>
            <a:ext cx="4401636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80808"/>
                </a:solidFill>
                <a:cs typeface="+mn-ea"/>
                <a:sym typeface="+mn-lt"/>
              </a:rPr>
              <a:t>Download and upload the website to server. </a:t>
            </a:r>
            <a:endParaRPr lang="en-US" altLang="zh-CN" sz="1200" dirty="0" smtClean="0">
              <a:solidFill>
                <a:srgbClr val="080808"/>
              </a:solidFill>
              <a:cs typeface="+mn-ea"/>
              <a:sym typeface="+mn-lt"/>
            </a:endParaRPr>
          </a:p>
          <a:p>
            <a:r>
              <a:rPr lang="en-US" altLang="zh-CN" sz="1200" dirty="0" smtClean="0">
                <a:solidFill>
                  <a:srgbClr val="080808"/>
                </a:solidFill>
                <a:cs typeface="+mn-ea"/>
                <a:sym typeface="+mn-lt"/>
              </a:rPr>
              <a:t>Need </a:t>
            </a:r>
            <a:r>
              <a:rPr lang="en-US" altLang="zh-CN" sz="1200" dirty="0">
                <a:solidFill>
                  <a:srgbClr val="080808"/>
                </a:solidFill>
                <a:cs typeface="+mn-ea"/>
                <a:sym typeface="+mn-lt"/>
              </a:rPr>
              <a:t>a practical and stable FTP.</a:t>
            </a:r>
          </a:p>
        </p:txBody>
      </p:sp>
      <p:sp>
        <p:nvSpPr>
          <p:cNvPr id="11" name="矩形 10"/>
          <p:cNvSpPr/>
          <p:nvPr/>
        </p:nvSpPr>
        <p:spPr>
          <a:xfrm>
            <a:off x="3659567" y="3262727"/>
            <a:ext cx="4572000" cy="276999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200" dirty="0" err="1" smtClean="0">
                <a:solidFill>
                  <a:srgbClr val="080808"/>
                </a:solidFill>
                <a:cs typeface="+mn-ea"/>
                <a:sym typeface="+mn-lt"/>
              </a:rPr>
              <a:t>Cyberduck</a:t>
            </a:r>
            <a:r>
              <a:rPr lang="en-US" altLang="zh-CN" sz="1200" dirty="0" smtClean="0">
                <a:solidFill>
                  <a:srgbClr val="080808"/>
                </a:solidFill>
                <a:cs typeface="+mn-ea"/>
                <a:sym typeface="+mn-lt"/>
              </a:rPr>
              <a:t>: Stable enough but not fast.</a:t>
            </a:r>
            <a:endParaRPr lang="en-US" altLang="zh-CN" sz="1200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9567" y="3969438"/>
            <a:ext cx="4572000" cy="276999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200" dirty="0" err="1" smtClean="0">
                <a:solidFill>
                  <a:srgbClr val="080808"/>
                </a:solidFill>
                <a:cs typeface="+mn-ea"/>
                <a:sym typeface="+mn-lt"/>
              </a:rPr>
              <a:t>LeapFTP</a:t>
            </a:r>
            <a:r>
              <a:rPr lang="en-US" altLang="zh-CN" sz="1200" dirty="0" smtClean="0">
                <a:solidFill>
                  <a:srgbClr val="080808"/>
                </a:solidFill>
                <a:cs typeface="+mn-ea"/>
                <a:sym typeface="+mn-lt"/>
              </a:rPr>
              <a:t>: Very fast but not stable</a:t>
            </a:r>
            <a:endParaRPr lang="en-US" altLang="zh-CN" sz="1200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13" name="Freeform 24"/>
          <p:cNvSpPr>
            <a:spLocks noEditPoints="1"/>
          </p:cNvSpPr>
          <p:nvPr/>
        </p:nvSpPr>
        <p:spPr bwMode="auto">
          <a:xfrm>
            <a:off x="2044111" y="1585732"/>
            <a:ext cx="288756" cy="28783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183F"/>
              </a:solidFill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367749" y="1585732"/>
            <a:ext cx="291357" cy="28783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183F"/>
              </a:solidFill>
              <a:cs typeface="+mn-ea"/>
              <a:sym typeface="+mn-lt"/>
            </a:endParaRPr>
          </a:p>
        </p:txBody>
      </p:sp>
      <p:sp>
        <p:nvSpPr>
          <p:cNvPr id="15" name="Freeform 26"/>
          <p:cNvSpPr>
            <a:spLocks noEditPoints="1"/>
          </p:cNvSpPr>
          <p:nvPr/>
        </p:nvSpPr>
        <p:spPr bwMode="auto">
          <a:xfrm>
            <a:off x="693984" y="1585732"/>
            <a:ext cx="293958" cy="28783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183F"/>
              </a:solidFill>
              <a:cs typeface="+mn-ea"/>
              <a:sym typeface="+mn-lt"/>
            </a:endParaRPr>
          </a:p>
        </p:txBody>
      </p:sp>
      <p:sp>
        <p:nvSpPr>
          <p:cNvPr id="16" name="文本框 1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4116949" y="387804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63636"/>
                </a:solidFill>
                <a:cs typeface="+mn-ea"/>
                <a:sym typeface="+mn-lt"/>
              </a:rPr>
              <a:t>Tools</a:t>
            </a:r>
            <a:endParaRPr lang="zh-CN" altLang="en-US" dirty="0">
              <a:solidFill>
                <a:srgbClr val="363636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72408" y="2570359"/>
            <a:ext cx="4572000" cy="276999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cs typeface="+mn-ea"/>
                <a:sym typeface="+mn-lt"/>
              </a:rPr>
              <a:t>XFTP 5: Stable and fast.</a:t>
            </a:r>
            <a:endParaRPr lang="en-US" altLang="zh-CN" sz="1200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20" name="cancel-mark_17124"/>
          <p:cNvSpPr>
            <a:spLocks noChangeAspect="1"/>
          </p:cNvSpPr>
          <p:nvPr/>
        </p:nvSpPr>
        <p:spPr bwMode="auto">
          <a:xfrm>
            <a:off x="7762303" y="3155352"/>
            <a:ext cx="609685" cy="608778"/>
          </a:xfrm>
          <a:custGeom>
            <a:avLst/>
            <a:gdLst>
              <a:gd name="T0" fmla="*/ 127 w 3392"/>
              <a:gd name="T1" fmla="*/ 2898 h 3392"/>
              <a:gd name="T2" fmla="*/ 473 w 3392"/>
              <a:gd name="T3" fmla="*/ 3248 h 3392"/>
              <a:gd name="T4" fmla="*/ 936 w 3392"/>
              <a:gd name="T5" fmla="*/ 3251 h 3392"/>
              <a:gd name="T6" fmla="*/ 1691 w 3392"/>
              <a:gd name="T7" fmla="*/ 2508 h 3392"/>
              <a:gd name="T8" fmla="*/ 2434 w 3392"/>
              <a:gd name="T9" fmla="*/ 3262 h 3392"/>
              <a:gd name="T10" fmla="*/ 2898 w 3392"/>
              <a:gd name="T11" fmla="*/ 3265 h 3392"/>
              <a:gd name="T12" fmla="*/ 3248 w 3392"/>
              <a:gd name="T13" fmla="*/ 2920 h 3392"/>
              <a:gd name="T14" fmla="*/ 3251 w 3392"/>
              <a:gd name="T15" fmla="*/ 2456 h 3392"/>
              <a:gd name="T16" fmla="*/ 2508 w 3392"/>
              <a:gd name="T17" fmla="*/ 1702 h 3392"/>
              <a:gd name="T18" fmla="*/ 3262 w 3392"/>
              <a:gd name="T19" fmla="*/ 959 h 3392"/>
              <a:gd name="T20" fmla="*/ 3265 w 3392"/>
              <a:gd name="T21" fmla="*/ 495 h 3392"/>
              <a:gd name="T22" fmla="*/ 2920 w 3392"/>
              <a:gd name="T23" fmla="*/ 145 h 3392"/>
              <a:gd name="T24" fmla="*/ 2456 w 3392"/>
              <a:gd name="T25" fmla="*/ 141 h 3392"/>
              <a:gd name="T26" fmla="*/ 1702 w 3392"/>
              <a:gd name="T27" fmla="*/ 885 h 3392"/>
              <a:gd name="T28" fmla="*/ 959 w 3392"/>
              <a:gd name="T29" fmla="*/ 131 h 3392"/>
              <a:gd name="T30" fmla="*/ 495 w 3392"/>
              <a:gd name="T31" fmla="*/ 127 h 3392"/>
              <a:gd name="T32" fmla="*/ 145 w 3392"/>
              <a:gd name="T33" fmla="*/ 473 h 3392"/>
              <a:gd name="T34" fmla="*/ 141 w 3392"/>
              <a:gd name="T35" fmla="*/ 936 h 3392"/>
              <a:gd name="T36" fmla="*/ 885 w 3392"/>
              <a:gd name="T37" fmla="*/ 1690 h 3392"/>
              <a:gd name="T38" fmla="*/ 131 w 3392"/>
              <a:gd name="T39" fmla="*/ 2434 h 3392"/>
              <a:gd name="T40" fmla="*/ 127 w 3392"/>
              <a:gd name="T41" fmla="*/ 2898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92" h="3392">
                <a:moveTo>
                  <a:pt x="127" y="2898"/>
                </a:moveTo>
                <a:lnTo>
                  <a:pt x="473" y="3248"/>
                </a:lnTo>
                <a:cubicBezTo>
                  <a:pt x="600" y="3377"/>
                  <a:pt x="808" y="3378"/>
                  <a:pt x="936" y="3251"/>
                </a:cubicBezTo>
                <a:lnTo>
                  <a:pt x="1691" y="2508"/>
                </a:lnTo>
                <a:lnTo>
                  <a:pt x="2434" y="3262"/>
                </a:lnTo>
                <a:cubicBezTo>
                  <a:pt x="2561" y="3391"/>
                  <a:pt x="2769" y="3392"/>
                  <a:pt x="2898" y="3265"/>
                </a:cubicBezTo>
                <a:lnTo>
                  <a:pt x="3248" y="2920"/>
                </a:lnTo>
                <a:cubicBezTo>
                  <a:pt x="3377" y="2793"/>
                  <a:pt x="3378" y="2585"/>
                  <a:pt x="3251" y="2456"/>
                </a:cubicBezTo>
                <a:lnTo>
                  <a:pt x="2508" y="1702"/>
                </a:lnTo>
                <a:lnTo>
                  <a:pt x="3262" y="959"/>
                </a:lnTo>
                <a:cubicBezTo>
                  <a:pt x="3391" y="832"/>
                  <a:pt x="3392" y="624"/>
                  <a:pt x="3265" y="495"/>
                </a:cubicBezTo>
                <a:lnTo>
                  <a:pt x="2920" y="145"/>
                </a:lnTo>
                <a:cubicBezTo>
                  <a:pt x="2793" y="16"/>
                  <a:pt x="2585" y="14"/>
                  <a:pt x="2456" y="141"/>
                </a:cubicBezTo>
                <a:lnTo>
                  <a:pt x="1702" y="885"/>
                </a:lnTo>
                <a:lnTo>
                  <a:pt x="959" y="131"/>
                </a:lnTo>
                <a:cubicBezTo>
                  <a:pt x="832" y="2"/>
                  <a:pt x="624" y="0"/>
                  <a:pt x="495" y="127"/>
                </a:cubicBezTo>
                <a:lnTo>
                  <a:pt x="145" y="473"/>
                </a:lnTo>
                <a:cubicBezTo>
                  <a:pt x="16" y="600"/>
                  <a:pt x="14" y="807"/>
                  <a:pt x="141" y="936"/>
                </a:cubicBezTo>
                <a:lnTo>
                  <a:pt x="885" y="1690"/>
                </a:lnTo>
                <a:lnTo>
                  <a:pt x="131" y="2434"/>
                </a:lnTo>
                <a:cubicBezTo>
                  <a:pt x="2" y="2561"/>
                  <a:pt x="0" y="2769"/>
                  <a:pt x="127" y="289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1" name="cancel-mark_17124"/>
          <p:cNvSpPr>
            <a:spLocks noChangeAspect="1"/>
          </p:cNvSpPr>
          <p:nvPr/>
        </p:nvSpPr>
        <p:spPr bwMode="auto">
          <a:xfrm>
            <a:off x="7056691" y="3933755"/>
            <a:ext cx="609685" cy="608778"/>
          </a:xfrm>
          <a:custGeom>
            <a:avLst/>
            <a:gdLst>
              <a:gd name="T0" fmla="*/ 127 w 3392"/>
              <a:gd name="T1" fmla="*/ 2898 h 3392"/>
              <a:gd name="T2" fmla="*/ 473 w 3392"/>
              <a:gd name="T3" fmla="*/ 3248 h 3392"/>
              <a:gd name="T4" fmla="*/ 936 w 3392"/>
              <a:gd name="T5" fmla="*/ 3251 h 3392"/>
              <a:gd name="T6" fmla="*/ 1691 w 3392"/>
              <a:gd name="T7" fmla="*/ 2508 h 3392"/>
              <a:gd name="T8" fmla="*/ 2434 w 3392"/>
              <a:gd name="T9" fmla="*/ 3262 h 3392"/>
              <a:gd name="T10" fmla="*/ 2898 w 3392"/>
              <a:gd name="T11" fmla="*/ 3265 h 3392"/>
              <a:gd name="T12" fmla="*/ 3248 w 3392"/>
              <a:gd name="T13" fmla="*/ 2920 h 3392"/>
              <a:gd name="T14" fmla="*/ 3251 w 3392"/>
              <a:gd name="T15" fmla="*/ 2456 h 3392"/>
              <a:gd name="T16" fmla="*/ 2508 w 3392"/>
              <a:gd name="T17" fmla="*/ 1702 h 3392"/>
              <a:gd name="T18" fmla="*/ 3262 w 3392"/>
              <a:gd name="T19" fmla="*/ 959 h 3392"/>
              <a:gd name="T20" fmla="*/ 3265 w 3392"/>
              <a:gd name="T21" fmla="*/ 495 h 3392"/>
              <a:gd name="T22" fmla="*/ 2920 w 3392"/>
              <a:gd name="T23" fmla="*/ 145 h 3392"/>
              <a:gd name="T24" fmla="*/ 2456 w 3392"/>
              <a:gd name="T25" fmla="*/ 141 h 3392"/>
              <a:gd name="T26" fmla="*/ 1702 w 3392"/>
              <a:gd name="T27" fmla="*/ 885 h 3392"/>
              <a:gd name="T28" fmla="*/ 959 w 3392"/>
              <a:gd name="T29" fmla="*/ 131 h 3392"/>
              <a:gd name="T30" fmla="*/ 495 w 3392"/>
              <a:gd name="T31" fmla="*/ 127 h 3392"/>
              <a:gd name="T32" fmla="*/ 145 w 3392"/>
              <a:gd name="T33" fmla="*/ 473 h 3392"/>
              <a:gd name="T34" fmla="*/ 141 w 3392"/>
              <a:gd name="T35" fmla="*/ 936 h 3392"/>
              <a:gd name="T36" fmla="*/ 885 w 3392"/>
              <a:gd name="T37" fmla="*/ 1690 h 3392"/>
              <a:gd name="T38" fmla="*/ 131 w 3392"/>
              <a:gd name="T39" fmla="*/ 2434 h 3392"/>
              <a:gd name="T40" fmla="*/ 127 w 3392"/>
              <a:gd name="T41" fmla="*/ 2898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92" h="3392">
                <a:moveTo>
                  <a:pt x="127" y="2898"/>
                </a:moveTo>
                <a:lnTo>
                  <a:pt x="473" y="3248"/>
                </a:lnTo>
                <a:cubicBezTo>
                  <a:pt x="600" y="3377"/>
                  <a:pt x="808" y="3378"/>
                  <a:pt x="936" y="3251"/>
                </a:cubicBezTo>
                <a:lnTo>
                  <a:pt x="1691" y="2508"/>
                </a:lnTo>
                <a:lnTo>
                  <a:pt x="2434" y="3262"/>
                </a:lnTo>
                <a:cubicBezTo>
                  <a:pt x="2561" y="3391"/>
                  <a:pt x="2769" y="3392"/>
                  <a:pt x="2898" y="3265"/>
                </a:cubicBezTo>
                <a:lnTo>
                  <a:pt x="3248" y="2920"/>
                </a:lnTo>
                <a:cubicBezTo>
                  <a:pt x="3377" y="2793"/>
                  <a:pt x="3378" y="2585"/>
                  <a:pt x="3251" y="2456"/>
                </a:cubicBezTo>
                <a:lnTo>
                  <a:pt x="2508" y="1702"/>
                </a:lnTo>
                <a:lnTo>
                  <a:pt x="3262" y="959"/>
                </a:lnTo>
                <a:cubicBezTo>
                  <a:pt x="3391" y="832"/>
                  <a:pt x="3392" y="624"/>
                  <a:pt x="3265" y="495"/>
                </a:cubicBezTo>
                <a:lnTo>
                  <a:pt x="2920" y="145"/>
                </a:lnTo>
                <a:cubicBezTo>
                  <a:pt x="2793" y="16"/>
                  <a:pt x="2585" y="14"/>
                  <a:pt x="2456" y="141"/>
                </a:cubicBezTo>
                <a:lnTo>
                  <a:pt x="1702" y="885"/>
                </a:lnTo>
                <a:lnTo>
                  <a:pt x="959" y="131"/>
                </a:lnTo>
                <a:cubicBezTo>
                  <a:pt x="832" y="2"/>
                  <a:pt x="624" y="0"/>
                  <a:pt x="495" y="127"/>
                </a:cubicBezTo>
                <a:lnTo>
                  <a:pt x="145" y="473"/>
                </a:lnTo>
                <a:cubicBezTo>
                  <a:pt x="16" y="600"/>
                  <a:pt x="14" y="807"/>
                  <a:pt x="141" y="936"/>
                </a:cubicBezTo>
                <a:lnTo>
                  <a:pt x="885" y="1690"/>
                </a:lnTo>
                <a:lnTo>
                  <a:pt x="131" y="2434"/>
                </a:lnTo>
                <a:cubicBezTo>
                  <a:pt x="2" y="2561"/>
                  <a:pt x="0" y="2769"/>
                  <a:pt x="127" y="289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2" name="check_97186"/>
          <p:cNvSpPr>
            <a:spLocks noChangeAspect="1"/>
          </p:cNvSpPr>
          <p:nvPr/>
        </p:nvSpPr>
        <p:spPr bwMode="auto">
          <a:xfrm>
            <a:off x="6247903" y="2302998"/>
            <a:ext cx="793779" cy="629888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A564554-29D7-4581-90C1-E4F728931A6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动态商务工作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587;#383318;#17580;#4613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796;#393873;#39385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796;#393873;#39385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17401;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rgbClr val="C00000"/>
      </a:dk1>
      <a:lt1>
        <a:srgbClr val="404040"/>
      </a:lt1>
      <a:dk2>
        <a:srgbClr val="C00000"/>
      </a:dk2>
      <a:lt2>
        <a:srgbClr val="404040"/>
      </a:lt2>
      <a:accent1>
        <a:srgbClr val="080808"/>
      </a:accent1>
      <a:accent2>
        <a:srgbClr val="FFFFFF"/>
      </a:accent2>
      <a:accent3>
        <a:srgbClr val="080808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3tszc5f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 ">
  <a:themeElements>
    <a:clrScheme name="自定义 5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595959"/>
      </a:accent2>
      <a:accent3>
        <a:srgbClr val="C00000"/>
      </a:accent3>
      <a:accent4>
        <a:srgbClr val="59595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tszc5f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第一PPT，www.1ppt.com 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tszc5f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5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595959"/>
      </a:accent2>
      <a:accent3>
        <a:srgbClr val="C00000"/>
      </a:accent3>
      <a:accent4>
        <a:srgbClr val="59595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tszc5f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9230</TotalTime>
  <Words>887</Words>
  <Application>Microsoft Office PowerPoint</Application>
  <PresentationFormat>全屏显示(16:9)</PresentationFormat>
  <Paragraphs>187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 Unicode MS</vt:lpstr>
      <vt:lpstr>宋体</vt:lpstr>
      <vt:lpstr>微软雅黑</vt:lpstr>
      <vt:lpstr>Arial</vt:lpstr>
      <vt:lpstr>Brush Script Std</vt:lpstr>
      <vt:lpstr>Calibri</vt:lpstr>
      <vt:lpstr>第一PPT，www.1ppt.com</vt:lpstr>
      <vt:lpstr>第一PPT，www.1ppt.com </vt:lpstr>
      <vt:lpstr>第一PPT，www.1ppt.com  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红黑线条</dc:title>
  <dc:creator>第一PPT</dc:creator>
  <cp:keywords>www.1ppt.com</cp:keywords>
  <dc:description>www.1ppt.com</dc:description>
  <cp:lastModifiedBy>yrx</cp:lastModifiedBy>
  <cp:revision>1902</cp:revision>
  <dcterms:created xsi:type="dcterms:W3CDTF">2014-06-06T07:22:15Z</dcterms:created>
  <dcterms:modified xsi:type="dcterms:W3CDTF">2020-05-05T14:28:04Z</dcterms:modified>
</cp:coreProperties>
</file>