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9" r:id="rId5"/>
    <p:sldId id="282" r:id="rId6"/>
    <p:sldId id="259" r:id="rId7"/>
    <p:sldId id="273" r:id="rId8"/>
    <p:sldId id="272" r:id="rId9"/>
    <p:sldId id="262" r:id="rId10"/>
    <p:sldId id="266" r:id="rId11"/>
    <p:sldId id="278" r:id="rId12"/>
    <p:sldId id="260" r:id="rId13"/>
    <p:sldId id="283" r:id="rId14"/>
    <p:sldId id="284" r:id="rId15"/>
    <p:sldId id="285" r:id="rId16"/>
    <p:sldId id="261" r:id="rId17"/>
    <p:sldId id="286" r:id="rId18"/>
    <p:sldId id="287" r:id="rId19"/>
    <p:sldId id="288" r:id="rId20"/>
    <p:sldId id="289" r:id="rId21"/>
    <p:sldId id="263"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961"/>
    <a:srgbClr val="DB6A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4"/>
    <p:restoredTop sz="94711"/>
  </p:normalViewPr>
  <p:slideViewPr>
    <p:cSldViewPr snapToGrid="0" showGuides="1">
      <p:cViewPr>
        <p:scale>
          <a:sx n="33" d="100"/>
          <a:sy n="33" d="100"/>
        </p:scale>
        <p:origin x="180" y="9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B64AB-5208-44F3-A794-6B370D922D43}"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9566E-3EB3-4AEA-8B76-62CBC79A75F7}" type="slidenum">
              <a:rPr lang="zh-CN" altLang="en-US" smtClean="0"/>
              <a:t>‹#›</a:t>
            </a:fld>
            <a:endParaRPr lang="zh-CN" altLang="en-US"/>
          </a:p>
        </p:txBody>
      </p:sp>
    </p:spTree>
    <p:extLst>
      <p:ext uri="{BB962C8B-B14F-4D97-AF65-F5344CB8AC3E}">
        <p14:creationId xmlns:p14="http://schemas.microsoft.com/office/powerpoint/2010/main" val="260210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2.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a:t>
            </a:fld>
            <a:endParaRPr lang="zh-CN" altLang="en-US"/>
          </a:p>
        </p:txBody>
      </p:sp>
    </p:spTree>
    <p:extLst>
      <p:ext uri="{BB962C8B-B14F-4D97-AF65-F5344CB8AC3E}">
        <p14:creationId xmlns:p14="http://schemas.microsoft.com/office/powerpoint/2010/main" val="14005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10</a:t>
            </a:fld>
            <a:endParaRPr lang="zh-CN" altLang="en-US"/>
          </a:p>
        </p:txBody>
      </p:sp>
    </p:spTree>
    <p:extLst>
      <p:ext uri="{BB962C8B-B14F-4D97-AF65-F5344CB8AC3E}">
        <p14:creationId xmlns:p14="http://schemas.microsoft.com/office/powerpoint/2010/main" val="987470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11</a:t>
            </a:fld>
            <a:endParaRPr lang="zh-CN" altLang="en-US"/>
          </a:p>
        </p:txBody>
      </p:sp>
    </p:spTree>
    <p:extLst>
      <p:ext uri="{BB962C8B-B14F-4D97-AF65-F5344CB8AC3E}">
        <p14:creationId xmlns:p14="http://schemas.microsoft.com/office/powerpoint/2010/main" val="420327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smtClean="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1E9566E-3EB3-4AEA-8B76-62CBC79A75F7}" type="slidenum">
              <a:rPr lang="zh-CN" altLang="en-US" smtClean="0"/>
              <a:t>12</a:t>
            </a:fld>
            <a:endParaRPr lang="zh-CN" altLang="en-US"/>
          </a:p>
        </p:txBody>
      </p:sp>
    </p:spTree>
    <p:extLst>
      <p:ext uri="{BB962C8B-B14F-4D97-AF65-F5344CB8AC3E}">
        <p14:creationId xmlns:p14="http://schemas.microsoft.com/office/powerpoint/2010/main" val="40116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13</a:t>
            </a:fld>
            <a:endParaRPr lang="zh-CN" altLang="en-US"/>
          </a:p>
        </p:txBody>
      </p:sp>
    </p:spTree>
    <p:extLst>
      <p:ext uri="{BB962C8B-B14F-4D97-AF65-F5344CB8AC3E}">
        <p14:creationId xmlns:p14="http://schemas.microsoft.com/office/powerpoint/2010/main" val="295663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14</a:t>
            </a:fld>
            <a:endParaRPr lang="zh-CN" altLang="en-US"/>
          </a:p>
        </p:txBody>
      </p:sp>
    </p:spTree>
    <p:extLst>
      <p:ext uri="{BB962C8B-B14F-4D97-AF65-F5344CB8AC3E}">
        <p14:creationId xmlns:p14="http://schemas.microsoft.com/office/powerpoint/2010/main" val="60095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15</a:t>
            </a:fld>
            <a:endParaRPr lang="zh-CN" altLang="en-US"/>
          </a:p>
        </p:txBody>
      </p:sp>
    </p:spTree>
    <p:extLst>
      <p:ext uri="{BB962C8B-B14F-4D97-AF65-F5344CB8AC3E}">
        <p14:creationId xmlns:p14="http://schemas.microsoft.com/office/powerpoint/2010/main" val="530526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16</a:t>
            </a:fld>
            <a:endParaRPr lang="zh-CN" altLang="en-US"/>
          </a:p>
        </p:txBody>
      </p:sp>
    </p:spTree>
    <p:extLst>
      <p:ext uri="{BB962C8B-B14F-4D97-AF65-F5344CB8AC3E}">
        <p14:creationId xmlns:p14="http://schemas.microsoft.com/office/powerpoint/2010/main" val="18402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17</a:t>
            </a:fld>
            <a:endParaRPr lang="zh-CN" altLang="en-US"/>
          </a:p>
        </p:txBody>
      </p:sp>
    </p:spTree>
    <p:extLst>
      <p:ext uri="{BB962C8B-B14F-4D97-AF65-F5344CB8AC3E}">
        <p14:creationId xmlns:p14="http://schemas.microsoft.com/office/powerpoint/2010/main" val="226870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18</a:t>
            </a:fld>
            <a:endParaRPr lang="zh-CN" altLang="en-US"/>
          </a:p>
        </p:txBody>
      </p:sp>
    </p:spTree>
    <p:extLst>
      <p:ext uri="{BB962C8B-B14F-4D97-AF65-F5344CB8AC3E}">
        <p14:creationId xmlns:p14="http://schemas.microsoft.com/office/powerpoint/2010/main" val="122116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19</a:t>
            </a:fld>
            <a:endParaRPr lang="zh-CN" altLang="en-US"/>
          </a:p>
        </p:txBody>
      </p:sp>
    </p:spTree>
    <p:extLst>
      <p:ext uri="{BB962C8B-B14F-4D97-AF65-F5344CB8AC3E}">
        <p14:creationId xmlns:p14="http://schemas.microsoft.com/office/powerpoint/2010/main" val="281876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a:t>
            </a:fld>
            <a:endParaRPr lang="zh-CN" altLang="en-US"/>
          </a:p>
        </p:txBody>
      </p:sp>
    </p:spTree>
    <p:extLst>
      <p:ext uri="{BB962C8B-B14F-4D97-AF65-F5344CB8AC3E}">
        <p14:creationId xmlns:p14="http://schemas.microsoft.com/office/powerpoint/2010/main" val="3876731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20</a:t>
            </a:fld>
            <a:endParaRPr lang="zh-CN" altLang="en-US"/>
          </a:p>
        </p:txBody>
      </p:sp>
    </p:spTree>
    <p:extLst>
      <p:ext uri="{BB962C8B-B14F-4D97-AF65-F5344CB8AC3E}">
        <p14:creationId xmlns:p14="http://schemas.microsoft.com/office/powerpoint/2010/main" val="1480498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21</a:t>
            </a:fld>
            <a:endParaRPr lang="zh-CN" altLang="en-US"/>
          </a:p>
        </p:txBody>
      </p:sp>
    </p:spTree>
    <p:extLst>
      <p:ext uri="{BB962C8B-B14F-4D97-AF65-F5344CB8AC3E}">
        <p14:creationId xmlns:p14="http://schemas.microsoft.com/office/powerpoint/2010/main" val="389391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a:t>
            </a:fld>
            <a:endParaRPr lang="zh-CN" altLang="en-US"/>
          </a:p>
        </p:txBody>
      </p:sp>
    </p:spTree>
    <p:extLst>
      <p:ext uri="{BB962C8B-B14F-4D97-AF65-F5344CB8AC3E}">
        <p14:creationId xmlns:p14="http://schemas.microsoft.com/office/powerpoint/2010/main" val="408049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4</a:t>
            </a:fld>
            <a:endParaRPr lang="zh-CN" altLang="en-US"/>
          </a:p>
        </p:txBody>
      </p:sp>
    </p:spTree>
    <p:extLst>
      <p:ext uri="{BB962C8B-B14F-4D97-AF65-F5344CB8AC3E}">
        <p14:creationId xmlns:p14="http://schemas.microsoft.com/office/powerpoint/2010/main" val="138000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5</a:t>
            </a:fld>
            <a:endParaRPr lang="zh-CN" altLang="en-US"/>
          </a:p>
        </p:txBody>
      </p:sp>
    </p:spTree>
    <p:extLst>
      <p:ext uri="{BB962C8B-B14F-4D97-AF65-F5344CB8AC3E}">
        <p14:creationId xmlns:p14="http://schemas.microsoft.com/office/powerpoint/2010/main" val="395478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6</a:t>
            </a:fld>
            <a:endParaRPr lang="zh-CN" altLang="en-US"/>
          </a:p>
        </p:txBody>
      </p:sp>
    </p:spTree>
    <p:extLst>
      <p:ext uri="{BB962C8B-B14F-4D97-AF65-F5344CB8AC3E}">
        <p14:creationId xmlns:p14="http://schemas.microsoft.com/office/powerpoint/2010/main" val="310762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7</a:t>
            </a:fld>
            <a:endParaRPr lang="zh-CN" altLang="en-US"/>
          </a:p>
        </p:txBody>
      </p:sp>
    </p:spTree>
    <p:extLst>
      <p:ext uri="{BB962C8B-B14F-4D97-AF65-F5344CB8AC3E}">
        <p14:creationId xmlns:p14="http://schemas.microsoft.com/office/powerpoint/2010/main" val="191737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8</a:t>
            </a:fld>
            <a:endParaRPr lang="zh-CN" altLang="en-US"/>
          </a:p>
        </p:txBody>
      </p:sp>
    </p:spTree>
    <p:extLst>
      <p:ext uri="{BB962C8B-B14F-4D97-AF65-F5344CB8AC3E}">
        <p14:creationId xmlns:p14="http://schemas.microsoft.com/office/powerpoint/2010/main" val="221817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9</a:t>
            </a:fld>
            <a:endParaRPr lang="zh-CN" altLang="en-US"/>
          </a:p>
        </p:txBody>
      </p:sp>
    </p:spTree>
    <p:extLst>
      <p:ext uri="{BB962C8B-B14F-4D97-AF65-F5344CB8AC3E}">
        <p14:creationId xmlns:p14="http://schemas.microsoft.com/office/powerpoint/2010/main" val="12706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00952B0-9B27-45F2-8F67-98EA310CE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7911590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8EC5F-53C6-4F00-BF82-6D915830E9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6DB798-D87A-492B-A5D4-8C8C809B09D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F85A23-F63E-4201-A431-135717DE7931}"/>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480FAA31-A99B-45CF-A5AC-D32284839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DB2565-AF43-48B3-860A-DCEB73B223FF}"/>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39077526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FF4ACA-979F-4B8D-B693-80A52296058D}"/>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92B667-3BB7-45A9-BCAE-DBF572805A25}"/>
              </a:ext>
            </a:extLst>
          </p:cNvPr>
          <p:cNvSpPr>
            <a:spLocks noGrp="1"/>
          </p:cNvSpPr>
          <p:nvPr>
            <p:ph type="body" orient="vert" idx="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F6C42B-7D43-40F9-BE68-94E18DC90F1A}"/>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A7CF9CA7-CA4C-435E-8C4B-E0F83BC62F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EB8BDB-CB9C-4839-8436-CB04EF4F1F11}"/>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34606186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D696A-F822-4976-84B7-9E883746ED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8B2771-2B47-4054-893A-CDB2198151E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595105-CB24-456E-A4BB-3F6EBAAFD7AA}"/>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0F27BCAC-6C28-40FA-8FE3-ABD199711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B96AD-98AF-46D9-BC02-8BB29E546A22}"/>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25745928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57E08-AD69-4425-8DCE-F34EB4295720}"/>
              </a:ext>
            </a:extLst>
          </p:cNvPr>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432B16-0B77-4AC1-8744-6AE3D3D00274}"/>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7D5485-8E65-46CC-8EDF-F04A0C8A1BD0}"/>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AD54A10C-FD9D-454C-A0CB-3FD832215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133AD7-8727-4D54-BD59-83E67884BBFE}"/>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793546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54186-83B5-47B3-BB81-8A4DFD611B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424B25-9E5D-4AA9-9AA4-8813CBDDB47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5DE8C4-FDFD-4780-8062-4EB9E2DC612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6FBB676-BA37-4FC2-B4CF-A382CF4BC833}"/>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047E23D2-9D2C-4854-AAF5-73671C4BFA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D98989-DF32-4F6A-8B2E-7B51CF422225}"/>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23229029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F6D8C-E05B-49A7-A0D0-274F21D42259}"/>
              </a:ext>
            </a:extLst>
          </p:cNvPr>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FC44A3-0F08-4D1E-9217-9B5521B9FBC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BBF8B42-4D41-40CA-80F8-B3DE8455277D}"/>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F154354-3F8F-40F4-9B31-1B3CAFC5783E}"/>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D1A423-9A5F-4C90-AC78-9C94BC26AEFB}"/>
              </a:ext>
            </a:extLst>
          </p:cNvPr>
          <p:cNvSpPr>
            <a:spLocks noGrp="1"/>
          </p:cNvSpPr>
          <p:nvPr>
            <p:ph sz="quarter" idx="4"/>
          </p:nvPr>
        </p:nvSpPr>
        <p:spPr>
          <a:xfrm>
            <a:off x="6172202"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65E8FA-402F-490A-88E6-B76AE7B6E0C7}"/>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8" name="页脚占位符 7">
            <a:extLst>
              <a:ext uri="{FF2B5EF4-FFF2-40B4-BE49-F238E27FC236}">
                <a16:creationId xmlns:a16="http://schemas.microsoft.com/office/drawing/2014/main" id="{91CC4894-D286-40B2-8984-9078EF4222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D685A8-BB79-4BF3-91E2-21DCA6864237}"/>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
        <p:nvSpPr>
          <p:cNvPr id="11" name="矩形 10"/>
          <p:cNvSpPr/>
          <p:nvPr userDrawn="1"/>
        </p:nvSpPr>
        <p:spPr>
          <a:xfrm>
            <a:off x="9016379" y="6430011"/>
            <a:ext cx="775136" cy="230832"/>
          </a:xfrm>
          <a:prstGeom prst="rect">
            <a:avLst/>
          </a:prstGeom>
        </p:spPr>
        <p:txBody>
          <a:bodyPr wrap="square">
            <a:spAutoFit/>
          </a:bodyPr>
          <a:lstStyle/>
          <a:p>
            <a:r>
              <a:rPr lang="en-US" altLang="zh-CN" sz="100" dirty="0">
                <a:solidFill>
                  <a:srgbClr val="F2C961"/>
                </a:solidFill>
                <a:latin typeface="Calibri"/>
                <a:ea typeface="宋体"/>
              </a:rPr>
              <a:t>PPT</a:t>
            </a:r>
            <a:r>
              <a:rPr lang="zh-CN" altLang="en-US" sz="100" dirty="0">
                <a:solidFill>
                  <a:srgbClr val="F2C961"/>
                </a:solidFill>
                <a:latin typeface="Calibri"/>
                <a:ea typeface="宋体"/>
              </a:rPr>
              <a:t>模板下载：</a:t>
            </a:r>
            <a:r>
              <a:rPr lang="en-US" altLang="zh-CN" sz="100" dirty="0">
                <a:solidFill>
                  <a:srgbClr val="F2C961"/>
                </a:solidFill>
                <a:latin typeface="Calibri"/>
                <a:ea typeface="宋体"/>
              </a:rPr>
              <a:t>www.1ppt.com/moban/          </a:t>
            </a:r>
            <a:r>
              <a:rPr lang="zh-CN" altLang="en-US" sz="100" dirty="0">
                <a:solidFill>
                  <a:srgbClr val="F2C961"/>
                </a:solidFill>
                <a:latin typeface="Calibri"/>
                <a:ea typeface="宋体"/>
              </a:rPr>
              <a:t>行业</a:t>
            </a:r>
            <a:r>
              <a:rPr lang="en-US" altLang="zh-CN" sz="100" dirty="0">
                <a:solidFill>
                  <a:srgbClr val="F2C961"/>
                </a:solidFill>
                <a:latin typeface="Calibri"/>
                <a:ea typeface="宋体"/>
              </a:rPr>
              <a:t>PPT</a:t>
            </a:r>
            <a:r>
              <a:rPr lang="zh-CN" altLang="en-US" sz="100" dirty="0">
                <a:solidFill>
                  <a:srgbClr val="F2C961"/>
                </a:solidFill>
                <a:latin typeface="Calibri"/>
                <a:ea typeface="宋体"/>
              </a:rPr>
              <a:t>模板：</a:t>
            </a:r>
            <a:r>
              <a:rPr lang="en-US" altLang="zh-CN" sz="100" dirty="0">
                <a:solidFill>
                  <a:srgbClr val="F2C961"/>
                </a:solidFill>
                <a:latin typeface="Calibri"/>
                <a:ea typeface="宋体"/>
              </a:rPr>
              <a:t>www.1ppt.com/hangye/ </a:t>
            </a:r>
          </a:p>
          <a:p>
            <a:r>
              <a:rPr lang="zh-CN" altLang="en-US" sz="100" dirty="0">
                <a:solidFill>
                  <a:srgbClr val="F2C961"/>
                </a:solidFill>
                <a:latin typeface="Calibri"/>
                <a:ea typeface="宋体"/>
              </a:rPr>
              <a:t>节日</a:t>
            </a:r>
            <a:r>
              <a:rPr lang="en-US" altLang="zh-CN" sz="100" dirty="0">
                <a:solidFill>
                  <a:srgbClr val="F2C961"/>
                </a:solidFill>
                <a:latin typeface="Calibri"/>
                <a:ea typeface="宋体"/>
              </a:rPr>
              <a:t>PPT</a:t>
            </a:r>
            <a:r>
              <a:rPr lang="zh-CN" altLang="en-US" sz="100" dirty="0">
                <a:solidFill>
                  <a:srgbClr val="F2C961"/>
                </a:solidFill>
                <a:latin typeface="Calibri"/>
                <a:ea typeface="宋体"/>
              </a:rPr>
              <a:t>模板：</a:t>
            </a:r>
            <a:r>
              <a:rPr lang="en-US" altLang="zh-CN" sz="100" dirty="0">
                <a:solidFill>
                  <a:srgbClr val="F2C961"/>
                </a:solidFill>
                <a:latin typeface="Calibri"/>
                <a:ea typeface="宋体"/>
              </a:rPr>
              <a:t>www.1ppt.com/jieri/          PPT</a:t>
            </a:r>
            <a:r>
              <a:rPr lang="zh-CN" altLang="en-US" sz="100" dirty="0">
                <a:solidFill>
                  <a:srgbClr val="F2C961"/>
                </a:solidFill>
                <a:latin typeface="Calibri"/>
                <a:ea typeface="宋体"/>
              </a:rPr>
              <a:t>素材：</a:t>
            </a:r>
            <a:r>
              <a:rPr lang="en-US" altLang="zh-CN" sz="100" dirty="0">
                <a:solidFill>
                  <a:srgbClr val="F2C961"/>
                </a:solidFill>
                <a:latin typeface="Calibri"/>
                <a:ea typeface="宋体"/>
              </a:rPr>
              <a:t>www.1ppt.com/sucai/</a:t>
            </a:r>
          </a:p>
          <a:p>
            <a:r>
              <a:rPr lang="en-US" altLang="zh-CN" sz="100" dirty="0">
                <a:solidFill>
                  <a:srgbClr val="F2C961"/>
                </a:solidFill>
                <a:latin typeface="Calibri"/>
                <a:ea typeface="宋体"/>
              </a:rPr>
              <a:t>PPT</a:t>
            </a:r>
            <a:r>
              <a:rPr lang="zh-CN" altLang="en-US" sz="100" dirty="0">
                <a:solidFill>
                  <a:srgbClr val="F2C961"/>
                </a:solidFill>
                <a:latin typeface="Calibri"/>
                <a:ea typeface="宋体"/>
              </a:rPr>
              <a:t>背景图片：</a:t>
            </a:r>
            <a:r>
              <a:rPr lang="en-US" altLang="zh-CN" sz="100" dirty="0">
                <a:solidFill>
                  <a:srgbClr val="F2C961"/>
                </a:solidFill>
                <a:latin typeface="Calibri"/>
                <a:ea typeface="宋体"/>
              </a:rPr>
              <a:t>www.1ppt.com/beijing/        PPT</a:t>
            </a:r>
            <a:r>
              <a:rPr lang="zh-CN" altLang="en-US" sz="100" dirty="0">
                <a:solidFill>
                  <a:srgbClr val="F2C961"/>
                </a:solidFill>
                <a:latin typeface="Calibri"/>
                <a:ea typeface="宋体"/>
              </a:rPr>
              <a:t>图表：</a:t>
            </a:r>
            <a:r>
              <a:rPr lang="en-US" altLang="zh-CN" sz="100" dirty="0">
                <a:solidFill>
                  <a:srgbClr val="F2C961"/>
                </a:solidFill>
                <a:latin typeface="Calibri"/>
                <a:ea typeface="宋体"/>
              </a:rPr>
              <a:t>www.1ppt.com/tubiao/      </a:t>
            </a:r>
          </a:p>
          <a:p>
            <a:r>
              <a:rPr lang="zh-CN" altLang="en-US" sz="100" dirty="0">
                <a:solidFill>
                  <a:srgbClr val="F2C961"/>
                </a:solidFill>
                <a:latin typeface="Calibri"/>
                <a:ea typeface="宋体"/>
              </a:rPr>
              <a:t>精美</a:t>
            </a:r>
            <a:r>
              <a:rPr lang="en-US" altLang="zh-CN" sz="100" dirty="0">
                <a:solidFill>
                  <a:srgbClr val="F2C961"/>
                </a:solidFill>
                <a:latin typeface="Calibri"/>
                <a:ea typeface="宋体"/>
              </a:rPr>
              <a:t>PPT</a:t>
            </a:r>
            <a:r>
              <a:rPr lang="zh-CN" altLang="en-US" sz="100" dirty="0">
                <a:solidFill>
                  <a:srgbClr val="F2C961"/>
                </a:solidFill>
                <a:latin typeface="Calibri"/>
                <a:ea typeface="宋体"/>
              </a:rPr>
              <a:t>下载：</a:t>
            </a:r>
            <a:r>
              <a:rPr lang="en-US" altLang="zh-CN" sz="100" dirty="0">
                <a:solidFill>
                  <a:srgbClr val="F2C961"/>
                </a:solidFill>
                <a:latin typeface="Calibri"/>
                <a:ea typeface="宋体"/>
              </a:rPr>
              <a:t>www.1ppt.com/xiazai/         PPT</a:t>
            </a:r>
            <a:r>
              <a:rPr lang="zh-CN" altLang="en-US" sz="100" dirty="0">
                <a:solidFill>
                  <a:srgbClr val="F2C961"/>
                </a:solidFill>
                <a:latin typeface="Calibri"/>
                <a:ea typeface="宋体"/>
              </a:rPr>
              <a:t>教程： </a:t>
            </a:r>
            <a:r>
              <a:rPr lang="en-US" altLang="zh-CN" sz="100" dirty="0">
                <a:solidFill>
                  <a:srgbClr val="F2C961"/>
                </a:solidFill>
                <a:latin typeface="Calibri"/>
                <a:ea typeface="宋体"/>
              </a:rPr>
              <a:t>www.1ppt.com/powerpoint/      </a:t>
            </a:r>
          </a:p>
          <a:p>
            <a:r>
              <a:rPr lang="en-US" altLang="zh-CN" sz="100" dirty="0">
                <a:solidFill>
                  <a:srgbClr val="F2C961"/>
                </a:solidFill>
                <a:latin typeface="Calibri"/>
                <a:ea typeface="宋体"/>
              </a:rPr>
              <a:t>PPT</a:t>
            </a:r>
            <a:r>
              <a:rPr lang="zh-CN" altLang="en-US" sz="100" dirty="0">
                <a:solidFill>
                  <a:srgbClr val="F2C961"/>
                </a:solidFill>
                <a:latin typeface="Calibri"/>
                <a:ea typeface="宋体"/>
              </a:rPr>
              <a:t>课件：</a:t>
            </a:r>
            <a:r>
              <a:rPr lang="en-US" altLang="zh-CN" sz="100" dirty="0">
                <a:solidFill>
                  <a:srgbClr val="F2C961"/>
                </a:solidFill>
                <a:latin typeface="Calibri"/>
                <a:ea typeface="宋体"/>
              </a:rPr>
              <a:t>www.1ppt.com/kejian/             </a:t>
            </a:r>
            <a:r>
              <a:rPr lang="zh-CN" altLang="en-US" sz="100" dirty="0">
                <a:solidFill>
                  <a:srgbClr val="F2C961"/>
                </a:solidFill>
                <a:latin typeface="Calibri"/>
                <a:ea typeface="宋体"/>
              </a:rPr>
              <a:t>字体下载：</a:t>
            </a:r>
            <a:r>
              <a:rPr lang="en-US" altLang="zh-CN" sz="100" dirty="0">
                <a:solidFill>
                  <a:srgbClr val="F2C961"/>
                </a:solidFill>
                <a:latin typeface="Calibri"/>
                <a:ea typeface="宋体"/>
              </a:rPr>
              <a:t>www.1ppt.com/ziti/</a:t>
            </a:r>
          </a:p>
          <a:p>
            <a:r>
              <a:rPr lang="zh-CN" altLang="en-US" sz="100" dirty="0">
                <a:solidFill>
                  <a:srgbClr val="F2C961"/>
                </a:solidFill>
                <a:latin typeface="Calibri"/>
                <a:ea typeface="宋体"/>
              </a:rPr>
              <a:t>工作总结</a:t>
            </a:r>
            <a:r>
              <a:rPr lang="en-US" altLang="zh-CN" sz="100" dirty="0">
                <a:solidFill>
                  <a:srgbClr val="F2C961"/>
                </a:solidFill>
                <a:latin typeface="Calibri"/>
                <a:ea typeface="宋体"/>
              </a:rPr>
              <a:t>PPT</a:t>
            </a:r>
            <a:r>
              <a:rPr lang="zh-CN" altLang="en-US" sz="100" dirty="0">
                <a:solidFill>
                  <a:srgbClr val="F2C961"/>
                </a:solidFill>
                <a:latin typeface="Calibri"/>
                <a:ea typeface="宋体"/>
              </a:rPr>
              <a:t>：</a:t>
            </a:r>
            <a:r>
              <a:rPr lang="en-US" altLang="zh-CN" sz="100" dirty="0">
                <a:solidFill>
                  <a:srgbClr val="F2C961"/>
                </a:solidFill>
                <a:latin typeface="Calibri"/>
                <a:ea typeface="宋体"/>
              </a:rPr>
              <a:t>www.1ppt.com/xiazai/zongjie/ </a:t>
            </a:r>
            <a:r>
              <a:rPr lang="zh-CN" altLang="en-US" sz="100" dirty="0">
                <a:solidFill>
                  <a:srgbClr val="F2C961"/>
                </a:solidFill>
                <a:latin typeface="Calibri"/>
                <a:ea typeface="宋体"/>
              </a:rPr>
              <a:t>工作计划：</a:t>
            </a:r>
            <a:r>
              <a:rPr lang="en-US" altLang="zh-CN" sz="100" dirty="0">
                <a:solidFill>
                  <a:srgbClr val="F2C961"/>
                </a:solidFill>
                <a:latin typeface="Calibri"/>
                <a:ea typeface="宋体"/>
              </a:rPr>
              <a:t>www.1ppt.com/xiazai/jihua/</a:t>
            </a:r>
          </a:p>
          <a:p>
            <a:r>
              <a:rPr lang="zh-CN" altLang="en-US" sz="100" dirty="0">
                <a:solidFill>
                  <a:srgbClr val="F2C961"/>
                </a:solidFill>
                <a:latin typeface="Calibri"/>
                <a:ea typeface="宋体"/>
              </a:rPr>
              <a:t>商务</a:t>
            </a:r>
            <a:r>
              <a:rPr lang="en-US" altLang="zh-CN" sz="100" dirty="0">
                <a:solidFill>
                  <a:srgbClr val="F2C961"/>
                </a:solidFill>
                <a:latin typeface="Calibri"/>
                <a:ea typeface="宋体"/>
              </a:rPr>
              <a:t>PPT</a:t>
            </a:r>
            <a:r>
              <a:rPr lang="zh-CN" altLang="en-US" sz="100" dirty="0">
                <a:solidFill>
                  <a:srgbClr val="F2C961"/>
                </a:solidFill>
                <a:latin typeface="Calibri"/>
                <a:ea typeface="宋体"/>
              </a:rPr>
              <a:t>模板：</a:t>
            </a:r>
            <a:r>
              <a:rPr lang="en-US" altLang="zh-CN" sz="100" dirty="0">
                <a:solidFill>
                  <a:srgbClr val="F2C961"/>
                </a:solidFill>
                <a:latin typeface="Calibri"/>
                <a:ea typeface="宋体"/>
              </a:rPr>
              <a:t>www.1ppt.com/moban/shangwu/  </a:t>
            </a:r>
            <a:r>
              <a:rPr lang="zh-CN" altLang="en-US" sz="100" dirty="0">
                <a:solidFill>
                  <a:srgbClr val="F2C961"/>
                </a:solidFill>
                <a:latin typeface="Calibri"/>
                <a:ea typeface="宋体"/>
              </a:rPr>
              <a:t>个人简历</a:t>
            </a:r>
            <a:r>
              <a:rPr lang="en-US" altLang="zh-CN" sz="100" dirty="0">
                <a:solidFill>
                  <a:srgbClr val="F2C961"/>
                </a:solidFill>
                <a:latin typeface="Calibri"/>
                <a:ea typeface="宋体"/>
              </a:rPr>
              <a:t>PPT</a:t>
            </a:r>
            <a:r>
              <a:rPr lang="zh-CN" altLang="en-US" sz="100" dirty="0">
                <a:solidFill>
                  <a:srgbClr val="F2C961"/>
                </a:solidFill>
                <a:latin typeface="Calibri"/>
                <a:ea typeface="宋体"/>
              </a:rPr>
              <a:t>：</a:t>
            </a:r>
            <a:r>
              <a:rPr lang="en-US" altLang="zh-CN" sz="100" dirty="0">
                <a:solidFill>
                  <a:srgbClr val="F2C961"/>
                </a:solidFill>
                <a:latin typeface="Calibri"/>
                <a:ea typeface="宋体"/>
              </a:rPr>
              <a:t>www.1ppt.com/xiazai/jianli/  </a:t>
            </a:r>
          </a:p>
          <a:p>
            <a:r>
              <a:rPr lang="zh-CN" altLang="en-US" sz="100" dirty="0">
                <a:solidFill>
                  <a:srgbClr val="F2C961"/>
                </a:solidFill>
                <a:latin typeface="Calibri"/>
                <a:ea typeface="宋体"/>
              </a:rPr>
              <a:t>毕业答辩</a:t>
            </a:r>
            <a:r>
              <a:rPr lang="en-US" altLang="zh-CN" sz="100" dirty="0">
                <a:solidFill>
                  <a:srgbClr val="F2C961"/>
                </a:solidFill>
                <a:latin typeface="Calibri"/>
                <a:ea typeface="宋体"/>
              </a:rPr>
              <a:t>PPT</a:t>
            </a:r>
            <a:r>
              <a:rPr lang="zh-CN" altLang="en-US" sz="100" dirty="0">
                <a:solidFill>
                  <a:srgbClr val="F2C961"/>
                </a:solidFill>
                <a:latin typeface="Calibri"/>
                <a:ea typeface="宋体"/>
              </a:rPr>
              <a:t>：</a:t>
            </a:r>
            <a:r>
              <a:rPr lang="en-US" altLang="zh-CN" sz="100" dirty="0">
                <a:solidFill>
                  <a:srgbClr val="F2C961"/>
                </a:solidFill>
                <a:latin typeface="Calibri"/>
                <a:ea typeface="宋体"/>
              </a:rPr>
              <a:t>www.1ppt.com/xiazai/dabian/  </a:t>
            </a:r>
            <a:r>
              <a:rPr lang="zh-CN" altLang="en-US" sz="100" dirty="0">
                <a:solidFill>
                  <a:srgbClr val="F2C961"/>
                </a:solidFill>
                <a:latin typeface="Calibri"/>
                <a:ea typeface="宋体"/>
              </a:rPr>
              <a:t>工作汇报</a:t>
            </a:r>
            <a:r>
              <a:rPr lang="en-US" altLang="zh-CN" sz="100" dirty="0">
                <a:solidFill>
                  <a:srgbClr val="F2C961"/>
                </a:solidFill>
                <a:latin typeface="Calibri"/>
                <a:ea typeface="宋体"/>
              </a:rPr>
              <a:t>PPT</a:t>
            </a:r>
            <a:r>
              <a:rPr lang="zh-CN" altLang="en-US" sz="100" dirty="0">
                <a:solidFill>
                  <a:srgbClr val="F2C961"/>
                </a:solidFill>
                <a:latin typeface="Calibri"/>
                <a:ea typeface="宋体"/>
              </a:rPr>
              <a:t>：</a:t>
            </a:r>
            <a:r>
              <a:rPr lang="en-US" altLang="zh-CN" sz="100" dirty="0">
                <a:solidFill>
                  <a:srgbClr val="F2C961"/>
                </a:solidFill>
                <a:latin typeface="Calibri"/>
                <a:ea typeface="宋体"/>
              </a:rPr>
              <a:t>www.1ppt.com/xiazai/huibao/    </a:t>
            </a:r>
          </a:p>
          <a:p>
            <a:r>
              <a:rPr lang="en-US" altLang="zh-CN" sz="100" dirty="0">
                <a:solidFill>
                  <a:srgbClr val="F2C961"/>
                </a:solidFill>
                <a:latin typeface="Calibri"/>
                <a:ea typeface="宋体"/>
              </a:rPr>
              <a:t> </a:t>
            </a:r>
          </a:p>
        </p:txBody>
      </p:sp>
    </p:spTree>
    <p:extLst>
      <p:ext uri="{BB962C8B-B14F-4D97-AF65-F5344CB8AC3E}">
        <p14:creationId xmlns:p14="http://schemas.microsoft.com/office/powerpoint/2010/main" val="21495042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98D34-6E62-45AC-A3BF-A5FB59145C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2D9D76-B97C-4677-93D2-2781EEB823D6}"/>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4" name="页脚占位符 3">
            <a:extLst>
              <a:ext uri="{FF2B5EF4-FFF2-40B4-BE49-F238E27FC236}">
                <a16:creationId xmlns:a16="http://schemas.microsoft.com/office/drawing/2014/main" id="{0CF3FA14-BC51-4DAC-9376-FF54AAFAD7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BCCA62-A420-4166-87E1-F00B1CB98B87}"/>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23058041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FF1BB5-F866-489A-A51C-35FAD7185F91}"/>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3" name="页脚占位符 2">
            <a:extLst>
              <a:ext uri="{FF2B5EF4-FFF2-40B4-BE49-F238E27FC236}">
                <a16:creationId xmlns:a16="http://schemas.microsoft.com/office/drawing/2014/main" id="{FEE000DE-8FB9-4086-B49D-90E93D5222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79E0DB-6E60-4FC3-B715-3671B54A606B}"/>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14357732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0D0A1-ECEF-4AC4-91EB-AA054C293A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8BE7FF-7FD4-4643-B02A-2DFDA225C53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B8D322-03D2-4E88-BABB-EC720790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FF470-9DC2-492B-B15D-E42584419DFD}"/>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8C36E552-950E-47F1-808D-FA58804A85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D49B63-0FBD-4AD0-A715-9EE123EDC521}"/>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20855192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F698C-B7D4-47FD-B38C-28D5975847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695514-3403-408E-853E-EA1A34F37707}"/>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0610D1-6C4A-46F8-B7AF-D07EDE725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CA35B1-CA24-42A2-A360-CDC46E041C35}"/>
              </a:ext>
            </a:extLst>
          </p:cNvPr>
          <p:cNvSpPr>
            <a:spLocks noGrp="1"/>
          </p:cNvSpPr>
          <p:nvPr>
            <p:ph type="dt" sz="half" idx="10"/>
          </p:nvPr>
        </p:nvSpPr>
        <p:spPr/>
        <p:txBody>
          <a:bodyPr/>
          <a:lstStyle/>
          <a:p>
            <a:fld id="{F116D842-6E3D-4B16-B856-6719176D3572}"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7A9F3F7D-3315-42E3-B5B7-32B5AAB656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AC9420-42A3-4808-ACE9-B5D17F81F1B8}"/>
              </a:ext>
            </a:extLst>
          </p:cNvPr>
          <p:cNvSpPr>
            <a:spLocks noGrp="1"/>
          </p:cNvSpPr>
          <p:nvPr>
            <p:ph type="sldNum" sz="quarter" idx="12"/>
          </p:nvPr>
        </p:nvSpPr>
        <p:spPr/>
        <p:txBody>
          <a:body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28477982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E62310-5770-496D-8E00-9780B3FA26A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F51928-1240-4EF3-86F9-7873D4663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80ED4F-BE5F-43FF-B560-257AAEB1F06C}"/>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6D842-6E3D-4B16-B856-6719176D3572}"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0689919C-1791-4800-B328-2ADAB3FC96DD}"/>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05533-1188-41B9-AC83-96C8AFDEC63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3B34-F3FF-42F2-8F2E-76F03BD1A3E1}" type="slidenum">
              <a:rPr lang="zh-CN" altLang="en-US" smtClean="0"/>
              <a:t>‹#›</a:t>
            </a:fld>
            <a:endParaRPr lang="zh-CN" altLang="en-US"/>
          </a:p>
        </p:txBody>
      </p:sp>
    </p:spTree>
    <p:extLst>
      <p:ext uri="{BB962C8B-B14F-4D97-AF65-F5344CB8AC3E}">
        <p14:creationId xmlns:p14="http://schemas.microsoft.com/office/powerpoint/2010/main" val="77454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i.blcu.edu.cn/stica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804833A6-B3F4-4627-A985-DFA5624E5A8E}"/>
              </a:ext>
            </a:extLst>
          </p:cNvPr>
          <p:cNvCxnSpPr/>
          <p:nvPr/>
        </p:nvCxnSpPr>
        <p:spPr>
          <a:xfrm flipH="1">
            <a:off x="781049" y="4000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0376B7D-E385-4682-A823-438C7BDA106C}"/>
              </a:ext>
            </a:extLst>
          </p:cNvPr>
          <p:cNvCxnSpPr/>
          <p:nvPr/>
        </p:nvCxnSpPr>
        <p:spPr>
          <a:xfrm flipH="1">
            <a:off x="552449" y="54483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0A3E1E0-02E8-49E4-BE0A-F26DEC7C2DDF}"/>
              </a:ext>
            </a:extLst>
          </p:cNvPr>
          <p:cNvCxnSpPr/>
          <p:nvPr/>
        </p:nvCxnSpPr>
        <p:spPr>
          <a:xfrm flipH="1">
            <a:off x="7439025" y="-3810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E0F5B14-D8C4-4682-89A0-E8BFD22A82BC}"/>
              </a:ext>
            </a:extLst>
          </p:cNvPr>
          <p:cNvCxnSpPr/>
          <p:nvPr/>
        </p:nvCxnSpPr>
        <p:spPr>
          <a:xfrm flipH="1">
            <a:off x="11801476" y="14763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A8EBBD6-B579-4C96-958E-F07F8B833004}"/>
              </a:ext>
            </a:extLst>
          </p:cNvPr>
          <p:cNvCxnSpPr/>
          <p:nvPr/>
        </p:nvCxnSpPr>
        <p:spPr>
          <a:xfrm flipH="1">
            <a:off x="7829549" y="62293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92D49F0-0B65-458A-A4B4-2C0260BF4F29}"/>
              </a:ext>
            </a:extLst>
          </p:cNvPr>
          <p:cNvCxnSpPr/>
          <p:nvPr/>
        </p:nvCxnSpPr>
        <p:spPr>
          <a:xfrm flipH="1">
            <a:off x="3619501" y="50577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等腰三角形 13">
            <a:extLst>
              <a:ext uri="{FF2B5EF4-FFF2-40B4-BE49-F238E27FC236}">
                <a16:creationId xmlns:a16="http://schemas.microsoft.com/office/drawing/2014/main" id="{DD31C4D0-6FFF-4CFA-A2E5-E68420820498}"/>
              </a:ext>
            </a:extLst>
          </p:cNvPr>
          <p:cNvSpPr/>
          <p:nvPr/>
        </p:nvSpPr>
        <p:spPr>
          <a:xfrm rot="19070171">
            <a:off x="220983" y="3409949"/>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6D9A0DA0-11FE-4227-82D0-99AC160F259C}"/>
              </a:ext>
            </a:extLst>
          </p:cNvPr>
          <p:cNvSpPr/>
          <p:nvPr/>
        </p:nvSpPr>
        <p:spPr>
          <a:xfrm rot="17671757">
            <a:off x="10641974" y="158084"/>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a:extLst>
              <a:ext uri="{FF2B5EF4-FFF2-40B4-BE49-F238E27FC236}">
                <a16:creationId xmlns:a16="http://schemas.microsoft.com/office/drawing/2014/main" id="{F289743F-4849-428E-B81C-FDEB95A200DC}"/>
              </a:ext>
            </a:extLst>
          </p:cNvPr>
          <p:cNvSpPr/>
          <p:nvPr/>
        </p:nvSpPr>
        <p:spPr>
          <a:xfrm rot="17671757">
            <a:off x="6508125" y="5590090"/>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8688719B-39F8-48D0-8560-7F63E072B478}"/>
              </a:ext>
            </a:extLst>
          </p:cNvPr>
          <p:cNvSpPr/>
          <p:nvPr/>
        </p:nvSpPr>
        <p:spPr>
          <a:xfrm>
            <a:off x="3200400" y="215232"/>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6C15EA44-4AA4-437E-B5B4-465661AE3790}"/>
              </a:ext>
            </a:extLst>
          </p:cNvPr>
          <p:cNvSpPr/>
          <p:nvPr/>
        </p:nvSpPr>
        <p:spPr>
          <a:xfrm>
            <a:off x="10973444" y="5875838"/>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a:extLst>
              <a:ext uri="{FF2B5EF4-FFF2-40B4-BE49-F238E27FC236}">
                <a16:creationId xmlns:a16="http://schemas.microsoft.com/office/drawing/2014/main" id="{EC782994-4253-49AA-BC5D-0785845F3B55}"/>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5" name="椭圆 24">
            <a:extLst>
              <a:ext uri="{FF2B5EF4-FFF2-40B4-BE49-F238E27FC236}">
                <a16:creationId xmlns:a16="http://schemas.microsoft.com/office/drawing/2014/main" id="{7204AE0D-D61C-4CE2-BB03-7AC4EF4855CE}"/>
              </a:ext>
            </a:extLst>
          </p:cNvPr>
          <p:cNvSpPr/>
          <p:nvPr/>
        </p:nvSpPr>
        <p:spPr>
          <a:xfrm>
            <a:off x="24003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7" name="椭圆 26">
            <a:extLst>
              <a:ext uri="{FF2B5EF4-FFF2-40B4-BE49-F238E27FC236}">
                <a16:creationId xmlns:a16="http://schemas.microsoft.com/office/drawing/2014/main" id="{E8489CA2-68D0-4E3C-B0AA-45CE3263F48D}"/>
              </a:ext>
            </a:extLst>
          </p:cNvPr>
          <p:cNvSpPr/>
          <p:nvPr/>
        </p:nvSpPr>
        <p:spPr>
          <a:xfrm>
            <a:off x="95631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连接符 29">
            <a:extLst>
              <a:ext uri="{FF2B5EF4-FFF2-40B4-BE49-F238E27FC236}">
                <a16:creationId xmlns:a16="http://schemas.microsoft.com/office/drawing/2014/main" id="{5F0F40F7-374D-45AF-87C8-D3E4C9D57F15}"/>
              </a:ext>
            </a:extLst>
          </p:cNvPr>
          <p:cNvCxnSpPr>
            <a:cxnSpLocks/>
          </p:cNvCxnSpPr>
          <p:nvPr/>
        </p:nvCxnSpPr>
        <p:spPr>
          <a:xfrm flipV="1">
            <a:off x="2514600" y="1"/>
            <a:ext cx="0" cy="8945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08FFA2-1E68-4CA5-A6F3-5FCFDA04DC63}"/>
              </a:ext>
            </a:extLst>
          </p:cNvPr>
          <p:cNvCxnSpPr>
            <a:cxnSpLocks/>
          </p:cNvCxnSpPr>
          <p:nvPr/>
        </p:nvCxnSpPr>
        <p:spPr>
          <a:xfrm flipV="1">
            <a:off x="9677400" y="1"/>
            <a:ext cx="0" cy="8945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432458B9-ECC2-4B0B-BD7C-06B2A5B3F14F}"/>
              </a:ext>
            </a:extLst>
          </p:cNvPr>
          <p:cNvSpPr txBox="1"/>
          <p:nvPr/>
        </p:nvSpPr>
        <p:spPr>
          <a:xfrm>
            <a:off x="2200278" y="3190786"/>
            <a:ext cx="7791449" cy="1107996"/>
          </a:xfrm>
          <a:prstGeom prst="rect">
            <a:avLst/>
          </a:prstGeom>
          <a:noFill/>
        </p:spPr>
        <p:txBody>
          <a:bodyPr wrap="square" rtlCol="0">
            <a:spAutoFit/>
          </a:bodyPr>
          <a:lstStyle/>
          <a:p>
            <a:pPr algn="ctr"/>
            <a:r>
              <a:rPr lang="en-US" altLang="zh-CN" sz="6600" dirty="0" smtClean="0">
                <a:solidFill>
                  <a:srgbClr val="DB6A51"/>
                </a:solidFill>
                <a:effectLst>
                  <a:innerShdw blurRad="63500" dist="50800" dir="13500000">
                    <a:prstClr val="black">
                      <a:alpha val="50000"/>
                    </a:prstClr>
                  </a:innerShdw>
                </a:effectLst>
                <a:latin typeface="汉仪大黑简" panose="02010609000101010101" pitchFamily="49" charset="-122"/>
                <a:ea typeface="汉仪大黑简" panose="02010609000101010101" pitchFamily="49" charset="-122"/>
                <a:cs typeface="+mn-ea"/>
                <a:sym typeface="+mn-lt"/>
              </a:rPr>
              <a:t>Project Report</a:t>
            </a:r>
            <a:endParaRPr lang="zh-CN" altLang="en-US" sz="6600" dirty="0">
              <a:solidFill>
                <a:srgbClr val="F2C961"/>
              </a:solidFill>
              <a:effectLst>
                <a:innerShdw blurRad="63500" dist="50800" dir="13500000">
                  <a:prstClr val="black">
                    <a:alpha val="50000"/>
                  </a:prstClr>
                </a:innerShdw>
              </a:effectLst>
              <a:latin typeface="汉仪大黑简" panose="02010609000101010101" pitchFamily="49" charset="-122"/>
              <a:ea typeface="汉仪大黑简" panose="02010609000101010101" pitchFamily="49" charset="-122"/>
              <a:cs typeface="+mn-ea"/>
              <a:sym typeface="+mn-lt"/>
            </a:endParaRPr>
          </a:p>
        </p:txBody>
      </p:sp>
      <p:sp>
        <p:nvSpPr>
          <p:cNvPr id="36" name="文本框 35">
            <a:extLst>
              <a:ext uri="{FF2B5EF4-FFF2-40B4-BE49-F238E27FC236}">
                <a16:creationId xmlns:a16="http://schemas.microsoft.com/office/drawing/2014/main" id="{0F2FAFCE-5BB4-437E-9CAF-4EF562E433BE}"/>
              </a:ext>
            </a:extLst>
          </p:cNvPr>
          <p:cNvSpPr txBox="1"/>
          <p:nvPr/>
        </p:nvSpPr>
        <p:spPr>
          <a:xfrm>
            <a:off x="3848102" y="1543050"/>
            <a:ext cx="4305300" cy="1569660"/>
          </a:xfrm>
          <a:prstGeom prst="rect">
            <a:avLst/>
          </a:prstGeom>
          <a:noFill/>
        </p:spPr>
        <p:txBody>
          <a:bodyPr wrap="square" rtlCol="0">
            <a:spAutoFit/>
          </a:bodyPr>
          <a:lstStyle/>
          <a:p>
            <a:pPr algn="ctr"/>
            <a:r>
              <a:rPr lang="en-US" altLang="zh-CN" sz="9600" dirty="0" smtClean="0">
                <a:solidFill>
                  <a:srgbClr val="DB6A51"/>
                </a:solidFill>
                <a:effectLst>
                  <a:innerShdw blurRad="63500" dist="50800" dir="13500000">
                    <a:prstClr val="black">
                      <a:alpha val="50000"/>
                    </a:prstClr>
                  </a:innerShdw>
                </a:effectLst>
                <a:latin typeface="Agency FB" panose="020B0503020202020204" pitchFamily="34" charset="0"/>
                <a:cs typeface="+mn-ea"/>
                <a:sym typeface="+mn-lt"/>
              </a:rPr>
              <a:t>STI</a:t>
            </a:r>
            <a:r>
              <a:rPr lang="en-US" altLang="zh-CN" sz="9600" dirty="0" smtClean="0">
                <a:solidFill>
                  <a:srgbClr val="F2C961"/>
                </a:solidFill>
                <a:effectLst>
                  <a:innerShdw blurRad="63500" dist="50800" dir="13500000">
                    <a:prstClr val="black">
                      <a:alpha val="50000"/>
                    </a:prstClr>
                  </a:innerShdw>
                </a:effectLst>
                <a:latin typeface="Agency FB" panose="020B0503020202020204" pitchFamily="34" charset="0"/>
                <a:cs typeface="+mn-ea"/>
                <a:sym typeface="+mn-lt"/>
              </a:rPr>
              <a:t>CAT</a:t>
            </a:r>
            <a:endParaRPr lang="zh-CN" altLang="en-US" sz="9600" dirty="0">
              <a:solidFill>
                <a:srgbClr val="F2C961"/>
              </a:solidFill>
              <a:effectLst>
                <a:innerShdw blurRad="63500" dist="50800" dir="13500000">
                  <a:prstClr val="black">
                    <a:alpha val="50000"/>
                  </a:prstClr>
                </a:innerShdw>
              </a:effectLst>
              <a:latin typeface="Agency FB" panose="020B0503020202020204" pitchFamily="34" charset="0"/>
              <a:cs typeface="+mn-ea"/>
              <a:sym typeface="+mn-lt"/>
            </a:endParaRPr>
          </a:p>
        </p:txBody>
      </p:sp>
      <p:sp>
        <p:nvSpPr>
          <p:cNvPr id="42" name="文本框 41">
            <a:extLst>
              <a:ext uri="{FF2B5EF4-FFF2-40B4-BE49-F238E27FC236}">
                <a16:creationId xmlns:a16="http://schemas.microsoft.com/office/drawing/2014/main" id="{176FCF73-BDFD-45D1-9CD0-C08C9395A1D4}"/>
              </a:ext>
            </a:extLst>
          </p:cNvPr>
          <p:cNvSpPr txBox="1"/>
          <p:nvPr/>
        </p:nvSpPr>
        <p:spPr>
          <a:xfrm>
            <a:off x="2200278" y="4700325"/>
            <a:ext cx="7791449" cy="400110"/>
          </a:xfrm>
          <a:prstGeom prst="rect">
            <a:avLst/>
          </a:prstGeom>
          <a:noFill/>
        </p:spPr>
        <p:txBody>
          <a:bodyPr wrap="square" rtlCol="0">
            <a:spAutoFit/>
          </a:bodyPr>
          <a:lstStyle/>
          <a:p>
            <a:pPr algn="ctr"/>
            <a:r>
              <a:rPr lang="en-US" altLang="zh-CN" sz="2000" dirty="0" smtClean="0">
                <a:solidFill>
                  <a:srgbClr val="DB6A51"/>
                </a:solidFill>
                <a:effectLst>
                  <a:innerShdw blurRad="63500" dist="50800" dir="13500000">
                    <a:prstClr val="black">
                      <a:alpha val="50000"/>
                    </a:prstClr>
                  </a:innerShdw>
                </a:effectLst>
                <a:cs typeface="+mn-ea"/>
                <a:sym typeface="+mn-lt"/>
              </a:rPr>
              <a:t>By</a:t>
            </a:r>
            <a:r>
              <a:rPr lang="zh-CN" altLang="en-US" sz="2000" dirty="0" smtClean="0">
                <a:solidFill>
                  <a:srgbClr val="DB6A51"/>
                </a:solidFill>
                <a:effectLst>
                  <a:innerShdw blurRad="63500" dist="50800" dir="13500000">
                    <a:prstClr val="black">
                      <a:alpha val="50000"/>
                    </a:prstClr>
                  </a:innerShdw>
                </a:effectLst>
                <a:cs typeface="+mn-ea"/>
                <a:sym typeface="+mn-lt"/>
              </a:rPr>
              <a:t>：</a:t>
            </a:r>
            <a:r>
              <a:rPr lang="en-US" altLang="zh-CN" sz="2000" dirty="0" smtClean="0">
                <a:solidFill>
                  <a:srgbClr val="F2C961"/>
                </a:solidFill>
                <a:effectLst>
                  <a:innerShdw blurRad="63500" dist="50800" dir="13500000">
                    <a:prstClr val="black">
                      <a:alpha val="50000"/>
                    </a:prstClr>
                  </a:innerShdw>
                </a:effectLst>
                <a:cs typeface="+mn-ea"/>
                <a:sym typeface="+mn-lt"/>
              </a:rPr>
              <a:t>Rose Aria Audrey Maggie</a:t>
            </a:r>
            <a:endParaRPr lang="zh-CN" altLang="en-US" sz="2000" dirty="0">
              <a:solidFill>
                <a:srgbClr val="F2C961"/>
              </a:solidFill>
              <a:effectLst>
                <a:innerShdw blurRad="63500" dist="50800" dir="13500000">
                  <a:prstClr val="black">
                    <a:alpha val="50000"/>
                  </a:prstClr>
                </a:innerShdw>
              </a:effectLst>
              <a:cs typeface="+mn-ea"/>
              <a:sym typeface="+mn-lt"/>
            </a:endParaRPr>
          </a:p>
        </p:txBody>
      </p:sp>
    </p:spTree>
    <p:extLst>
      <p:ext uri="{BB962C8B-B14F-4D97-AF65-F5344CB8AC3E}">
        <p14:creationId xmlns:p14="http://schemas.microsoft.com/office/powerpoint/2010/main" val="1600937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1+#ppt_w/2"/>
                                          </p:val>
                                        </p:tav>
                                        <p:tav tm="100000">
                                          <p:val>
                                            <p:strVal val="#ppt_x"/>
                                          </p:val>
                                        </p:tav>
                                      </p:tavLst>
                                    </p:anim>
                                    <p:anim calcmode="lin" valueType="num">
                                      <p:cBhvr additive="base">
                                        <p:cTn id="48" dur="500" fill="hold"/>
                                        <p:tgtEl>
                                          <p:spTgt spid="24"/>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0" grpId="0" animBg="1"/>
      <p:bldP spid="24"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a:extLst>
              <a:ext uri="{FF2B5EF4-FFF2-40B4-BE49-F238E27FC236}">
                <a16:creationId xmlns:a16="http://schemas.microsoft.com/office/drawing/2014/main" id="{63D948EE-C977-49C9-B110-C1A77BEA2827}"/>
              </a:ext>
            </a:extLst>
          </p:cNvPr>
          <p:cNvGrpSpPr/>
          <p:nvPr/>
        </p:nvGrpSpPr>
        <p:grpSpPr>
          <a:xfrm>
            <a:off x="8732880" y="1783171"/>
            <a:ext cx="582861" cy="666945"/>
            <a:chOff x="6326188" y="3460750"/>
            <a:chExt cx="484188" cy="554038"/>
          </a:xfrm>
          <a:solidFill>
            <a:schemeClr val="bg1"/>
          </a:solidFill>
        </p:grpSpPr>
        <p:sp>
          <p:nvSpPr>
            <p:cNvPr id="20" name="Freeform 227">
              <a:extLst>
                <a:ext uri="{FF2B5EF4-FFF2-40B4-BE49-F238E27FC236}">
                  <a16:creationId xmlns:a16="http://schemas.microsoft.com/office/drawing/2014/main" id="{534123F4-CB4E-45CA-A4E4-7E964F8EC16F}"/>
                </a:ext>
              </a:extLst>
            </p:cNvPr>
            <p:cNvSpPr>
              <a:spLocks/>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1" name="Freeform 228">
              <a:extLst>
                <a:ext uri="{FF2B5EF4-FFF2-40B4-BE49-F238E27FC236}">
                  <a16:creationId xmlns:a16="http://schemas.microsoft.com/office/drawing/2014/main" id="{0A7E5B87-9A8D-44EB-B760-88B35942AB25}"/>
                </a:ext>
              </a:extLst>
            </p:cNvPr>
            <p:cNvSpPr>
              <a:spLocks/>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 name="Freeform 229">
              <a:extLst>
                <a:ext uri="{FF2B5EF4-FFF2-40B4-BE49-F238E27FC236}">
                  <a16:creationId xmlns:a16="http://schemas.microsoft.com/office/drawing/2014/main" id="{0849FC92-BC0C-427D-9792-CD6FE38AADBE}"/>
                </a:ext>
              </a:extLst>
            </p:cNvPr>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3" name="Freeform 230">
              <a:extLst>
                <a:ext uri="{FF2B5EF4-FFF2-40B4-BE49-F238E27FC236}">
                  <a16:creationId xmlns:a16="http://schemas.microsoft.com/office/drawing/2014/main" id="{87F9F832-44AA-4D69-9BCE-4364E2DBFB7D}"/>
                </a:ext>
              </a:extLst>
            </p:cNvPr>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4" name="Group 24">
            <a:extLst>
              <a:ext uri="{FF2B5EF4-FFF2-40B4-BE49-F238E27FC236}">
                <a16:creationId xmlns:a16="http://schemas.microsoft.com/office/drawing/2014/main" id="{32905C05-F03F-46FC-B2A4-A39544BEAFD3}"/>
              </a:ext>
            </a:extLst>
          </p:cNvPr>
          <p:cNvGrpSpPr/>
          <p:nvPr/>
        </p:nvGrpSpPr>
        <p:grpSpPr>
          <a:xfrm>
            <a:off x="10209311" y="4157063"/>
            <a:ext cx="529775" cy="683387"/>
            <a:chOff x="10990263" y="4235450"/>
            <a:chExt cx="427037" cy="550863"/>
          </a:xfrm>
          <a:solidFill>
            <a:schemeClr val="bg1"/>
          </a:solidFill>
        </p:grpSpPr>
        <p:sp>
          <p:nvSpPr>
            <p:cNvPr id="25" name="Freeform 279">
              <a:extLst>
                <a:ext uri="{FF2B5EF4-FFF2-40B4-BE49-F238E27FC236}">
                  <a16:creationId xmlns:a16="http://schemas.microsoft.com/office/drawing/2014/main" id="{E37F90F7-5D7B-438D-A4CE-A538A60FB084}"/>
                </a:ext>
              </a:extLst>
            </p:cNvPr>
            <p:cNvSpPr>
              <a:spLocks/>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6" name="Freeform 280">
              <a:extLst>
                <a:ext uri="{FF2B5EF4-FFF2-40B4-BE49-F238E27FC236}">
                  <a16:creationId xmlns:a16="http://schemas.microsoft.com/office/drawing/2014/main" id="{34798EEC-6AFF-48CE-8881-438ECC10B847}"/>
                </a:ext>
              </a:extLst>
            </p:cNvPr>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7" name="Freeform 281">
              <a:extLst>
                <a:ext uri="{FF2B5EF4-FFF2-40B4-BE49-F238E27FC236}">
                  <a16:creationId xmlns:a16="http://schemas.microsoft.com/office/drawing/2014/main" id="{F9938791-B29A-49A2-9F2C-A5DA11A58EF2}"/>
                </a:ext>
              </a:extLst>
            </p:cNvPr>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8" name="Group 28">
            <a:extLst>
              <a:ext uri="{FF2B5EF4-FFF2-40B4-BE49-F238E27FC236}">
                <a16:creationId xmlns:a16="http://schemas.microsoft.com/office/drawing/2014/main" id="{F2C40701-313F-452D-94FC-1BE21AFD1B5C}"/>
              </a:ext>
            </a:extLst>
          </p:cNvPr>
          <p:cNvGrpSpPr/>
          <p:nvPr/>
        </p:nvGrpSpPr>
        <p:grpSpPr>
          <a:xfrm>
            <a:off x="7262445" y="4246038"/>
            <a:ext cx="583843" cy="545473"/>
            <a:chOff x="3521075" y="5022850"/>
            <a:chExt cx="555625" cy="519113"/>
          </a:xfrm>
          <a:solidFill>
            <a:schemeClr val="bg1"/>
          </a:solidFill>
        </p:grpSpPr>
        <p:sp>
          <p:nvSpPr>
            <p:cNvPr id="29" name="Freeform 454">
              <a:extLst>
                <a:ext uri="{FF2B5EF4-FFF2-40B4-BE49-F238E27FC236}">
                  <a16:creationId xmlns:a16="http://schemas.microsoft.com/office/drawing/2014/main" id="{34CFBD89-2D66-402F-BD17-0BD6B8ADC27D}"/>
                </a:ext>
              </a:extLst>
            </p:cNvPr>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0" name="Freeform 455">
              <a:extLst>
                <a:ext uri="{FF2B5EF4-FFF2-40B4-BE49-F238E27FC236}">
                  <a16:creationId xmlns:a16="http://schemas.microsoft.com/office/drawing/2014/main" id="{9E1E0F26-F933-4EF4-9EE5-0B41CEF7619A}"/>
                </a:ext>
              </a:extLst>
            </p:cNvPr>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40" name="Inhaltsplatzhalter 4">
            <a:extLst>
              <a:ext uri="{FF2B5EF4-FFF2-40B4-BE49-F238E27FC236}">
                <a16:creationId xmlns:a16="http://schemas.microsoft.com/office/drawing/2014/main" id="{AC5008F6-3D57-4C2D-B137-475061628A1C}"/>
              </a:ext>
            </a:extLst>
          </p:cNvPr>
          <p:cNvSpPr txBox="1">
            <a:spLocks/>
          </p:cNvSpPr>
          <p:nvPr/>
        </p:nvSpPr>
        <p:spPr>
          <a:xfrm>
            <a:off x="1104901" y="837273"/>
            <a:ext cx="2263942"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Procedure</a:t>
            </a:r>
            <a:endParaRPr lang="en-US" altLang="zh-CN" sz="2000" dirty="0">
              <a:solidFill>
                <a:schemeClr val="bg2">
                  <a:lumMod val="50000"/>
                </a:schemeClr>
              </a:solidFill>
              <a:latin typeface="+mn-lt"/>
              <a:cs typeface="+mn-ea"/>
              <a:sym typeface="+mn-lt"/>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783171"/>
            <a:ext cx="9974337" cy="3629978"/>
          </a:xfrm>
          <a:prstGeom prst="rect">
            <a:avLst/>
          </a:prstGeom>
        </p:spPr>
      </p:pic>
    </p:spTree>
    <p:extLst>
      <p:ext uri="{BB962C8B-B14F-4D97-AF65-F5344CB8AC3E}">
        <p14:creationId xmlns:p14="http://schemas.microsoft.com/office/powerpoint/2010/main" val="10155542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Donut 1">
            <a:extLst>
              <a:ext uri="{FF2B5EF4-FFF2-40B4-BE49-F238E27FC236}">
                <a16:creationId xmlns:a16="http://schemas.microsoft.com/office/drawing/2014/main" id="{B194C4CC-4158-41C3-B189-E2DC064B22C6}"/>
              </a:ext>
            </a:extLst>
          </p:cNvPr>
          <p:cNvSpPr/>
          <p:nvPr/>
        </p:nvSpPr>
        <p:spPr>
          <a:xfrm flipH="1" flipV="1">
            <a:off x="816789" y="1888541"/>
            <a:ext cx="2248904" cy="224890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8" name="Block Arc 3">
            <a:extLst>
              <a:ext uri="{FF2B5EF4-FFF2-40B4-BE49-F238E27FC236}">
                <a16:creationId xmlns:a16="http://schemas.microsoft.com/office/drawing/2014/main" id="{5B420EDF-E230-4EFC-9916-8D6A8C3E6894}"/>
              </a:ext>
            </a:extLst>
          </p:cNvPr>
          <p:cNvSpPr/>
          <p:nvPr/>
        </p:nvSpPr>
        <p:spPr>
          <a:xfrm rot="5400000" flipH="1" flipV="1">
            <a:off x="627698" y="1699453"/>
            <a:ext cx="2627086" cy="2627087"/>
          </a:xfrm>
          <a:prstGeom prst="blockArc">
            <a:avLst>
              <a:gd name="adj1" fmla="val 152002"/>
              <a:gd name="adj2" fmla="val 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9" name="Donut 6">
            <a:extLst>
              <a:ext uri="{FF2B5EF4-FFF2-40B4-BE49-F238E27FC236}">
                <a16:creationId xmlns:a16="http://schemas.microsoft.com/office/drawing/2014/main" id="{534A9256-5EB3-4737-B98C-93894AF385BE}"/>
              </a:ext>
            </a:extLst>
          </p:cNvPr>
          <p:cNvSpPr/>
          <p:nvPr/>
        </p:nvSpPr>
        <p:spPr>
          <a:xfrm flipH="1" flipV="1">
            <a:off x="3575935" y="1888541"/>
            <a:ext cx="2248904" cy="224890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0" name="Block Arc 7">
            <a:extLst>
              <a:ext uri="{FF2B5EF4-FFF2-40B4-BE49-F238E27FC236}">
                <a16:creationId xmlns:a16="http://schemas.microsoft.com/office/drawing/2014/main" id="{59901452-123E-4C56-89E0-5352B18A03C4}"/>
              </a:ext>
            </a:extLst>
          </p:cNvPr>
          <p:cNvSpPr/>
          <p:nvPr/>
        </p:nvSpPr>
        <p:spPr>
          <a:xfrm rot="5400000" flipH="1" flipV="1">
            <a:off x="3386844" y="1699453"/>
            <a:ext cx="2627086" cy="2627087"/>
          </a:xfrm>
          <a:prstGeom prst="blockArc">
            <a:avLst>
              <a:gd name="adj1" fmla="val 7329723"/>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1" name="Donut 9">
            <a:extLst>
              <a:ext uri="{FF2B5EF4-FFF2-40B4-BE49-F238E27FC236}">
                <a16:creationId xmlns:a16="http://schemas.microsoft.com/office/drawing/2014/main" id="{F1047AAD-A025-4850-AE9F-95CB4F1BA9FA}"/>
              </a:ext>
            </a:extLst>
          </p:cNvPr>
          <p:cNvSpPr/>
          <p:nvPr/>
        </p:nvSpPr>
        <p:spPr>
          <a:xfrm flipH="1" flipV="1">
            <a:off x="6367163" y="1888541"/>
            <a:ext cx="2248904" cy="224890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2" name="Block Arc 10">
            <a:extLst>
              <a:ext uri="{FF2B5EF4-FFF2-40B4-BE49-F238E27FC236}">
                <a16:creationId xmlns:a16="http://schemas.microsoft.com/office/drawing/2014/main" id="{98760D85-8D15-4EA1-8D65-DA414E54EA43}"/>
              </a:ext>
            </a:extLst>
          </p:cNvPr>
          <p:cNvSpPr/>
          <p:nvPr/>
        </p:nvSpPr>
        <p:spPr>
          <a:xfrm rot="5400000" flipH="1" flipV="1">
            <a:off x="6178072" y="1699453"/>
            <a:ext cx="2627086" cy="2627087"/>
          </a:xfrm>
          <a:prstGeom prst="blockArc">
            <a:avLst>
              <a:gd name="adj1" fmla="val 10832422"/>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3" name="Donut 12">
            <a:extLst>
              <a:ext uri="{FF2B5EF4-FFF2-40B4-BE49-F238E27FC236}">
                <a16:creationId xmlns:a16="http://schemas.microsoft.com/office/drawing/2014/main" id="{A3C27CBC-E238-459B-9D1C-84B1D6F80692}"/>
              </a:ext>
            </a:extLst>
          </p:cNvPr>
          <p:cNvSpPr/>
          <p:nvPr/>
        </p:nvSpPr>
        <p:spPr>
          <a:xfrm flipH="1" flipV="1">
            <a:off x="9104332" y="1888541"/>
            <a:ext cx="2248904" cy="224890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4" name="Block Arc 13">
            <a:extLst>
              <a:ext uri="{FF2B5EF4-FFF2-40B4-BE49-F238E27FC236}">
                <a16:creationId xmlns:a16="http://schemas.microsoft.com/office/drawing/2014/main" id="{AB670E3E-9A00-49AD-9893-42487A1D4C7F}"/>
              </a:ext>
            </a:extLst>
          </p:cNvPr>
          <p:cNvSpPr/>
          <p:nvPr/>
        </p:nvSpPr>
        <p:spPr>
          <a:xfrm rot="5400000" flipH="1" flipV="1">
            <a:off x="8937217" y="1699453"/>
            <a:ext cx="2627086" cy="2627087"/>
          </a:xfrm>
          <a:prstGeom prst="blockArc">
            <a:avLst>
              <a:gd name="adj1" fmla="val 14610381"/>
              <a:gd name="adj2" fmla="val 0"/>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sp>
        <p:nvSpPr>
          <p:cNvPr id="15" name="Inhaltsplatzhalter 4">
            <a:extLst>
              <a:ext uri="{FF2B5EF4-FFF2-40B4-BE49-F238E27FC236}">
                <a16:creationId xmlns:a16="http://schemas.microsoft.com/office/drawing/2014/main" id="{89EB9704-219B-4D87-8C24-0ABE67024DA3}"/>
              </a:ext>
            </a:extLst>
          </p:cNvPr>
          <p:cNvSpPr txBox="1">
            <a:spLocks/>
          </p:cNvSpPr>
          <p:nvPr/>
        </p:nvSpPr>
        <p:spPr>
          <a:xfrm>
            <a:off x="1078613" y="4645687"/>
            <a:ext cx="1716632" cy="615553"/>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fr-FR" altLang="zh-CN" sz="2000" b="1" dirty="0">
                <a:solidFill>
                  <a:schemeClr val="accent5"/>
                </a:solidFill>
                <a:latin typeface="+mn-lt"/>
                <a:cs typeface="+mn-ea"/>
                <a:sym typeface="+mn-lt"/>
              </a:rPr>
              <a:t>Analysis &amp; </a:t>
            </a:r>
            <a:r>
              <a:rPr lang="fr-FR" altLang="zh-CN" sz="2000" b="1" dirty="0" smtClean="0">
                <a:solidFill>
                  <a:schemeClr val="accent5"/>
                </a:solidFill>
                <a:latin typeface="+mn-lt"/>
                <a:cs typeface="+mn-ea"/>
                <a:sym typeface="+mn-lt"/>
              </a:rPr>
              <a:t>Preparation</a:t>
            </a:r>
            <a:endParaRPr lang="en-US" altLang="zh-CN" sz="2000" b="1" dirty="0">
              <a:solidFill>
                <a:schemeClr val="accent2"/>
              </a:solidFill>
              <a:latin typeface="+mn-lt"/>
              <a:cs typeface="+mn-ea"/>
              <a:sym typeface="+mn-lt"/>
            </a:endParaRPr>
          </a:p>
        </p:txBody>
      </p:sp>
      <p:sp>
        <p:nvSpPr>
          <p:cNvPr id="16" name="Inhaltsplatzhalter 4">
            <a:extLst>
              <a:ext uri="{FF2B5EF4-FFF2-40B4-BE49-F238E27FC236}">
                <a16:creationId xmlns:a16="http://schemas.microsoft.com/office/drawing/2014/main" id="{88CD7644-8A0D-4863-8FE6-1F6EAD979E56}"/>
              </a:ext>
            </a:extLst>
          </p:cNvPr>
          <p:cNvSpPr txBox="1">
            <a:spLocks/>
          </p:cNvSpPr>
          <p:nvPr/>
        </p:nvSpPr>
        <p:spPr>
          <a:xfrm>
            <a:off x="3533128" y="4633573"/>
            <a:ext cx="2346200" cy="129266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fr-FR" altLang="zh-CN" sz="2000" b="1" dirty="0" smtClean="0">
                <a:solidFill>
                  <a:srgbClr val="F2C961"/>
                </a:solidFill>
                <a:latin typeface="+mn-lt"/>
                <a:cs typeface="+mn-ea"/>
                <a:sym typeface="+mn-lt"/>
              </a:rPr>
              <a:t>Technical</a:t>
            </a:r>
          </a:p>
          <a:p>
            <a:pPr marL="0" indent="0" algn="ctr">
              <a:lnSpc>
                <a:spcPct val="100000"/>
              </a:lnSpc>
              <a:spcAft>
                <a:spcPts val="1200"/>
              </a:spcAft>
              <a:buNone/>
            </a:pPr>
            <a:r>
              <a:rPr lang="en-US" altLang="zh-CN" sz="1800" dirty="0" smtClean="0">
                <a:solidFill>
                  <a:schemeClr val="bg1">
                    <a:lumMod val="50000"/>
                  </a:schemeClr>
                </a:solidFill>
                <a:latin typeface="+mn-lt"/>
                <a:cs typeface="+mn-ea"/>
                <a:sym typeface="+mn-lt"/>
              </a:rPr>
              <a:t>W</a:t>
            </a:r>
            <a:r>
              <a:rPr lang="en-US" altLang="zh-CN" sz="1800" dirty="0" smtClean="0">
                <a:solidFill>
                  <a:schemeClr val="bg1">
                    <a:lumMod val="50000"/>
                  </a:schemeClr>
                </a:solidFill>
                <a:latin typeface="+mn-lt"/>
                <a:cs typeface="+mn-ea"/>
                <a:sym typeface="+mn-lt"/>
              </a:rPr>
              <a:t>e have done all the technical part except language packages.</a:t>
            </a:r>
            <a:endParaRPr lang="en-US" altLang="zh-CN" sz="1800" dirty="0">
              <a:solidFill>
                <a:schemeClr val="bg1">
                  <a:lumMod val="50000"/>
                </a:schemeClr>
              </a:solidFill>
              <a:latin typeface="+mn-lt"/>
              <a:cs typeface="+mn-ea"/>
              <a:sym typeface="+mn-lt"/>
            </a:endParaRPr>
          </a:p>
        </p:txBody>
      </p:sp>
      <p:sp>
        <p:nvSpPr>
          <p:cNvPr id="17" name="Inhaltsplatzhalter 4">
            <a:extLst>
              <a:ext uri="{FF2B5EF4-FFF2-40B4-BE49-F238E27FC236}">
                <a16:creationId xmlns:a16="http://schemas.microsoft.com/office/drawing/2014/main" id="{CF85C3E5-F77D-411A-A98C-59153A12F8D2}"/>
              </a:ext>
            </a:extLst>
          </p:cNvPr>
          <p:cNvSpPr txBox="1">
            <a:spLocks/>
          </p:cNvSpPr>
          <p:nvPr/>
        </p:nvSpPr>
        <p:spPr>
          <a:xfrm>
            <a:off x="6286385" y="4633573"/>
            <a:ext cx="2260226" cy="1015663"/>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fr-FR" altLang="zh-CN" sz="2000" b="1" dirty="0">
                <a:solidFill>
                  <a:schemeClr val="accent5"/>
                </a:solidFill>
                <a:latin typeface="+mn-lt"/>
                <a:cs typeface="+mn-ea"/>
                <a:sym typeface="+mn-lt"/>
              </a:rPr>
              <a:t>Translation &amp; QA</a:t>
            </a:r>
          </a:p>
          <a:p>
            <a:pPr marL="0" indent="0" algn="ctr">
              <a:lnSpc>
                <a:spcPct val="100000"/>
              </a:lnSpc>
              <a:spcAft>
                <a:spcPts val="1200"/>
              </a:spcAft>
              <a:buNone/>
            </a:pPr>
            <a:r>
              <a:rPr lang="en-US" altLang="zh-CN" sz="1800" dirty="0" smtClean="0">
                <a:solidFill>
                  <a:schemeClr val="bg1">
                    <a:lumMod val="50000"/>
                  </a:schemeClr>
                </a:solidFill>
                <a:latin typeface="+mn-lt"/>
                <a:cs typeface="+mn-ea"/>
                <a:sym typeface="+mn-lt"/>
              </a:rPr>
              <a:t>We have finished translation part.</a:t>
            </a:r>
            <a:endParaRPr lang="en-US" altLang="zh-CN" sz="1800" dirty="0">
              <a:solidFill>
                <a:schemeClr val="bg1">
                  <a:lumMod val="50000"/>
                </a:schemeClr>
              </a:solidFill>
              <a:latin typeface="+mn-lt"/>
              <a:cs typeface="+mn-ea"/>
              <a:sym typeface="+mn-lt"/>
            </a:endParaRPr>
          </a:p>
        </p:txBody>
      </p:sp>
      <p:sp>
        <p:nvSpPr>
          <p:cNvPr id="18" name="Inhaltsplatzhalter 4">
            <a:extLst>
              <a:ext uri="{FF2B5EF4-FFF2-40B4-BE49-F238E27FC236}">
                <a16:creationId xmlns:a16="http://schemas.microsoft.com/office/drawing/2014/main" id="{0109FE37-679D-42CE-9DEB-49482E44F931}"/>
              </a:ext>
            </a:extLst>
          </p:cNvPr>
          <p:cNvSpPr txBox="1">
            <a:spLocks/>
          </p:cNvSpPr>
          <p:nvPr/>
        </p:nvSpPr>
        <p:spPr>
          <a:xfrm>
            <a:off x="8937216" y="4633572"/>
            <a:ext cx="2395487" cy="1015663"/>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fr-FR" altLang="zh-CN" sz="2000" b="1" dirty="0">
                <a:solidFill>
                  <a:srgbClr val="F2C961"/>
                </a:solidFill>
                <a:latin typeface="+mn-lt"/>
                <a:cs typeface="+mn-ea"/>
                <a:sym typeface="+mn-lt"/>
              </a:rPr>
              <a:t>Testing &amp; Report</a:t>
            </a:r>
          </a:p>
          <a:p>
            <a:pPr marL="0" indent="0" algn="ctr">
              <a:lnSpc>
                <a:spcPct val="100000"/>
              </a:lnSpc>
              <a:spcAft>
                <a:spcPts val="1200"/>
              </a:spcAft>
              <a:buNone/>
            </a:pPr>
            <a:r>
              <a:rPr lang="en-US" altLang="zh-CN" sz="1800" dirty="0" smtClean="0">
                <a:solidFill>
                  <a:schemeClr val="bg1">
                    <a:lumMod val="50000"/>
                  </a:schemeClr>
                </a:solidFill>
                <a:latin typeface="+mn-lt"/>
                <a:cs typeface="+mn-ea"/>
                <a:sym typeface="+mn-lt"/>
              </a:rPr>
              <a:t>We only finished midterm report.</a:t>
            </a:r>
            <a:endParaRPr lang="en-US" altLang="zh-CN" sz="1800" dirty="0">
              <a:solidFill>
                <a:schemeClr val="bg1">
                  <a:lumMod val="50000"/>
                </a:schemeClr>
              </a:solidFill>
              <a:latin typeface="+mn-lt"/>
              <a:cs typeface="+mn-ea"/>
              <a:sym typeface="+mn-lt"/>
            </a:endParaRPr>
          </a:p>
        </p:txBody>
      </p:sp>
      <p:sp>
        <p:nvSpPr>
          <p:cNvPr id="19" name="Inhaltsplatzhalter 4">
            <a:extLst>
              <a:ext uri="{FF2B5EF4-FFF2-40B4-BE49-F238E27FC236}">
                <a16:creationId xmlns:a16="http://schemas.microsoft.com/office/drawing/2014/main" id="{9DD2C21F-1D2B-4742-B111-497212641C27}"/>
              </a:ext>
            </a:extLst>
          </p:cNvPr>
          <p:cNvSpPr txBox="1">
            <a:spLocks/>
          </p:cNvSpPr>
          <p:nvPr/>
        </p:nvSpPr>
        <p:spPr>
          <a:xfrm>
            <a:off x="1494308" y="2458995"/>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smtClean="0">
                <a:solidFill>
                  <a:schemeClr val="accent1"/>
                </a:solidFill>
                <a:latin typeface="+mn-lt"/>
                <a:cs typeface="+mn-ea"/>
                <a:sym typeface="+mn-lt"/>
              </a:rPr>
              <a:t>1</a:t>
            </a:r>
            <a:r>
              <a:rPr lang="en-US" altLang="zh-CN" sz="3600" b="1" dirty="0" smtClean="0">
                <a:solidFill>
                  <a:schemeClr val="accent1"/>
                </a:solidFill>
                <a:latin typeface="+mn-lt"/>
                <a:cs typeface="+mn-ea"/>
                <a:sym typeface="+mn-lt"/>
              </a:rPr>
              <a:t>00</a:t>
            </a:r>
            <a:r>
              <a:rPr lang="en-US" sz="3600" b="1" dirty="0" smtClean="0">
                <a:solidFill>
                  <a:schemeClr val="accent1"/>
                </a:solidFill>
                <a:latin typeface="+mn-lt"/>
                <a:cs typeface="+mn-ea"/>
                <a:sym typeface="+mn-lt"/>
              </a:rPr>
              <a:t>%</a:t>
            </a:r>
            <a:endParaRPr lang="en-US" sz="2800" dirty="0">
              <a:solidFill>
                <a:schemeClr val="accent1"/>
              </a:solidFill>
              <a:latin typeface="+mn-lt"/>
              <a:cs typeface="+mn-ea"/>
              <a:sym typeface="+mn-lt"/>
            </a:endParaRPr>
          </a:p>
        </p:txBody>
      </p:sp>
      <p:sp>
        <p:nvSpPr>
          <p:cNvPr id="20" name="Inhaltsplatzhalter 4">
            <a:extLst>
              <a:ext uri="{FF2B5EF4-FFF2-40B4-BE49-F238E27FC236}">
                <a16:creationId xmlns:a16="http://schemas.microsoft.com/office/drawing/2014/main" id="{B542B8A0-AF7C-45E7-9F91-4FDC22C23633}"/>
              </a:ext>
            </a:extLst>
          </p:cNvPr>
          <p:cNvSpPr txBox="1">
            <a:spLocks/>
          </p:cNvSpPr>
          <p:nvPr/>
        </p:nvSpPr>
        <p:spPr>
          <a:xfrm>
            <a:off x="4257765" y="2458995"/>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3600" b="1" dirty="0">
                <a:solidFill>
                  <a:schemeClr val="accent2"/>
                </a:solidFill>
                <a:latin typeface="+mn-lt"/>
                <a:cs typeface="+mn-ea"/>
                <a:sym typeface="+mn-lt"/>
              </a:rPr>
              <a:t>7</a:t>
            </a:r>
            <a:r>
              <a:rPr lang="en-US" altLang="zh-CN" sz="3600" b="1" dirty="0" smtClean="0">
                <a:solidFill>
                  <a:schemeClr val="accent2"/>
                </a:solidFill>
                <a:latin typeface="+mn-lt"/>
                <a:cs typeface="+mn-ea"/>
                <a:sym typeface="+mn-lt"/>
              </a:rPr>
              <a:t>0</a:t>
            </a:r>
            <a:r>
              <a:rPr lang="en-US" sz="3600" b="1" dirty="0" smtClean="0">
                <a:solidFill>
                  <a:schemeClr val="accent2"/>
                </a:solidFill>
                <a:latin typeface="+mn-lt"/>
                <a:cs typeface="+mn-ea"/>
                <a:sym typeface="+mn-lt"/>
              </a:rPr>
              <a:t>%</a:t>
            </a:r>
            <a:endParaRPr lang="en-US" sz="2800" dirty="0">
              <a:solidFill>
                <a:schemeClr val="accent2"/>
              </a:solidFill>
              <a:latin typeface="+mn-lt"/>
              <a:cs typeface="+mn-ea"/>
              <a:sym typeface="+mn-lt"/>
            </a:endParaRPr>
          </a:p>
        </p:txBody>
      </p:sp>
      <p:sp>
        <p:nvSpPr>
          <p:cNvPr id="21" name="Inhaltsplatzhalter 4">
            <a:extLst>
              <a:ext uri="{FF2B5EF4-FFF2-40B4-BE49-F238E27FC236}">
                <a16:creationId xmlns:a16="http://schemas.microsoft.com/office/drawing/2014/main" id="{4295B8E9-EC60-4921-B57A-DA4DB0281AF8}"/>
              </a:ext>
            </a:extLst>
          </p:cNvPr>
          <p:cNvSpPr txBox="1">
            <a:spLocks/>
          </p:cNvSpPr>
          <p:nvPr/>
        </p:nvSpPr>
        <p:spPr>
          <a:xfrm>
            <a:off x="7048993" y="2458995"/>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3600" b="1" dirty="0">
                <a:solidFill>
                  <a:schemeClr val="accent3"/>
                </a:solidFill>
                <a:latin typeface="+mn-lt"/>
                <a:cs typeface="+mn-ea"/>
                <a:sym typeface="+mn-lt"/>
              </a:rPr>
              <a:t>5</a:t>
            </a:r>
            <a:r>
              <a:rPr lang="en-US" sz="3600" b="1" dirty="0" smtClean="0">
                <a:solidFill>
                  <a:schemeClr val="accent3"/>
                </a:solidFill>
                <a:latin typeface="+mn-lt"/>
                <a:cs typeface="+mn-ea"/>
                <a:sym typeface="+mn-lt"/>
              </a:rPr>
              <a:t>0</a:t>
            </a:r>
            <a:r>
              <a:rPr lang="en-US" sz="3600" b="1" dirty="0">
                <a:solidFill>
                  <a:schemeClr val="accent3"/>
                </a:solidFill>
                <a:latin typeface="+mn-lt"/>
                <a:cs typeface="+mn-ea"/>
                <a:sym typeface="+mn-lt"/>
              </a:rPr>
              <a:t>%</a:t>
            </a:r>
            <a:endParaRPr lang="en-US" sz="2800" dirty="0">
              <a:solidFill>
                <a:schemeClr val="accent3"/>
              </a:solidFill>
              <a:latin typeface="+mn-lt"/>
              <a:cs typeface="+mn-ea"/>
              <a:sym typeface="+mn-lt"/>
            </a:endParaRPr>
          </a:p>
        </p:txBody>
      </p:sp>
      <p:sp>
        <p:nvSpPr>
          <p:cNvPr id="22" name="Inhaltsplatzhalter 4">
            <a:extLst>
              <a:ext uri="{FF2B5EF4-FFF2-40B4-BE49-F238E27FC236}">
                <a16:creationId xmlns:a16="http://schemas.microsoft.com/office/drawing/2014/main" id="{33C9B2AF-F245-421F-B16E-6A44D004E750}"/>
              </a:ext>
            </a:extLst>
          </p:cNvPr>
          <p:cNvSpPr txBox="1">
            <a:spLocks/>
          </p:cNvSpPr>
          <p:nvPr/>
        </p:nvSpPr>
        <p:spPr>
          <a:xfrm>
            <a:off x="9786164" y="2458995"/>
            <a:ext cx="885243"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smtClean="0">
                <a:solidFill>
                  <a:schemeClr val="accent4"/>
                </a:solidFill>
                <a:latin typeface="+mn-lt"/>
                <a:cs typeface="+mn-ea"/>
                <a:sym typeface="+mn-lt"/>
              </a:rPr>
              <a:t>30</a:t>
            </a:r>
            <a:r>
              <a:rPr lang="en-US" sz="3600" b="1" dirty="0" smtClean="0">
                <a:solidFill>
                  <a:schemeClr val="accent4"/>
                </a:solidFill>
                <a:latin typeface="+mn-lt"/>
                <a:cs typeface="+mn-ea"/>
                <a:sym typeface="+mn-lt"/>
              </a:rPr>
              <a:t>%</a:t>
            </a:r>
            <a:endParaRPr lang="en-US" sz="2800" dirty="0">
              <a:solidFill>
                <a:schemeClr val="accent4"/>
              </a:solidFill>
              <a:latin typeface="+mn-lt"/>
              <a:cs typeface="+mn-ea"/>
              <a:sym typeface="+mn-lt"/>
            </a:endParaRPr>
          </a:p>
        </p:txBody>
      </p:sp>
      <p:sp>
        <p:nvSpPr>
          <p:cNvPr id="23" name="Inhaltsplatzhalter 4">
            <a:extLst>
              <a:ext uri="{FF2B5EF4-FFF2-40B4-BE49-F238E27FC236}">
                <a16:creationId xmlns:a16="http://schemas.microsoft.com/office/drawing/2014/main" id="{AC5008F6-3D57-4C2D-B137-475061628A1C}"/>
              </a:ext>
            </a:extLst>
          </p:cNvPr>
          <p:cNvSpPr txBox="1">
            <a:spLocks/>
          </p:cNvSpPr>
          <p:nvPr/>
        </p:nvSpPr>
        <p:spPr>
          <a:xfrm>
            <a:off x="1104901" y="837273"/>
            <a:ext cx="2263942"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Schedule</a:t>
            </a:r>
            <a:endParaRPr lang="en-US" altLang="zh-CN" sz="2000" dirty="0">
              <a:solidFill>
                <a:schemeClr val="bg2">
                  <a:lumMod val="50000"/>
                </a:schemeClr>
              </a:solidFill>
              <a:latin typeface="+mn-lt"/>
              <a:cs typeface="+mn-ea"/>
              <a:sym typeface="+mn-lt"/>
            </a:endParaRPr>
          </a:p>
        </p:txBody>
      </p:sp>
    </p:spTree>
    <p:extLst>
      <p:ext uri="{BB962C8B-B14F-4D97-AF65-F5344CB8AC3E}">
        <p14:creationId xmlns:p14="http://schemas.microsoft.com/office/powerpoint/2010/main" val="350143998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500"/>
                                        <p:tgtEl>
                                          <p:spTgt spid="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 calcmode="lin" valueType="num">
                                      <p:cBhvr>
                                        <p:cTn id="18" dur="500" fill="hold"/>
                                        <p:tgtEl>
                                          <p:spTgt spid="19"/>
                                        </p:tgtEl>
                                        <p:attrNameLst>
                                          <p:attrName>style.rotation</p:attrName>
                                        </p:attrNameLst>
                                      </p:cBhvr>
                                      <p:tavLst>
                                        <p:tav tm="0">
                                          <p:val>
                                            <p:fltVal val="360"/>
                                          </p:val>
                                        </p:tav>
                                        <p:tav tm="100000">
                                          <p:val>
                                            <p:fltVal val="0"/>
                                          </p:val>
                                        </p:tav>
                                      </p:tavLst>
                                    </p:anim>
                                    <p:animEffect transition="in" filter="fade">
                                      <p:cBhvr>
                                        <p:cTn id="19" dur="500"/>
                                        <p:tgtEl>
                                          <p:spTgt spid="19"/>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1500"/>
                                        <p:tgtEl>
                                          <p:spTgt spid="9"/>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 calcmode="lin" valueType="num">
                                      <p:cBhvr>
                                        <p:cTn id="38" dur="500" fill="hold"/>
                                        <p:tgtEl>
                                          <p:spTgt spid="20"/>
                                        </p:tgtEl>
                                        <p:attrNameLst>
                                          <p:attrName>style.rotation</p:attrName>
                                        </p:attrNameLst>
                                      </p:cBhvr>
                                      <p:tavLst>
                                        <p:tav tm="0">
                                          <p:val>
                                            <p:fltVal val="360"/>
                                          </p:val>
                                        </p:tav>
                                        <p:tav tm="100000">
                                          <p:val>
                                            <p:fltVal val="0"/>
                                          </p:val>
                                        </p:tav>
                                      </p:tavLst>
                                    </p:anim>
                                    <p:animEffect transition="in" filter="fade">
                                      <p:cBhvr>
                                        <p:cTn id="39" dur="500"/>
                                        <p:tgtEl>
                                          <p:spTgt spid="20"/>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1500"/>
                                        <p:tgtEl>
                                          <p:spTgt spid="11"/>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 calcmode="lin" valueType="num">
                                      <p:cBhvr>
                                        <p:cTn id="58" dur="500" fill="hold"/>
                                        <p:tgtEl>
                                          <p:spTgt spid="21"/>
                                        </p:tgtEl>
                                        <p:attrNameLst>
                                          <p:attrName>style.rotation</p:attrName>
                                        </p:attrNameLst>
                                      </p:cBhvr>
                                      <p:tavLst>
                                        <p:tav tm="0">
                                          <p:val>
                                            <p:fltVal val="360"/>
                                          </p:val>
                                        </p:tav>
                                        <p:tav tm="100000">
                                          <p:val>
                                            <p:fltVal val="0"/>
                                          </p:val>
                                        </p:tav>
                                      </p:tavLst>
                                    </p:anim>
                                    <p:animEffect transition="in" filter="fade">
                                      <p:cBhvr>
                                        <p:cTn id="59" dur="500"/>
                                        <p:tgtEl>
                                          <p:spTgt spid="21"/>
                                        </p:tgtEl>
                                      </p:cBhvr>
                                    </p:animEffect>
                                  </p:childTnLst>
                                </p:cTn>
                              </p:par>
                              <p:par>
                                <p:cTn id="60" presetID="2" presetClass="entr" presetSubtype="4" accel="20000" decel="8000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1500"/>
                                        <p:tgtEl>
                                          <p:spTgt spid="13"/>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 calcmode="lin" valueType="num">
                                      <p:cBhvr>
                                        <p:cTn id="78" dur="500" fill="hold"/>
                                        <p:tgtEl>
                                          <p:spTgt spid="22"/>
                                        </p:tgtEl>
                                        <p:attrNameLst>
                                          <p:attrName>style.rotation</p:attrName>
                                        </p:attrNameLst>
                                      </p:cBhvr>
                                      <p:tavLst>
                                        <p:tav tm="0">
                                          <p:val>
                                            <p:fltVal val="360"/>
                                          </p:val>
                                        </p:tav>
                                        <p:tav tm="100000">
                                          <p:val>
                                            <p:fltVal val="0"/>
                                          </p:val>
                                        </p:tav>
                                      </p:tavLst>
                                    </p:anim>
                                    <p:animEffect transition="in" filter="fade">
                                      <p:cBhvr>
                                        <p:cTn id="79" dur="500"/>
                                        <p:tgtEl>
                                          <p:spTgt spid="22"/>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500" fill="hold"/>
                                        <p:tgtEl>
                                          <p:spTgt spid="18"/>
                                        </p:tgtEl>
                                        <p:attrNameLst>
                                          <p:attrName>ppt_x</p:attrName>
                                        </p:attrNameLst>
                                      </p:cBhvr>
                                      <p:tavLst>
                                        <p:tav tm="0">
                                          <p:val>
                                            <p:strVal val="#ppt_x"/>
                                          </p:val>
                                        </p:tav>
                                        <p:tav tm="100000">
                                          <p:val>
                                            <p:strVal val="#ppt_x"/>
                                          </p:val>
                                        </p:tav>
                                      </p:tavLst>
                                    </p:anim>
                                    <p:anim calcmode="lin" valueType="num">
                                      <p:cBhvr additive="base">
                                        <p:cTn id="83" dur="500" fill="hold"/>
                                        <p:tgtEl>
                                          <p:spTgt spid="18"/>
                                        </p:tgtEl>
                                        <p:attrNameLst>
                                          <p:attrName>ppt_y</p:attrName>
                                        </p:attrNameLst>
                                      </p:cBhvr>
                                      <p:tavLst>
                                        <p:tav tm="0">
                                          <p:val>
                                            <p:strVal val="1+#ppt_h/2"/>
                                          </p:val>
                                        </p:tav>
                                        <p:tav tm="100000">
                                          <p:val>
                                            <p:strVal val="#ppt_y"/>
                                          </p:val>
                                        </p:tav>
                                      </p:tavLst>
                                    </p:anim>
                                  </p:childTnLst>
                                </p:cTn>
                              </p:par>
                              <p:par>
                                <p:cTn id="84" presetID="22" presetClass="entr" presetSubtype="8"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5625E1-757D-4AC6-A80C-E98C55CBC096}"/>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F47BDCCB-56BA-4A74-9C35-368106975928}"/>
              </a:ext>
            </a:extLst>
          </p:cNvPr>
          <p:cNvSpPr txBox="1"/>
          <p:nvPr/>
        </p:nvSpPr>
        <p:spPr>
          <a:xfrm>
            <a:off x="-742333" y="1228401"/>
            <a:ext cx="8838585" cy="4401205"/>
          </a:xfrm>
          <a:prstGeom prst="rect">
            <a:avLst/>
          </a:prstGeom>
          <a:noFill/>
        </p:spPr>
        <p:txBody>
          <a:bodyPr wrap="square" rtlCol="0">
            <a:spAutoFit/>
          </a:bodyPr>
          <a:lstStyle/>
          <a:p>
            <a:pPr algn="ctr"/>
            <a:r>
              <a:rPr lang="en-US" altLang="zh-CN" sz="28000" dirty="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sym typeface="+mn-lt"/>
              </a:rPr>
              <a:t>03</a:t>
            </a:r>
            <a:endParaRPr lang="zh-CN" altLang="en-US" sz="28000" dirty="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sym typeface="+mn-lt"/>
            </a:endParaRPr>
          </a:p>
        </p:txBody>
      </p:sp>
      <p:sp>
        <p:nvSpPr>
          <p:cNvPr id="5" name="矩形 4">
            <a:extLst>
              <a:ext uri="{FF2B5EF4-FFF2-40B4-BE49-F238E27FC236}">
                <a16:creationId xmlns:a16="http://schemas.microsoft.com/office/drawing/2014/main" id="{B63517B3-7766-42EB-8683-F9504FCA8C79}"/>
              </a:ext>
            </a:extLst>
          </p:cNvPr>
          <p:cNvSpPr/>
          <p:nvPr/>
        </p:nvSpPr>
        <p:spPr>
          <a:xfrm>
            <a:off x="5753786" y="2459504"/>
            <a:ext cx="5188534" cy="1938992"/>
          </a:xfrm>
          <a:prstGeom prst="rect">
            <a:avLst/>
          </a:prstGeom>
        </p:spPr>
        <p:txBody>
          <a:bodyPr wrap="square">
            <a:spAutoFit/>
          </a:bodyPr>
          <a:lstStyle/>
          <a:p>
            <a:pPr algn="ctr"/>
            <a:r>
              <a:rPr lang="fr-FR" altLang="zh-CN" sz="6000" dirty="0">
                <a:solidFill>
                  <a:srgbClr val="F2C961"/>
                </a:solidFill>
                <a:effectLst>
                  <a:innerShdw blurRad="63500" dist="50800" dir="13500000">
                    <a:prstClr val="black">
                      <a:alpha val="50000"/>
                    </a:prstClr>
                  </a:innerShdw>
                </a:effectLst>
                <a:cs typeface="+mn-ea"/>
                <a:sym typeface="+mn-lt"/>
              </a:rPr>
              <a:t>Achievements Display</a:t>
            </a:r>
          </a:p>
        </p:txBody>
      </p:sp>
    </p:spTree>
    <p:extLst>
      <p:ext uri="{BB962C8B-B14F-4D97-AF65-F5344CB8AC3E}">
        <p14:creationId xmlns:p14="http://schemas.microsoft.com/office/powerpoint/2010/main" val="3456794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a:extLst>
              <a:ext uri="{FF2B5EF4-FFF2-40B4-BE49-F238E27FC236}">
                <a16:creationId xmlns:a16="http://schemas.microsoft.com/office/drawing/2014/main" id="{63D948EE-C977-49C9-B110-C1A77BEA2827}"/>
              </a:ext>
            </a:extLst>
          </p:cNvPr>
          <p:cNvGrpSpPr/>
          <p:nvPr/>
        </p:nvGrpSpPr>
        <p:grpSpPr>
          <a:xfrm>
            <a:off x="8732880" y="1783171"/>
            <a:ext cx="582861" cy="666945"/>
            <a:chOff x="6326188" y="3460750"/>
            <a:chExt cx="484188" cy="554038"/>
          </a:xfrm>
          <a:solidFill>
            <a:schemeClr val="bg1"/>
          </a:solidFill>
        </p:grpSpPr>
        <p:sp>
          <p:nvSpPr>
            <p:cNvPr id="20" name="Freeform 227">
              <a:extLst>
                <a:ext uri="{FF2B5EF4-FFF2-40B4-BE49-F238E27FC236}">
                  <a16:creationId xmlns:a16="http://schemas.microsoft.com/office/drawing/2014/main" id="{534123F4-CB4E-45CA-A4E4-7E964F8EC16F}"/>
                </a:ext>
              </a:extLst>
            </p:cNvPr>
            <p:cNvSpPr>
              <a:spLocks/>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1" name="Freeform 228">
              <a:extLst>
                <a:ext uri="{FF2B5EF4-FFF2-40B4-BE49-F238E27FC236}">
                  <a16:creationId xmlns:a16="http://schemas.microsoft.com/office/drawing/2014/main" id="{0A7E5B87-9A8D-44EB-B760-88B35942AB25}"/>
                </a:ext>
              </a:extLst>
            </p:cNvPr>
            <p:cNvSpPr>
              <a:spLocks/>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 name="Freeform 229">
              <a:extLst>
                <a:ext uri="{FF2B5EF4-FFF2-40B4-BE49-F238E27FC236}">
                  <a16:creationId xmlns:a16="http://schemas.microsoft.com/office/drawing/2014/main" id="{0849FC92-BC0C-427D-9792-CD6FE38AADBE}"/>
                </a:ext>
              </a:extLst>
            </p:cNvPr>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3" name="Freeform 230">
              <a:extLst>
                <a:ext uri="{FF2B5EF4-FFF2-40B4-BE49-F238E27FC236}">
                  <a16:creationId xmlns:a16="http://schemas.microsoft.com/office/drawing/2014/main" id="{87F9F832-44AA-4D69-9BCE-4364E2DBFB7D}"/>
                </a:ext>
              </a:extLst>
            </p:cNvPr>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4" name="Group 24">
            <a:extLst>
              <a:ext uri="{FF2B5EF4-FFF2-40B4-BE49-F238E27FC236}">
                <a16:creationId xmlns:a16="http://schemas.microsoft.com/office/drawing/2014/main" id="{32905C05-F03F-46FC-B2A4-A39544BEAFD3}"/>
              </a:ext>
            </a:extLst>
          </p:cNvPr>
          <p:cNvGrpSpPr/>
          <p:nvPr/>
        </p:nvGrpSpPr>
        <p:grpSpPr>
          <a:xfrm>
            <a:off x="10209311" y="4157063"/>
            <a:ext cx="529775" cy="683387"/>
            <a:chOff x="10990263" y="4235450"/>
            <a:chExt cx="427037" cy="550863"/>
          </a:xfrm>
          <a:solidFill>
            <a:schemeClr val="bg1"/>
          </a:solidFill>
        </p:grpSpPr>
        <p:sp>
          <p:nvSpPr>
            <p:cNvPr id="25" name="Freeform 279">
              <a:extLst>
                <a:ext uri="{FF2B5EF4-FFF2-40B4-BE49-F238E27FC236}">
                  <a16:creationId xmlns:a16="http://schemas.microsoft.com/office/drawing/2014/main" id="{E37F90F7-5D7B-438D-A4CE-A538A60FB084}"/>
                </a:ext>
              </a:extLst>
            </p:cNvPr>
            <p:cNvSpPr>
              <a:spLocks/>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6" name="Freeform 280">
              <a:extLst>
                <a:ext uri="{FF2B5EF4-FFF2-40B4-BE49-F238E27FC236}">
                  <a16:creationId xmlns:a16="http://schemas.microsoft.com/office/drawing/2014/main" id="{34798EEC-6AFF-48CE-8881-438ECC10B847}"/>
                </a:ext>
              </a:extLst>
            </p:cNvPr>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7" name="Freeform 281">
              <a:extLst>
                <a:ext uri="{FF2B5EF4-FFF2-40B4-BE49-F238E27FC236}">
                  <a16:creationId xmlns:a16="http://schemas.microsoft.com/office/drawing/2014/main" id="{F9938791-B29A-49A2-9F2C-A5DA11A58EF2}"/>
                </a:ext>
              </a:extLst>
            </p:cNvPr>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8" name="Group 28">
            <a:extLst>
              <a:ext uri="{FF2B5EF4-FFF2-40B4-BE49-F238E27FC236}">
                <a16:creationId xmlns:a16="http://schemas.microsoft.com/office/drawing/2014/main" id="{F2C40701-313F-452D-94FC-1BE21AFD1B5C}"/>
              </a:ext>
            </a:extLst>
          </p:cNvPr>
          <p:cNvGrpSpPr/>
          <p:nvPr/>
        </p:nvGrpSpPr>
        <p:grpSpPr>
          <a:xfrm>
            <a:off x="7262445" y="4246038"/>
            <a:ext cx="583843" cy="545473"/>
            <a:chOff x="3521075" y="5022850"/>
            <a:chExt cx="555625" cy="519113"/>
          </a:xfrm>
          <a:solidFill>
            <a:schemeClr val="bg1"/>
          </a:solidFill>
        </p:grpSpPr>
        <p:sp>
          <p:nvSpPr>
            <p:cNvPr id="29" name="Freeform 454">
              <a:extLst>
                <a:ext uri="{FF2B5EF4-FFF2-40B4-BE49-F238E27FC236}">
                  <a16:creationId xmlns:a16="http://schemas.microsoft.com/office/drawing/2014/main" id="{34CFBD89-2D66-402F-BD17-0BD6B8ADC27D}"/>
                </a:ext>
              </a:extLst>
            </p:cNvPr>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0" name="Freeform 455">
              <a:extLst>
                <a:ext uri="{FF2B5EF4-FFF2-40B4-BE49-F238E27FC236}">
                  <a16:creationId xmlns:a16="http://schemas.microsoft.com/office/drawing/2014/main" id="{9E1E0F26-F933-4EF4-9EE5-0B41CEF7619A}"/>
                </a:ext>
              </a:extLst>
            </p:cNvPr>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40" name="Inhaltsplatzhalter 4">
            <a:extLst>
              <a:ext uri="{FF2B5EF4-FFF2-40B4-BE49-F238E27FC236}">
                <a16:creationId xmlns:a16="http://schemas.microsoft.com/office/drawing/2014/main" id="{AC5008F6-3D57-4C2D-B137-475061628A1C}"/>
              </a:ext>
            </a:extLst>
          </p:cNvPr>
          <p:cNvSpPr txBox="1">
            <a:spLocks/>
          </p:cNvSpPr>
          <p:nvPr/>
        </p:nvSpPr>
        <p:spPr>
          <a:xfrm>
            <a:off x="1104900" y="810593"/>
            <a:ext cx="2658577"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Switch function</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a:blip r:embed="rId3"/>
          <a:stretch>
            <a:fillRect/>
          </a:stretch>
        </p:blipFill>
        <p:spPr>
          <a:xfrm>
            <a:off x="1419173" y="1615276"/>
            <a:ext cx="9319913" cy="4047902"/>
          </a:xfrm>
          <a:prstGeom prst="rect">
            <a:avLst/>
          </a:prstGeom>
        </p:spPr>
      </p:pic>
    </p:spTree>
    <p:extLst>
      <p:ext uri="{BB962C8B-B14F-4D97-AF65-F5344CB8AC3E}">
        <p14:creationId xmlns:p14="http://schemas.microsoft.com/office/powerpoint/2010/main" val="8755903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a:extLst>
              <a:ext uri="{FF2B5EF4-FFF2-40B4-BE49-F238E27FC236}">
                <a16:creationId xmlns:a16="http://schemas.microsoft.com/office/drawing/2014/main" id="{63D948EE-C977-49C9-B110-C1A77BEA2827}"/>
              </a:ext>
            </a:extLst>
          </p:cNvPr>
          <p:cNvGrpSpPr/>
          <p:nvPr/>
        </p:nvGrpSpPr>
        <p:grpSpPr>
          <a:xfrm>
            <a:off x="8732880" y="1783171"/>
            <a:ext cx="582861" cy="666945"/>
            <a:chOff x="6326188" y="3460750"/>
            <a:chExt cx="484188" cy="554038"/>
          </a:xfrm>
          <a:solidFill>
            <a:schemeClr val="bg1"/>
          </a:solidFill>
        </p:grpSpPr>
        <p:sp>
          <p:nvSpPr>
            <p:cNvPr id="20" name="Freeform 227">
              <a:extLst>
                <a:ext uri="{FF2B5EF4-FFF2-40B4-BE49-F238E27FC236}">
                  <a16:creationId xmlns:a16="http://schemas.microsoft.com/office/drawing/2014/main" id="{534123F4-CB4E-45CA-A4E4-7E964F8EC16F}"/>
                </a:ext>
              </a:extLst>
            </p:cNvPr>
            <p:cNvSpPr>
              <a:spLocks/>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1" name="Freeform 228">
              <a:extLst>
                <a:ext uri="{FF2B5EF4-FFF2-40B4-BE49-F238E27FC236}">
                  <a16:creationId xmlns:a16="http://schemas.microsoft.com/office/drawing/2014/main" id="{0A7E5B87-9A8D-44EB-B760-88B35942AB25}"/>
                </a:ext>
              </a:extLst>
            </p:cNvPr>
            <p:cNvSpPr>
              <a:spLocks/>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 name="Freeform 229">
              <a:extLst>
                <a:ext uri="{FF2B5EF4-FFF2-40B4-BE49-F238E27FC236}">
                  <a16:creationId xmlns:a16="http://schemas.microsoft.com/office/drawing/2014/main" id="{0849FC92-BC0C-427D-9792-CD6FE38AADBE}"/>
                </a:ext>
              </a:extLst>
            </p:cNvPr>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3" name="Freeform 230">
              <a:extLst>
                <a:ext uri="{FF2B5EF4-FFF2-40B4-BE49-F238E27FC236}">
                  <a16:creationId xmlns:a16="http://schemas.microsoft.com/office/drawing/2014/main" id="{87F9F832-44AA-4D69-9BCE-4364E2DBFB7D}"/>
                </a:ext>
              </a:extLst>
            </p:cNvPr>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4" name="Group 24">
            <a:extLst>
              <a:ext uri="{FF2B5EF4-FFF2-40B4-BE49-F238E27FC236}">
                <a16:creationId xmlns:a16="http://schemas.microsoft.com/office/drawing/2014/main" id="{32905C05-F03F-46FC-B2A4-A39544BEAFD3}"/>
              </a:ext>
            </a:extLst>
          </p:cNvPr>
          <p:cNvGrpSpPr/>
          <p:nvPr/>
        </p:nvGrpSpPr>
        <p:grpSpPr>
          <a:xfrm>
            <a:off x="10209311" y="4157063"/>
            <a:ext cx="529775" cy="683387"/>
            <a:chOff x="10990263" y="4235450"/>
            <a:chExt cx="427037" cy="550863"/>
          </a:xfrm>
          <a:solidFill>
            <a:schemeClr val="bg1"/>
          </a:solidFill>
        </p:grpSpPr>
        <p:sp>
          <p:nvSpPr>
            <p:cNvPr id="25" name="Freeform 279">
              <a:extLst>
                <a:ext uri="{FF2B5EF4-FFF2-40B4-BE49-F238E27FC236}">
                  <a16:creationId xmlns:a16="http://schemas.microsoft.com/office/drawing/2014/main" id="{E37F90F7-5D7B-438D-A4CE-A538A60FB084}"/>
                </a:ext>
              </a:extLst>
            </p:cNvPr>
            <p:cNvSpPr>
              <a:spLocks/>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6" name="Freeform 280">
              <a:extLst>
                <a:ext uri="{FF2B5EF4-FFF2-40B4-BE49-F238E27FC236}">
                  <a16:creationId xmlns:a16="http://schemas.microsoft.com/office/drawing/2014/main" id="{34798EEC-6AFF-48CE-8881-438ECC10B847}"/>
                </a:ext>
              </a:extLst>
            </p:cNvPr>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7" name="Freeform 281">
              <a:extLst>
                <a:ext uri="{FF2B5EF4-FFF2-40B4-BE49-F238E27FC236}">
                  <a16:creationId xmlns:a16="http://schemas.microsoft.com/office/drawing/2014/main" id="{F9938791-B29A-49A2-9F2C-A5DA11A58EF2}"/>
                </a:ext>
              </a:extLst>
            </p:cNvPr>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8" name="Group 28">
            <a:extLst>
              <a:ext uri="{FF2B5EF4-FFF2-40B4-BE49-F238E27FC236}">
                <a16:creationId xmlns:a16="http://schemas.microsoft.com/office/drawing/2014/main" id="{F2C40701-313F-452D-94FC-1BE21AFD1B5C}"/>
              </a:ext>
            </a:extLst>
          </p:cNvPr>
          <p:cNvGrpSpPr/>
          <p:nvPr/>
        </p:nvGrpSpPr>
        <p:grpSpPr>
          <a:xfrm>
            <a:off x="7262445" y="4246038"/>
            <a:ext cx="583843" cy="545473"/>
            <a:chOff x="3521075" y="5022850"/>
            <a:chExt cx="555625" cy="519113"/>
          </a:xfrm>
          <a:solidFill>
            <a:schemeClr val="bg1"/>
          </a:solidFill>
        </p:grpSpPr>
        <p:sp>
          <p:nvSpPr>
            <p:cNvPr id="29" name="Freeform 454">
              <a:extLst>
                <a:ext uri="{FF2B5EF4-FFF2-40B4-BE49-F238E27FC236}">
                  <a16:creationId xmlns:a16="http://schemas.microsoft.com/office/drawing/2014/main" id="{34CFBD89-2D66-402F-BD17-0BD6B8ADC27D}"/>
                </a:ext>
              </a:extLst>
            </p:cNvPr>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0" name="Freeform 455">
              <a:extLst>
                <a:ext uri="{FF2B5EF4-FFF2-40B4-BE49-F238E27FC236}">
                  <a16:creationId xmlns:a16="http://schemas.microsoft.com/office/drawing/2014/main" id="{9E1E0F26-F933-4EF4-9EE5-0B41CEF7619A}"/>
                </a:ext>
              </a:extLst>
            </p:cNvPr>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40" name="Inhaltsplatzhalter 4">
            <a:extLst>
              <a:ext uri="{FF2B5EF4-FFF2-40B4-BE49-F238E27FC236}">
                <a16:creationId xmlns:a16="http://schemas.microsoft.com/office/drawing/2014/main" id="{AC5008F6-3D57-4C2D-B137-475061628A1C}"/>
              </a:ext>
            </a:extLst>
          </p:cNvPr>
          <p:cNvSpPr txBox="1">
            <a:spLocks/>
          </p:cNvSpPr>
          <p:nvPr/>
        </p:nvSpPr>
        <p:spPr>
          <a:xfrm>
            <a:off x="1104900" y="827943"/>
            <a:ext cx="330347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Extracted Texts</a:t>
            </a:r>
            <a:endParaRPr lang="en-US" altLang="zh-CN" sz="2000" dirty="0">
              <a:solidFill>
                <a:schemeClr val="bg2">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4901396" y="1181406"/>
            <a:ext cx="6032009" cy="4248750"/>
          </a:xfrm>
          <a:prstGeom prst="rect">
            <a:avLst/>
          </a:prstGeom>
        </p:spPr>
      </p:pic>
      <p:sp>
        <p:nvSpPr>
          <p:cNvPr id="31" name="Inhaltsplatzhalter 4">
            <a:extLst>
              <a:ext uri="{FF2B5EF4-FFF2-40B4-BE49-F238E27FC236}">
                <a16:creationId xmlns:a16="http://schemas.microsoft.com/office/drawing/2014/main" id="{88CD7644-8A0D-4863-8FE6-1F6EAD979E56}"/>
              </a:ext>
            </a:extLst>
          </p:cNvPr>
          <p:cNvSpPr txBox="1">
            <a:spLocks/>
          </p:cNvSpPr>
          <p:nvPr/>
        </p:nvSpPr>
        <p:spPr>
          <a:xfrm>
            <a:off x="1099608" y="1628399"/>
            <a:ext cx="3574330" cy="3508653"/>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use variables to replace </a:t>
            </a:r>
            <a:r>
              <a:rPr lang="en-US" altLang="zh-CN" sz="1800" dirty="0" smtClean="0">
                <a:solidFill>
                  <a:schemeClr val="bg1">
                    <a:lumMod val="50000"/>
                  </a:schemeClr>
                </a:solidFill>
                <a:latin typeface="+mn-lt"/>
                <a:cs typeface="+mn-ea"/>
                <a:sym typeface="+mn-lt"/>
              </a:rPr>
              <a:t>texts. </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In </a:t>
            </a:r>
            <a:r>
              <a:rPr lang="en-US" altLang="zh-CN" sz="1800" dirty="0">
                <a:solidFill>
                  <a:schemeClr val="bg1">
                    <a:lumMod val="50000"/>
                  </a:schemeClr>
                </a:solidFill>
                <a:latin typeface="+mn-lt"/>
                <a:cs typeface="+mn-ea"/>
                <a:sym typeface="+mn-lt"/>
              </a:rPr>
              <a:t>order to ensure the </a:t>
            </a:r>
            <a:r>
              <a:rPr lang="en-US" altLang="zh-CN" sz="1800" b="1" dirty="0">
                <a:solidFill>
                  <a:schemeClr val="bg1">
                    <a:lumMod val="50000"/>
                  </a:schemeClr>
                </a:solidFill>
                <a:latin typeface="+mn-lt"/>
                <a:cs typeface="+mn-ea"/>
                <a:sym typeface="+mn-lt"/>
              </a:rPr>
              <a:t>consistency of the variable names</a:t>
            </a:r>
            <a:r>
              <a:rPr lang="en-US" altLang="zh-CN" sz="1800" dirty="0">
                <a:solidFill>
                  <a:schemeClr val="bg1">
                    <a:lumMod val="50000"/>
                  </a:schemeClr>
                </a:solidFill>
                <a:latin typeface="+mn-lt"/>
                <a:cs typeface="+mn-ea"/>
                <a:sym typeface="+mn-lt"/>
              </a:rPr>
              <a:t> of the text with the same content, we first extracted the text that needs to be replaced in each file, and gave the text with the same content to the unified variable name.</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Here is the text </a:t>
            </a:r>
            <a:r>
              <a:rPr lang="en-US" altLang="zh-CN" sz="1800" dirty="0" smtClean="0">
                <a:solidFill>
                  <a:schemeClr val="bg1">
                    <a:lumMod val="50000"/>
                  </a:schemeClr>
                </a:solidFill>
                <a:latin typeface="+mn-lt"/>
                <a:cs typeface="+mn-ea"/>
                <a:sym typeface="+mn-lt"/>
              </a:rPr>
              <a:t>extracted </a:t>
            </a:r>
            <a:r>
              <a:rPr lang="en-US" altLang="zh-CN" sz="1800" dirty="0">
                <a:solidFill>
                  <a:schemeClr val="bg1">
                    <a:lumMod val="50000"/>
                  </a:schemeClr>
                </a:solidFill>
                <a:latin typeface="+mn-lt"/>
                <a:cs typeface="+mn-ea"/>
                <a:sym typeface="+mn-lt"/>
              </a:rPr>
              <a:t>from each file that needs to be </a:t>
            </a:r>
            <a:r>
              <a:rPr lang="en-US" altLang="zh-CN" sz="1800" dirty="0" smtClean="0">
                <a:solidFill>
                  <a:schemeClr val="bg1">
                    <a:lumMod val="50000"/>
                  </a:schemeClr>
                </a:solidFill>
                <a:latin typeface="+mn-lt"/>
                <a:cs typeface="+mn-ea"/>
                <a:sym typeface="+mn-lt"/>
              </a:rPr>
              <a:t>replaced.</a:t>
            </a:r>
          </a:p>
          <a:p>
            <a:pPr marL="0" indent="0">
              <a:lnSpc>
                <a:spcPct val="100000"/>
              </a:lnSpc>
              <a:spcAft>
                <a:spcPts val="1200"/>
              </a:spcAft>
              <a:buNone/>
            </a:pPr>
            <a:r>
              <a:rPr lang="en-US" altLang="zh-CN" sz="1600" b="1" dirty="0">
                <a:solidFill>
                  <a:schemeClr val="bg1">
                    <a:lumMod val="50000"/>
                  </a:schemeClr>
                </a:solidFill>
                <a:latin typeface="+mn-lt"/>
                <a:cs typeface="+mn-ea"/>
                <a:sym typeface="+mn-lt"/>
              </a:rPr>
              <a:t>Please see Annex </a:t>
            </a:r>
            <a:r>
              <a:rPr lang="en-US" altLang="zh-CN" sz="1600" b="1" dirty="0" smtClean="0">
                <a:solidFill>
                  <a:schemeClr val="bg1">
                    <a:lumMod val="50000"/>
                  </a:schemeClr>
                </a:solidFill>
                <a:latin typeface="+mn-lt"/>
                <a:cs typeface="+mn-ea"/>
                <a:sym typeface="+mn-lt"/>
              </a:rPr>
              <a:t>3 </a:t>
            </a:r>
            <a:r>
              <a:rPr lang="en-US" altLang="zh-CN" sz="1600" b="1" dirty="0">
                <a:solidFill>
                  <a:schemeClr val="bg1">
                    <a:lumMod val="50000"/>
                  </a:schemeClr>
                </a:solidFill>
                <a:latin typeface="+mn-lt"/>
                <a:cs typeface="+mn-ea"/>
                <a:sym typeface="+mn-lt"/>
              </a:rPr>
              <a:t>for </a:t>
            </a:r>
            <a:r>
              <a:rPr lang="en-US" altLang="zh-CN" sz="1600" b="1" dirty="0" smtClean="0">
                <a:solidFill>
                  <a:schemeClr val="bg1">
                    <a:lumMod val="50000"/>
                  </a:schemeClr>
                </a:solidFill>
                <a:latin typeface="+mn-lt"/>
                <a:cs typeface="+mn-ea"/>
                <a:sym typeface="+mn-lt"/>
              </a:rPr>
              <a:t>details</a:t>
            </a:r>
            <a:endParaRPr lang="en-US" altLang="zh-CN" sz="1600" b="1" dirty="0">
              <a:solidFill>
                <a:schemeClr val="bg1">
                  <a:lumMod val="50000"/>
                </a:schemeClr>
              </a:solidFill>
              <a:latin typeface="+mn-lt"/>
              <a:cs typeface="+mn-ea"/>
              <a:sym typeface="+mn-lt"/>
            </a:endParaRPr>
          </a:p>
        </p:txBody>
      </p:sp>
    </p:spTree>
    <p:extLst>
      <p:ext uri="{BB962C8B-B14F-4D97-AF65-F5344CB8AC3E}">
        <p14:creationId xmlns:p14="http://schemas.microsoft.com/office/powerpoint/2010/main" val="25132736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775505" y="627735"/>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a:extLst>
              <a:ext uri="{FF2B5EF4-FFF2-40B4-BE49-F238E27FC236}">
                <a16:creationId xmlns:a16="http://schemas.microsoft.com/office/drawing/2014/main" id="{63D948EE-C977-49C9-B110-C1A77BEA2827}"/>
              </a:ext>
            </a:extLst>
          </p:cNvPr>
          <p:cNvGrpSpPr/>
          <p:nvPr/>
        </p:nvGrpSpPr>
        <p:grpSpPr>
          <a:xfrm>
            <a:off x="8732880" y="1783171"/>
            <a:ext cx="582861" cy="666945"/>
            <a:chOff x="6326188" y="3460750"/>
            <a:chExt cx="484188" cy="554038"/>
          </a:xfrm>
          <a:solidFill>
            <a:schemeClr val="bg1"/>
          </a:solidFill>
        </p:grpSpPr>
        <p:sp>
          <p:nvSpPr>
            <p:cNvPr id="20" name="Freeform 227">
              <a:extLst>
                <a:ext uri="{FF2B5EF4-FFF2-40B4-BE49-F238E27FC236}">
                  <a16:creationId xmlns:a16="http://schemas.microsoft.com/office/drawing/2014/main" id="{534123F4-CB4E-45CA-A4E4-7E964F8EC16F}"/>
                </a:ext>
              </a:extLst>
            </p:cNvPr>
            <p:cNvSpPr>
              <a:spLocks/>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1" name="Freeform 228">
              <a:extLst>
                <a:ext uri="{FF2B5EF4-FFF2-40B4-BE49-F238E27FC236}">
                  <a16:creationId xmlns:a16="http://schemas.microsoft.com/office/drawing/2014/main" id="{0A7E5B87-9A8D-44EB-B760-88B35942AB25}"/>
                </a:ext>
              </a:extLst>
            </p:cNvPr>
            <p:cNvSpPr>
              <a:spLocks/>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 name="Freeform 229">
              <a:extLst>
                <a:ext uri="{FF2B5EF4-FFF2-40B4-BE49-F238E27FC236}">
                  <a16:creationId xmlns:a16="http://schemas.microsoft.com/office/drawing/2014/main" id="{0849FC92-BC0C-427D-9792-CD6FE38AADBE}"/>
                </a:ext>
              </a:extLst>
            </p:cNvPr>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3" name="Freeform 230">
              <a:extLst>
                <a:ext uri="{FF2B5EF4-FFF2-40B4-BE49-F238E27FC236}">
                  <a16:creationId xmlns:a16="http://schemas.microsoft.com/office/drawing/2014/main" id="{87F9F832-44AA-4D69-9BCE-4364E2DBFB7D}"/>
                </a:ext>
              </a:extLst>
            </p:cNvPr>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4" name="Group 24">
            <a:extLst>
              <a:ext uri="{FF2B5EF4-FFF2-40B4-BE49-F238E27FC236}">
                <a16:creationId xmlns:a16="http://schemas.microsoft.com/office/drawing/2014/main" id="{32905C05-F03F-46FC-B2A4-A39544BEAFD3}"/>
              </a:ext>
            </a:extLst>
          </p:cNvPr>
          <p:cNvGrpSpPr/>
          <p:nvPr/>
        </p:nvGrpSpPr>
        <p:grpSpPr>
          <a:xfrm>
            <a:off x="10209311" y="4157063"/>
            <a:ext cx="529775" cy="683387"/>
            <a:chOff x="10990263" y="4235450"/>
            <a:chExt cx="427037" cy="550863"/>
          </a:xfrm>
          <a:solidFill>
            <a:schemeClr val="bg1"/>
          </a:solidFill>
        </p:grpSpPr>
        <p:sp>
          <p:nvSpPr>
            <p:cNvPr id="25" name="Freeform 279">
              <a:extLst>
                <a:ext uri="{FF2B5EF4-FFF2-40B4-BE49-F238E27FC236}">
                  <a16:creationId xmlns:a16="http://schemas.microsoft.com/office/drawing/2014/main" id="{E37F90F7-5D7B-438D-A4CE-A538A60FB084}"/>
                </a:ext>
              </a:extLst>
            </p:cNvPr>
            <p:cNvSpPr>
              <a:spLocks/>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6" name="Freeform 280">
              <a:extLst>
                <a:ext uri="{FF2B5EF4-FFF2-40B4-BE49-F238E27FC236}">
                  <a16:creationId xmlns:a16="http://schemas.microsoft.com/office/drawing/2014/main" id="{34798EEC-6AFF-48CE-8881-438ECC10B847}"/>
                </a:ext>
              </a:extLst>
            </p:cNvPr>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7" name="Freeform 281">
              <a:extLst>
                <a:ext uri="{FF2B5EF4-FFF2-40B4-BE49-F238E27FC236}">
                  <a16:creationId xmlns:a16="http://schemas.microsoft.com/office/drawing/2014/main" id="{F9938791-B29A-49A2-9F2C-A5DA11A58EF2}"/>
                </a:ext>
              </a:extLst>
            </p:cNvPr>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28" name="Group 28">
            <a:extLst>
              <a:ext uri="{FF2B5EF4-FFF2-40B4-BE49-F238E27FC236}">
                <a16:creationId xmlns:a16="http://schemas.microsoft.com/office/drawing/2014/main" id="{F2C40701-313F-452D-94FC-1BE21AFD1B5C}"/>
              </a:ext>
            </a:extLst>
          </p:cNvPr>
          <p:cNvGrpSpPr/>
          <p:nvPr/>
        </p:nvGrpSpPr>
        <p:grpSpPr>
          <a:xfrm>
            <a:off x="7262445" y="4246038"/>
            <a:ext cx="583843" cy="545473"/>
            <a:chOff x="3521075" y="5022850"/>
            <a:chExt cx="555625" cy="519113"/>
          </a:xfrm>
          <a:solidFill>
            <a:schemeClr val="bg1"/>
          </a:solidFill>
        </p:grpSpPr>
        <p:sp>
          <p:nvSpPr>
            <p:cNvPr id="29" name="Freeform 454">
              <a:extLst>
                <a:ext uri="{FF2B5EF4-FFF2-40B4-BE49-F238E27FC236}">
                  <a16:creationId xmlns:a16="http://schemas.microsoft.com/office/drawing/2014/main" id="{34CFBD89-2D66-402F-BD17-0BD6B8ADC27D}"/>
                </a:ext>
              </a:extLst>
            </p:cNvPr>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0" name="Freeform 455">
              <a:extLst>
                <a:ext uri="{FF2B5EF4-FFF2-40B4-BE49-F238E27FC236}">
                  <a16:creationId xmlns:a16="http://schemas.microsoft.com/office/drawing/2014/main" id="{9E1E0F26-F933-4EF4-9EE5-0B41CEF7619A}"/>
                </a:ext>
              </a:extLst>
            </p:cNvPr>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40" name="Inhaltsplatzhalter 4">
            <a:extLst>
              <a:ext uri="{FF2B5EF4-FFF2-40B4-BE49-F238E27FC236}">
                <a16:creationId xmlns:a16="http://schemas.microsoft.com/office/drawing/2014/main" id="{AC5008F6-3D57-4C2D-B137-475061628A1C}"/>
              </a:ext>
            </a:extLst>
          </p:cNvPr>
          <p:cNvSpPr txBox="1">
            <a:spLocks/>
          </p:cNvSpPr>
          <p:nvPr/>
        </p:nvSpPr>
        <p:spPr>
          <a:xfrm>
            <a:off x="1104900" y="820366"/>
            <a:ext cx="368848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Replaced texts in pages</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a:blip r:embed="rId3"/>
          <a:stretch>
            <a:fillRect/>
          </a:stretch>
        </p:blipFill>
        <p:spPr>
          <a:xfrm>
            <a:off x="1200859" y="1334203"/>
            <a:ext cx="7230698" cy="4254500"/>
          </a:xfrm>
          <a:prstGeom prst="rect">
            <a:avLst/>
          </a:prstGeom>
        </p:spPr>
      </p:pic>
      <p:sp>
        <p:nvSpPr>
          <p:cNvPr id="31" name="Inhaltsplatzhalter 4">
            <a:extLst>
              <a:ext uri="{FF2B5EF4-FFF2-40B4-BE49-F238E27FC236}">
                <a16:creationId xmlns:a16="http://schemas.microsoft.com/office/drawing/2014/main" id="{88CD7644-8A0D-4863-8FE6-1F6EAD979E56}"/>
              </a:ext>
            </a:extLst>
          </p:cNvPr>
          <p:cNvSpPr txBox="1">
            <a:spLocks/>
          </p:cNvSpPr>
          <p:nvPr/>
        </p:nvSpPr>
        <p:spPr>
          <a:xfrm>
            <a:off x="8594784" y="1783171"/>
            <a:ext cx="2144302" cy="3077766"/>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have completed the replacement of text in </a:t>
            </a:r>
            <a:r>
              <a:rPr lang="en-US" altLang="zh-CN" sz="1800" b="1" dirty="0">
                <a:solidFill>
                  <a:schemeClr val="bg1">
                    <a:lumMod val="50000"/>
                  </a:schemeClr>
                </a:solidFill>
                <a:latin typeface="+mn-lt"/>
                <a:cs typeface="+mn-ea"/>
                <a:sym typeface="+mn-lt"/>
              </a:rPr>
              <a:t>86 pages</a:t>
            </a:r>
            <a:r>
              <a:rPr lang="en-US" altLang="zh-CN" sz="1800" dirty="0" smtClean="0">
                <a:solidFill>
                  <a:schemeClr val="bg1">
                    <a:lumMod val="50000"/>
                  </a:schemeClr>
                </a:solidFill>
                <a:latin typeface="+mn-lt"/>
                <a:cs typeface="+mn-ea"/>
                <a:sym typeface="+mn-lt"/>
              </a:rPr>
              <a:t>.</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The </a:t>
            </a:r>
            <a:r>
              <a:rPr lang="en-US" altLang="zh-CN" sz="1800" b="1" dirty="0">
                <a:solidFill>
                  <a:schemeClr val="bg1">
                    <a:lumMod val="50000"/>
                  </a:schemeClr>
                </a:solidFill>
                <a:latin typeface="+mn-lt"/>
                <a:cs typeface="+mn-ea"/>
                <a:sym typeface="+mn-lt"/>
              </a:rPr>
              <a:t>replacement methods </a:t>
            </a:r>
            <a:r>
              <a:rPr lang="en-US" altLang="zh-CN" sz="1800" dirty="0">
                <a:solidFill>
                  <a:schemeClr val="bg1">
                    <a:lumMod val="50000"/>
                  </a:schemeClr>
                </a:solidFill>
                <a:latin typeface="+mn-lt"/>
                <a:cs typeface="+mn-ea"/>
                <a:sym typeface="+mn-lt"/>
              </a:rPr>
              <a:t>are as shown in the left </a:t>
            </a:r>
            <a:r>
              <a:rPr lang="en-US" altLang="zh-CN" sz="1800" dirty="0" smtClean="0">
                <a:solidFill>
                  <a:schemeClr val="bg1">
                    <a:lumMod val="50000"/>
                  </a:schemeClr>
                </a:solidFill>
                <a:latin typeface="+mn-lt"/>
                <a:cs typeface="+mn-ea"/>
                <a:sym typeface="+mn-lt"/>
              </a:rPr>
              <a:t>picture</a:t>
            </a:r>
          </a:p>
          <a:p>
            <a:pPr marL="0" indent="0">
              <a:lnSpc>
                <a:spcPct val="100000"/>
              </a:lnSpc>
              <a:spcAft>
                <a:spcPts val="1200"/>
              </a:spcAft>
              <a:buNone/>
            </a:pPr>
            <a:r>
              <a:rPr lang="en-US" altLang="zh-CN" sz="1800" b="1" dirty="0" smtClean="0">
                <a:solidFill>
                  <a:schemeClr val="bg1">
                    <a:lumMod val="50000"/>
                  </a:schemeClr>
                </a:solidFill>
                <a:latin typeface="+mn-lt"/>
                <a:cs typeface="+mn-ea"/>
                <a:sym typeface="+mn-lt"/>
              </a:rPr>
              <a:t>Echo $</a:t>
            </a:r>
            <a:r>
              <a:rPr lang="en-US" altLang="zh-CN" sz="1800" b="1" dirty="0" err="1" smtClean="0">
                <a:solidFill>
                  <a:schemeClr val="bg1">
                    <a:lumMod val="50000"/>
                  </a:schemeClr>
                </a:solidFill>
                <a:latin typeface="+mn-lt"/>
                <a:cs typeface="+mn-ea"/>
                <a:sym typeface="+mn-lt"/>
              </a:rPr>
              <a:t>lang</a:t>
            </a:r>
            <a:r>
              <a:rPr lang="en-US" altLang="zh-CN" sz="1800" b="1" dirty="0" smtClean="0">
                <a:solidFill>
                  <a:schemeClr val="bg1">
                    <a:lumMod val="50000"/>
                  </a:schemeClr>
                </a:solidFill>
                <a:latin typeface="+mn-lt"/>
                <a:cs typeface="+mn-ea"/>
                <a:sym typeface="+mn-lt"/>
              </a:rPr>
              <a:t>[“variable name”];</a:t>
            </a:r>
          </a:p>
        </p:txBody>
      </p:sp>
    </p:spTree>
    <p:extLst>
      <p:ext uri="{BB962C8B-B14F-4D97-AF65-F5344CB8AC3E}">
        <p14:creationId xmlns:p14="http://schemas.microsoft.com/office/powerpoint/2010/main" val="23108701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5625E1-757D-4AC6-A80C-E98C55CBC096}"/>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F47BDCCB-56BA-4A74-9C35-368106975928}"/>
              </a:ext>
            </a:extLst>
          </p:cNvPr>
          <p:cNvSpPr txBox="1"/>
          <p:nvPr/>
        </p:nvSpPr>
        <p:spPr>
          <a:xfrm>
            <a:off x="-7423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04</a:t>
            </a:r>
            <a:endParaRPr lang="zh-CN" altLang="en-US" dirty="0">
              <a:sym typeface="+mn-lt"/>
            </a:endParaRPr>
          </a:p>
        </p:txBody>
      </p:sp>
      <p:sp>
        <p:nvSpPr>
          <p:cNvPr id="5" name="矩形 4">
            <a:extLst>
              <a:ext uri="{FF2B5EF4-FFF2-40B4-BE49-F238E27FC236}">
                <a16:creationId xmlns:a16="http://schemas.microsoft.com/office/drawing/2014/main" id="{B63517B3-7766-42EB-8683-F9504FCA8C79}"/>
              </a:ext>
            </a:extLst>
          </p:cNvPr>
          <p:cNvSpPr/>
          <p:nvPr/>
        </p:nvSpPr>
        <p:spPr>
          <a:xfrm>
            <a:off x="5824906" y="1997839"/>
            <a:ext cx="4881063" cy="2862322"/>
          </a:xfrm>
          <a:prstGeom prst="rect">
            <a:avLst/>
          </a:prstGeom>
        </p:spPr>
        <p:txBody>
          <a:bodyPr wrap="square">
            <a:spAutoFit/>
          </a:bodyPr>
          <a:lstStyle/>
          <a:p>
            <a:pPr algn="ctr"/>
            <a:r>
              <a:rPr lang="fr-FR" altLang="zh-CN" sz="6000" dirty="0">
                <a:solidFill>
                  <a:srgbClr val="F2C961"/>
                </a:solidFill>
                <a:effectLst>
                  <a:innerShdw blurRad="63500" dist="50800" dir="13500000">
                    <a:prstClr val="black">
                      <a:alpha val="50000"/>
                    </a:prstClr>
                  </a:innerShdw>
                </a:effectLst>
                <a:cs typeface="+mn-ea"/>
                <a:sym typeface="+mn-lt"/>
              </a:rPr>
              <a:t>Challenges </a:t>
            </a:r>
            <a:endParaRPr lang="fr-FR" altLang="zh-CN" sz="6000" dirty="0" smtClean="0">
              <a:solidFill>
                <a:srgbClr val="F2C961"/>
              </a:solidFill>
              <a:effectLst>
                <a:innerShdw blurRad="63500" dist="50800" dir="13500000">
                  <a:prstClr val="black">
                    <a:alpha val="50000"/>
                  </a:prstClr>
                </a:innerShdw>
              </a:effectLst>
              <a:cs typeface="+mn-ea"/>
              <a:sym typeface="+mn-lt"/>
            </a:endParaRPr>
          </a:p>
          <a:p>
            <a:pPr algn="ctr"/>
            <a:r>
              <a:rPr lang="fr-FR" altLang="zh-CN" sz="6000" dirty="0" smtClean="0">
                <a:solidFill>
                  <a:srgbClr val="F2C961"/>
                </a:solidFill>
                <a:effectLst>
                  <a:innerShdw blurRad="63500" dist="50800" dir="13500000">
                    <a:prstClr val="black">
                      <a:alpha val="50000"/>
                    </a:prstClr>
                  </a:innerShdw>
                </a:effectLst>
                <a:cs typeface="+mn-ea"/>
                <a:sym typeface="+mn-lt"/>
              </a:rPr>
              <a:t>&amp; </a:t>
            </a:r>
          </a:p>
          <a:p>
            <a:pPr algn="ctr"/>
            <a:r>
              <a:rPr lang="fr-FR" altLang="zh-CN" sz="6000" dirty="0" smtClean="0">
                <a:solidFill>
                  <a:srgbClr val="F2C961"/>
                </a:solidFill>
                <a:effectLst>
                  <a:innerShdw blurRad="63500" dist="50800" dir="13500000">
                    <a:prstClr val="black">
                      <a:alpha val="50000"/>
                    </a:prstClr>
                  </a:innerShdw>
                </a:effectLst>
                <a:cs typeface="+mn-ea"/>
                <a:sym typeface="+mn-lt"/>
              </a:rPr>
              <a:t>Solutions</a:t>
            </a:r>
            <a:endParaRPr lang="fr-FR" altLang="zh-CN" sz="6000" dirty="0">
              <a:solidFill>
                <a:srgbClr val="F2C961"/>
              </a:solidFill>
              <a:effectLst>
                <a:innerShdw blurRad="63500" dist="50800" dir="13500000">
                  <a:prstClr val="black">
                    <a:alpha val="50000"/>
                  </a:prstClr>
                </a:innerShdw>
              </a:effectLst>
              <a:cs typeface="+mn-ea"/>
              <a:sym typeface="+mn-lt"/>
            </a:endParaRPr>
          </a:p>
        </p:txBody>
      </p:sp>
    </p:spTree>
    <p:extLst>
      <p:ext uri="{BB962C8B-B14F-4D97-AF65-F5344CB8AC3E}">
        <p14:creationId xmlns:p14="http://schemas.microsoft.com/office/powerpoint/2010/main" val="9378353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9429264" y="4690255"/>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3" name="Inhaltsplatzhalter 4">
            <a:extLst>
              <a:ext uri="{FF2B5EF4-FFF2-40B4-BE49-F238E27FC236}">
                <a16:creationId xmlns:a16="http://schemas.microsoft.com/office/drawing/2014/main" id="{C2834141-CA99-48D0-8AFA-DBB99DBFFF77}"/>
              </a:ext>
            </a:extLst>
          </p:cNvPr>
          <p:cNvSpPr txBox="1">
            <a:spLocks/>
          </p:cNvSpPr>
          <p:nvPr/>
        </p:nvSpPr>
        <p:spPr>
          <a:xfrm>
            <a:off x="1464650" y="1616856"/>
            <a:ext cx="4242203" cy="28007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Aria encountered many problems when making the </a:t>
            </a:r>
            <a:r>
              <a:rPr lang="en-US" altLang="zh-CN" sz="1800" dirty="0" smtClean="0">
                <a:solidFill>
                  <a:schemeClr val="bg1">
                    <a:lumMod val="50000"/>
                  </a:schemeClr>
                </a:solidFill>
                <a:latin typeface="+mn-lt"/>
                <a:cs typeface="+mn-ea"/>
                <a:sym typeface="+mn-lt"/>
              </a:rPr>
              <a:t>switch function:</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1. Because of the problem of passing parameters, </a:t>
            </a:r>
            <a:r>
              <a:rPr lang="en-US" altLang="zh-CN" sz="1800" b="1" dirty="0">
                <a:solidFill>
                  <a:schemeClr val="bg1">
                    <a:lumMod val="50000"/>
                  </a:schemeClr>
                </a:solidFill>
                <a:latin typeface="+mn-lt"/>
                <a:cs typeface="+mn-ea"/>
                <a:sym typeface="+mn-lt"/>
              </a:rPr>
              <a:t>the parameters may be in the URL</a:t>
            </a:r>
            <a:r>
              <a:rPr lang="en-US" altLang="zh-CN" sz="1800" dirty="0">
                <a:solidFill>
                  <a:schemeClr val="bg1">
                    <a:lumMod val="50000"/>
                  </a:schemeClr>
                </a:solidFill>
                <a:latin typeface="+mn-lt"/>
                <a:cs typeface="+mn-ea"/>
                <a:sym typeface="+mn-lt"/>
              </a:rPr>
              <a:t>. If you use the get method to </a:t>
            </a:r>
            <a:r>
              <a:rPr lang="en-US" altLang="zh-CN" sz="1800" dirty="0" smtClean="0">
                <a:solidFill>
                  <a:schemeClr val="bg1">
                    <a:lumMod val="50000"/>
                  </a:schemeClr>
                </a:solidFill>
                <a:latin typeface="+mn-lt"/>
                <a:cs typeface="+mn-ea"/>
                <a:sym typeface="+mn-lt"/>
              </a:rPr>
              <a:t>change </a:t>
            </a:r>
            <a:r>
              <a:rPr lang="en-US" altLang="zh-CN" sz="1800" dirty="0">
                <a:solidFill>
                  <a:schemeClr val="bg1">
                    <a:lumMod val="50000"/>
                  </a:schemeClr>
                </a:solidFill>
                <a:latin typeface="+mn-lt"/>
                <a:cs typeface="+mn-ea"/>
                <a:sym typeface="+mn-lt"/>
              </a:rPr>
              <a:t>the </a:t>
            </a:r>
            <a:r>
              <a:rPr lang="en-US" altLang="zh-CN" sz="1800" dirty="0" smtClean="0">
                <a:solidFill>
                  <a:schemeClr val="bg1">
                    <a:lumMod val="50000"/>
                  </a:schemeClr>
                </a:solidFill>
                <a:latin typeface="+mn-lt"/>
                <a:cs typeface="+mn-ea"/>
                <a:sym typeface="+mn-lt"/>
              </a:rPr>
              <a:t>page’s language </a:t>
            </a:r>
            <a:r>
              <a:rPr lang="en-US" altLang="zh-CN" sz="1800" dirty="0">
                <a:solidFill>
                  <a:schemeClr val="bg1">
                    <a:lumMod val="50000"/>
                  </a:schemeClr>
                </a:solidFill>
                <a:latin typeface="+mn-lt"/>
                <a:cs typeface="+mn-ea"/>
                <a:sym typeface="+mn-lt"/>
              </a:rPr>
              <a:t>directly, the parameters will be lost.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2. </a:t>
            </a:r>
            <a:r>
              <a:rPr lang="en-US" altLang="zh-CN" sz="1800" dirty="0" smtClean="0">
                <a:solidFill>
                  <a:schemeClr val="bg1">
                    <a:lumMod val="50000"/>
                  </a:schemeClr>
                </a:solidFill>
                <a:latin typeface="+mn-lt"/>
                <a:cs typeface="+mn-ea"/>
                <a:sym typeface="+mn-lt"/>
              </a:rPr>
              <a:t>JavaScript </a:t>
            </a:r>
            <a:r>
              <a:rPr lang="en-US" altLang="zh-CN" sz="1800" dirty="0">
                <a:solidFill>
                  <a:schemeClr val="bg1">
                    <a:lumMod val="50000"/>
                  </a:schemeClr>
                </a:solidFill>
                <a:latin typeface="+mn-lt"/>
                <a:cs typeface="+mn-ea"/>
                <a:sym typeface="+mn-lt"/>
              </a:rPr>
              <a:t>cannot be used because </a:t>
            </a:r>
            <a:r>
              <a:rPr lang="en-US" altLang="zh-CN" sz="1800" b="1" dirty="0" smtClean="0">
                <a:solidFill>
                  <a:schemeClr val="bg1">
                    <a:lumMod val="50000"/>
                  </a:schemeClr>
                </a:solidFill>
                <a:latin typeface="+mn-lt"/>
                <a:cs typeface="+mn-ea"/>
                <a:sym typeface="+mn-lt"/>
              </a:rPr>
              <a:t>JavaScript cannot </a:t>
            </a:r>
            <a:r>
              <a:rPr lang="en-US" altLang="zh-CN" sz="1800" b="1" dirty="0">
                <a:solidFill>
                  <a:schemeClr val="bg1">
                    <a:lumMod val="50000"/>
                  </a:schemeClr>
                </a:solidFill>
                <a:latin typeface="+mn-lt"/>
                <a:cs typeface="+mn-ea"/>
                <a:sym typeface="+mn-lt"/>
              </a:rPr>
              <a:t>set session</a:t>
            </a:r>
            <a:r>
              <a:rPr lang="en-US" altLang="zh-CN" sz="1800" dirty="0" smtClean="0">
                <a:solidFill>
                  <a:schemeClr val="bg1">
                    <a:lumMod val="50000"/>
                  </a:schemeClr>
                </a:solidFill>
                <a:latin typeface="+mn-lt"/>
                <a:cs typeface="+mn-ea"/>
                <a:sym typeface="+mn-lt"/>
              </a:rPr>
              <a:t>.</a:t>
            </a:r>
            <a:endParaRPr lang="en-US" altLang="zh-CN" sz="1800" dirty="0">
              <a:solidFill>
                <a:schemeClr val="bg1">
                  <a:lumMod val="50000"/>
                </a:schemeClr>
              </a:solidFill>
              <a:latin typeface="+mn-lt"/>
              <a:cs typeface="+mn-ea"/>
              <a:sym typeface="+mn-lt"/>
            </a:endParaRPr>
          </a:p>
        </p:txBody>
      </p:sp>
      <p:sp>
        <p:nvSpPr>
          <p:cNvPr id="12" name="Inhaltsplatzhalter 4">
            <a:extLst>
              <a:ext uri="{FF2B5EF4-FFF2-40B4-BE49-F238E27FC236}">
                <a16:creationId xmlns:a16="http://schemas.microsoft.com/office/drawing/2014/main" id="{AC5008F6-3D57-4C2D-B137-475061628A1C}"/>
              </a:ext>
            </a:extLst>
          </p:cNvPr>
          <p:cNvSpPr txBox="1">
            <a:spLocks/>
          </p:cNvSpPr>
          <p:nvPr/>
        </p:nvSpPr>
        <p:spPr>
          <a:xfrm>
            <a:off x="990600" y="967085"/>
            <a:ext cx="293771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1</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rotWithShape="1">
          <a:blip r:embed="rId3"/>
          <a:srcRect r="39015"/>
          <a:stretch/>
        </p:blipFill>
        <p:spPr>
          <a:xfrm>
            <a:off x="5885577" y="1703213"/>
            <a:ext cx="5033313" cy="1710384"/>
          </a:xfrm>
          <a:prstGeom prst="rect">
            <a:avLst/>
          </a:prstGeom>
        </p:spPr>
      </p:pic>
    </p:spTree>
    <p:extLst>
      <p:ext uri="{BB962C8B-B14F-4D97-AF65-F5344CB8AC3E}">
        <p14:creationId xmlns:p14="http://schemas.microsoft.com/office/powerpoint/2010/main" val="265983328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9429266" y="3886347"/>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3" name="Inhaltsplatzhalter 4">
            <a:extLst>
              <a:ext uri="{FF2B5EF4-FFF2-40B4-BE49-F238E27FC236}">
                <a16:creationId xmlns:a16="http://schemas.microsoft.com/office/drawing/2014/main" id="{C2834141-CA99-48D0-8AFA-DBB99DBFFF77}"/>
              </a:ext>
            </a:extLst>
          </p:cNvPr>
          <p:cNvSpPr txBox="1">
            <a:spLocks/>
          </p:cNvSpPr>
          <p:nvPr/>
        </p:nvSpPr>
        <p:spPr>
          <a:xfrm>
            <a:off x="6096002" y="2274065"/>
            <a:ext cx="2903619" cy="83099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Aria uses </a:t>
            </a:r>
            <a:r>
              <a:rPr lang="en-US" altLang="zh-CN" sz="1800" b="1" dirty="0" smtClean="0">
                <a:solidFill>
                  <a:schemeClr val="bg1">
                    <a:lumMod val="50000"/>
                  </a:schemeClr>
                </a:solidFill>
                <a:latin typeface="+mn-lt"/>
                <a:cs typeface="+mn-ea"/>
                <a:sym typeface="+mn-lt"/>
              </a:rPr>
              <a:t>Ajax technology </a:t>
            </a:r>
            <a:r>
              <a:rPr lang="en-US" altLang="zh-CN" sz="1800" dirty="0" smtClean="0">
                <a:solidFill>
                  <a:schemeClr val="bg1">
                    <a:lumMod val="50000"/>
                  </a:schemeClr>
                </a:solidFill>
                <a:latin typeface="+mn-lt"/>
                <a:cs typeface="+mn-ea"/>
                <a:sym typeface="+mn-lt"/>
              </a:rPr>
              <a:t>to </a:t>
            </a:r>
            <a:r>
              <a:rPr lang="en-US" altLang="zh-CN" sz="1800" dirty="0">
                <a:solidFill>
                  <a:schemeClr val="bg1">
                    <a:lumMod val="50000"/>
                  </a:schemeClr>
                </a:solidFill>
                <a:latin typeface="+mn-lt"/>
                <a:cs typeface="+mn-ea"/>
                <a:sym typeface="+mn-lt"/>
              </a:rPr>
              <a:t>set the language. The code is shown on the right</a:t>
            </a:r>
            <a:r>
              <a:rPr lang="en-US" altLang="zh-CN" sz="1800" dirty="0" smtClean="0">
                <a:solidFill>
                  <a:schemeClr val="bg1">
                    <a:lumMod val="50000"/>
                  </a:schemeClr>
                </a:solidFill>
                <a:latin typeface="+mn-lt"/>
                <a:cs typeface="+mn-ea"/>
                <a:sym typeface="+mn-lt"/>
              </a:rPr>
              <a:t>.</a:t>
            </a:r>
            <a:endParaRPr lang="en-US" sz="2000" dirty="0">
              <a:solidFill>
                <a:schemeClr val="bg1">
                  <a:lumMod val="50000"/>
                </a:schemeClr>
              </a:solidFill>
              <a:latin typeface="+mn-lt"/>
              <a:cs typeface="+mn-ea"/>
              <a:sym typeface="+mn-lt"/>
            </a:endParaRPr>
          </a:p>
        </p:txBody>
      </p:sp>
      <p:sp>
        <p:nvSpPr>
          <p:cNvPr id="12" name="Inhaltsplatzhalter 4">
            <a:extLst>
              <a:ext uri="{FF2B5EF4-FFF2-40B4-BE49-F238E27FC236}">
                <a16:creationId xmlns:a16="http://schemas.microsoft.com/office/drawing/2014/main" id="{AC5008F6-3D57-4C2D-B137-475061628A1C}"/>
              </a:ext>
            </a:extLst>
          </p:cNvPr>
          <p:cNvSpPr txBox="1">
            <a:spLocks/>
          </p:cNvSpPr>
          <p:nvPr/>
        </p:nvSpPr>
        <p:spPr>
          <a:xfrm>
            <a:off x="876300" y="891839"/>
            <a:ext cx="293771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1</a:t>
            </a:r>
            <a:endParaRPr lang="en-US" altLang="zh-CN" sz="2000" dirty="0">
              <a:solidFill>
                <a:schemeClr val="bg2">
                  <a:lumMod val="50000"/>
                </a:schemeClr>
              </a:solidFill>
              <a:latin typeface="+mn-lt"/>
              <a:cs typeface="+mn-ea"/>
              <a:sym typeface="+mn-lt"/>
            </a:endParaRPr>
          </a:p>
        </p:txBody>
      </p:sp>
      <p:pic>
        <p:nvPicPr>
          <p:cNvPr id="9" name="图片 8"/>
          <p:cNvPicPr>
            <a:picLocks noChangeAspect="1"/>
          </p:cNvPicPr>
          <p:nvPr/>
        </p:nvPicPr>
        <p:blipFill rotWithShape="1">
          <a:blip r:embed="rId3"/>
          <a:srcRect l="18818"/>
          <a:stretch/>
        </p:blipFill>
        <p:spPr>
          <a:xfrm>
            <a:off x="1391718" y="1556020"/>
            <a:ext cx="4382704" cy="4160412"/>
          </a:xfrm>
          <a:prstGeom prst="rect">
            <a:avLst/>
          </a:prstGeom>
        </p:spPr>
      </p:pic>
    </p:spTree>
    <p:extLst>
      <p:ext uri="{BB962C8B-B14F-4D97-AF65-F5344CB8AC3E}">
        <p14:creationId xmlns:p14="http://schemas.microsoft.com/office/powerpoint/2010/main" val="852726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9429264" y="4690255"/>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3" name="Inhaltsplatzhalter 4">
            <a:extLst>
              <a:ext uri="{FF2B5EF4-FFF2-40B4-BE49-F238E27FC236}">
                <a16:creationId xmlns:a16="http://schemas.microsoft.com/office/drawing/2014/main" id="{C2834141-CA99-48D0-8AFA-DBB99DBFFF77}"/>
              </a:ext>
            </a:extLst>
          </p:cNvPr>
          <p:cNvSpPr txBox="1">
            <a:spLocks/>
          </p:cNvSpPr>
          <p:nvPr/>
        </p:nvSpPr>
        <p:spPr>
          <a:xfrm>
            <a:off x="1455025" y="1725920"/>
            <a:ext cx="4242203" cy="33547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also encountered a problem when extracting the content of the page. </a:t>
            </a:r>
            <a:endParaRPr lang="en-US" altLang="zh-CN" sz="1800" dirty="0" smtClean="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Because </a:t>
            </a:r>
            <a:r>
              <a:rPr lang="en-US" altLang="zh-CN" sz="1800" dirty="0">
                <a:solidFill>
                  <a:schemeClr val="bg1">
                    <a:lumMod val="50000"/>
                  </a:schemeClr>
                </a:solidFill>
                <a:latin typeface="+mn-lt"/>
                <a:cs typeface="+mn-ea"/>
                <a:sym typeface="+mn-lt"/>
              </a:rPr>
              <a:t>the person who extracted the content of the </a:t>
            </a:r>
            <a:r>
              <a:rPr lang="en-US" altLang="zh-CN" sz="1800" dirty="0" smtClean="0">
                <a:solidFill>
                  <a:schemeClr val="bg1">
                    <a:lumMod val="50000"/>
                  </a:schemeClr>
                </a:solidFill>
                <a:latin typeface="+mn-lt"/>
                <a:cs typeface="+mn-ea"/>
                <a:sym typeface="+mn-lt"/>
              </a:rPr>
              <a:t>page (Maggie $ Audrey) are </a:t>
            </a:r>
            <a:r>
              <a:rPr lang="en-US" altLang="zh-CN" sz="1800" b="1" dirty="0">
                <a:solidFill>
                  <a:schemeClr val="bg1">
                    <a:lumMod val="50000"/>
                  </a:schemeClr>
                </a:solidFill>
                <a:latin typeface="+mn-lt"/>
                <a:cs typeface="+mn-ea"/>
                <a:sym typeface="+mn-lt"/>
              </a:rPr>
              <a:t>not the developer</a:t>
            </a:r>
            <a:r>
              <a:rPr lang="en-US" altLang="zh-CN" sz="1800" dirty="0">
                <a:solidFill>
                  <a:schemeClr val="bg1">
                    <a:lumMod val="50000"/>
                  </a:schemeClr>
                </a:solidFill>
                <a:latin typeface="+mn-lt"/>
                <a:cs typeface="+mn-ea"/>
                <a:sym typeface="+mn-lt"/>
              </a:rPr>
              <a:t>, </a:t>
            </a:r>
            <a:r>
              <a:rPr lang="en-US" altLang="zh-CN" sz="1800" dirty="0" smtClean="0">
                <a:solidFill>
                  <a:schemeClr val="bg1">
                    <a:lumMod val="50000"/>
                  </a:schemeClr>
                </a:solidFill>
                <a:latin typeface="+mn-lt"/>
                <a:cs typeface="+mn-ea"/>
                <a:sym typeface="+mn-lt"/>
              </a:rPr>
              <a:t>they usually </a:t>
            </a:r>
            <a:r>
              <a:rPr lang="en-US" altLang="zh-CN" sz="1800" b="1" dirty="0" smtClean="0">
                <a:solidFill>
                  <a:schemeClr val="bg1">
                    <a:lumMod val="50000"/>
                  </a:schemeClr>
                </a:solidFill>
                <a:latin typeface="+mn-lt"/>
                <a:cs typeface="+mn-ea"/>
                <a:sym typeface="+mn-lt"/>
              </a:rPr>
              <a:t>confused about some texts’ corresponding pages</a:t>
            </a:r>
            <a:r>
              <a:rPr lang="en-US" altLang="zh-CN" sz="1800" dirty="0" smtClean="0">
                <a:solidFill>
                  <a:schemeClr val="bg1">
                    <a:lumMod val="50000"/>
                  </a:schemeClr>
                </a:solidFill>
                <a:latin typeface="+mn-lt"/>
                <a:cs typeface="+mn-ea"/>
                <a:sym typeface="+mn-lt"/>
              </a:rPr>
              <a:t>, such as shown on the right.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This may cause some places to be </a:t>
            </a:r>
            <a:r>
              <a:rPr lang="en-US" altLang="zh-CN" sz="1800" b="1" dirty="0">
                <a:solidFill>
                  <a:schemeClr val="bg1">
                    <a:lumMod val="50000"/>
                  </a:schemeClr>
                </a:solidFill>
                <a:latin typeface="+mn-lt"/>
                <a:cs typeface="+mn-ea"/>
                <a:sym typeface="+mn-lt"/>
              </a:rPr>
              <a:t>missed</a:t>
            </a:r>
            <a:r>
              <a:rPr lang="en-US" altLang="zh-CN" sz="1800" dirty="0">
                <a:solidFill>
                  <a:schemeClr val="bg1">
                    <a:lumMod val="50000"/>
                  </a:schemeClr>
                </a:solidFill>
                <a:latin typeface="+mn-lt"/>
                <a:cs typeface="+mn-ea"/>
                <a:sym typeface="+mn-lt"/>
              </a:rPr>
              <a:t>, and some places that do not need to be extracted.</a:t>
            </a:r>
            <a:endParaRPr lang="en-US" altLang="zh-CN" sz="1800" dirty="0" smtClean="0">
              <a:solidFill>
                <a:schemeClr val="bg1">
                  <a:lumMod val="50000"/>
                </a:schemeClr>
              </a:solidFill>
              <a:latin typeface="+mn-lt"/>
              <a:cs typeface="+mn-ea"/>
              <a:sym typeface="+mn-lt"/>
            </a:endParaRPr>
          </a:p>
        </p:txBody>
      </p:sp>
      <p:sp>
        <p:nvSpPr>
          <p:cNvPr id="14" name="Inhaltsplatzhalter 4">
            <a:extLst>
              <a:ext uri="{FF2B5EF4-FFF2-40B4-BE49-F238E27FC236}">
                <a16:creationId xmlns:a16="http://schemas.microsoft.com/office/drawing/2014/main" id="{AC5008F6-3D57-4C2D-B137-475061628A1C}"/>
              </a:ext>
            </a:extLst>
          </p:cNvPr>
          <p:cNvSpPr txBox="1">
            <a:spLocks/>
          </p:cNvSpPr>
          <p:nvPr/>
        </p:nvSpPr>
        <p:spPr>
          <a:xfrm>
            <a:off x="876300" y="935773"/>
            <a:ext cx="293771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2</a:t>
            </a:r>
            <a:endParaRPr lang="en-US" altLang="zh-CN" sz="2000" dirty="0">
              <a:solidFill>
                <a:schemeClr val="bg2">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5697228" y="1313101"/>
            <a:ext cx="5233007" cy="2026269"/>
          </a:xfrm>
          <a:prstGeom prst="rect">
            <a:avLst/>
          </a:prstGeom>
        </p:spPr>
      </p:pic>
      <p:pic>
        <p:nvPicPr>
          <p:cNvPr id="9" name="图片 8"/>
          <p:cNvPicPr>
            <a:picLocks noChangeAspect="1"/>
          </p:cNvPicPr>
          <p:nvPr/>
        </p:nvPicPr>
        <p:blipFill>
          <a:blip r:embed="rId4"/>
          <a:stretch>
            <a:fillRect/>
          </a:stretch>
        </p:blipFill>
        <p:spPr>
          <a:xfrm>
            <a:off x="5739896" y="3403301"/>
            <a:ext cx="5191309" cy="2432093"/>
          </a:xfrm>
          <a:prstGeom prst="rect">
            <a:avLst/>
          </a:prstGeom>
        </p:spPr>
      </p:pic>
    </p:spTree>
    <p:extLst>
      <p:ext uri="{BB962C8B-B14F-4D97-AF65-F5344CB8AC3E}">
        <p14:creationId xmlns:p14="http://schemas.microsoft.com/office/powerpoint/2010/main" val="421398632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8F4528-633B-4BA0-8365-82A153475363}"/>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C51D2AF3-DA81-408D-83FF-A40D7DE65226}"/>
              </a:ext>
            </a:extLst>
          </p:cNvPr>
          <p:cNvSpPr txBox="1"/>
          <p:nvPr/>
        </p:nvSpPr>
        <p:spPr>
          <a:xfrm rot="5400000">
            <a:off x="335192" y="2523748"/>
            <a:ext cx="5211048" cy="1569660"/>
          </a:xfrm>
          <a:prstGeom prst="rect">
            <a:avLst/>
          </a:prstGeom>
          <a:noFill/>
        </p:spPr>
        <p:txBody>
          <a:bodyPr wrap="square" rtlCol="0">
            <a:spAutoFit/>
          </a:bodyPr>
          <a:lstStyle/>
          <a:p>
            <a:pPr algn="ctr"/>
            <a:r>
              <a:rPr lang="en-US" altLang="zh-CN" sz="9600" dirty="0">
                <a:solidFill>
                  <a:srgbClr val="DB6A51"/>
                </a:solidFill>
                <a:effectLst>
                  <a:innerShdw blurRad="63500" dist="50800" dir="13500000">
                    <a:prstClr val="black">
                      <a:alpha val="50000"/>
                    </a:prstClr>
                  </a:innerShdw>
                </a:effectLst>
                <a:cs typeface="+mn-ea"/>
                <a:sym typeface="+mn-lt"/>
              </a:rPr>
              <a:t>contents</a:t>
            </a:r>
            <a:endParaRPr lang="zh-CN" altLang="en-US" sz="9600" dirty="0">
              <a:solidFill>
                <a:srgbClr val="DB6A51"/>
              </a:solidFill>
              <a:effectLst>
                <a:innerShdw blurRad="63500" dist="50800" dir="13500000">
                  <a:prstClr val="black">
                    <a:alpha val="50000"/>
                  </a:prstClr>
                </a:innerShdw>
              </a:effectLst>
              <a:cs typeface="+mn-ea"/>
              <a:sym typeface="+mn-lt"/>
            </a:endParaRPr>
          </a:p>
        </p:txBody>
      </p:sp>
      <p:grpSp>
        <p:nvGrpSpPr>
          <p:cNvPr id="10" name="组合 9">
            <a:extLst>
              <a:ext uri="{FF2B5EF4-FFF2-40B4-BE49-F238E27FC236}">
                <a16:creationId xmlns:a16="http://schemas.microsoft.com/office/drawing/2014/main" id="{397AD46B-4D02-4A15-9634-A03FC6A44CEC}"/>
              </a:ext>
            </a:extLst>
          </p:cNvPr>
          <p:cNvGrpSpPr/>
          <p:nvPr/>
        </p:nvGrpSpPr>
        <p:grpSpPr>
          <a:xfrm>
            <a:off x="6458567" y="584004"/>
            <a:ext cx="4773026" cy="1386184"/>
            <a:chOff x="6458565" y="584004"/>
            <a:chExt cx="4773026" cy="1386184"/>
          </a:xfrm>
        </p:grpSpPr>
        <p:grpSp>
          <p:nvGrpSpPr>
            <p:cNvPr id="8" name="组合 7">
              <a:extLst>
                <a:ext uri="{FF2B5EF4-FFF2-40B4-BE49-F238E27FC236}">
                  <a16:creationId xmlns:a16="http://schemas.microsoft.com/office/drawing/2014/main" id="{D5AC4757-F3ED-4158-8100-868E09CEFB21}"/>
                </a:ext>
              </a:extLst>
            </p:cNvPr>
            <p:cNvGrpSpPr/>
            <p:nvPr/>
          </p:nvGrpSpPr>
          <p:grpSpPr>
            <a:xfrm>
              <a:off x="6458565" y="584004"/>
              <a:ext cx="1485285" cy="1386184"/>
              <a:chOff x="6458565" y="584004"/>
              <a:chExt cx="1485285" cy="1386184"/>
            </a:xfrm>
          </p:grpSpPr>
          <p:sp>
            <p:nvSpPr>
              <p:cNvPr id="6" name="弦形 5">
                <a:extLst>
                  <a:ext uri="{FF2B5EF4-FFF2-40B4-BE49-F238E27FC236}">
                    <a16:creationId xmlns:a16="http://schemas.microsoft.com/office/drawing/2014/main" id="{1748126F-E0DA-4360-AD6F-76F4BDB30D3D}"/>
                  </a:ext>
                </a:extLst>
              </p:cNvPr>
              <p:cNvSpPr/>
              <p:nvPr/>
            </p:nvSpPr>
            <p:spPr>
              <a:xfrm>
                <a:off x="6557666"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7" name="文本框 6">
                <a:extLst>
                  <a:ext uri="{FF2B5EF4-FFF2-40B4-BE49-F238E27FC236}">
                    <a16:creationId xmlns:a16="http://schemas.microsoft.com/office/drawing/2014/main" id="{781851D4-BFEA-4171-87B9-FF5B7A5F03F5}"/>
                  </a:ext>
                </a:extLst>
              </p:cNvPr>
              <p:cNvSpPr txBox="1"/>
              <p:nvPr/>
            </p:nvSpPr>
            <p:spPr>
              <a:xfrm>
                <a:off x="6458565"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01</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9" name="矩形 8">
              <a:extLst>
                <a:ext uri="{FF2B5EF4-FFF2-40B4-BE49-F238E27FC236}">
                  <a16:creationId xmlns:a16="http://schemas.microsoft.com/office/drawing/2014/main" id="{F3C801A4-C31B-4794-81E0-95C1BD3B3C9B}"/>
                </a:ext>
              </a:extLst>
            </p:cNvPr>
            <p:cNvSpPr/>
            <p:nvPr/>
          </p:nvSpPr>
          <p:spPr>
            <a:xfrm>
              <a:off x="7781924" y="1015486"/>
              <a:ext cx="3449667" cy="523220"/>
            </a:xfrm>
            <a:prstGeom prst="rect">
              <a:avLst/>
            </a:prstGeom>
          </p:spPr>
          <p:txBody>
            <a:bodyPr wrap="square">
              <a:spAutoFit/>
            </a:bodyPr>
            <a:lstStyle/>
            <a:p>
              <a:r>
                <a:rPr lang="en-US" altLang="zh-CN" sz="2800" dirty="0">
                  <a:solidFill>
                    <a:schemeClr val="bg1"/>
                  </a:solidFill>
                  <a:cs typeface="+mn-ea"/>
                  <a:sym typeface="+mn-lt"/>
                </a:rPr>
                <a:t>Project Overview</a:t>
              </a:r>
              <a:endParaRPr lang="zh-CN" altLang="en-US" sz="2800" dirty="0">
                <a:solidFill>
                  <a:schemeClr val="bg1"/>
                </a:solidFill>
                <a:cs typeface="+mn-ea"/>
                <a:sym typeface="+mn-lt"/>
              </a:endParaRPr>
            </a:p>
          </p:txBody>
        </p:sp>
      </p:grpSp>
      <p:grpSp>
        <p:nvGrpSpPr>
          <p:cNvPr id="11" name="组合 10">
            <a:extLst>
              <a:ext uri="{FF2B5EF4-FFF2-40B4-BE49-F238E27FC236}">
                <a16:creationId xmlns:a16="http://schemas.microsoft.com/office/drawing/2014/main" id="{8EB51EB4-A3CD-4AAB-BC06-D355CD58FC21}"/>
              </a:ext>
            </a:extLst>
          </p:cNvPr>
          <p:cNvGrpSpPr/>
          <p:nvPr/>
        </p:nvGrpSpPr>
        <p:grpSpPr>
          <a:xfrm>
            <a:off x="7244079" y="2021634"/>
            <a:ext cx="4131592" cy="1386184"/>
            <a:chOff x="7244080" y="584004"/>
            <a:chExt cx="4131591" cy="1386184"/>
          </a:xfrm>
        </p:grpSpPr>
        <p:grpSp>
          <p:nvGrpSpPr>
            <p:cNvPr id="12" name="组合 11">
              <a:extLst>
                <a:ext uri="{FF2B5EF4-FFF2-40B4-BE49-F238E27FC236}">
                  <a16:creationId xmlns:a16="http://schemas.microsoft.com/office/drawing/2014/main" id="{2528FABA-4619-4A78-B3EC-B74BFC7EE905}"/>
                </a:ext>
              </a:extLst>
            </p:cNvPr>
            <p:cNvGrpSpPr/>
            <p:nvPr/>
          </p:nvGrpSpPr>
          <p:grpSpPr>
            <a:xfrm>
              <a:off x="9845409" y="584004"/>
              <a:ext cx="1530262" cy="1386184"/>
              <a:chOff x="9845409" y="584004"/>
              <a:chExt cx="1530262" cy="1386184"/>
            </a:xfrm>
          </p:grpSpPr>
          <p:sp>
            <p:nvSpPr>
              <p:cNvPr id="14" name="弦形 13">
                <a:extLst>
                  <a:ext uri="{FF2B5EF4-FFF2-40B4-BE49-F238E27FC236}">
                    <a16:creationId xmlns:a16="http://schemas.microsoft.com/office/drawing/2014/main" id="{6BBCFF80-B009-4F55-B590-71A241221EEC}"/>
                  </a:ext>
                </a:extLst>
              </p:cNvPr>
              <p:cNvSpPr/>
              <p:nvPr/>
            </p:nvSpPr>
            <p:spPr>
              <a:xfrm flipH="1">
                <a:off x="9845409"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15" name="文本框 14">
                <a:extLst>
                  <a:ext uri="{FF2B5EF4-FFF2-40B4-BE49-F238E27FC236}">
                    <a16:creationId xmlns:a16="http://schemas.microsoft.com/office/drawing/2014/main" id="{E2912669-F0BD-41EF-9874-1EFBEBB73A18}"/>
                  </a:ext>
                </a:extLst>
              </p:cNvPr>
              <p:cNvSpPr txBox="1"/>
              <p:nvPr/>
            </p:nvSpPr>
            <p:spPr>
              <a:xfrm>
                <a:off x="10151412"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02</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13" name="矩形 12">
              <a:extLst>
                <a:ext uri="{FF2B5EF4-FFF2-40B4-BE49-F238E27FC236}">
                  <a16:creationId xmlns:a16="http://schemas.microsoft.com/office/drawing/2014/main" id="{5A7A223F-5FC7-47E0-BB70-6EE7C869CD2A}"/>
                </a:ext>
              </a:extLst>
            </p:cNvPr>
            <p:cNvSpPr/>
            <p:nvPr/>
          </p:nvSpPr>
          <p:spPr>
            <a:xfrm>
              <a:off x="7244080" y="1015486"/>
              <a:ext cx="2975208" cy="523220"/>
            </a:xfrm>
            <a:prstGeom prst="rect">
              <a:avLst/>
            </a:prstGeom>
          </p:spPr>
          <p:txBody>
            <a:bodyPr wrap="square">
              <a:spAutoFit/>
            </a:bodyPr>
            <a:lstStyle/>
            <a:p>
              <a:r>
                <a:rPr lang="en-US" altLang="zh-CN" sz="2800" dirty="0">
                  <a:solidFill>
                    <a:schemeClr val="bg1"/>
                  </a:solidFill>
                  <a:cs typeface="+mn-ea"/>
                  <a:sym typeface="+mn-lt"/>
                </a:rPr>
                <a:t>Plan &amp;</a:t>
              </a:r>
              <a:r>
                <a:rPr lang="en-US" altLang="zh-CN" sz="2800" dirty="0" smtClean="0">
                  <a:solidFill>
                    <a:schemeClr val="bg1"/>
                  </a:solidFill>
                  <a:cs typeface="+mn-ea"/>
                  <a:sym typeface="+mn-lt"/>
                </a:rPr>
                <a:t> </a:t>
              </a:r>
              <a:r>
                <a:rPr lang="en-US" altLang="zh-CN" sz="2800" dirty="0">
                  <a:solidFill>
                    <a:schemeClr val="bg1"/>
                  </a:solidFill>
                  <a:cs typeface="+mn-ea"/>
                  <a:sym typeface="+mn-lt"/>
                </a:rPr>
                <a:t>Progress</a:t>
              </a:r>
              <a:endParaRPr lang="zh-CN" altLang="en-US" sz="2800" dirty="0">
                <a:solidFill>
                  <a:schemeClr val="bg1"/>
                </a:solidFill>
                <a:cs typeface="+mn-ea"/>
                <a:sym typeface="+mn-lt"/>
              </a:endParaRPr>
            </a:p>
          </p:txBody>
        </p:sp>
      </p:grpSp>
      <p:grpSp>
        <p:nvGrpSpPr>
          <p:cNvPr id="16" name="组合 15">
            <a:extLst>
              <a:ext uri="{FF2B5EF4-FFF2-40B4-BE49-F238E27FC236}">
                <a16:creationId xmlns:a16="http://schemas.microsoft.com/office/drawing/2014/main" id="{AE9D8528-D3B9-4B9C-8C60-1167BBD8A5F3}"/>
              </a:ext>
            </a:extLst>
          </p:cNvPr>
          <p:cNvGrpSpPr/>
          <p:nvPr/>
        </p:nvGrpSpPr>
        <p:grpSpPr>
          <a:xfrm>
            <a:off x="6458567" y="3602784"/>
            <a:ext cx="5340142" cy="1386184"/>
            <a:chOff x="6458565" y="584004"/>
            <a:chExt cx="5340142" cy="1386184"/>
          </a:xfrm>
        </p:grpSpPr>
        <p:grpSp>
          <p:nvGrpSpPr>
            <p:cNvPr id="17" name="组合 16">
              <a:extLst>
                <a:ext uri="{FF2B5EF4-FFF2-40B4-BE49-F238E27FC236}">
                  <a16:creationId xmlns:a16="http://schemas.microsoft.com/office/drawing/2014/main" id="{DCC94C8B-164F-4636-A04F-AF6018A205D4}"/>
                </a:ext>
              </a:extLst>
            </p:cNvPr>
            <p:cNvGrpSpPr/>
            <p:nvPr/>
          </p:nvGrpSpPr>
          <p:grpSpPr>
            <a:xfrm>
              <a:off x="6458565" y="584004"/>
              <a:ext cx="1485285" cy="1386184"/>
              <a:chOff x="6458565" y="584004"/>
              <a:chExt cx="1485285" cy="1386184"/>
            </a:xfrm>
          </p:grpSpPr>
          <p:sp>
            <p:nvSpPr>
              <p:cNvPr id="19" name="弦形 18">
                <a:extLst>
                  <a:ext uri="{FF2B5EF4-FFF2-40B4-BE49-F238E27FC236}">
                    <a16:creationId xmlns:a16="http://schemas.microsoft.com/office/drawing/2014/main" id="{CF72C991-966F-4699-B987-B49C74B039E5}"/>
                  </a:ext>
                </a:extLst>
              </p:cNvPr>
              <p:cNvSpPr/>
              <p:nvPr/>
            </p:nvSpPr>
            <p:spPr>
              <a:xfrm>
                <a:off x="6557666"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20" name="文本框 19">
                <a:extLst>
                  <a:ext uri="{FF2B5EF4-FFF2-40B4-BE49-F238E27FC236}">
                    <a16:creationId xmlns:a16="http://schemas.microsoft.com/office/drawing/2014/main" id="{6175DECB-378D-4E0B-8AF4-0246D6501DC0}"/>
                  </a:ext>
                </a:extLst>
              </p:cNvPr>
              <p:cNvSpPr txBox="1"/>
              <p:nvPr/>
            </p:nvSpPr>
            <p:spPr>
              <a:xfrm>
                <a:off x="6458565"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03</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18" name="矩形 17">
              <a:extLst>
                <a:ext uri="{FF2B5EF4-FFF2-40B4-BE49-F238E27FC236}">
                  <a16:creationId xmlns:a16="http://schemas.microsoft.com/office/drawing/2014/main" id="{F5B68E8F-4A43-407B-97EC-B84BA2827DF9}"/>
                </a:ext>
              </a:extLst>
            </p:cNvPr>
            <p:cNvSpPr/>
            <p:nvPr/>
          </p:nvSpPr>
          <p:spPr>
            <a:xfrm>
              <a:off x="7781924" y="1015486"/>
              <a:ext cx="4016783" cy="523220"/>
            </a:xfrm>
            <a:prstGeom prst="rect">
              <a:avLst/>
            </a:prstGeom>
          </p:spPr>
          <p:txBody>
            <a:bodyPr wrap="square">
              <a:spAutoFit/>
            </a:bodyPr>
            <a:lstStyle/>
            <a:p>
              <a:r>
                <a:rPr lang="fr-FR" altLang="zh-CN" sz="2800" dirty="0">
                  <a:solidFill>
                    <a:schemeClr val="bg1"/>
                  </a:solidFill>
                  <a:cs typeface="+mn-ea"/>
                  <a:sym typeface="+mn-lt"/>
                </a:rPr>
                <a:t>Achievement</a:t>
              </a:r>
              <a:r>
                <a:rPr lang="en-US" altLang="zh-CN" sz="2800" dirty="0">
                  <a:solidFill>
                    <a:schemeClr val="bg1"/>
                  </a:solidFill>
                  <a:cs typeface="+mn-ea"/>
                  <a:sym typeface="+mn-lt"/>
                </a:rPr>
                <a:t>s</a:t>
              </a:r>
              <a:r>
                <a:rPr lang="fr-FR" altLang="zh-CN" sz="2800" dirty="0">
                  <a:solidFill>
                    <a:schemeClr val="bg1"/>
                  </a:solidFill>
                  <a:cs typeface="+mn-ea"/>
                  <a:sym typeface="+mn-lt"/>
                </a:rPr>
                <a:t> Display</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1606815C-01D1-4E5B-BE63-2D769A96C09C}"/>
              </a:ext>
            </a:extLst>
          </p:cNvPr>
          <p:cNvGrpSpPr/>
          <p:nvPr/>
        </p:nvGrpSpPr>
        <p:grpSpPr>
          <a:xfrm>
            <a:off x="6312310" y="5111322"/>
            <a:ext cx="5063361" cy="1386184"/>
            <a:chOff x="6312311" y="584004"/>
            <a:chExt cx="5063360" cy="1386184"/>
          </a:xfrm>
        </p:grpSpPr>
        <p:grpSp>
          <p:nvGrpSpPr>
            <p:cNvPr id="22" name="组合 21">
              <a:extLst>
                <a:ext uri="{FF2B5EF4-FFF2-40B4-BE49-F238E27FC236}">
                  <a16:creationId xmlns:a16="http://schemas.microsoft.com/office/drawing/2014/main" id="{F5E6CC8E-F04C-46AB-9A2D-FFFEC1F77BF5}"/>
                </a:ext>
              </a:extLst>
            </p:cNvPr>
            <p:cNvGrpSpPr/>
            <p:nvPr/>
          </p:nvGrpSpPr>
          <p:grpSpPr>
            <a:xfrm>
              <a:off x="9845409" y="584004"/>
              <a:ext cx="1530262" cy="1386184"/>
              <a:chOff x="9845409" y="584004"/>
              <a:chExt cx="1530262" cy="1386184"/>
            </a:xfrm>
          </p:grpSpPr>
          <p:sp>
            <p:nvSpPr>
              <p:cNvPr id="24" name="弦形 23">
                <a:extLst>
                  <a:ext uri="{FF2B5EF4-FFF2-40B4-BE49-F238E27FC236}">
                    <a16:creationId xmlns:a16="http://schemas.microsoft.com/office/drawing/2014/main" id="{21C4F081-A564-42B9-9004-5663A9BC21ED}"/>
                  </a:ext>
                </a:extLst>
              </p:cNvPr>
              <p:cNvSpPr/>
              <p:nvPr/>
            </p:nvSpPr>
            <p:spPr>
              <a:xfrm flipH="1">
                <a:off x="9845409"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25" name="文本框 24">
                <a:extLst>
                  <a:ext uri="{FF2B5EF4-FFF2-40B4-BE49-F238E27FC236}">
                    <a16:creationId xmlns:a16="http://schemas.microsoft.com/office/drawing/2014/main" id="{029366DF-5AFC-4452-8FFD-448B9D6D2D95}"/>
                  </a:ext>
                </a:extLst>
              </p:cNvPr>
              <p:cNvSpPr txBox="1"/>
              <p:nvPr/>
            </p:nvSpPr>
            <p:spPr>
              <a:xfrm>
                <a:off x="10151412"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04</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23" name="矩形 22">
              <a:extLst>
                <a:ext uri="{FF2B5EF4-FFF2-40B4-BE49-F238E27FC236}">
                  <a16:creationId xmlns:a16="http://schemas.microsoft.com/office/drawing/2014/main" id="{119DFFA8-F91D-407E-989D-A7562F342566}"/>
                </a:ext>
              </a:extLst>
            </p:cNvPr>
            <p:cNvSpPr/>
            <p:nvPr/>
          </p:nvSpPr>
          <p:spPr>
            <a:xfrm>
              <a:off x="6312311" y="1015486"/>
              <a:ext cx="3906979" cy="523220"/>
            </a:xfrm>
            <a:prstGeom prst="rect">
              <a:avLst/>
            </a:prstGeom>
          </p:spPr>
          <p:txBody>
            <a:bodyPr wrap="square">
              <a:spAutoFit/>
            </a:bodyPr>
            <a:lstStyle/>
            <a:p>
              <a:r>
                <a:rPr lang="en-US" altLang="zh-CN" sz="2800" dirty="0">
                  <a:solidFill>
                    <a:schemeClr val="bg1"/>
                  </a:solidFill>
                  <a:cs typeface="+mn-ea"/>
                  <a:sym typeface="+mn-lt"/>
                </a:rPr>
                <a:t>Challenges &amp; Solutions</a:t>
              </a:r>
              <a:endParaRPr lang="zh-CN" altLang="en-US" sz="2800" dirty="0">
                <a:solidFill>
                  <a:schemeClr val="bg1"/>
                </a:solidFill>
                <a:cs typeface="+mn-ea"/>
                <a:sym typeface="+mn-lt"/>
              </a:endParaRPr>
            </a:p>
          </p:txBody>
        </p:sp>
      </p:grpSp>
    </p:spTree>
    <p:extLst>
      <p:ext uri="{BB962C8B-B14F-4D97-AF65-F5344CB8AC3E}">
        <p14:creationId xmlns:p14="http://schemas.microsoft.com/office/powerpoint/2010/main" val="5249295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9429266" y="3886347"/>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3" name="Inhaltsplatzhalter 4">
            <a:extLst>
              <a:ext uri="{FF2B5EF4-FFF2-40B4-BE49-F238E27FC236}">
                <a16:creationId xmlns:a16="http://schemas.microsoft.com/office/drawing/2014/main" id="{C2834141-CA99-48D0-8AFA-DBB99DBFFF77}"/>
              </a:ext>
            </a:extLst>
          </p:cNvPr>
          <p:cNvSpPr txBox="1">
            <a:spLocks/>
          </p:cNvSpPr>
          <p:nvPr/>
        </p:nvSpPr>
        <p:spPr>
          <a:xfrm>
            <a:off x="1405495" y="1654819"/>
            <a:ext cx="3298256" cy="33547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1.View </a:t>
            </a:r>
            <a:r>
              <a:rPr lang="en-US" altLang="zh-CN" sz="1800" dirty="0">
                <a:solidFill>
                  <a:schemeClr val="bg1">
                    <a:lumMod val="50000"/>
                  </a:schemeClr>
                </a:solidFill>
                <a:latin typeface="+mn-lt"/>
                <a:cs typeface="+mn-ea"/>
                <a:sym typeface="+mn-lt"/>
              </a:rPr>
              <a:t>the corresponding </a:t>
            </a:r>
            <a:r>
              <a:rPr lang="en-US" altLang="zh-CN" sz="1800" b="1" dirty="0">
                <a:solidFill>
                  <a:schemeClr val="bg1">
                    <a:lumMod val="50000"/>
                  </a:schemeClr>
                </a:solidFill>
                <a:latin typeface="+mn-lt"/>
                <a:cs typeface="+mn-ea"/>
                <a:sym typeface="+mn-lt"/>
              </a:rPr>
              <a:t>original </a:t>
            </a:r>
            <a:r>
              <a:rPr lang="en-US" altLang="zh-CN" sz="1800" b="1" dirty="0" smtClean="0">
                <a:solidFill>
                  <a:schemeClr val="bg1">
                    <a:lumMod val="50000"/>
                  </a:schemeClr>
                </a:solidFill>
                <a:latin typeface="+mn-lt"/>
                <a:cs typeface="+mn-ea"/>
                <a:sym typeface="+mn-lt"/>
              </a:rPr>
              <a:t>page</a:t>
            </a:r>
            <a:r>
              <a:rPr lang="en-US" altLang="zh-CN" sz="1800" dirty="0" smtClean="0">
                <a:solidFill>
                  <a:schemeClr val="bg1">
                    <a:lumMod val="50000"/>
                  </a:schemeClr>
                </a:solidFill>
                <a:latin typeface="+mn-lt"/>
                <a:cs typeface="+mn-ea"/>
                <a:sym typeface="+mn-lt"/>
              </a:rPr>
              <a:t>.</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2.</a:t>
            </a:r>
            <a:r>
              <a:rPr lang="en-US" altLang="zh-CN" sz="1800" b="1" dirty="0" smtClean="0">
                <a:solidFill>
                  <a:schemeClr val="bg1">
                    <a:lumMod val="50000"/>
                  </a:schemeClr>
                </a:solidFill>
                <a:latin typeface="+mn-lt"/>
                <a:cs typeface="+mn-ea"/>
                <a:sym typeface="+mn-lt"/>
              </a:rPr>
              <a:t>Communicate</a:t>
            </a:r>
            <a:r>
              <a:rPr lang="en-US" altLang="zh-CN" sz="1800" dirty="0" smtClean="0">
                <a:solidFill>
                  <a:schemeClr val="bg1">
                    <a:lumMod val="50000"/>
                  </a:schemeClr>
                </a:solidFill>
                <a:latin typeface="+mn-lt"/>
                <a:cs typeface="+mn-ea"/>
                <a:sym typeface="+mn-lt"/>
              </a:rPr>
              <a:t> </a:t>
            </a:r>
            <a:r>
              <a:rPr lang="en-US" altLang="zh-CN" sz="1800" dirty="0">
                <a:solidFill>
                  <a:schemeClr val="bg1">
                    <a:lumMod val="50000"/>
                  </a:schemeClr>
                </a:solidFill>
                <a:latin typeface="+mn-lt"/>
                <a:cs typeface="+mn-ea"/>
                <a:sym typeface="+mn-lt"/>
              </a:rPr>
              <a:t>with the </a:t>
            </a:r>
            <a:r>
              <a:rPr lang="en-US" altLang="zh-CN" sz="1800" dirty="0" smtClean="0">
                <a:solidFill>
                  <a:schemeClr val="bg1">
                    <a:lumMod val="50000"/>
                  </a:schemeClr>
                </a:solidFill>
                <a:latin typeface="+mn-lt"/>
                <a:cs typeface="+mn-ea"/>
                <a:sym typeface="+mn-lt"/>
              </a:rPr>
              <a:t>developer (Rose) </a:t>
            </a:r>
            <a:r>
              <a:rPr lang="en-US" altLang="zh-CN" sz="1800" dirty="0">
                <a:solidFill>
                  <a:schemeClr val="bg1">
                    <a:lumMod val="50000"/>
                  </a:schemeClr>
                </a:solidFill>
                <a:latin typeface="+mn-lt"/>
                <a:cs typeface="+mn-ea"/>
                <a:sym typeface="+mn-lt"/>
              </a:rPr>
              <a:t>in time, and ask the developer (Rose) at any time if you don’t </a:t>
            </a:r>
            <a:r>
              <a:rPr lang="en-US" altLang="zh-CN" sz="1800" dirty="0" smtClean="0">
                <a:solidFill>
                  <a:schemeClr val="bg1">
                    <a:lumMod val="50000"/>
                  </a:schemeClr>
                </a:solidFill>
                <a:latin typeface="+mn-lt"/>
                <a:cs typeface="+mn-ea"/>
                <a:sym typeface="+mn-lt"/>
              </a:rPr>
              <a:t>understand</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At the same time, compared to WeChat, we have adopted </a:t>
            </a:r>
            <a:r>
              <a:rPr lang="en-US" altLang="zh-CN" sz="1800" dirty="0" err="1" smtClean="0">
                <a:solidFill>
                  <a:schemeClr val="bg1">
                    <a:lumMod val="50000"/>
                  </a:schemeClr>
                </a:solidFill>
                <a:latin typeface="+mn-lt"/>
                <a:cs typeface="+mn-ea"/>
                <a:sym typeface="+mn-lt"/>
              </a:rPr>
              <a:t>DingTalk</a:t>
            </a:r>
            <a:r>
              <a:rPr lang="en-US" altLang="zh-CN" sz="1800" dirty="0" smtClean="0">
                <a:solidFill>
                  <a:schemeClr val="bg1">
                    <a:lumMod val="50000"/>
                  </a:schemeClr>
                </a:solidFill>
                <a:latin typeface="+mn-lt"/>
                <a:cs typeface="+mn-ea"/>
                <a:sym typeface="+mn-lt"/>
              </a:rPr>
              <a:t>. It is more efficient. </a:t>
            </a:r>
            <a:r>
              <a:rPr lang="en-US" altLang="zh-CN" sz="1800" dirty="0">
                <a:solidFill>
                  <a:schemeClr val="bg1">
                    <a:lumMod val="50000"/>
                  </a:schemeClr>
                </a:solidFill>
                <a:latin typeface="+mn-lt"/>
                <a:cs typeface="+mn-ea"/>
                <a:sym typeface="+mn-lt"/>
              </a:rPr>
              <a:t>As shown on the </a:t>
            </a:r>
            <a:r>
              <a:rPr lang="en-US" altLang="zh-CN" sz="1800" dirty="0" smtClean="0">
                <a:solidFill>
                  <a:schemeClr val="bg1">
                    <a:lumMod val="50000"/>
                  </a:schemeClr>
                </a:solidFill>
                <a:latin typeface="+mn-lt"/>
                <a:cs typeface="+mn-ea"/>
                <a:sym typeface="+mn-lt"/>
              </a:rPr>
              <a:t>right are some </a:t>
            </a:r>
            <a:r>
              <a:rPr lang="en-US" altLang="zh-CN" sz="1800" dirty="0">
                <a:solidFill>
                  <a:schemeClr val="bg1">
                    <a:lumMod val="50000"/>
                  </a:schemeClr>
                </a:solidFill>
                <a:latin typeface="+mn-lt"/>
                <a:cs typeface="+mn-ea"/>
                <a:sym typeface="+mn-lt"/>
              </a:rPr>
              <a:t>of our communication records.</a:t>
            </a:r>
            <a:endParaRPr lang="en-US" sz="2000" dirty="0">
              <a:solidFill>
                <a:schemeClr val="bg1">
                  <a:lumMod val="50000"/>
                </a:schemeClr>
              </a:solidFill>
              <a:latin typeface="+mn-lt"/>
              <a:cs typeface="+mn-ea"/>
              <a:sym typeface="+mn-lt"/>
            </a:endParaRPr>
          </a:p>
        </p:txBody>
      </p:sp>
      <p:sp>
        <p:nvSpPr>
          <p:cNvPr id="12" name="Inhaltsplatzhalter 4">
            <a:extLst>
              <a:ext uri="{FF2B5EF4-FFF2-40B4-BE49-F238E27FC236}">
                <a16:creationId xmlns:a16="http://schemas.microsoft.com/office/drawing/2014/main" id="{AC5008F6-3D57-4C2D-B137-475061628A1C}"/>
              </a:ext>
            </a:extLst>
          </p:cNvPr>
          <p:cNvSpPr txBox="1">
            <a:spLocks/>
          </p:cNvSpPr>
          <p:nvPr/>
        </p:nvSpPr>
        <p:spPr>
          <a:xfrm>
            <a:off x="876300" y="935773"/>
            <a:ext cx="2937711"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2</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rotWithShape="1">
          <a:blip r:embed="rId3"/>
          <a:srcRect t="29024"/>
          <a:stretch/>
        </p:blipFill>
        <p:spPr>
          <a:xfrm>
            <a:off x="4863948" y="3429003"/>
            <a:ext cx="6090013" cy="2198495"/>
          </a:xfrm>
          <a:prstGeom prst="rect">
            <a:avLst/>
          </a:prstGeom>
        </p:spPr>
      </p:pic>
      <p:pic>
        <p:nvPicPr>
          <p:cNvPr id="8" name="图片 7"/>
          <p:cNvPicPr>
            <a:picLocks noChangeAspect="1"/>
          </p:cNvPicPr>
          <p:nvPr/>
        </p:nvPicPr>
        <p:blipFill>
          <a:blip r:embed="rId4"/>
          <a:stretch>
            <a:fillRect/>
          </a:stretch>
        </p:blipFill>
        <p:spPr>
          <a:xfrm>
            <a:off x="4848267" y="1220086"/>
            <a:ext cx="6105694" cy="2035232"/>
          </a:xfrm>
          <a:prstGeom prst="rect">
            <a:avLst/>
          </a:prstGeom>
        </p:spPr>
      </p:pic>
    </p:spTree>
    <p:extLst>
      <p:ext uri="{BB962C8B-B14F-4D97-AF65-F5344CB8AC3E}">
        <p14:creationId xmlns:p14="http://schemas.microsoft.com/office/powerpoint/2010/main" val="88133567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804833A6-B3F4-4627-A985-DFA5624E5A8E}"/>
              </a:ext>
            </a:extLst>
          </p:cNvPr>
          <p:cNvCxnSpPr/>
          <p:nvPr/>
        </p:nvCxnSpPr>
        <p:spPr>
          <a:xfrm flipH="1">
            <a:off x="781049" y="4000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0376B7D-E385-4682-A823-438C7BDA106C}"/>
              </a:ext>
            </a:extLst>
          </p:cNvPr>
          <p:cNvCxnSpPr/>
          <p:nvPr/>
        </p:nvCxnSpPr>
        <p:spPr>
          <a:xfrm flipH="1">
            <a:off x="552449" y="54483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0A3E1E0-02E8-49E4-BE0A-F26DEC7C2DDF}"/>
              </a:ext>
            </a:extLst>
          </p:cNvPr>
          <p:cNvCxnSpPr/>
          <p:nvPr/>
        </p:nvCxnSpPr>
        <p:spPr>
          <a:xfrm flipH="1">
            <a:off x="7439025" y="-3810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E0F5B14-D8C4-4682-89A0-E8BFD22A82BC}"/>
              </a:ext>
            </a:extLst>
          </p:cNvPr>
          <p:cNvCxnSpPr/>
          <p:nvPr/>
        </p:nvCxnSpPr>
        <p:spPr>
          <a:xfrm flipH="1">
            <a:off x="11801476" y="14763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A8EBBD6-B579-4C96-958E-F07F8B833004}"/>
              </a:ext>
            </a:extLst>
          </p:cNvPr>
          <p:cNvCxnSpPr/>
          <p:nvPr/>
        </p:nvCxnSpPr>
        <p:spPr>
          <a:xfrm flipH="1">
            <a:off x="7829549" y="62293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92D49F0-0B65-458A-A4B4-2C0260BF4F29}"/>
              </a:ext>
            </a:extLst>
          </p:cNvPr>
          <p:cNvCxnSpPr/>
          <p:nvPr/>
        </p:nvCxnSpPr>
        <p:spPr>
          <a:xfrm flipH="1">
            <a:off x="3619501" y="50577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等腰三角形 13">
            <a:extLst>
              <a:ext uri="{FF2B5EF4-FFF2-40B4-BE49-F238E27FC236}">
                <a16:creationId xmlns:a16="http://schemas.microsoft.com/office/drawing/2014/main" id="{DD31C4D0-6FFF-4CFA-A2E5-E68420820498}"/>
              </a:ext>
            </a:extLst>
          </p:cNvPr>
          <p:cNvSpPr/>
          <p:nvPr/>
        </p:nvSpPr>
        <p:spPr>
          <a:xfrm rot="19070171">
            <a:off x="220983" y="3409949"/>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6D9A0DA0-11FE-4227-82D0-99AC160F259C}"/>
              </a:ext>
            </a:extLst>
          </p:cNvPr>
          <p:cNvSpPr/>
          <p:nvPr/>
        </p:nvSpPr>
        <p:spPr>
          <a:xfrm rot="17671757">
            <a:off x="10641974" y="158084"/>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a:extLst>
              <a:ext uri="{FF2B5EF4-FFF2-40B4-BE49-F238E27FC236}">
                <a16:creationId xmlns:a16="http://schemas.microsoft.com/office/drawing/2014/main" id="{F289743F-4849-428E-B81C-FDEB95A200DC}"/>
              </a:ext>
            </a:extLst>
          </p:cNvPr>
          <p:cNvSpPr/>
          <p:nvPr/>
        </p:nvSpPr>
        <p:spPr>
          <a:xfrm rot="17671757">
            <a:off x="6508125" y="5590090"/>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8688719B-39F8-48D0-8560-7F63E072B478}"/>
              </a:ext>
            </a:extLst>
          </p:cNvPr>
          <p:cNvSpPr/>
          <p:nvPr/>
        </p:nvSpPr>
        <p:spPr>
          <a:xfrm>
            <a:off x="3200400" y="215232"/>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6C15EA44-4AA4-437E-B5B4-465661AE3790}"/>
              </a:ext>
            </a:extLst>
          </p:cNvPr>
          <p:cNvSpPr/>
          <p:nvPr/>
        </p:nvSpPr>
        <p:spPr>
          <a:xfrm>
            <a:off x="10973444" y="5875838"/>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a:extLst>
              <a:ext uri="{FF2B5EF4-FFF2-40B4-BE49-F238E27FC236}">
                <a16:creationId xmlns:a16="http://schemas.microsoft.com/office/drawing/2014/main" id="{EC782994-4253-49AA-BC5D-0785845F3B55}"/>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5" name="椭圆 24">
            <a:extLst>
              <a:ext uri="{FF2B5EF4-FFF2-40B4-BE49-F238E27FC236}">
                <a16:creationId xmlns:a16="http://schemas.microsoft.com/office/drawing/2014/main" id="{7204AE0D-D61C-4CE2-BB03-7AC4EF4855CE}"/>
              </a:ext>
            </a:extLst>
          </p:cNvPr>
          <p:cNvSpPr/>
          <p:nvPr/>
        </p:nvSpPr>
        <p:spPr>
          <a:xfrm>
            <a:off x="24003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7" name="椭圆 26">
            <a:extLst>
              <a:ext uri="{FF2B5EF4-FFF2-40B4-BE49-F238E27FC236}">
                <a16:creationId xmlns:a16="http://schemas.microsoft.com/office/drawing/2014/main" id="{E8489CA2-68D0-4E3C-B0AA-45CE3263F48D}"/>
              </a:ext>
            </a:extLst>
          </p:cNvPr>
          <p:cNvSpPr/>
          <p:nvPr/>
        </p:nvSpPr>
        <p:spPr>
          <a:xfrm>
            <a:off x="95631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连接符 29">
            <a:extLst>
              <a:ext uri="{FF2B5EF4-FFF2-40B4-BE49-F238E27FC236}">
                <a16:creationId xmlns:a16="http://schemas.microsoft.com/office/drawing/2014/main" id="{5F0F40F7-374D-45AF-87C8-D3E4C9D57F15}"/>
              </a:ext>
            </a:extLst>
          </p:cNvPr>
          <p:cNvCxnSpPr>
            <a:cxnSpLocks/>
          </p:cNvCxnSpPr>
          <p:nvPr/>
        </p:nvCxnSpPr>
        <p:spPr>
          <a:xfrm flipV="1">
            <a:off x="2514600" y="1"/>
            <a:ext cx="0" cy="8945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08FFA2-1E68-4CA5-A6F3-5FCFDA04DC63}"/>
              </a:ext>
            </a:extLst>
          </p:cNvPr>
          <p:cNvCxnSpPr>
            <a:cxnSpLocks/>
          </p:cNvCxnSpPr>
          <p:nvPr/>
        </p:nvCxnSpPr>
        <p:spPr>
          <a:xfrm flipV="1">
            <a:off x="9677400" y="1"/>
            <a:ext cx="0" cy="8945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432458B9-ECC2-4B0B-BD7C-06B2A5B3F14F}"/>
              </a:ext>
            </a:extLst>
          </p:cNvPr>
          <p:cNvSpPr txBox="1"/>
          <p:nvPr/>
        </p:nvSpPr>
        <p:spPr>
          <a:xfrm>
            <a:off x="2200278" y="3190788"/>
            <a:ext cx="7791449" cy="2215991"/>
          </a:xfrm>
          <a:prstGeom prst="rect">
            <a:avLst/>
          </a:prstGeom>
          <a:noFill/>
        </p:spPr>
        <p:txBody>
          <a:bodyPr wrap="square" rtlCol="0">
            <a:spAutoFit/>
          </a:bodyPr>
          <a:lstStyle/>
          <a:p>
            <a:pPr algn="ctr"/>
            <a:r>
              <a:rPr lang="en-US" altLang="zh-CN" sz="13800" dirty="0">
                <a:solidFill>
                  <a:srgbClr val="DB6A51"/>
                </a:solidFill>
                <a:effectLst>
                  <a:innerShdw blurRad="63500" dist="50800" dir="13500000">
                    <a:prstClr val="black">
                      <a:alpha val="50000"/>
                    </a:prstClr>
                  </a:innerShdw>
                </a:effectLst>
                <a:cs typeface="+mn-ea"/>
                <a:sym typeface="+mn-lt"/>
              </a:rPr>
              <a:t>THA</a:t>
            </a:r>
            <a:r>
              <a:rPr lang="en-US" altLang="zh-CN" sz="13800" dirty="0">
                <a:solidFill>
                  <a:srgbClr val="F2C961"/>
                </a:solidFill>
                <a:effectLst>
                  <a:innerShdw blurRad="63500" dist="50800" dir="13500000">
                    <a:prstClr val="black">
                      <a:alpha val="50000"/>
                    </a:prstClr>
                  </a:innerShdw>
                </a:effectLst>
                <a:cs typeface="+mn-ea"/>
                <a:sym typeface="+mn-lt"/>
              </a:rPr>
              <a:t>NKS</a:t>
            </a:r>
            <a:endParaRPr lang="zh-CN" altLang="en-US" sz="13800" dirty="0">
              <a:solidFill>
                <a:srgbClr val="F2C961"/>
              </a:solidFill>
              <a:effectLst>
                <a:innerShdw blurRad="63500" dist="50800" dir="13500000">
                  <a:prstClr val="black">
                    <a:alpha val="50000"/>
                  </a:prstClr>
                </a:innerShdw>
              </a:effectLst>
              <a:cs typeface="+mn-ea"/>
              <a:sym typeface="+mn-lt"/>
            </a:endParaRPr>
          </a:p>
        </p:txBody>
      </p:sp>
      <p:sp>
        <p:nvSpPr>
          <p:cNvPr id="36" name="文本框 35">
            <a:extLst>
              <a:ext uri="{FF2B5EF4-FFF2-40B4-BE49-F238E27FC236}">
                <a16:creationId xmlns:a16="http://schemas.microsoft.com/office/drawing/2014/main" id="{0F2FAFCE-5BB4-437E-9CAF-4EF562E433BE}"/>
              </a:ext>
            </a:extLst>
          </p:cNvPr>
          <p:cNvSpPr txBox="1"/>
          <p:nvPr/>
        </p:nvSpPr>
        <p:spPr>
          <a:xfrm>
            <a:off x="3848102" y="1543052"/>
            <a:ext cx="4305300" cy="1446550"/>
          </a:xfrm>
          <a:prstGeom prst="rect">
            <a:avLst/>
          </a:prstGeom>
          <a:noFill/>
        </p:spPr>
        <p:txBody>
          <a:bodyPr wrap="square" rtlCol="0">
            <a:spAutoFit/>
          </a:bodyPr>
          <a:lstStyle/>
          <a:p>
            <a:pPr algn="ctr"/>
            <a:r>
              <a:rPr lang="en-US" altLang="zh-CN" sz="8800" dirty="0" smtClean="0">
                <a:solidFill>
                  <a:srgbClr val="DB6A51"/>
                </a:solidFill>
                <a:effectLst>
                  <a:innerShdw blurRad="63500" dist="50800" dir="13500000">
                    <a:prstClr val="black">
                      <a:alpha val="50000"/>
                    </a:prstClr>
                  </a:innerShdw>
                </a:effectLst>
                <a:cs typeface="+mn-ea"/>
                <a:sym typeface="+mn-lt"/>
              </a:rPr>
              <a:t>STI</a:t>
            </a:r>
            <a:r>
              <a:rPr lang="en-US" altLang="zh-CN" sz="8800" dirty="0" smtClean="0">
                <a:solidFill>
                  <a:srgbClr val="F2C961"/>
                </a:solidFill>
                <a:effectLst>
                  <a:innerShdw blurRad="63500" dist="50800" dir="13500000">
                    <a:prstClr val="black">
                      <a:alpha val="50000"/>
                    </a:prstClr>
                  </a:innerShdw>
                </a:effectLst>
                <a:cs typeface="+mn-ea"/>
                <a:sym typeface="+mn-lt"/>
              </a:rPr>
              <a:t>CAT</a:t>
            </a:r>
            <a:endParaRPr lang="zh-CN" altLang="en-US" sz="8800" dirty="0">
              <a:solidFill>
                <a:srgbClr val="F2C961"/>
              </a:solidFill>
              <a:effectLst>
                <a:innerShdw blurRad="63500" dist="50800" dir="13500000">
                  <a:prstClr val="black">
                    <a:alpha val="50000"/>
                  </a:prstClr>
                </a:innerShdw>
              </a:effectLst>
              <a:cs typeface="+mn-ea"/>
              <a:sym typeface="+mn-lt"/>
            </a:endParaRPr>
          </a:p>
        </p:txBody>
      </p:sp>
    </p:spTree>
    <p:extLst>
      <p:ext uri="{BB962C8B-B14F-4D97-AF65-F5344CB8AC3E}">
        <p14:creationId xmlns:p14="http://schemas.microsoft.com/office/powerpoint/2010/main" val="16535763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1+#ppt_w/2"/>
                                          </p:val>
                                        </p:tav>
                                        <p:tav tm="100000">
                                          <p:val>
                                            <p:strVal val="#ppt_x"/>
                                          </p:val>
                                        </p:tav>
                                      </p:tavLst>
                                    </p:anim>
                                    <p:anim calcmode="lin" valueType="num">
                                      <p:cBhvr additive="base">
                                        <p:cTn id="48" dur="500" fill="hold"/>
                                        <p:tgtEl>
                                          <p:spTgt spid="24"/>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0" grpId="0" animBg="1"/>
      <p:bldP spid="24"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5625E1-757D-4AC6-A80C-E98C55CBC096}"/>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F47BDCCB-56BA-4A74-9C35-368106975928}"/>
              </a:ext>
            </a:extLst>
          </p:cNvPr>
          <p:cNvSpPr txBox="1"/>
          <p:nvPr/>
        </p:nvSpPr>
        <p:spPr>
          <a:xfrm>
            <a:off x="-4375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01</a:t>
            </a:r>
            <a:endParaRPr lang="zh-CN" altLang="en-US" dirty="0">
              <a:sym typeface="+mn-lt"/>
            </a:endParaRPr>
          </a:p>
        </p:txBody>
      </p:sp>
      <p:sp>
        <p:nvSpPr>
          <p:cNvPr id="5" name="矩形 4">
            <a:extLst>
              <a:ext uri="{FF2B5EF4-FFF2-40B4-BE49-F238E27FC236}">
                <a16:creationId xmlns:a16="http://schemas.microsoft.com/office/drawing/2014/main" id="{B63517B3-7766-42EB-8683-F9504FCA8C79}"/>
              </a:ext>
            </a:extLst>
          </p:cNvPr>
          <p:cNvSpPr/>
          <p:nvPr/>
        </p:nvSpPr>
        <p:spPr>
          <a:xfrm>
            <a:off x="5427406" y="2459504"/>
            <a:ext cx="5593523" cy="1938992"/>
          </a:xfrm>
          <a:prstGeom prst="rect">
            <a:avLst/>
          </a:prstGeom>
        </p:spPr>
        <p:txBody>
          <a:bodyPr wrap="square">
            <a:spAutoFit/>
          </a:bodyPr>
          <a:lstStyle/>
          <a:p>
            <a:pPr algn="ctr"/>
            <a:r>
              <a:rPr lang="fr-FR" altLang="zh-CN" sz="6000" dirty="0" smtClean="0">
                <a:solidFill>
                  <a:srgbClr val="F2C961"/>
                </a:solidFill>
                <a:effectLst>
                  <a:innerShdw blurRad="63500" dist="50800" dir="13500000">
                    <a:prstClr val="black">
                      <a:alpha val="50000"/>
                    </a:prstClr>
                  </a:innerShdw>
                </a:effectLst>
                <a:cs typeface="+mn-ea"/>
                <a:sym typeface="+mn-lt"/>
              </a:rPr>
              <a:t>Project </a:t>
            </a:r>
            <a:r>
              <a:rPr lang="fr-FR" altLang="zh-CN" sz="6000" dirty="0">
                <a:solidFill>
                  <a:srgbClr val="F2C961"/>
                </a:solidFill>
                <a:effectLst>
                  <a:innerShdw blurRad="63500" dist="50800" dir="13500000">
                    <a:prstClr val="black">
                      <a:alpha val="50000"/>
                    </a:prstClr>
                  </a:innerShdw>
                </a:effectLst>
                <a:cs typeface="+mn-ea"/>
                <a:sym typeface="+mn-lt"/>
              </a:rPr>
              <a:t>Overview</a:t>
            </a:r>
          </a:p>
        </p:txBody>
      </p:sp>
    </p:spTree>
    <p:extLst>
      <p:ext uri="{BB962C8B-B14F-4D97-AF65-F5344CB8AC3E}">
        <p14:creationId xmlns:p14="http://schemas.microsoft.com/office/powerpoint/2010/main" val="8887004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L</a:t>
            </a:r>
            <a:endParaRPr lang="zh-CN" altLang="en-US" dirty="0">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a:extLst>
              <a:ext uri="{FF2B5EF4-FFF2-40B4-BE49-F238E27FC236}">
                <a16:creationId xmlns:a16="http://schemas.microsoft.com/office/drawing/2014/main" id="{DA16C25B-8D4D-4BA1-A8C1-E24854EC0692}"/>
              </a:ext>
            </a:extLst>
          </p:cNvPr>
          <p:cNvSpPr>
            <a:spLocks/>
          </p:cNvSpPr>
          <p:nvPr/>
        </p:nvSpPr>
        <p:spPr bwMode="auto">
          <a:xfrm flipH="1">
            <a:off x="2239056" y="1301760"/>
            <a:ext cx="2184443" cy="4383350"/>
          </a:xfrm>
          <a:custGeom>
            <a:avLst/>
            <a:gdLst>
              <a:gd name="T0" fmla="*/ 761 w 761"/>
              <a:gd name="T1" fmla="*/ 1493 h 1528"/>
              <a:gd name="T2" fmla="*/ 709 w 761"/>
              <a:gd name="T3" fmla="*/ 1458 h 1528"/>
              <a:gd name="T4" fmla="*/ 709 w 761"/>
              <a:gd name="T5" fmla="*/ 1486 h 1528"/>
              <a:gd name="T6" fmla="*/ 13 w 761"/>
              <a:gd name="T7" fmla="*/ 761 h 1528"/>
              <a:gd name="T8" fmla="*/ 696 w 761"/>
              <a:gd name="T9" fmla="*/ 37 h 1528"/>
              <a:gd name="T10" fmla="*/ 725 w 761"/>
              <a:gd name="T11" fmla="*/ 61 h 1528"/>
              <a:gd name="T12" fmla="*/ 755 w 761"/>
              <a:gd name="T13" fmla="*/ 31 h 1528"/>
              <a:gd name="T14" fmla="*/ 725 w 761"/>
              <a:gd name="T15" fmla="*/ 0 h 1528"/>
              <a:gd name="T16" fmla="*/ 696 w 761"/>
              <a:gd name="T17" fmla="*/ 24 h 1528"/>
              <a:gd name="T18" fmla="*/ 0 w 761"/>
              <a:gd name="T19" fmla="*/ 761 h 1528"/>
              <a:gd name="T20" fmla="*/ 709 w 761"/>
              <a:gd name="T21" fmla="*/ 1498 h 1528"/>
              <a:gd name="T22" fmla="*/ 709 w 761"/>
              <a:gd name="T23" fmla="*/ 1528 h 1528"/>
              <a:gd name="T24" fmla="*/ 761 w 761"/>
              <a:gd name="T25" fmla="*/ 1493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1" h="1528">
                <a:moveTo>
                  <a:pt x="761" y="1493"/>
                </a:moveTo>
                <a:cubicBezTo>
                  <a:pt x="709" y="1458"/>
                  <a:pt x="709" y="1458"/>
                  <a:pt x="709" y="1458"/>
                </a:cubicBezTo>
                <a:cubicBezTo>
                  <a:pt x="709" y="1486"/>
                  <a:pt x="709" y="1486"/>
                  <a:pt x="709" y="1486"/>
                </a:cubicBezTo>
                <a:cubicBezTo>
                  <a:pt x="323" y="1470"/>
                  <a:pt x="13" y="1151"/>
                  <a:pt x="13" y="761"/>
                </a:cubicBezTo>
                <a:cubicBezTo>
                  <a:pt x="13" y="375"/>
                  <a:pt x="316" y="59"/>
                  <a:pt x="696" y="37"/>
                </a:cubicBezTo>
                <a:cubicBezTo>
                  <a:pt x="699" y="51"/>
                  <a:pt x="711" y="61"/>
                  <a:pt x="725" y="61"/>
                </a:cubicBezTo>
                <a:cubicBezTo>
                  <a:pt x="742" y="61"/>
                  <a:pt x="755" y="47"/>
                  <a:pt x="755" y="31"/>
                </a:cubicBezTo>
                <a:cubicBezTo>
                  <a:pt x="755" y="14"/>
                  <a:pt x="742" y="0"/>
                  <a:pt x="725" y="0"/>
                </a:cubicBezTo>
                <a:cubicBezTo>
                  <a:pt x="711" y="0"/>
                  <a:pt x="698" y="11"/>
                  <a:pt x="696" y="24"/>
                </a:cubicBezTo>
                <a:cubicBezTo>
                  <a:pt x="308" y="46"/>
                  <a:pt x="0" y="368"/>
                  <a:pt x="0" y="761"/>
                </a:cubicBezTo>
                <a:cubicBezTo>
                  <a:pt x="0" y="1158"/>
                  <a:pt x="315" y="1483"/>
                  <a:pt x="709" y="1498"/>
                </a:cubicBezTo>
                <a:cubicBezTo>
                  <a:pt x="709" y="1528"/>
                  <a:pt x="709" y="1528"/>
                  <a:pt x="709" y="1528"/>
                </a:cubicBezTo>
                <a:lnTo>
                  <a:pt x="761" y="149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1058228" y="2254741"/>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1688760" y="2893911"/>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21" name="Inhaltsplatzhalter 4">
            <a:extLst>
              <a:ext uri="{FF2B5EF4-FFF2-40B4-BE49-F238E27FC236}">
                <a16:creationId xmlns:a16="http://schemas.microsoft.com/office/drawing/2014/main" id="{C2834141-CA99-48D0-8AFA-DBB99DBFFF77}"/>
              </a:ext>
            </a:extLst>
          </p:cNvPr>
          <p:cNvSpPr txBox="1">
            <a:spLocks/>
          </p:cNvSpPr>
          <p:nvPr/>
        </p:nvSpPr>
        <p:spPr>
          <a:xfrm>
            <a:off x="4826338" y="2270530"/>
            <a:ext cx="3272761" cy="258532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chemeClr val="accent5"/>
                </a:solidFill>
                <a:latin typeface="+mn-lt"/>
                <a:cs typeface="+mn-ea"/>
                <a:sym typeface="+mn-lt"/>
              </a:rPr>
              <a:t>About STICAT</a:t>
            </a:r>
          </a:p>
          <a:p>
            <a:pPr marL="0" indent="0">
              <a:lnSpc>
                <a:spcPct val="100000"/>
              </a:lnSpc>
              <a:spcAft>
                <a:spcPts val="1200"/>
              </a:spcAft>
              <a:buNone/>
            </a:pPr>
            <a:r>
              <a:rPr lang="en-US" altLang="zh-CN" sz="2000" b="1" dirty="0">
                <a:solidFill>
                  <a:schemeClr val="accent2"/>
                </a:solidFill>
                <a:latin typeface="+mn-lt"/>
                <a:cs typeface="+mn-ea"/>
                <a:sym typeface="+mn-lt"/>
              </a:rPr>
              <a:t/>
            </a:r>
            <a:br>
              <a:rPr lang="en-US" altLang="zh-CN" sz="2000" b="1" dirty="0">
                <a:solidFill>
                  <a:schemeClr val="accent2"/>
                </a:solidFill>
                <a:latin typeface="+mn-lt"/>
                <a:cs typeface="+mn-ea"/>
                <a:sym typeface="+mn-lt"/>
              </a:rPr>
            </a:br>
            <a:r>
              <a:rPr lang="en-US" altLang="zh-CN" sz="1800" dirty="0">
                <a:solidFill>
                  <a:schemeClr val="bg1">
                    <a:lumMod val="50000"/>
                  </a:schemeClr>
                </a:solidFill>
                <a:latin typeface="+mn-lt"/>
                <a:cs typeface="+mn-ea"/>
                <a:sym typeface="+mn-lt"/>
              </a:rPr>
              <a:t>STICAT is a Computer Aided Tool developed by </a:t>
            </a:r>
            <a:r>
              <a:rPr lang="en-US" altLang="zh-CN" sz="1800" dirty="0" smtClean="0">
                <a:solidFill>
                  <a:schemeClr val="bg1">
                    <a:lumMod val="50000"/>
                  </a:schemeClr>
                </a:solidFill>
                <a:latin typeface="+mn-lt"/>
                <a:cs typeface="+mn-ea"/>
                <a:sym typeface="+mn-lt"/>
              </a:rPr>
              <a:t>Rose </a:t>
            </a:r>
            <a:r>
              <a:rPr lang="en-US" altLang="zh-CN" sz="1800" dirty="0">
                <a:solidFill>
                  <a:schemeClr val="bg1">
                    <a:lumMod val="50000"/>
                  </a:schemeClr>
                </a:solidFill>
                <a:latin typeface="+mn-lt"/>
                <a:cs typeface="+mn-ea"/>
                <a:sym typeface="+mn-lt"/>
              </a:rPr>
              <a:t>and some other students in teacher Han's class when we learn database principles</a:t>
            </a:r>
            <a:r>
              <a:rPr lang="en-US" altLang="zh-CN" sz="1800" dirty="0" smtClean="0">
                <a:solidFill>
                  <a:schemeClr val="bg1">
                    <a:lumMod val="50000"/>
                  </a:schemeClr>
                </a:solidFill>
                <a:latin typeface="+mn-lt"/>
                <a:cs typeface="+mn-ea"/>
                <a:sym typeface="+mn-lt"/>
              </a:rPr>
              <a:t>.</a:t>
            </a:r>
            <a:endParaRPr lang="en-US" sz="1800" dirty="0">
              <a:solidFill>
                <a:schemeClr val="bg1">
                  <a:lumMod val="50000"/>
                </a:schemeClr>
              </a:solidFill>
              <a:latin typeface="+mn-lt"/>
              <a:cs typeface="+mn-ea"/>
              <a:sym typeface="+mn-lt"/>
            </a:endParaRPr>
          </a:p>
          <a:p>
            <a:pPr marL="0" indent="0">
              <a:lnSpc>
                <a:spcPct val="100000"/>
              </a:lnSpc>
              <a:spcAft>
                <a:spcPts val="1200"/>
              </a:spcAft>
              <a:buNone/>
            </a:pPr>
            <a:r>
              <a:rPr lang="en-US" sz="1800" dirty="0" smtClean="0">
                <a:solidFill>
                  <a:schemeClr val="bg1">
                    <a:lumMod val="50000"/>
                  </a:schemeClr>
                </a:solidFill>
                <a:latin typeface="+mn-lt"/>
                <a:cs typeface="+mn-ea"/>
                <a:sym typeface="+mn-lt"/>
              </a:rPr>
              <a:t>U</a:t>
            </a:r>
            <a:r>
              <a:rPr lang="en-US" sz="1800" dirty="0" smtClean="0">
                <a:solidFill>
                  <a:schemeClr val="bg1">
                    <a:lumMod val="50000"/>
                  </a:schemeClr>
                </a:solidFill>
                <a:latin typeface="+mn-lt"/>
                <a:cs typeface="+mn-ea"/>
                <a:sym typeface="+mn-lt"/>
              </a:rPr>
              <a:t>RL: </a:t>
            </a:r>
            <a:r>
              <a:rPr lang="fr-FR" altLang="zh-CN" sz="1800" dirty="0">
                <a:hlinkClick r:id="rId3"/>
              </a:rPr>
              <a:t>http://sti.blcu.edu.cn/sticat</a:t>
            </a:r>
            <a:endParaRPr lang="en-US" sz="1800" dirty="0">
              <a:solidFill>
                <a:schemeClr val="bg1">
                  <a:lumMod val="50000"/>
                </a:schemeClr>
              </a:solidFill>
              <a:latin typeface="+mn-lt"/>
              <a:cs typeface="+mn-ea"/>
              <a:sym typeface="+mn-lt"/>
            </a:endParaRPr>
          </a:p>
        </p:txBody>
      </p:sp>
      <p:pic>
        <p:nvPicPr>
          <p:cNvPr id="30" name="图片 29"/>
          <p:cNvPicPr>
            <a:picLocks noChangeAspect="1"/>
          </p:cNvPicPr>
          <p:nvPr/>
        </p:nvPicPr>
        <p:blipFill>
          <a:blip r:embed="rId4"/>
          <a:stretch>
            <a:fillRect/>
          </a:stretch>
        </p:blipFill>
        <p:spPr>
          <a:xfrm>
            <a:off x="7856791" y="2270530"/>
            <a:ext cx="3604534" cy="2346837"/>
          </a:xfrm>
          <a:prstGeom prst="rect">
            <a:avLst/>
          </a:prstGeom>
        </p:spPr>
      </p:pic>
      <p:sp>
        <p:nvSpPr>
          <p:cNvPr id="32" name="文本框 31"/>
          <p:cNvSpPr txBox="1"/>
          <p:nvPr/>
        </p:nvSpPr>
        <p:spPr>
          <a:xfrm>
            <a:off x="9032412" y="4635331"/>
            <a:ext cx="1253292" cy="307777"/>
          </a:xfrm>
          <a:prstGeom prst="rect">
            <a:avLst/>
          </a:prstGeom>
          <a:noFill/>
        </p:spPr>
        <p:txBody>
          <a:bodyPr wrap="none" rtlCol="0">
            <a:spAutoFit/>
          </a:bodyPr>
          <a:lstStyle/>
          <a:p>
            <a:r>
              <a:rPr lang="en-US" altLang="zh-CN" sz="1400" dirty="0" smtClean="0">
                <a:solidFill>
                  <a:schemeClr val="bg2">
                    <a:lumMod val="50000"/>
                  </a:schemeClr>
                </a:solidFill>
              </a:rPr>
              <a:t>STICAT Logo</a:t>
            </a:r>
            <a:endParaRPr lang="zh-CN" altLang="en-US" sz="1400" dirty="0">
              <a:solidFill>
                <a:schemeClr val="bg2">
                  <a:lumMod val="50000"/>
                </a:schemeClr>
              </a:solidFill>
            </a:endParaRPr>
          </a:p>
        </p:txBody>
      </p:sp>
    </p:spTree>
    <p:extLst>
      <p:ext uri="{BB962C8B-B14F-4D97-AF65-F5344CB8AC3E}">
        <p14:creationId xmlns:p14="http://schemas.microsoft.com/office/powerpoint/2010/main" val="13270486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3"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3)">
                                      <p:cBhvr>
                                        <p:cTn id="20" dur="10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a:extLst>
              <a:ext uri="{FF2B5EF4-FFF2-40B4-BE49-F238E27FC236}">
                <a16:creationId xmlns:a16="http://schemas.microsoft.com/office/drawing/2014/main" id="{C7915C9C-A190-451F-925A-FF4B96E89EC4}"/>
              </a:ext>
            </a:extLst>
          </p:cNvPr>
          <p:cNvSpPr>
            <a:spLocks noChangeArrowheads="1"/>
          </p:cNvSpPr>
          <p:nvPr/>
        </p:nvSpPr>
        <p:spPr bwMode="auto">
          <a:xfrm flipH="1">
            <a:off x="8795627" y="2119536"/>
            <a:ext cx="2462923" cy="2461114"/>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8" name="Group 15">
            <a:extLst>
              <a:ext uri="{FF2B5EF4-FFF2-40B4-BE49-F238E27FC236}">
                <a16:creationId xmlns:a16="http://schemas.microsoft.com/office/drawing/2014/main" id="{65CF76D7-B6F8-449D-AB8F-E30613C61A1E}"/>
              </a:ext>
            </a:extLst>
          </p:cNvPr>
          <p:cNvGrpSpPr/>
          <p:nvPr/>
        </p:nvGrpSpPr>
        <p:grpSpPr>
          <a:xfrm>
            <a:off x="9429266" y="2829475"/>
            <a:ext cx="1195643" cy="1199055"/>
            <a:chOff x="7216775" y="2687638"/>
            <a:chExt cx="555625" cy="557212"/>
          </a:xfrm>
          <a:solidFill>
            <a:schemeClr val="bg1">
              <a:lumMod val="65000"/>
            </a:schemeClr>
          </a:solidFill>
        </p:grpSpPr>
        <p:sp>
          <p:nvSpPr>
            <p:cNvPr id="19" name="Freeform 123">
              <a:extLst>
                <a:ext uri="{FF2B5EF4-FFF2-40B4-BE49-F238E27FC236}">
                  <a16:creationId xmlns:a16="http://schemas.microsoft.com/office/drawing/2014/main" id="{3538B7C5-143E-4385-9CC8-B65CA8E442E9}"/>
                </a:ext>
              </a:extLst>
            </p:cNvPr>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0" name="Freeform 124">
              <a:extLst>
                <a:ext uri="{FF2B5EF4-FFF2-40B4-BE49-F238E27FC236}">
                  <a16:creationId xmlns:a16="http://schemas.microsoft.com/office/drawing/2014/main" id="{30F385FB-E744-44EB-95EA-43563C1D9A68}"/>
                </a:ext>
              </a:extLst>
            </p:cNvPr>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3" name="Inhaltsplatzhalter 4">
            <a:extLst>
              <a:ext uri="{FF2B5EF4-FFF2-40B4-BE49-F238E27FC236}">
                <a16:creationId xmlns:a16="http://schemas.microsoft.com/office/drawing/2014/main" id="{C2834141-CA99-48D0-8AFA-DBB99DBFFF77}"/>
              </a:ext>
            </a:extLst>
          </p:cNvPr>
          <p:cNvSpPr txBox="1">
            <a:spLocks/>
          </p:cNvSpPr>
          <p:nvPr/>
        </p:nvSpPr>
        <p:spPr>
          <a:xfrm>
            <a:off x="1369325" y="1006139"/>
            <a:ext cx="7445477" cy="469528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chemeClr val="accent5"/>
                </a:solidFill>
                <a:latin typeface="+mn-lt"/>
                <a:cs typeface="+mn-ea"/>
                <a:sym typeface="+mn-lt"/>
              </a:rPr>
              <a:t>Techniques in STICAT</a:t>
            </a:r>
          </a:p>
          <a:p>
            <a:pPr marL="0" indent="0">
              <a:lnSpc>
                <a:spcPct val="100000"/>
              </a:lnSpc>
              <a:spcAft>
                <a:spcPts val="1200"/>
              </a:spcAft>
              <a:buNone/>
            </a:pPr>
            <a:r>
              <a:rPr lang="en-US" altLang="zh-CN" sz="2000" b="1" dirty="0" smtClean="0">
                <a:solidFill>
                  <a:schemeClr val="accent2"/>
                </a:solidFill>
                <a:latin typeface="+mn-lt"/>
                <a:cs typeface="+mn-ea"/>
                <a:sym typeface="+mn-lt"/>
              </a:rPr>
              <a:t/>
            </a:r>
            <a:br>
              <a:rPr lang="en-US" altLang="zh-CN" sz="2000" b="1" dirty="0" smtClean="0">
                <a:solidFill>
                  <a:schemeClr val="accent2"/>
                </a:solidFill>
                <a:latin typeface="+mn-lt"/>
                <a:cs typeface="+mn-ea"/>
                <a:sym typeface="+mn-lt"/>
              </a:rPr>
            </a:br>
            <a:r>
              <a:rPr lang="en-US" altLang="zh-CN" sz="1800" dirty="0">
                <a:solidFill>
                  <a:schemeClr val="bg1">
                    <a:lumMod val="50000"/>
                  </a:schemeClr>
                </a:solidFill>
                <a:latin typeface="+mn-lt"/>
                <a:cs typeface="+mn-ea"/>
                <a:sym typeface="+mn-lt"/>
              </a:rPr>
              <a:t>This tool mainly uses </a:t>
            </a:r>
            <a:r>
              <a:rPr lang="en-US" altLang="zh-CN" sz="1800" b="1" dirty="0">
                <a:solidFill>
                  <a:schemeClr val="bg1">
                    <a:lumMod val="50000"/>
                  </a:schemeClr>
                </a:solidFill>
                <a:latin typeface="+mn-lt"/>
                <a:cs typeface="+mn-ea"/>
                <a:sym typeface="+mn-lt"/>
              </a:rPr>
              <a:t>HTML, CSS, JavaScript, Ajax, </a:t>
            </a:r>
            <a:r>
              <a:rPr lang="en-US" altLang="zh-CN" sz="1800" b="1" dirty="0" smtClean="0">
                <a:solidFill>
                  <a:schemeClr val="bg1">
                    <a:lumMod val="50000"/>
                  </a:schemeClr>
                </a:solidFill>
                <a:latin typeface="+mn-lt"/>
                <a:cs typeface="+mn-ea"/>
                <a:sym typeface="+mn-lt"/>
              </a:rPr>
              <a:t>Bootstrap, PHP</a:t>
            </a:r>
            <a:r>
              <a:rPr lang="en-US" altLang="zh-CN" sz="1800" dirty="0" smtClean="0">
                <a:solidFill>
                  <a:schemeClr val="bg1">
                    <a:lumMod val="50000"/>
                  </a:schemeClr>
                </a:solidFill>
                <a:latin typeface="+mn-lt"/>
                <a:cs typeface="+mn-ea"/>
                <a:sym typeface="+mn-lt"/>
              </a:rPr>
              <a:t>. </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realize reading files function and </a:t>
            </a:r>
            <a:r>
              <a:rPr lang="en-US" altLang="zh-CN" sz="1800" dirty="0" smtClean="0">
                <a:solidFill>
                  <a:schemeClr val="bg1">
                    <a:lumMod val="50000"/>
                  </a:schemeClr>
                </a:solidFill>
                <a:latin typeface="+mn-lt"/>
                <a:cs typeface="+mn-ea"/>
                <a:sym typeface="+mn-lt"/>
              </a:rPr>
              <a:t>align </a:t>
            </a:r>
            <a:r>
              <a:rPr lang="en-US" altLang="zh-CN" sz="1800" dirty="0">
                <a:solidFill>
                  <a:schemeClr val="bg1">
                    <a:lumMod val="50000"/>
                  </a:schemeClr>
                </a:solidFill>
                <a:latin typeface="+mn-lt"/>
                <a:cs typeface="+mn-ea"/>
                <a:sym typeface="+mn-lt"/>
              </a:rPr>
              <a:t>function at the same time, we use </a:t>
            </a:r>
            <a:r>
              <a:rPr lang="en-US" altLang="zh-CN" sz="1800" b="1" dirty="0">
                <a:solidFill>
                  <a:schemeClr val="bg1">
                    <a:lumMod val="50000"/>
                  </a:schemeClr>
                </a:solidFill>
                <a:latin typeface="+mn-lt"/>
                <a:cs typeface="+mn-ea"/>
                <a:sym typeface="+mn-lt"/>
              </a:rPr>
              <a:t>API to import the files</a:t>
            </a:r>
            <a:r>
              <a:rPr lang="en-US" altLang="zh-CN" sz="1800" dirty="0">
                <a:solidFill>
                  <a:schemeClr val="bg1">
                    <a:lumMod val="50000"/>
                  </a:schemeClr>
                </a:solidFill>
                <a:latin typeface="+mn-lt"/>
                <a:cs typeface="+mn-ea"/>
                <a:sym typeface="+mn-lt"/>
              </a:rPr>
              <a:t>. </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get Machine Translation as reference, we use </a:t>
            </a:r>
            <a:r>
              <a:rPr lang="en-US" altLang="zh-CN" sz="1800" b="1" dirty="0">
                <a:solidFill>
                  <a:schemeClr val="bg1">
                    <a:lumMod val="50000"/>
                  </a:schemeClr>
                </a:solidFill>
                <a:latin typeface="+mn-lt"/>
                <a:cs typeface="+mn-ea"/>
                <a:sym typeface="+mn-lt"/>
              </a:rPr>
              <a:t>Baidu Translation API</a:t>
            </a:r>
            <a:r>
              <a:rPr lang="en-US" altLang="zh-CN" sz="1800" dirty="0">
                <a:solidFill>
                  <a:schemeClr val="bg1">
                    <a:lumMod val="50000"/>
                  </a:schemeClr>
                </a:solidFill>
                <a:latin typeface="+mn-lt"/>
                <a:cs typeface="+mn-ea"/>
                <a:sym typeface="+mn-lt"/>
              </a:rPr>
              <a: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get matched Translation Memory, we </a:t>
            </a:r>
            <a:r>
              <a:rPr lang="en-US" altLang="zh-CN" sz="1800" b="1" dirty="0" smtClean="0">
                <a:solidFill>
                  <a:schemeClr val="bg1">
                    <a:lumMod val="50000"/>
                  </a:schemeClr>
                </a:solidFill>
                <a:latin typeface="+mn-lt"/>
                <a:cs typeface="+mn-ea"/>
                <a:sym typeface="+mn-lt"/>
              </a:rPr>
              <a:t>calculate </a:t>
            </a:r>
            <a:r>
              <a:rPr lang="en-US" altLang="zh-CN" sz="1800" b="1" dirty="0">
                <a:solidFill>
                  <a:schemeClr val="bg1">
                    <a:lumMod val="50000"/>
                  </a:schemeClr>
                </a:solidFill>
                <a:latin typeface="+mn-lt"/>
                <a:cs typeface="+mn-ea"/>
                <a:sym typeface="+mn-lt"/>
              </a:rPr>
              <a:t>the </a:t>
            </a:r>
            <a:r>
              <a:rPr lang="en-US" altLang="zh-CN" sz="1800" b="1" dirty="0" err="1">
                <a:solidFill>
                  <a:schemeClr val="bg1">
                    <a:lumMod val="50000"/>
                  </a:schemeClr>
                </a:solidFill>
                <a:latin typeface="+mn-lt"/>
                <a:cs typeface="+mn-ea"/>
                <a:sym typeface="+mn-lt"/>
              </a:rPr>
              <a:t>Levenstein</a:t>
            </a:r>
            <a:r>
              <a:rPr lang="en-US" altLang="zh-CN" sz="1800" b="1" dirty="0">
                <a:solidFill>
                  <a:schemeClr val="bg1">
                    <a:lumMod val="50000"/>
                  </a:schemeClr>
                </a:solidFill>
                <a:latin typeface="+mn-lt"/>
                <a:cs typeface="+mn-ea"/>
                <a:sym typeface="+mn-lt"/>
              </a:rPr>
              <a:t> edit distance</a:t>
            </a:r>
            <a:r>
              <a:rPr lang="en-US" altLang="zh-CN" sz="1800" dirty="0">
                <a:solidFill>
                  <a:schemeClr val="bg1">
                    <a:lumMod val="50000"/>
                  </a:schemeClr>
                </a:solidFill>
                <a:latin typeface="+mn-lt"/>
                <a:cs typeface="+mn-ea"/>
                <a:sym typeface="+mn-lt"/>
              </a:rPr>
              <a:t> and take sentences that match up to 60%.</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As for the whole management system, we also designed many </a:t>
            </a:r>
            <a:r>
              <a:rPr lang="en-US" altLang="zh-CN" sz="1800" b="1" dirty="0">
                <a:solidFill>
                  <a:schemeClr val="bg1">
                    <a:lumMod val="50000"/>
                  </a:schemeClr>
                </a:solidFill>
                <a:latin typeface="+mn-lt"/>
                <a:cs typeface="+mn-ea"/>
                <a:sym typeface="+mn-lt"/>
              </a:rPr>
              <a:t>tables and charts</a:t>
            </a:r>
            <a:r>
              <a:rPr lang="en-US" altLang="zh-CN" sz="1800" dirty="0">
                <a:solidFill>
                  <a:schemeClr val="bg1">
                    <a:lumMod val="50000"/>
                  </a:schemeClr>
                </a:solidFill>
                <a:latin typeface="+mn-lt"/>
                <a:cs typeface="+mn-ea"/>
                <a:sym typeface="+mn-lt"/>
              </a:rPr>
              <a: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All in all, this website concludes many pages. So it is quite suitable for our localization practice.</a:t>
            </a:r>
            <a:endParaRPr lang="en-US" sz="2000" dirty="0">
              <a:solidFill>
                <a:schemeClr val="bg1">
                  <a:lumMod val="50000"/>
                </a:schemeClr>
              </a:solidFill>
              <a:latin typeface="+mn-lt"/>
              <a:cs typeface="+mn-ea"/>
              <a:sym typeface="+mn-lt"/>
            </a:endParaRPr>
          </a:p>
        </p:txBody>
      </p:sp>
    </p:spTree>
    <p:extLst>
      <p:ext uri="{BB962C8B-B14F-4D97-AF65-F5344CB8AC3E}">
        <p14:creationId xmlns:p14="http://schemas.microsoft.com/office/powerpoint/2010/main" val="289735503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5625E1-757D-4AC6-A80C-E98C55CBC096}"/>
              </a:ext>
            </a:extLst>
          </p:cNvPr>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F47BDCCB-56BA-4A74-9C35-368106975928}"/>
              </a:ext>
            </a:extLst>
          </p:cNvPr>
          <p:cNvSpPr txBox="1"/>
          <p:nvPr/>
        </p:nvSpPr>
        <p:spPr>
          <a:xfrm>
            <a:off x="-7423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02</a:t>
            </a:r>
            <a:endParaRPr lang="zh-CN" altLang="en-US" dirty="0">
              <a:sym typeface="+mn-lt"/>
            </a:endParaRPr>
          </a:p>
        </p:txBody>
      </p:sp>
      <p:sp>
        <p:nvSpPr>
          <p:cNvPr id="5" name="矩形 4">
            <a:extLst>
              <a:ext uri="{FF2B5EF4-FFF2-40B4-BE49-F238E27FC236}">
                <a16:creationId xmlns:a16="http://schemas.microsoft.com/office/drawing/2014/main" id="{B63517B3-7766-42EB-8683-F9504FCA8C79}"/>
              </a:ext>
            </a:extLst>
          </p:cNvPr>
          <p:cNvSpPr/>
          <p:nvPr/>
        </p:nvSpPr>
        <p:spPr>
          <a:xfrm>
            <a:off x="5821680" y="1997839"/>
            <a:ext cx="4936812" cy="2862322"/>
          </a:xfrm>
          <a:prstGeom prst="rect">
            <a:avLst/>
          </a:prstGeom>
        </p:spPr>
        <p:txBody>
          <a:bodyPr wrap="square">
            <a:spAutoFit/>
          </a:bodyPr>
          <a:lstStyle/>
          <a:p>
            <a:pPr algn="ctr"/>
            <a:r>
              <a:rPr lang="fr-FR" altLang="zh-CN" sz="6000" dirty="0">
                <a:solidFill>
                  <a:srgbClr val="F2C961"/>
                </a:solidFill>
                <a:effectLst>
                  <a:innerShdw blurRad="63500" dist="50800" dir="13500000">
                    <a:prstClr val="black">
                      <a:alpha val="50000"/>
                    </a:prstClr>
                  </a:innerShdw>
                </a:effectLst>
                <a:cs typeface="+mn-ea"/>
                <a:sym typeface="+mn-lt"/>
              </a:rPr>
              <a:t>Plan </a:t>
            </a:r>
            <a:endParaRPr lang="fr-FR" altLang="zh-CN" sz="6000" dirty="0" smtClean="0">
              <a:solidFill>
                <a:srgbClr val="F2C961"/>
              </a:solidFill>
              <a:effectLst>
                <a:innerShdw blurRad="63500" dist="50800" dir="13500000">
                  <a:prstClr val="black">
                    <a:alpha val="50000"/>
                  </a:prstClr>
                </a:innerShdw>
              </a:effectLst>
              <a:cs typeface="+mn-ea"/>
              <a:sym typeface="+mn-lt"/>
            </a:endParaRPr>
          </a:p>
          <a:p>
            <a:pPr algn="ctr"/>
            <a:r>
              <a:rPr lang="fr-FR" altLang="zh-CN" sz="6000" dirty="0" smtClean="0">
                <a:solidFill>
                  <a:srgbClr val="F2C961"/>
                </a:solidFill>
                <a:effectLst>
                  <a:innerShdw blurRad="63500" dist="50800" dir="13500000">
                    <a:prstClr val="black">
                      <a:alpha val="50000"/>
                    </a:prstClr>
                  </a:innerShdw>
                </a:effectLst>
                <a:cs typeface="+mn-ea"/>
                <a:sym typeface="+mn-lt"/>
              </a:rPr>
              <a:t>&amp; </a:t>
            </a:r>
          </a:p>
          <a:p>
            <a:pPr algn="ctr"/>
            <a:r>
              <a:rPr lang="fr-FR" altLang="zh-CN" sz="6000" dirty="0" smtClean="0">
                <a:solidFill>
                  <a:srgbClr val="F2C961"/>
                </a:solidFill>
                <a:effectLst>
                  <a:innerShdw blurRad="63500" dist="50800" dir="13500000">
                    <a:prstClr val="black">
                      <a:alpha val="50000"/>
                    </a:prstClr>
                  </a:innerShdw>
                </a:effectLst>
                <a:cs typeface="+mn-ea"/>
                <a:sym typeface="+mn-lt"/>
              </a:rPr>
              <a:t>Progress</a:t>
            </a:r>
            <a:endParaRPr lang="fr-FR" altLang="zh-CN" sz="6000" dirty="0">
              <a:solidFill>
                <a:srgbClr val="F2C961"/>
              </a:solidFill>
              <a:effectLst>
                <a:innerShdw blurRad="63500" dist="50800" dir="13500000">
                  <a:prstClr val="black">
                    <a:alpha val="50000"/>
                  </a:prstClr>
                </a:innerShdw>
              </a:effectLst>
              <a:cs typeface="+mn-ea"/>
              <a:sym typeface="+mn-lt"/>
            </a:endParaRPr>
          </a:p>
        </p:txBody>
      </p:sp>
    </p:spTree>
    <p:extLst>
      <p:ext uri="{BB962C8B-B14F-4D97-AF65-F5344CB8AC3E}">
        <p14:creationId xmlns:p14="http://schemas.microsoft.com/office/powerpoint/2010/main" val="39355408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Rounded Rectangle 2">
            <a:extLst>
              <a:ext uri="{FF2B5EF4-FFF2-40B4-BE49-F238E27FC236}">
                <a16:creationId xmlns:a16="http://schemas.microsoft.com/office/drawing/2014/main" id="{C97F4212-D413-4C81-814F-5CE00A33A51F}"/>
              </a:ext>
            </a:extLst>
          </p:cNvPr>
          <p:cNvSpPr/>
          <p:nvPr/>
        </p:nvSpPr>
        <p:spPr>
          <a:xfrm>
            <a:off x="5517975" y="1508449"/>
            <a:ext cx="1163424" cy="283045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ounded Rectangle 4">
            <a:extLst>
              <a:ext uri="{FF2B5EF4-FFF2-40B4-BE49-F238E27FC236}">
                <a16:creationId xmlns:a16="http://schemas.microsoft.com/office/drawing/2014/main" id="{B6402861-1C6D-4DE0-9888-BA1A2C6A474D}"/>
              </a:ext>
            </a:extLst>
          </p:cNvPr>
          <p:cNvSpPr/>
          <p:nvPr/>
        </p:nvSpPr>
        <p:spPr>
          <a:xfrm rot="7200000">
            <a:off x="6359025" y="2773702"/>
            <a:ext cx="1163424" cy="283045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5">
            <a:extLst>
              <a:ext uri="{FF2B5EF4-FFF2-40B4-BE49-F238E27FC236}">
                <a16:creationId xmlns:a16="http://schemas.microsoft.com/office/drawing/2014/main" id="{F75A0B7E-A331-4E68-BD6A-703C4370F1AC}"/>
              </a:ext>
            </a:extLst>
          </p:cNvPr>
          <p:cNvSpPr/>
          <p:nvPr/>
        </p:nvSpPr>
        <p:spPr>
          <a:xfrm rot="14400000" flipH="1">
            <a:off x="4676923" y="2773702"/>
            <a:ext cx="1163424" cy="28304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Oval 7">
            <a:extLst>
              <a:ext uri="{FF2B5EF4-FFF2-40B4-BE49-F238E27FC236}">
                <a16:creationId xmlns:a16="http://schemas.microsoft.com/office/drawing/2014/main" id="{86F4C5D5-2550-4C06-9051-9BEAA1722894}"/>
              </a:ext>
            </a:extLst>
          </p:cNvPr>
          <p:cNvSpPr/>
          <p:nvPr/>
        </p:nvSpPr>
        <p:spPr>
          <a:xfrm>
            <a:off x="5625699" y="1629377"/>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Oval 8">
            <a:extLst>
              <a:ext uri="{FF2B5EF4-FFF2-40B4-BE49-F238E27FC236}">
                <a16:creationId xmlns:a16="http://schemas.microsoft.com/office/drawing/2014/main" id="{B81DE91D-436E-4023-BB33-02F0F70EC94F}"/>
              </a:ext>
            </a:extLst>
          </p:cNvPr>
          <p:cNvSpPr/>
          <p:nvPr/>
        </p:nvSpPr>
        <p:spPr>
          <a:xfrm>
            <a:off x="4067997" y="4115688"/>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Oval 9">
            <a:extLst>
              <a:ext uri="{FF2B5EF4-FFF2-40B4-BE49-F238E27FC236}">
                <a16:creationId xmlns:a16="http://schemas.microsoft.com/office/drawing/2014/main" id="{57EB4A97-3C56-4902-A7AC-CA9EF5C14733}"/>
              </a:ext>
            </a:extLst>
          </p:cNvPr>
          <p:cNvSpPr/>
          <p:nvPr/>
        </p:nvSpPr>
        <p:spPr>
          <a:xfrm>
            <a:off x="7183402" y="4115688"/>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3" name="Group 11">
            <a:extLst>
              <a:ext uri="{FF2B5EF4-FFF2-40B4-BE49-F238E27FC236}">
                <a16:creationId xmlns:a16="http://schemas.microsoft.com/office/drawing/2014/main" id="{532150F3-ADCF-4371-A4CC-B4554259FCC8}"/>
              </a:ext>
            </a:extLst>
          </p:cNvPr>
          <p:cNvGrpSpPr/>
          <p:nvPr/>
        </p:nvGrpSpPr>
        <p:grpSpPr>
          <a:xfrm>
            <a:off x="5482425" y="3111692"/>
            <a:ext cx="1206507" cy="1206506"/>
            <a:chOff x="5402520" y="3869276"/>
            <a:chExt cx="1365993" cy="1365991"/>
          </a:xfrm>
        </p:grpSpPr>
        <p:sp>
          <p:nvSpPr>
            <p:cNvPr id="14" name="Oval 10">
              <a:extLst>
                <a:ext uri="{FF2B5EF4-FFF2-40B4-BE49-F238E27FC236}">
                  <a16:creationId xmlns:a16="http://schemas.microsoft.com/office/drawing/2014/main" id="{BE20A5A1-A6E3-4F40-8A90-3608C2C2B251}"/>
                </a:ext>
              </a:extLst>
            </p:cNvPr>
            <p:cNvSpPr/>
            <p:nvPr/>
          </p:nvSpPr>
          <p:spPr>
            <a:xfrm>
              <a:off x="5402520" y="3869276"/>
              <a:ext cx="1365993" cy="13659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Freeform 59">
              <a:extLst>
                <a:ext uri="{FF2B5EF4-FFF2-40B4-BE49-F238E27FC236}">
                  <a16:creationId xmlns:a16="http://schemas.microsoft.com/office/drawing/2014/main" id="{6BB08EB1-A015-4B11-976F-6A9115168514}"/>
                </a:ext>
              </a:extLst>
            </p:cNvPr>
            <p:cNvSpPr>
              <a:spLocks/>
            </p:cNvSpPr>
            <p:nvPr/>
          </p:nvSpPr>
          <p:spPr bwMode="auto">
            <a:xfrm>
              <a:off x="5752964" y="4020777"/>
              <a:ext cx="825488" cy="398766"/>
            </a:xfrm>
            <a:custGeom>
              <a:avLst/>
              <a:gdLst>
                <a:gd name="T0" fmla="*/ 90 w 606"/>
                <a:gd name="T1" fmla="*/ 129 h 293"/>
                <a:gd name="T2" fmla="*/ 507 w 606"/>
                <a:gd name="T3" fmla="*/ 241 h 293"/>
                <a:gd name="T4" fmla="*/ 524 w 606"/>
                <a:gd name="T5" fmla="*/ 275 h 293"/>
                <a:gd name="T6" fmla="*/ 582 w 606"/>
                <a:gd name="T7" fmla="*/ 293 h 293"/>
                <a:gd name="T8" fmla="*/ 606 w 606"/>
                <a:gd name="T9" fmla="*/ 240 h 293"/>
                <a:gd name="T10" fmla="*/ 244 w 606"/>
                <a:gd name="T11" fmla="*/ 0 h 293"/>
                <a:gd name="T12" fmla="*/ 0 w 606"/>
                <a:gd name="T13" fmla="*/ 85 h 293"/>
                <a:gd name="T14" fmla="*/ 55 w 606"/>
                <a:gd name="T15" fmla="*/ 95 h 293"/>
                <a:gd name="T16" fmla="*/ 55 w 606"/>
                <a:gd name="T17" fmla="*/ 152 h 293"/>
                <a:gd name="T18" fmla="*/ 90 w 606"/>
                <a:gd name="T19" fmla="*/ 12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6" h="293">
                  <a:moveTo>
                    <a:pt x="90" y="129"/>
                  </a:moveTo>
                  <a:cubicBezTo>
                    <a:pt x="236" y="44"/>
                    <a:pt x="423" y="94"/>
                    <a:pt x="507" y="241"/>
                  </a:cubicBezTo>
                  <a:cubicBezTo>
                    <a:pt x="514" y="252"/>
                    <a:pt x="520" y="263"/>
                    <a:pt x="524" y="275"/>
                  </a:cubicBezTo>
                  <a:cubicBezTo>
                    <a:pt x="582" y="293"/>
                    <a:pt x="582" y="293"/>
                    <a:pt x="582" y="293"/>
                  </a:cubicBezTo>
                  <a:cubicBezTo>
                    <a:pt x="606" y="240"/>
                    <a:pt x="606" y="240"/>
                    <a:pt x="606" y="240"/>
                  </a:cubicBezTo>
                  <a:cubicBezTo>
                    <a:pt x="546" y="99"/>
                    <a:pt x="407" y="0"/>
                    <a:pt x="244" y="0"/>
                  </a:cubicBezTo>
                  <a:cubicBezTo>
                    <a:pt x="152" y="0"/>
                    <a:pt x="67" y="32"/>
                    <a:pt x="0" y="85"/>
                  </a:cubicBezTo>
                  <a:cubicBezTo>
                    <a:pt x="55" y="95"/>
                    <a:pt x="55" y="95"/>
                    <a:pt x="55" y="95"/>
                  </a:cubicBezTo>
                  <a:cubicBezTo>
                    <a:pt x="55" y="152"/>
                    <a:pt x="55" y="152"/>
                    <a:pt x="55" y="152"/>
                  </a:cubicBezTo>
                  <a:cubicBezTo>
                    <a:pt x="66" y="144"/>
                    <a:pt x="78" y="136"/>
                    <a:pt x="90" y="12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6" name="Freeform 60">
              <a:extLst>
                <a:ext uri="{FF2B5EF4-FFF2-40B4-BE49-F238E27FC236}">
                  <a16:creationId xmlns:a16="http://schemas.microsoft.com/office/drawing/2014/main" id="{0756DEA9-D563-4D4C-AE2F-3DD0CE6323E7}"/>
                </a:ext>
              </a:extLst>
            </p:cNvPr>
            <p:cNvSpPr>
              <a:spLocks/>
            </p:cNvSpPr>
            <p:nvPr/>
          </p:nvSpPr>
          <p:spPr bwMode="auto">
            <a:xfrm>
              <a:off x="5510173" y="4225311"/>
              <a:ext cx="419366" cy="828431"/>
            </a:xfrm>
            <a:custGeom>
              <a:avLst/>
              <a:gdLst>
                <a:gd name="T0" fmla="*/ 270 w 308"/>
                <a:gd name="T1" fmla="*/ 508 h 608"/>
                <a:gd name="T2" fmla="*/ 158 w 308"/>
                <a:gd name="T3" fmla="*/ 91 h 608"/>
                <a:gd name="T4" fmla="*/ 179 w 308"/>
                <a:gd name="T5" fmla="*/ 59 h 608"/>
                <a:gd name="T6" fmla="*/ 166 w 308"/>
                <a:gd name="T7" fmla="*/ 0 h 608"/>
                <a:gd name="T8" fmla="*/ 108 w 308"/>
                <a:gd name="T9" fmla="*/ 5 h 608"/>
                <a:gd name="T10" fmla="*/ 82 w 308"/>
                <a:gd name="T11" fmla="*/ 439 h 608"/>
                <a:gd name="T12" fmla="*/ 277 w 308"/>
                <a:gd name="T13" fmla="*/ 608 h 608"/>
                <a:gd name="T14" fmla="*/ 258 w 308"/>
                <a:gd name="T15" fmla="*/ 555 h 608"/>
                <a:gd name="T16" fmla="*/ 308 w 308"/>
                <a:gd name="T17" fmla="*/ 526 h 608"/>
                <a:gd name="T18" fmla="*/ 270 w 308"/>
                <a:gd name="T19" fmla="*/ 5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608">
                  <a:moveTo>
                    <a:pt x="270" y="508"/>
                  </a:moveTo>
                  <a:cubicBezTo>
                    <a:pt x="124" y="423"/>
                    <a:pt x="74" y="237"/>
                    <a:pt x="158" y="91"/>
                  </a:cubicBezTo>
                  <a:cubicBezTo>
                    <a:pt x="165" y="79"/>
                    <a:pt x="172" y="69"/>
                    <a:pt x="179" y="59"/>
                  </a:cubicBezTo>
                  <a:cubicBezTo>
                    <a:pt x="166" y="0"/>
                    <a:pt x="166" y="0"/>
                    <a:pt x="166" y="0"/>
                  </a:cubicBezTo>
                  <a:cubicBezTo>
                    <a:pt x="108" y="5"/>
                    <a:pt x="108" y="5"/>
                    <a:pt x="108" y="5"/>
                  </a:cubicBezTo>
                  <a:cubicBezTo>
                    <a:pt x="16" y="128"/>
                    <a:pt x="0" y="298"/>
                    <a:pt x="82" y="439"/>
                  </a:cubicBezTo>
                  <a:cubicBezTo>
                    <a:pt x="128" y="519"/>
                    <a:pt x="197" y="576"/>
                    <a:pt x="277" y="608"/>
                  </a:cubicBezTo>
                  <a:cubicBezTo>
                    <a:pt x="258" y="555"/>
                    <a:pt x="258" y="555"/>
                    <a:pt x="258" y="555"/>
                  </a:cubicBezTo>
                  <a:cubicBezTo>
                    <a:pt x="308" y="526"/>
                    <a:pt x="308" y="526"/>
                    <a:pt x="308" y="526"/>
                  </a:cubicBezTo>
                  <a:cubicBezTo>
                    <a:pt x="295" y="521"/>
                    <a:pt x="282" y="515"/>
                    <a:pt x="270" y="5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7" name="Freeform 61">
              <a:extLst>
                <a:ext uri="{FF2B5EF4-FFF2-40B4-BE49-F238E27FC236}">
                  <a16:creationId xmlns:a16="http://schemas.microsoft.com/office/drawing/2014/main" id="{EAB58FE0-CCAF-4837-931A-5CAB97F91872}"/>
                </a:ext>
              </a:extLst>
            </p:cNvPr>
            <p:cNvSpPr>
              <a:spLocks/>
            </p:cNvSpPr>
            <p:nvPr/>
          </p:nvSpPr>
          <p:spPr bwMode="auto">
            <a:xfrm>
              <a:off x="5975153" y="4478401"/>
              <a:ext cx="659213" cy="634199"/>
            </a:xfrm>
            <a:custGeom>
              <a:avLst/>
              <a:gdLst>
                <a:gd name="T0" fmla="*/ 388 w 484"/>
                <a:gd name="T1" fmla="*/ 56 h 466"/>
                <a:gd name="T2" fmla="*/ 83 w 484"/>
                <a:gd name="T3" fmla="*/ 362 h 466"/>
                <a:gd name="T4" fmla="*/ 44 w 484"/>
                <a:gd name="T5" fmla="*/ 359 h 466"/>
                <a:gd name="T6" fmla="*/ 0 w 484"/>
                <a:gd name="T7" fmla="*/ 400 h 466"/>
                <a:gd name="T8" fmla="*/ 34 w 484"/>
                <a:gd name="T9" fmla="*/ 447 h 466"/>
                <a:gd name="T10" fmla="*/ 423 w 484"/>
                <a:gd name="T11" fmla="*/ 254 h 466"/>
                <a:gd name="T12" fmla="*/ 471 w 484"/>
                <a:gd name="T13" fmla="*/ 0 h 466"/>
                <a:gd name="T14" fmla="*/ 435 w 484"/>
                <a:gd name="T15" fmla="*/ 43 h 466"/>
                <a:gd name="T16" fmla="*/ 385 w 484"/>
                <a:gd name="T17" fmla="*/ 14 h 466"/>
                <a:gd name="T18" fmla="*/ 388 w 484"/>
                <a:gd name="T19" fmla="*/ 5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 h="466">
                  <a:moveTo>
                    <a:pt x="388" y="56"/>
                  </a:moveTo>
                  <a:cubicBezTo>
                    <a:pt x="388" y="225"/>
                    <a:pt x="251" y="362"/>
                    <a:pt x="83" y="362"/>
                  </a:cubicBezTo>
                  <a:cubicBezTo>
                    <a:pt x="70" y="362"/>
                    <a:pt x="57" y="361"/>
                    <a:pt x="44" y="359"/>
                  </a:cubicBezTo>
                  <a:cubicBezTo>
                    <a:pt x="0" y="400"/>
                    <a:pt x="0" y="400"/>
                    <a:pt x="0" y="400"/>
                  </a:cubicBezTo>
                  <a:cubicBezTo>
                    <a:pt x="34" y="447"/>
                    <a:pt x="34" y="447"/>
                    <a:pt x="34" y="447"/>
                  </a:cubicBezTo>
                  <a:cubicBezTo>
                    <a:pt x="186" y="466"/>
                    <a:pt x="341" y="395"/>
                    <a:pt x="423" y="254"/>
                  </a:cubicBezTo>
                  <a:cubicBezTo>
                    <a:pt x="469" y="174"/>
                    <a:pt x="484" y="85"/>
                    <a:pt x="471" y="0"/>
                  </a:cubicBezTo>
                  <a:cubicBezTo>
                    <a:pt x="435" y="43"/>
                    <a:pt x="435" y="43"/>
                    <a:pt x="435" y="43"/>
                  </a:cubicBezTo>
                  <a:cubicBezTo>
                    <a:pt x="385" y="14"/>
                    <a:pt x="385" y="14"/>
                    <a:pt x="385" y="14"/>
                  </a:cubicBezTo>
                  <a:cubicBezTo>
                    <a:pt x="387" y="28"/>
                    <a:pt x="388" y="42"/>
                    <a:pt x="388" y="5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8" name="Arc 74">
            <a:extLst>
              <a:ext uri="{FF2B5EF4-FFF2-40B4-BE49-F238E27FC236}">
                <a16:creationId xmlns:a16="http://schemas.microsoft.com/office/drawing/2014/main" id="{214E4CF7-A779-45BB-9552-A13AB95EC8D1}"/>
              </a:ext>
            </a:extLst>
          </p:cNvPr>
          <p:cNvSpPr/>
          <p:nvPr/>
        </p:nvSpPr>
        <p:spPr>
          <a:xfrm>
            <a:off x="5383319" y="1313198"/>
            <a:ext cx="1432735" cy="1432734"/>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9" name="Arc 75">
            <a:extLst>
              <a:ext uri="{FF2B5EF4-FFF2-40B4-BE49-F238E27FC236}">
                <a16:creationId xmlns:a16="http://schemas.microsoft.com/office/drawing/2014/main" id="{AE4DB7A1-C573-4C28-9538-617A6537A7E7}"/>
              </a:ext>
            </a:extLst>
          </p:cNvPr>
          <p:cNvSpPr/>
          <p:nvPr/>
        </p:nvSpPr>
        <p:spPr>
          <a:xfrm rot="7200000">
            <a:off x="6941020" y="3884694"/>
            <a:ext cx="1432734" cy="1432735"/>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20" name="Arc 76">
            <a:extLst>
              <a:ext uri="{FF2B5EF4-FFF2-40B4-BE49-F238E27FC236}">
                <a16:creationId xmlns:a16="http://schemas.microsoft.com/office/drawing/2014/main" id="{0E301082-E446-45BB-A717-8EF013AC33E2}"/>
              </a:ext>
            </a:extLst>
          </p:cNvPr>
          <p:cNvSpPr/>
          <p:nvPr/>
        </p:nvSpPr>
        <p:spPr>
          <a:xfrm rot="13831229">
            <a:off x="3800064" y="3908259"/>
            <a:ext cx="1432734" cy="1432735"/>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21" name="Inhaltsplatzhalter 4">
            <a:extLst>
              <a:ext uri="{FF2B5EF4-FFF2-40B4-BE49-F238E27FC236}">
                <a16:creationId xmlns:a16="http://schemas.microsoft.com/office/drawing/2014/main" id="{D34C0824-8B94-4E37-9716-A03096EF1045}"/>
              </a:ext>
            </a:extLst>
          </p:cNvPr>
          <p:cNvSpPr txBox="1">
            <a:spLocks/>
          </p:cNvSpPr>
          <p:nvPr/>
        </p:nvSpPr>
        <p:spPr>
          <a:xfrm>
            <a:off x="8575762" y="3743886"/>
            <a:ext cx="2739938" cy="166199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fr-FR" altLang="zh-CN" sz="2000" b="1" dirty="0" smtClean="0">
                <a:solidFill>
                  <a:schemeClr val="accent5"/>
                </a:solidFill>
                <a:latin typeface="+mn-lt"/>
                <a:cs typeface="+mn-ea"/>
                <a:sym typeface="+mn-lt"/>
              </a:rPr>
              <a:t>Workload</a:t>
            </a:r>
            <a:endParaRPr lang="en-US" altLang="zh-CN" sz="2000" b="1" dirty="0">
              <a:solidFill>
                <a:schemeClr val="accent2"/>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After </a:t>
            </a:r>
            <a:r>
              <a:rPr lang="en-US" altLang="zh-CN" sz="1800" dirty="0">
                <a:solidFill>
                  <a:schemeClr val="bg1">
                    <a:lumMod val="50000"/>
                  </a:schemeClr>
                </a:solidFill>
                <a:latin typeface="+mn-lt"/>
                <a:cs typeface="+mn-ea"/>
                <a:sym typeface="+mn-lt"/>
              </a:rPr>
              <a:t>preliminary analysis, the site has 86 pages that need to be localized</a:t>
            </a:r>
            <a:r>
              <a:rPr lang="en-US" altLang="zh-CN" sz="1800" dirty="0" smtClean="0">
                <a:solidFill>
                  <a:schemeClr val="bg1">
                    <a:lumMod val="50000"/>
                  </a:schemeClr>
                </a:solidFill>
                <a:latin typeface="+mn-lt"/>
                <a:cs typeface="+mn-ea"/>
                <a:sym typeface="+mn-lt"/>
              </a:rPr>
              <a:t>.</a:t>
            </a:r>
          </a:p>
          <a:p>
            <a:pPr marL="0" indent="0">
              <a:lnSpc>
                <a:spcPct val="100000"/>
              </a:lnSpc>
              <a:spcAft>
                <a:spcPts val="1200"/>
              </a:spcAft>
              <a:buNone/>
            </a:pPr>
            <a:r>
              <a:rPr lang="en-US" altLang="zh-CN" sz="1400" b="1" dirty="0">
                <a:solidFill>
                  <a:schemeClr val="bg1">
                    <a:lumMod val="50000"/>
                  </a:schemeClr>
                </a:solidFill>
                <a:latin typeface="+mn-lt"/>
                <a:cs typeface="+mn-ea"/>
                <a:sym typeface="+mn-lt"/>
              </a:rPr>
              <a:t>Please see Annex 1 for details</a:t>
            </a:r>
            <a:endParaRPr lang="en-US" altLang="zh-CN" sz="1400" b="1" dirty="0">
              <a:solidFill>
                <a:schemeClr val="bg1">
                  <a:lumMod val="50000"/>
                </a:schemeClr>
              </a:solidFill>
              <a:latin typeface="+mn-lt"/>
              <a:cs typeface="+mn-ea"/>
              <a:sym typeface="+mn-lt"/>
            </a:endParaRPr>
          </a:p>
        </p:txBody>
      </p:sp>
      <p:sp>
        <p:nvSpPr>
          <p:cNvPr id="22" name="Inhaltsplatzhalter 4">
            <a:extLst>
              <a:ext uri="{FF2B5EF4-FFF2-40B4-BE49-F238E27FC236}">
                <a16:creationId xmlns:a16="http://schemas.microsoft.com/office/drawing/2014/main" id="{AC5008F6-3D57-4C2D-B137-475061628A1C}"/>
              </a:ext>
            </a:extLst>
          </p:cNvPr>
          <p:cNvSpPr txBox="1">
            <a:spLocks/>
          </p:cNvSpPr>
          <p:nvPr/>
        </p:nvSpPr>
        <p:spPr>
          <a:xfrm>
            <a:off x="7084593" y="1380549"/>
            <a:ext cx="3821990" cy="184665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rgbClr val="F2C961"/>
                </a:solidFill>
                <a:latin typeface="+mn-lt"/>
                <a:cs typeface="+mn-ea"/>
                <a:sym typeface="+mn-lt"/>
              </a:rPr>
              <a:t>Time</a:t>
            </a:r>
            <a:endParaRPr lang="en-US" altLang="zh-CN" sz="2000" b="1" dirty="0">
              <a:solidFill>
                <a:schemeClr val="accent2"/>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Because some </a:t>
            </a:r>
            <a:r>
              <a:rPr lang="en-US" altLang="zh-CN" sz="1800" dirty="0">
                <a:solidFill>
                  <a:schemeClr val="bg1">
                    <a:lumMod val="50000"/>
                  </a:schemeClr>
                </a:solidFill>
                <a:latin typeface="+mn-lt"/>
                <a:cs typeface="+mn-ea"/>
                <a:sym typeface="+mn-lt"/>
              </a:rPr>
              <a:t>fatal </a:t>
            </a:r>
            <a:r>
              <a:rPr lang="en-US" altLang="zh-CN" sz="1800" dirty="0" smtClean="0">
                <a:solidFill>
                  <a:schemeClr val="bg1">
                    <a:lumMod val="50000"/>
                  </a:schemeClr>
                </a:solidFill>
                <a:latin typeface="+mn-lt"/>
                <a:cs typeface="+mn-ea"/>
                <a:sym typeface="+mn-lt"/>
              </a:rPr>
              <a:t>mistakes occurred </a:t>
            </a:r>
            <a:r>
              <a:rPr lang="en-US" altLang="zh-CN" sz="1800" dirty="0">
                <a:solidFill>
                  <a:schemeClr val="bg1">
                    <a:lumMod val="50000"/>
                  </a:schemeClr>
                </a:solidFill>
                <a:latin typeface="+mn-lt"/>
                <a:cs typeface="+mn-ea"/>
                <a:sym typeface="+mn-lt"/>
              </a:rPr>
              <a:t>in our previous </a:t>
            </a:r>
            <a:r>
              <a:rPr lang="en-US" altLang="zh-CN" sz="1800" dirty="0" smtClean="0">
                <a:solidFill>
                  <a:schemeClr val="bg1">
                    <a:lumMod val="50000"/>
                  </a:schemeClr>
                </a:solidFill>
                <a:latin typeface="+mn-lt"/>
                <a:cs typeface="+mn-ea"/>
                <a:sym typeface="+mn-lt"/>
              </a:rPr>
              <a:t>project BBS. So we have to change our project to STICAT. </a:t>
            </a:r>
            <a:r>
              <a:rPr lang="en-US" altLang="zh-CN" sz="1800" dirty="0">
                <a:solidFill>
                  <a:schemeClr val="bg1">
                    <a:lumMod val="50000"/>
                  </a:schemeClr>
                </a:solidFill>
                <a:latin typeface="+mn-lt"/>
                <a:cs typeface="+mn-ea"/>
                <a:sym typeface="+mn-lt"/>
              </a:rPr>
              <a:t>W</a:t>
            </a:r>
            <a:r>
              <a:rPr lang="en-US" altLang="zh-CN" sz="1800" dirty="0" smtClean="0">
                <a:solidFill>
                  <a:schemeClr val="bg1">
                    <a:lumMod val="50000"/>
                  </a:schemeClr>
                </a:solidFill>
                <a:latin typeface="+mn-lt"/>
                <a:cs typeface="+mn-ea"/>
                <a:sym typeface="+mn-lt"/>
              </a:rPr>
              <a:t>hen </a:t>
            </a:r>
            <a:r>
              <a:rPr lang="en-US" altLang="zh-CN" sz="1800" dirty="0">
                <a:solidFill>
                  <a:schemeClr val="bg1">
                    <a:lumMod val="50000"/>
                  </a:schemeClr>
                </a:solidFill>
                <a:latin typeface="+mn-lt"/>
                <a:cs typeface="+mn-ea"/>
                <a:sym typeface="+mn-lt"/>
              </a:rPr>
              <a:t>we decided to localize, there was only about 4 weeks left</a:t>
            </a:r>
            <a:r>
              <a:rPr lang="en-US" altLang="zh-CN" sz="1800" dirty="0" smtClean="0">
                <a:solidFill>
                  <a:schemeClr val="bg1">
                    <a:lumMod val="50000"/>
                  </a:schemeClr>
                </a:solidFill>
                <a:latin typeface="+mn-lt"/>
                <a:cs typeface="+mn-ea"/>
                <a:sym typeface="+mn-lt"/>
              </a:rPr>
              <a:t>.</a:t>
            </a:r>
            <a:endParaRPr lang="en-US" altLang="zh-CN" sz="1800" dirty="0">
              <a:solidFill>
                <a:schemeClr val="bg1">
                  <a:lumMod val="50000"/>
                </a:schemeClr>
              </a:solidFill>
              <a:latin typeface="+mn-lt"/>
              <a:cs typeface="+mn-ea"/>
              <a:sym typeface="+mn-lt"/>
            </a:endParaRPr>
          </a:p>
        </p:txBody>
      </p:sp>
      <p:sp>
        <p:nvSpPr>
          <p:cNvPr id="23" name="Inhaltsplatzhalter 4">
            <a:extLst>
              <a:ext uri="{FF2B5EF4-FFF2-40B4-BE49-F238E27FC236}">
                <a16:creationId xmlns:a16="http://schemas.microsoft.com/office/drawing/2014/main" id="{489ECA83-88FB-4495-9688-A7764AE0AE2E}"/>
              </a:ext>
            </a:extLst>
          </p:cNvPr>
          <p:cNvSpPr txBox="1">
            <a:spLocks/>
          </p:cNvSpPr>
          <p:nvPr/>
        </p:nvSpPr>
        <p:spPr>
          <a:xfrm>
            <a:off x="945085" y="3527846"/>
            <a:ext cx="2603294" cy="212365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fr-FR" altLang="zh-CN" sz="2000" b="1" dirty="0">
                <a:solidFill>
                  <a:schemeClr val="accent5"/>
                </a:solidFill>
                <a:latin typeface="+mn-lt"/>
                <a:cs typeface="+mn-ea"/>
                <a:sym typeface="+mn-lt"/>
              </a:rPr>
              <a:t>Personal </a:t>
            </a:r>
            <a:r>
              <a:rPr lang="fr-FR" altLang="zh-CN" sz="2000" b="1" dirty="0" smtClean="0">
                <a:solidFill>
                  <a:schemeClr val="accent5"/>
                </a:solidFill>
                <a:latin typeface="+mn-lt"/>
                <a:cs typeface="+mn-ea"/>
                <a:sym typeface="+mn-lt"/>
              </a:rPr>
              <a:t>preference</a:t>
            </a:r>
          </a:p>
          <a:p>
            <a:pPr marL="0" indent="0" algn="r">
              <a:lnSpc>
                <a:spcPct val="100000"/>
              </a:lnSpc>
              <a:spcAft>
                <a:spcPts val="1200"/>
              </a:spcAft>
              <a:buNone/>
            </a:pPr>
            <a:r>
              <a:rPr lang="en-US" altLang="zh-CN" sz="1800" dirty="0" smtClean="0">
                <a:solidFill>
                  <a:schemeClr val="bg1">
                    <a:lumMod val="50000"/>
                  </a:schemeClr>
                </a:solidFill>
                <a:latin typeface="+mn-lt"/>
                <a:cs typeface="+mn-ea"/>
                <a:sym typeface="+mn-lt"/>
              </a:rPr>
              <a:t>Maggie </a:t>
            </a:r>
            <a:r>
              <a:rPr lang="en-US" altLang="zh-CN" sz="1800" dirty="0">
                <a:solidFill>
                  <a:schemeClr val="bg1">
                    <a:lumMod val="50000"/>
                  </a:schemeClr>
                </a:solidFill>
                <a:latin typeface="+mn-lt"/>
                <a:cs typeface="+mn-ea"/>
                <a:sym typeface="+mn-lt"/>
              </a:rPr>
              <a:t>and Aria </a:t>
            </a:r>
            <a:r>
              <a:rPr lang="en-US" altLang="zh-CN" sz="1800" dirty="0" smtClean="0">
                <a:solidFill>
                  <a:schemeClr val="bg1">
                    <a:lumMod val="50000"/>
                  </a:schemeClr>
                </a:solidFill>
                <a:latin typeface="+mn-lt"/>
                <a:cs typeface="+mn-ea"/>
                <a:sym typeface="+mn-lt"/>
              </a:rPr>
              <a:t>want </a:t>
            </a:r>
            <a:r>
              <a:rPr lang="en-US" altLang="zh-CN" sz="1800" dirty="0">
                <a:solidFill>
                  <a:schemeClr val="bg1">
                    <a:lumMod val="50000"/>
                  </a:schemeClr>
                </a:solidFill>
                <a:latin typeface="+mn-lt"/>
                <a:cs typeface="+mn-ea"/>
                <a:sym typeface="+mn-lt"/>
              </a:rPr>
              <a:t>to try technical </a:t>
            </a:r>
            <a:r>
              <a:rPr lang="en-US" altLang="zh-CN" sz="1800" dirty="0" smtClean="0">
                <a:solidFill>
                  <a:schemeClr val="bg1">
                    <a:lumMod val="50000"/>
                  </a:schemeClr>
                </a:solidFill>
                <a:latin typeface="+mn-lt"/>
                <a:cs typeface="+mn-ea"/>
                <a:sym typeface="+mn-lt"/>
              </a:rPr>
              <a:t>works. Audrey would like to do translation job. Rose are prefer to be a Project Manager.. </a:t>
            </a:r>
            <a:endParaRPr lang="en-US" altLang="zh-CN" sz="1800" dirty="0">
              <a:solidFill>
                <a:schemeClr val="bg1">
                  <a:lumMod val="50000"/>
                </a:schemeClr>
              </a:solidFill>
              <a:latin typeface="+mn-lt"/>
              <a:cs typeface="+mn-ea"/>
              <a:sym typeface="+mn-lt"/>
            </a:endParaRPr>
          </a:p>
        </p:txBody>
      </p:sp>
      <p:sp>
        <p:nvSpPr>
          <p:cNvPr id="27" name="Freeform 62">
            <a:extLst>
              <a:ext uri="{FF2B5EF4-FFF2-40B4-BE49-F238E27FC236}">
                <a16:creationId xmlns:a16="http://schemas.microsoft.com/office/drawing/2014/main" id="{96ED8D57-ACA9-4C0D-B040-8F90ED7FDBDB}"/>
              </a:ext>
            </a:extLst>
          </p:cNvPr>
          <p:cNvSpPr>
            <a:spLocks noEditPoints="1"/>
          </p:cNvSpPr>
          <p:nvPr/>
        </p:nvSpPr>
        <p:spPr bwMode="auto">
          <a:xfrm>
            <a:off x="5805271" y="1736675"/>
            <a:ext cx="586596" cy="585780"/>
          </a:xfrm>
          <a:custGeom>
            <a:avLst/>
            <a:gdLst>
              <a:gd name="connsiteX0" fmla="*/ 220168 w 608697"/>
              <a:gd name="connsiteY0" fmla="*/ 149793 h 607851"/>
              <a:gd name="connsiteX1" fmla="*/ 239222 w 608697"/>
              <a:gd name="connsiteY1" fmla="*/ 161748 h 607851"/>
              <a:gd name="connsiteX2" fmla="*/ 303540 w 608697"/>
              <a:gd name="connsiteY2" fmla="*/ 252175 h 607851"/>
              <a:gd name="connsiteX3" fmla="*/ 304361 w 608697"/>
              <a:gd name="connsiteY3" fmla="*/ 252026 h 607851"/>
              <a:gd name="connsiteX4" fmla="*/ 347190 w 608697"/>
              <a:gd name="connsiteY4" fmla="*/ 274596 h 607851"/>
              <a:gd name="connsiteX5" fmla="*/ 417850 w 608697"/>
              <a:gd name="connsiteY5" fmla="*/ 274596 h 607851"/>
              <a:gd name="connsiteX6" fmla="*/ 447173 w 608697"/>
              <a:gd name="connsiteY6" fmla="*/ 303943 h 607851"/>
              <a:gd name="connsiteX7" fmla="*/ 417775 w 608697"/>
              <a:gd name="connsiteY7" fmla="*/ 333291 h 607851"/>
              <a:gd name="connsiteX8" fmla="*/ 347190 w 608697"/>
              <a:gd name="connsiteY8" fmla="*/ 333291 h 607851"/>
              <a:gd name="connsiteX9" fmla="*/ 304361 w 608697"/>
              <a:gd name="connsiteY9" fmla="*/ 355861 h 607851"/>
              <a:gd name="connsiteX10" fmla="*/ 252354 w 608697"/>
              <a:gd name="connsiteY10" fmla="*/ 303943 h 607851"/>
              <a:gd name="connsiteX11" fmla="*/ 255712 w 608697"/>
              <a:gd name="connsiteY11" fmla="*/ 286216 h 607851"/>
              <a:gd name="connsiteX12" fmla="*/ 191320 w 608697"/>
              <a:gd name="connsiteY12" fmla="*/ 195714 h 607851"/>
              <a:gd name="connsiteX13" fmla="*/ 198259 w 608697"/>
              <a:gd name="connsiteY13" fmla="*/ 154820 h 607851"/>
              <a:gd name="connsiteX14" fmla="*/ 220168 w 608697"/>
              <a:gd name="connsiteY14" fmla="*/ 149793 h 607851"/>
              <a:gd name="connsiteX15" fmla="*/ 284730 w 608697"/>
              <a:gd name="connsiteY15" fmla="*/ 79259 h 607851"/>
              <a:gd name="connsiteX16" fmla="*/ 79369 w 608697"/>
              <a:gd name="connsiteY16" fmla="*/ 284409 h 607851"/>
              <a:gd name="connsiteX17" fmla="*/ 105701 w 608697"/>
              <a:gd name="connsiteY17" fmla="*/ 284409 h 607851"/>
              <a:gd name="connsiteX18" fmla="*/ 125320 w 608697"/>
              <a:gd name="connsiteY18" fmla="*/ 303925 h 607851"/>
              <a:gd name="connsiteX19" fmla="*/ 105701 w 608697"/>
              <a:gd name="connsiteY19" fmla="*/ 323517 h 607851"/>
              <a:gd name="connsiteX20" fmla="*/ 79369 w 608697"/>
              <a:gd name="connsiteY20" fmla="*/ 323517 h 607851"/>
              <a:gd name="connsiteX21" fmla="*/ 284805 w 608697"/>
              <a:gd name="connsiteY21" fmla="*/ 528592 h 607851"/>
              <a:gd name="connsiteX22" fmla="*/ 284805 w 608697"/>
              <a:gd name="connsiteY22" fmla="*/ 502296 h 607851"/>
              <a:gd name="connsiteX23" fmla="*/ 304349 w 608697"/>
              <a:gd name="connsiteY23" fmla="*/ 482705 h 607851"/>
              <a:gd name="connsiteX24" fmla="*/ 323967 w 608697"/>
              <a:gd name="connsiteY24" fmla="*/ 502296 h 607851"/>
              <a:gd name="connsiteX25" fmla="*/ 323967 w 608697"/>
              <a:gd name="connsiteY25" fmla="*/ 528592 h 607851"/>
              <a:gd name="connsiteX26" fmla="*/ 529328 w 608697"/>
              <a:gd name="connsiteY26" fmla="*/ 323442 h 607851"/>
              <a:gd name="connsiteX27" fmla="*/ 502996 w 608697"/>
              <a:gd name="connsiteY27" fmla="*/ 323442 h 607851"/>
              <a:gd name="connsiteX28" fmla="*/ 483377 w 608697"/>
              <a:gd name="connsiteY28" fmla="*/ 303925 h 607851"/>
              <a:gd name="connsiteX29" fmla="*/ 502996 w 608697"/>
              <a:gd name="connsiteY29" fmla="*/ 284334 h 607851"/>
              <a:gd name="connsiteX30" fmla="*/ 529328 w 608697"/>
              <a:gd name="connsiteY30" fmla="*/ 284334 h 607851"/>
              <a:gd name="connsiteX31" fmla="*/ 323893 w 608697"/>
              <a:gd name="connsiteY31" fmla="*/ 79259 h 607851"/>
              <a:gd name="connsiteX32" fmla="*/ 323893 w 608697"/>
              <a:gd name="connsiteY32" fmla="*/ 105555 h 607851"/>
              <a:gd name="connsiteX33" fmla="*/ 304349 w 608697"/>
              <a:gd name="connsiteY33" fmla="*/ 125146 h 607851"/>
              <a:gd name="connsiteX34" fmla="*/ 284730 w 608697"/>
              <a:gd name="connsiteY34" fmla="*/ 105555 h 607851"/>
              <a:gd name="connsiteX35" fmla="*/ 304349 w 608697"/>
              <a:gd name="connsiteY35" fmla="*/ 0 h 607851"/>
              <a:gd name="connsiteX36" fmla="*/ 608697 w 608697"/>
              <a:gd name="connsiteY36" fmla="*/ 303925 h 607851"/>
              <a:gd name="connsiteX37" fmla="*/ 304349 w 608697"/>
              <a:gd name="connsiteY37" fmla="*/ 607851 h 607851"/>
              <a:gd name="connsiteX38" fmla="*/ 0 w 608697"/>
              <a:gd name="connsiteY38" fmla="*/ 303925 h 607851"/>
              <a:gd name="connsiteX39" fmla="*/ 304349 w 608697"/>
              <a:gd name="connsiteY39"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697" h="607851">
                <a:moveTo>
                  <a:pt x="220168" y="149793"/>
                </a:moveTo>
                <a:cubicBezTo>
                  <a:pt x="227582" y="151040"/>
                  <a:pt x="234522" y="155119"/>
                  <a:pt x="239222" y="161748"/>
                </a:cubicBezTo>
                <a:lnTo>
                  <a:pt x="303540" y="252175"/>
                </a:lnTo>
                <a:cubicBezTo>
                  <a:pt x="303839" y="252101"/>
                  <a:pt x="304062" y="252026"/>
                  <a:pt x="304361" y="252026"/>
                </a:cubicBezTo>
                <a:cubicBezTo>
                  <a:pt x="322119" y="252026"/>
                  <a:pt x="337863" y="261039"/>
                  <a:pt x="347190" y="274596"/>
                </a:cubicBezTo>
                <a:lnTo>
                  <a:pt x="417850" y="274596"/>
                </a:lnTo>
                <a:cubicBezTo>
                  <a:pt x="434041" y="274596"/>
                  <a:pt x="447173" y="287705"/>
                  <a:pt x="447173" y="303943"/>
                </a:cubicBezTo>
                <a:cubicBezTo>
                  <a:pt x="447173" y="320107"/>
                  <a:pt x="434041" y="333291"/>
                  <a:pt x="417775" y="333291"/>
                </a:cubicBezTo>
                <a:lnTo>
                  <a:pt x="347190" y="333291"/>
                </a:lnTo>
                <a:cubicBezTo>
                  <a:pt x="337863" y="346848"/>
                  <a:pt x="322194" y="355861"/>
                  <a:pt x="304361" y="355861"/>
                </a:cubicBezTo>
                <a:cubicBezTo>
                  <a:pt x="275634" y="355861"/>
                  <a:pt x="252354" y="332621"/>
                  <a:pt x="252354" y="303943"/>
                </a:cubicBezTo>
                <a:cubicBezTo>
                  <a:pt x="252354" y="297687"/>
                  <a:pt x="253698" y="291802"/>
                  <a:pt x="255712" y="286216"/>
                </a:cubicBezTo>
                <a:lnTo>
                  <a:pt x="191320" y="195714"/>
                </a:lnTo>
                <a:cubicBezTo>
                  <a:pt x="181918" y="182530"/>
                  <a:pt x="184977" y="164206"/>
                  <a:pt x="198259" y="154820"/>
                </a:cubicBezTo>
                <a:cubicBezTo>
                  <a:pt x="204862" y="150128"/>
                  <a:pt x="212753" y="148545"/>
                  <a:pt x="220168" y="149793"/>
                </a:cubicBezTo>
                <a:close/>
                <a:moveTo>
                  <a:pt x="284730" y="79259"/>
                </a:moveTo>
                <a:cubicBezTo>
                  <a:pt x="175746" y="88645"/>
                  <a:pt x="88768" y="175502"/>
                  <a:pt x="79369" y="284409"/>
                </a:cubicBezTo>
                <a:lnTo>
                  <a:pt x="105701" y="284409"/>
                </a:lnTo>
                <a:cubicBezTo>
                  <a:pt x="116517" y="284409"/>
                  <a:pt x="125320" y="293124"/>
                  <a:pt x="125320" y="303925"/>
                </a:cubicBezTo>
                <a:cubicBezTo>
                  <a:pt x="125320" y="314727"/>
                  <a:pt x="116517" y="323517"/>
                  <a:pt x="105701" y="323517"/>
                </a:cubicBezTo>
                <a:lnTo>
                  <a:pt x="79369" y="323517"/>
                </a:lnTo>
                <a:cubicBezTo>
                  <a:pt x="88768" y="432349"/>
                  <a:pt x="175746" y="519206"/>
                  <a:pt x="284805" y="528592"/>
                </a:cubicBezTo>
                <a:lnTo>
                  <a:pt x="284805" y="502296"/>
                </a:lnTo>
                <a:cubicBezTo>
                  <a:pt x="284805" y="491495"/>
                  <a:pt x="293532" y="482705"/>
                  <a:pt x="304349" y="482705"/>
                </a:cubicBezTo>
                <a:cubicBezTo>
                  <a:pt x="315165" y="482705"/>
                  <a:pt x="323967" y="491495"/>
                  <a:pt x="323967" y="502296"/>
                </a:cubicBezTo>
                <a:lnTo>
                  <a:pt x="323967" y="528592"/>
                </a:lnTo>
                <a:cubicBezTo>
                  <a:pt x="432951" y="519206"/>
                  <a:pt x="519929" y="432349"/>
                  <a:pt x="529328" y="323442"/>
                </a:cubicBezTo>
                <a:lnTo>
                  <a:pt x="502996" y="323442"/>
                </a:lnTo>
                <a:cubicBezTo>
                  <a:pt x="492179" y="323442"/>
                  <a:pt x="483377" y="314727"/>
                  <a:pt x="483377" y="303925"/>
                </a:cubicBezTo>
                <a:cubicBezTo>
                  <a:pt x="483377" y="293124"/>
                  <a:pt x="492179" y="284334"/>
                  <a:pt x="502996" y="284334"/>
                </a:cubicBezTo>
                <a:lnTo>
                  <a:pt x="529328" y="284334"/>
                </a:lnTo>
                <a:cubicBezTo>
                  <a:pt x="519929" y="175502"/>
                  <a:pt x="432951" y="88645"/>
                  <a:pt x="323893" y="79259"/>
                </a:cubicBezTo>
                <a:lnTo>
                  <a:pt x="323893" y="105555"/>
                </a:lnTo>
                <a:cubicBezTo>
                  <a:pt x="323893" y="116356"/>
                  <a:pt x="315165" y="125146"/>
                  <a:pt x="304349" y="125146"/>
                </a:cubicBezTo>
                <a:cubicBezTo>
                  <a:pt x="293532" y="125146"/>
                  <a:pt x="284730" y="116356"/>
                  <a:pt x="284730" y="105555"/>
                </a:cubicBezTo>
                <a:close/>
                <a:moveTo>
                  <a:pt x="304349" y="0"/>
                </a:moveTo>
                <a:cubicBezTo>
                  <a:pt x="472412" y="0"/>
                  <a:pt x="608697" y="136096"/>
                  <a:pt x="608697" y="303925"/>
                </a:cubicBezTo>
                <a:cubicBezTo>
                  <a:pt x="608697" y="471755"/>
                  <a:pt x="472412" y="607851"/>
                  <a:pt x="304349" y="607851"/>
                </a:cubicBezTo>
                <a:cubicBezTo>
                  <a:pt x="136285" y="607851"/>
                  <a:pt x="0" y="471755"/>
                  <a:pt x="0" y="303925"/>
                </a:cubicBezTo>
                <a:cubicBezTo>
                  <a:pt x="0" y="136096"/>
                  <a:pt x="136285" y="0"/>
                  <a:pt x="304349"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8" name="Freeform 71">
            <a:extLst>
              <a:ext uri="{FF2B5EF4-FFF2-40B4-BE49-F238E27FC236}">
                <a16:creationId xmlns:a16="http://schemas.microsoft.com/office/drawing/2014/main" id="{90C904F7-CBE0-441F-A222-71E169AB2C62}"/>
              </a:ext>
            </a:extLst>
          </p:cNvPr>
          <p:cNvSpPr>
            <a:spLocks noEditPoints="1"/>
          </p:cNvSpPr>
          <p:nvPr/>
        </p:nvSpPr>
        <p:spPr bwMode="auto">
          <a:xfrm>
            <a:off x="4301433" y="4306640"/>
            <a:ext cx="430000" cy="588836"/>
          </a:xfrm>
          <a:custGeom>
            <a:avLst/>
            <a:gdLst>
              <a:gd name="connsiteX0" fmla="*/ 222175 w 444350"/>
              <a:gd name="connsiteY0" fmla="*/ 328566 h 608486"/>
              <a:gd name="connsiteX1" fmla="*/ 123176 w 444350"/>
              <a:gd name="connsiteY1" fmla="*/ 346184 h 608486"/>
              <a:gd name="connsiteX2" fmla="*/ 23688 w 444350"/>
              <a:gd name="connsiteY2" fmla="*/ 389085 h 608486"/>
              <a:gd name="connsiteX3" fmla="*/ 23688 w 444350"/>
              <a:gd name="connsiteY3" fmla="*/ 489080 h 608486"/>
              <a:gd name="connsiteX4" fmla="*/ 130364 w 444350"/>
              <a:gd name="connsiteY4" fmla="*/ 584833 h 608486"/>
              <a:gd name="connsiteX5" fmla="*/ 313986 w 444350"/>
              <a:gd name="connsiteY5" fmla="*/ 584833 h 608486"/>
              <a:gd name="connsiteX6" fmla="*/ 420662 w 444350"/>
              <a:gd name="connsiteY6" fmla="*/ 490385 h 608486"/>
              <a:gd name="connsiteX7" fmla="*/ 420662 w 444350"/>
              <a:gd name="connsiteY7" fmla="*/ 391532 h 608486"/>
              <a:gd name="connsiteX8" fmla="*/ 323951 w 444350"/>
              <a:gd name="connsiteY8" fmla="*/ 347489 h 608486"/>
              <a:gd name="connsiteX9" fmla="*/ 222175 w 444350"/>
              <a:gd name="connsiteY9" fmla="*/ 328566 h 608486"/>
              <a:gd name="connsiteX10" fmla="*/ 222175 w 444350"/>
              <a:gd name="connsiteY10" fmla="*/ 304913 h 608486"/>
              <a:gd name="connsiteX11" fmla="*/ 333753 w 444350"/>
              <a:gd name="connsiteY11" fmla="*/ 325956 h 608486"/>
              <a:gd name="connsiteX12" fmla="*/ 437489 w 444350"/>
              <a:gd name="connsiteY12" fmla="*/ 373262 h 608486"/>
              <a:gd name="connsiteX13" fmla="*/ 444350 w 444350"/>
              <a:gd name="connsiteY13" fmla="*/ 384028 h 608486"/>
              <a:gd name="connsiteX14" fmla="*/ 444350 w 444350"/>
              <a:gd name="connsiteY14" fmla="*/ 490385 h 608486"/>
              <a:gd name="connsiteX15" fmla="*/ 313986 w 444350"/>
              <a:gd name="connsiteY15" fmla="*/ 608486 h 608486"/>
              <a:gd name="connsiteX16" fmla="*/ 130364 w 444350"/>
              <a:gd name="connsiteY16" fmla="*/ 608486 h 608486"/>
              <a:gd name="connsiteX17" fmla="*/ 0 w 444350"/>
              <a:gd name="connsiteY17" fmla="*/ 489080 h 608486"/>
              <a:gd name="connsiteX18" fmla="*/ 0 w 444350"/>
              <a:gd name="connsiteY18" fmla="*/ 381255 h 608486"/>
              <a:gd name="connsiteX19" fmla="*/ 7188 w 444350"/>
              <a:gd name="connsiteY19" fmla="*/ 370489 h 608486"/>
              <a:gd name="connsiteX20" fmla="*/ 113865 w 444350"/>
              <a:gd name="connsiteY20" fmla="*/ 324488 h 608486"/>
              <a:gd name="connsiteX21" fmla="*/ 222175 w 444350"/>
              <a:gd name="connsiteY21" fmla="*/ 304913 h 608486"/>
              <a:gd name="connsiteX22" fmla="*/ 222175 w 444350"/>
              <a:gd name="connsiteY22" fmla="*/ 23657 h 608486"/>
              <a:gd name="connsiteX23" fmla="*/ 107660 w 444350"/>
              <a:gd name="connsiteY23" fmla="*/ 138026 h 608486"/>
              <a:gd name="connsiteX24" fmla="*/ 222175 w 444350"/>
              <a:gd name="connsiteY24" fmla="*/ 252395 h 608486"/>
              <a:gd name="connsiteX25" fmla="*/ 336690 w 444350"/>
              <a:gd name="connsiteY25" fmla="*/ 138026 h 608486"/>
              <a:gd name="connsiteX26" fmla="*/ 222175 w 444350"/>
              <a:gd name="connsiteY26" fmla="*/ 23657 h 608486"/>
              <a:gd name="connsiteX27" fmla="*/ 222175 w 444350"/>
              <a:gd name="connsiteY27" fmla="*/ 0 h 608486"/>
              <a:gd name="connsiteX28" fmla="*/ 360377 w 444350"/>
              <a:gd name="connsiteY28" fmla="*/ 138026 h 608486"/>
              <a:gd name="connsiteX29" fmla="*/ 222175 w 444350"/>
              <a:gd name="connsiteY29" fmla="*/ 276052 h 608486"/>
              <a:gd name="connsiteX30" fmla="*/ 83973 w 444350"/>
              <a:gd name="connsiteY30" fmla="*/ 138026 h 608486"/>
              <a:gd name="connsiteX31" fmla="*/ 222175 w 444350"/>
              <a:gd name="connsiteY31" fmla="*/ 0 h 6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44350" h="608486">
                <a:moveTo>
                  <a:pt x="222175" y="328566"/>
                </a:moveTo>
                <a:cubicBezTo>
                  <a:pt x="184765" y="328566"/>
                  <a:pt x="149641" y="334765"/>
                  <a:pt x="123176" y="346184"/>
                </a:cubicBezTo>
                <a:lnTo>
                  <a:pt x="23688" y="389085"/>
                </a:lnTo>
                <a:cubicBezTo>
                  <a:pt x="23688" y="389085"/>
                  <a:pt x="23688" y="489080"/>
                  <a:pt x="23688" y="489080"/>
                </a:cubicBezTo>
                <a:cubicBezTo>
                  <a:pt x="23688" y="541932"/>
                  <a:pt x="71553" y="584833"/>
                  <a:pt x="130364" y="584833"/>
                </a:cubicBezTo>
                <a:lnTo>
                  <a:pt x="313986" y="584833"/>
                </a:lnTo>
                <a:cubicBezTo>
                  <a:pt x="372797" y="584833"/>
                  <a:pt x="420662" y="542421"/>
                  <a:pt x="420662" y="490385"/>
                </a:cubicBezTo>
                <a:lnTo>
                  <a:pt x="420662" y="391532"/>
                </a:lnTo>
                <a:lnTo>
                  <a:pt x="323951" y="347489"/>
                </a:lnTo>
                <a:cubicBezTo>
                  <a:pt x="297486" y="335417"/>
                  <a:pt x="260402" y="328566"/>
                  <a:pt x="222175" y="328566"/>
                </a:cubicBezTo>
                <a:close/>
                <a:moveTo>
                  <a:pt x="222175" y="304913"/>
                </a:moveTo>
                <a:cubicBezTo>
                  <a:pt x="264323" y="304913"/>
                  <a:pt x="304020" y="312417"/>
                  <a:pt x="333753" y="325956"/>
                </a:cubicBezTo>
                <a:lnTo>
                  <a:pt x="437489" y="373262"/>
                </a:lnTo>
                <a:cubicBezTo>
                  <a:pt x="441573" y="375220"/>
                  <a:pt x="444350" y="379298"/>
                  <a:pt x="444350" y="384028"/>
                </a:cubicBezTo>
                <a:lnTo>
                  <a:pt x="444350" y="490385"/>
                </a:lnTo>
                <a:cubicBezTo>
                  <a:pt x="444350" y="555471"/>
                  <a:pt x="385866" y="608486"/>
                  <a:pt x="313986" y="608486"/>
                </a:cubicBezTo>
                <a:lnTo>
                  <a:pt x="130364" y="608486"/>
                </a:lnTo>
                <a:cubicBezTo>
                  <a:pt x="58484" y="608486"/>
                  <a:pt x="0" y="554982"/>
                  <a:pt x="0" y="489080"/>
                </a:cubicBezTo>
                <a:lnTo>
                  <a:pt x="0" y="381255"/>
                </a:lnTo>
                <a:cubicBezTo>
                  <a:pt x="0" y="376525"/>
                  <a:pt x="2941" y="372283"/>
                  <a:pt x="7188" y="370489"/>
                </a:cubicBezTo>
                <a:lnTo>
                  <a:pt x="113865" y="324488"/>
                </a:lnTo>
                <a:cubicBezTo>
                  <a:pt x="143270" y="311764"/>
                  <a:pt x="181661" y="304913"/>
                  <a:pt x="222175" y="304913"/>
                </a:cubicBezTo>
                <a:close/>
                <a:moveTo>
                  <a:pt x="222175" y="23657"/>
                </a:moveTo>
                <a:cubicBezTo>
                  <a:pt x="159118" y="23657"/>
                  <a:pt x="107660" y="75049"/>
                  <a:pt x="107660" y="138026"/>
                </a:cubicBezTo>
                <a:cubicBezTo>
                  <a:pt x="107660" y="201165"/>
                  <a:pt x="159118" y="252395"/>
                  <a:pt x="222175" y="252395"/>
                </a:cubicBezTo>
                <a:cubicBezTo>
                  <a:pt x="285395" y="252395"/>
                  <a:pt x="336690" y="201165"/>
                  <a:pt x="336690" y="138026"/>
                </a:cubicBezTo>
                <a:cubicBezTo>
                  <a:pt x="336690" y="74886"/>
                  <a:pt x="285395" y="23657"/>
                  <a:pt x="222175" y="23657"/>
                </a:cubicBezTo>
                <a:close/>
                <a:moveTo>
                  <a:pt x="222175" y="0"/>
                </a:moveTo>
                <a:cubicBezTo>
                  <a:pt x="298464" y="0"/>
                  <a:pt x="360377" y="61997"/>
                  <a:pt x="360377" y="138026"/>
                </a:cubicBezTo>
                <a:cubicBezTo>
                  <a:pt x="360377" y="214217"/>
                  <a:pt x="298464" y="276052"/>
                  <a:pt x="222175" y="276052"/>
                </a:cubicBezTo>
                <a:cubicBezTo>
                  <a:pt x="146050" y="276052"/>
                  <a:pt x="83973" y="214217"/>
                  <a:pt x="83973" y="138026"/>
                </a:cubicBezTo>
                <a:cubicBezTo>
                  <a:pt x="83973" y="61997"/>
                  <a:pt x="146050" y="0"/>
                  <a:pt x="222175"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1" name="Freeform 76">
            <a:extLst>
              <a:ext uri="{FF2B5EF4-FFF2-40B4-BE49-F238E27FC236}">
                <a16:creationId xmlns:a16="http://schemas.microsoft.com/office/drawing/2014/main" id="{97380529-4D65-40FA-937A-4D5295430832}"/>
              </a:ext>
            </a:extLst>
          </p:cNvPr>
          <p:cNvSpPr>
            <a:spLocks noEditPoints="1"/>
          </p:cNvSpPr>
          <p:nvPr/>
        </p:nvSpPr>
        <p:spPr bwMode="auto">
          <a:xfrm>
            <a:off x="7364090" y="4357262"/>
            <a:ext cx="586596" cy="534723"/>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 name="T48" fmla="*/ 325000 h 606722"/>
              <a:gd name="T49" fmla="*/ 325000 h 606722"/>
              <a:gd name="T50" fmla="*/ 325000 h 606722"/>
              <a:gd name="T51" fmla="*/ 325000 h 606722"/>
              <a:gd name="T52" fmla="*/ 325000 h 606722"/>
              <a:gd name="T53" fmla="*/ 325000 h 606722"/>
              <a:gd name="T54" fmla="*/ 325000 h 606722"/>
              <a:gd name="T55" fmla="*/ 325000 h 606722"/>
              <a:gd name="T56" fmla="*/ 325000 h 606722"/>
              <a:gd name="T57" fmla="*/ 325000 h 606722"/>
              <a:gd name="T58" fmla="*/ 325000 h 606722"/>
              <a:gd name="T59" fmla="*/ 325000 h 606722"/>
              <a:gd name="T60" fmla="*/ 325000 h 606722"/>
              <a:gd name="T61" fmla="*/ 325000 h 606722"/>
              <a:gd name="T62" fmla="*/ 325000 h 606722"/>
              <a:gd name="T63" fmla="*/ 325000 h 606722"/>
              <a:gd name="T64" fmla="*/ 325000 h 606722"/>
              <a:gd name="T65" fmla="*/ 325000 h 606722"/>
              <a:gd name="T66" fmla="*/ 325000 h 606722"/>
              <a:gd name="T67" fmla="*/ 325000 h 606722"/>
              <a:gd name="T68" fmla="*/ 325000 h 606722"/>
              <a:gd name="T69" fmla="*/ 325000 h 606722"/>
              <a:gd name="T70" fmla="*/ 325000 h 606722"/>
              <a:gd name="T71" fmla="*/ 325000 h 606722"/>
              <a:gd name="T72" fmla="*/ 325000 h 606722"/>
              <a:gd name="T73" fmla="*/ 325000 h 606722"/>
              <a:gd name="T74" fmla="*/ 325000 h 606722"/>
              <a:gd name="T75" fmla="*/ 325000 h 606722"/>
              <a:gd name="T76" fmla="*/ 325000 h 606722"/>
              <a:gd name="T77" fmla="*/ 325000 h 606722"/>
              <a:gd name="T78" fmla="*/ 325000 h 606722"/>
              <a:gd name="T79" fmla="*/ 325000 h 606722"/>
              <a:gd name="T80" fmla="*/ 325000 h 606722"/>
              <a:gd name="T81" fmla="*/ 325000 h 606722"/>
              <a:gd name="T82" fmla="*/ 325000 h 606722"/>
              <a:gd name="T83" fmla="*/ 325000 h 606722"/>
              <a:gd name="T84" fmla="*/ 325000 h 606722"/>
              <a:gd name="T85" fmla="*/ 325000 h 606722"/>
              <a:gd name="T86" fmla="*/ 325000 h 606722"/>
              <a:gd name="T87" fmla="*/ 325000 h 606722"/>
              <a:gd name="T88" fmla="*/ 325000 h 606722"/>
              <a:gd name="T89" fmla="*/ 325000 h 606722"/>
              <a:gd name="T90" fmla="*/ 325000 h 606722"/>
              <a:gd name="T91" fmla="*/ 325000 h 606722"/>
              <a:gd name="T92" fmla="*/ 325000 h 606722"/>
              <a:gd name="T93" fmla="*/ 325000 h 606722"/>
              <a:gd name="T94" fmla="*/ 325000 h 606722"/>
              <a:gd name="T95" fmla="*/ 325000 h 606722"/>
              <a:gd name="T96" fmla="*/ 325000 h 606722"/>
              <a:gd name="T97" fmla="*/ 325000 h 606722"/>
              <a:gd name="T98" fmla="*/ 325000 h 606722"/>
              <a:gd name="T99" fmla="*/ 325000 h 606722"/>
              <a:gd name="T100" fmla="*/ 325000 h 606722"/>
              <a:gd name="T101" fmla="*/ 325000 h 606722"/>
              <a:gd name="T102" fmla="*/ 325000 h 606722"/>
              <a:gd name="T103" fmla="*/ 325000 h 606722"/>
              <a:gd name="T104" fmla="*/ 325000 h 606722"/>
              <a:gd name="T105" fmla="*/ 325000 h 606722"/>
              <a:gd name="T106" fmla="*/ 325000 h 606722"/>
              <a:gd name="T107" fmla="*/ 325000 h 606722"/>
              <a:gd name="T108" fmla="*/ 325000 h 606722"/>
              <a:gd name="T109" fmla="*/ 325000 h 606722"/>
              <a:gd name="T110" fmla="*/ 325000 h 606722"/>
              <a:gd name="T111" fmla="*/ 325000 h 606722"/>
              <a:gd name="T112" fmla="*/ 325000 h 606722"/>
              <a:gd name="T113" fmla="*/ 325000 h 606722"/>
              <a:gd name="T114" fmla="*/ 325000 h 606722"/>
              <a:gd name="T115" fmla="*/ 325000 h 606722"/>
              <a:gd name="T116" fmla="*/ 325000 h 606722"/>
              <a:gd name="T117" fmla="*/ 325000 h 606722"/>
              <a:gd name="T118" fmla="*/ 325000 h 606722"/>
              <a:gd name="T119" fmla="*/ 325000 h 606722"/>
              <a:gd name="T120" fmla="*/ 325000 h 606722"/>
              <a:gd name="T121" fmla="*/ 325000 h 606722"/>
              <a:gd name="T122" fmla="*/ 325000 h 606722"/>
              <a:gd name="T123"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3" h="5956">
                <a:moveTo>
                  <a:pt x="527" y="4748"/>
                </a:moveTo>
                <a:lnTo>
                  <a:pt x="2672" y="4748"/>
                </a:lnTo>
                <a:lnTo>
                  <a:pt x="2672" y="5336"/>
                </a:lnTo>
                <a:lnTo>
                  <a:pt x="2253" y="5336"/>
                </a:lnTo>
                <a:cubicBezTo>
                  <a:pt x="2184" y="5336"/>
                  <a:pt x="2127" y="5392"/>
                  <a:pt x="2127" y="5463"/>
                </a:cubicBezTo>
                <a:lnTo>
                  <a:pt x="2127" y="5830"/>
                </a:lnTo>
                <a:cubicBezTo>
                  <a:pt x="2127" y="5899"/>
                  <a:pt x="2183" y="5956"/>
                  <a:pt x="2253" y="5956"/>
                </a:cubicBezTo>
                <a:lnTo>
                  <a:pt x="4269" y="5956"/>
                </a:lnTo>
                <a:cubicBezTo>
                  <a:pt x="4339" y="5956"/>
                  <a:pt x="4396" y="5900"/>
                  <a:pt x="4396" y="5830"/>
                </a:cubicBezTo>
                <a:lnTo>
                  <a:pt x="4396" y="5463"/>
                </a:lnTo>
                <a:cubicBezTo>
                  <a:pt x="4396" y="5394"/>
                  <a:pt x="4340" y="5336"/>
                  <a:pt x="4269" y="5336"/>
                </a:cubicBezTo>
                <a:lnTo>
                  <a:pt x="3851" y="5336"/>
                </a:lnTo>
                <a:lnTo>
                  <a:pt x="3851" y="4748"/>
                </a:lnTo>
                <a:lnTo>
                  <a:pt x="5996" y="4748"/>
                </a:lnTo>
                <a:cubicBezTo>
                  <a:pt x="6287" y="4748"/>
                  <a:pt x="6523" y="4512"/>
                  <a:pt x="6523" y="4222"/>
                </a:cubicBezTo>
                <a:lnTo>
                  <a:pt x="6523" y="527"/>
                </a:lnTo>
                <a:cubicBezTo>
                  <a:pt x="6523" y="236"/>
                  <a:pt x="6287" y="0"/>
                  <a:pt x="5996" y="0"/>
                </a:cubicBezTo>
                <a:lnTo>
                  <a:pt x="527" y="0"/>
                </a:lnTo>
                <a:cubicBezTo>
                  <a:pt x="236" y="0"/>
                  <a:pt x="0" y="236"/>
                  <a:pt x="0" y="527"/>
                </a:cubicBezTo>
                <a:lnTo>
                  <a:pt x="0" y="4222"/>
                </a:lnTo>
                <a:cubicBezTo>
                  <a:pt x="0" y="4512"/>
                  <a:pt x="236" y="4748"/>
                  <a:pt x="527" y="4748"/>
                </a:cubicBezTo>
                <a:close/>
                <a:moveTo>
                  <a:pt x="719" y="719"/>
                </a:moveTo>
                <a:lnTo>
                  <a:pt x="5804" y="719"/>
                </a:lnTo>
                <a:lnTo>
                  <a:pt x="5804" y="4026"/>
                </a:lnTo>
                <a:lnTo>
                  <a:pt x="719" y="4026"/>
                </a:lnTo>
                <a:lnTo>
                  <a:pt x="719" y="719"/>
                </a:lnTo>
                <a:close/>
                <a:moveTo>
                  <a:pt x="1229" y="2835"/>
                </a:moveTo>
                <a:lnTo>
                  <a:pt x="1229" y="2592"/>
                </a:lnTo>
                <a:cubicBezTo>
                  <a:pt x="1229" y="2559"/>
                  <a:pt x="1256" y="2531"/>
                  <a:pt x="1291" y="2531"/>
                </a:cubicBezTo>
                <a:lnTo>
                  <a:pt x="2933" y="2531"/>
                </a:lnTo>
                <a:cubicBezTo>
                  <a:pt x="2967" y="2531"/>
                  <a:pt x="2995" y="2558"/>
                  <a:pt x="2995" y="2592"/>
                </a:cubicBezTo>
                <a:lnTo>
                  <a:pt x="2995" y="2835"/>
                </a:lnTo>
                <a:cubicBezTo>
                  <a:pt x="2995" y="2868"/>
                  <a:pt x="2968" y="2896"/>
                  <a:pt x="2933" y="2896"/>
                </a:cubicBezTo>
                <a:lnTo>
                  <a:pt x="1291" y="2896"/>
                </a:lnTo>
                <a:cubicBezTo>
                  <a:pt x="1257" y="2896"/>
                  <a:pt x="1229" y="2868"/>
                  <a:pt x="1229" y="2835"/>
                </a:cubicBezTo>
                <a:close/>
                <a:moveTo>
                  <a:pt x="3881" y="3278"/>
                </a:moveTo>
                <a:lnTo>
                  <a:pt x="3881" y="3520"/>
                </a:lnTo>
                <a:cubicBezTo>
                  <a:pt x="3881" y="3554"/>
                  <a:pt x="3855" y="3582"/>
                  <a:pt x="3820" y="3582"/>
                </a:cubicBezTo>
                <a:lnTo>
                  <a:pt x="1291" y="3582"/>
                </a:lnTo>
                <a:cubicBezTo>
                  <a:pt x="1257" y="3582"/>
                  <a:pt x="1229" y="3555"/>
                  <a:pt x="1229" y="3520"/>
                </a:cubicBezTo>
                <a:lnTo>
                  <a:pt x="1229" y="3278"/>
                </a:lnTo>
                <a:cubicBezTo>
                  <a:pt x="1229" y="3244"/>
                  <a:pt x="1256" y="3216"/>
                  <a:pt x="1291" y="3216"/>
                </a:cubicBezTo>
                <a:lnTo>
                  <a:pt x="3821" y="3216"/>
                </a:lnTo>
                <a:cubicBezTo>
                  <a:pt x="3855" y="3216"/>
                  <a:pt x="3881" y="3244"/>
                  <a:pt x="3881" y="3278"/>
                </a:cubicBezTo>
                <a:close/>
                <a:moveTo>
                  <a:pt x="4759" y="1908"/>
                </a:moveTo>
                <a:lnTo>
                  <a:pt x="4759" y="2151"/>
                </a:lnTo>
                <a:cubicBezTo>
                  <a:pt x="4759" y="2184"/>
                  <a:pt x="4732" y="2212"/>
                  <a:pt x="4697" y="2212"/>
                </a:cubicBezTo>
                <a:lnTo>
                  <a:pt x="1291" y="2212"/>
                </a:lnTo>
                <a:cubicBezTo>
                  <a:pt x="1257" y="2212"/>
                  <a:pt x="1229" y="2186"/>
                  <a:pt x="1229" y="2151"/>
                </a:cubicBezTo>
                <a:lnTo>
                  <a:pt x="1229" y="1908"/>
                </a:lnTo>
                <a:cubicBezTo>
                  <a:pt x="1229" y="1875"/>
                  <a:pt x="1256" y="1847"/>
                  <a:pt x="1291" y="1847"/>
                </a:cubicBezTo>
                <a:lnTo>
                  <a:pt x="4697" y="1847"/>
                </a:lnTo>
                <a:cubicBezTo>
                  <a:pt x="4731" y="1847"/>
                  <a:pt x="4759" y="1874"/>
                  <a:pt x="4759" y="1908"/>
                </a:cubicBezTo>
                <a:close/>
                <a:moveTo>
                  <a:pt x="1229" y="1466"/>
                </a:moveTo>
                <a:lnTo>
                  <a:pt x="1229" y="1223"/>
                </a:lnTo>
                <a:cubicBezTo>
                  <a:pt x="1229" y="1190"/>
                  <a:pt x="1256" y="1162"/>
                  <a:pt x="1291" y="1162"/>
                </a:cubicBezTo>
                <a:lnTo>
                  <a:pt x="4219" y="1162"/>
                </a:lnTo>
                <a:cubicBezTo>
                  <a:pt x="4252" y="1162"/>
                  <a:pt x="4280" y="1188"/>
                  <a:pt x="4280" y="1223"/>
                </a:cubicBezTo>
                <a:lnTo>
                  <a:pt x="4280" y="1466"/>
                </a:lnTo>
                <a:cubicBezTo>
                  <a:pt x="4280" y="1499"/>
                  <a:pt x="4253" y="1527"/>
                  <a:pt x="4219" y="1527"/>
                </a:cubicBezTo>
                <a:lnTo>
                  <a:pt x="1291" y="1527"/>
                </a:lnTo>
                <a:cubicBezTo>
                  <a:pt x="1257" y="1526"/>
                  <a:pt x="1229" y="1499"/>
                  <a:pt x="1229" y="146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2" name="Inhaltsplatzhalter 4">
            <a:extLst>
              <a:ext uri="{FF2B5EF4-FFF2-40B4-BE49-F238E27FC236}">
                <a16:creationId xmlns:a16="http://schemas.microsoft.com/office/drawing/2014/main" id="{AC5008F6-3D57-4C2D-B137-475061628A1C}"/>
              </a:ext>
            </a:extLst>
          </p:cNvPr>
          <p:cNvSpPr txBox="1">
            <a:spLocks/>
          </p:cNvSpPr>
          <p:nvPr/>
        </p:nvSpPr>
        <p:spPr>
          <a:xfrm>
            <a:off x="952042" y="821473"/>
            <a:ext cx="4141685"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Analysis of the project</a:t>
            </a:r>
            <a:r>
              <a:rPr lang="en-US" altLang="zh-CN" sz="2000" dirty="0" smtClean="0">
                <a:solidFill>
                  <a:schemeClr val="bg2">
                    <a:lumMod val="50000"/>
                  </a:schemeClr>
                </a:solidFill>
                <a:latin typeface="+mn-lt"/>
                <a:cs typeface="+mn-ea"/>
                <a:sym typeface="+mn-lt"/>
              </a:rPr>
              <a:t> </a:t>
            </a:r>
            <a:endParaRPr lang="en-US" altLang="zh-CN" sz="2000" dirty="0">
              <a:solidFill>
                <a:schemeClr val="bg2">
                  <a:lumMod val="50000"/>
                </a:schemeClr>
              </a:solidFill>
              <a:latin typeface="+mn-lt"/>
              <a:cs typeface="+mn-ea"/>
              <a:sym typeface="+mn-lt"/>
            </a:endParaRPr>
          </a:p>
        </p:txBody>
      </p:sp>
    </p:spTree>
    <p:custDataLst>
      <p:tags r:id="rId1"/>
    </p:custDataLst>
    <p:extLst>
      <p:ext uri="{BB962C8B-B14F-4D97-AF65-F5344CB8AC3E}">
        <p14:creationId xmlns:p14="http://schemas.microsoft.com/office/powerpoint/2010/main" val="421609461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2000"/>
                            </p:stCondLst>
                            <p:childTnLst>
                              <p:par>
                                <p:cTn id="38" presetID="53" presetClass="entr" presetSubtype="16"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animEffect transition="in" filter="fade">
                                      <p:cBhvr>
                                        <p:cTn id="56" dur="500"/>
                                        <p:tgtEl>
                                          <p:spTgt spid="8"/>
                                        </p:tgtEl>
                                      </p:cBhvr>
                                    </p:animEffect>
                                  </p:childTnLst>
                                </p:cTn>
                              </p:par>
                            </p:childTnLst>
                          </p:cTn>
                        </p:par>
                        <p:par>
                          <p:cTn id="57" fill="hold">
                            <p:stCondLst>
                              <p:cond delay="3000"/>
                            </p:stCondLst>
                            <p:childTnLst>
                              <p:par>
                                <p:cTn id="58" presetID="53" presetClass="entr" presetSubtype="16"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P spid="20" grpId="0" animBg="1"/>
      <p:bldP spid="21" grpId="0"/>
      <p:bldP spid="22" grpId="0"/>
      <p:bldP spid="23"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Group 7">
            <a:extLst>
              <a:ext uri="{FF2B5EF4-FFF2-40B4-BE49-F238E27FC236}">
                <a16:creationId xmlns:a16="http://schemas.microsoft.com/office/drawing/2014/main" id="{0E08E4C5-51F7-4314-A60E-3D106F7087BC}"/>
              </a:ext>
            </a:extLst>
          </p:cNvPr>
          <p:cNvGrpSpPr/>
          <p:nvPr/>
        </p:nvGrpSpPr>
        <p:grpSpPr>
          <a:xfrm>
            <a:off x="4100628" y="3479769"/>
            <a:ext cx="1899435" cy="1902076"/>
            <a:chOff x="1027113" y="1408113"/>
            <a:chExt cx="2282825" cy="2286000"/>
          </a:xfrm>
        </p:grpSpPr>
        <p:sp>
          <p:nvSpPr>
            <p:cNvPr id="8" name="Freeform 5">
              <a:extLst>
                <a:ext uri="{FF2B5EF4-FFF2-40B4-BE49-F238E27FC236}">
                  <a16:creationId xmlns:a16="http://schemas.microsoft.com/office/drawing/2014/main" id="{37E401C6-456C-4FE4-8844-91E6EDD810C2}"/>
                </a:ext>
              </a:extLst>
            </p:cNvPr>
            <p:cNvSpPr>
              <a:spLocks/>
            </p:cNvSpPr>
            <p:nvPr/>
          </p:nvSpPr>
          <p:spPr bwMode="auto">
            <a:xfrm>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 name="Oval 6">
              <a:extLst>
                <a:ext uri="{FF2B5EF4-FFF2-40B4-BE49-F238E27FC236}">
                  <a16:creationId xmlns:a16="http://schemas.microsoft.com/office/drawing/2014/main" id="{9B41BE79-C571-4E85-B960-195D6ACC9469}"/>
                </a:ext>
              </a:extLst>
            </p:cNvPr>
            <p:cNvSpPr>
              <a:spLocks noChangeArrowheads="1"/>
            </p:cNvSpPr>
            <p:nvPr/>
          </p:nvSpPr>
          <p:spPr bwMode="auto">
            <a:xfrm>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0" name="Group 8">
            <a:extLst>
              <a:ext uri="{FF2B5EF4-FFF2-40B4-BE49-F238E27FC236}">
                <a16:creationId xmlns:a16="http://schemas.microsoft.com/office/drawing/2014/main" id="{D68CB4B5-B30A-4180-885E-EEF8AD90D7AE}"/>
              </a:ext>
            </a:extLst>
          </p:cNvPr>
          <p:cNvGrpSpPr/>
          <p:nvPr/>
        </p:nvGrpSpPr>
        <p:grpSpPr>
          <a:xfrm rot="10800000">
            <a:off x="4100628" y="1464199"/>
            <a:ext cx="1899435" cy="1902076"/>
            <a:chOff x="1027113" y="1408113"/>
            <a:chExt cx="2282825" cy="2286000"/>
          </a:xfrm>
        </p:grpSpPr>
        <p:sp>
          <p:nvSpPr>
            <p:cNvPr id="11" name="Freeform 5">
              <a:extLst>
                <a:ext uri="{FF2B5EF4-FFF2-40B4-BE49-F238E27FC236}">
                  <a16:creationId xmlns:a16="http://schemas.microsoft.com/office/drawing/2014/main" id="{3513F3C8-6753-4B50-BE74-73B6DD335EE1}"/>
                </a:ext>
              </a:extLst>
            </p:cNvPr>
            <p:cNvSpPr>
              <a:spLocks/>
            </p:cNvSpPr>
            <p:nvPr/>
          </p:nvSpPr>
          <p:spPr bwMode="auto">
            <a:xfrm flipH="1">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2" name="Oval 6">
              <a:extLst>
                <a:ext uri="{FF2B5EF4-FFF2-40B4-BE49-F238E27FC236}">
                  <a16:creationId xmlns:a16="http://schemas.microsoft.com/office/drawing/2014/main" id="{0A730507-C490-4AFB-83F6-94B657AE808D}"/>
                </a:ext>
              </a:extLst>
            </p:cNvPr>
            <p:cNvSpPr>
              <a:spLocks noChangeArrowheads="1"/>
            </p:cNvSpPr>
            <p:nvPr/>
          </p:nvSpPr>
          <p:spPr bwMode="auto">
            <a:xfrm rot="10800000">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3" name="Group 11">
            <a:extLst>
              <a:ext uri="{FF2B5EF4-FFF2-40B4-BE49-F238E27FC236}">
                <a16:creationId xmlns:a16="http://schemas.microsoft.com/office/drawing/2014/main" id="{71B04EFB-D083-461F-85EA-A4B078E2143A}"/>
              </a:ext>
            </a:extLst>
          </p:cNvPr>
          <p:cNvGrpSpPr/>
          <p:nvPr/>
        </p:nvGrpSpPr>
        <p:grpSpPr>
          <a:xfrm rot="10800000">
            <a:off x="6199517" y="1464199"/>
            <a:ext cx="1899435" cy="1902076"/>
            <a:chOff x="1027113" y="1408113"/>
            <a:chExt cx="2282825" cy="2286000"/>
          </a:xfrm>
        </p:grpSpPr>
        <p:sp>
          <p:nvSpPr>
            <p:cNvPr id="14" name="Freeform 5">
              <a:extLst>
                <a:ext uri="{FF2B5EF4-FFF2-40B4-BE49-F238E27FC236}">
                  <a16:creationId xmlns:a16="http://schemas.microsoft.com/office/drawing/2014/main" id="{68251195-0AE4-4F35-8BEE-CFB91ADCD0DD}"/>
                </a:ext>
              </a:extLst>
            </p:cNvPr>
            <p:cNvSpPr>
              <a:spLocks/>
            </p:cNvSpPr>
            <p:nvPr/>
          </p:nvSpPr>
          <p:spPr bwMode="auto">
            <a:xfrm>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5" name="Oval 6">
              <a:extLst>
                <a:ext uri="{FF2B5EF4-FFF2-40B4-BE49-F238E27FC236}">
                  <a16:creationId xmlns:a16="http://schemas.microsoft.com/office/drawing/2014/main" id="{487DB07D-EC84-4F6C-BBF7-9503266A1F31}"/>
                </a:ext>
              </a:extLst>
            </p:cNvPr>
            <p:cNvSpPr>
              <a:spLocks noChangeArrowheads="1"/>
            </p:cNvSpPr>
            <p:nvPr/>
          </p:nvSpPr>
          <p:spPr bwMode="auto">
            <a:xfrm rot="10800000">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6" name="Group 14">
            <a:extLst>
              <a:ext uri="{FF2B5EF4-FFF2-40B4-BE49-F238E27FC236}">
                <a16:creationId xmlns:a16="http://schemas.microsoft.com/office/drawing/2014/main" id="{1BE75482-B053-4587-B10F-7454A855F604}"/>
              </a:ext>
            </a:extLst>
          </p:cNvPr>
          <p:cNvGrpSpPr/>
          <p:nvPr/>
        </p:nvGrpSpPr>
        <p:grpSpPr>
          <a:xfrm>
            <a:off x="6199516" y="3479769"/>
            <a:ext cx="1899435" cy="1902076"/>
            <a:chOff x="1027113" y="1408113"/>
            <a:chExt cx="2282825" cy="2286000"/>
          </a:xfrm>
        </p:grpSpPr>
        <p:sp>
          <p:nvSpPr>
            <p:cNvPr id="17" name="Freeform 5">
              <a:extLst>
                <a:ext uri="{FF2B5EF4-FFF2-40B4-BE49-F238E27FC236}">
                  <a16:creationId xmlns:a16="http://schemas.microsoft.com/office/drawing/2014/main" id="{A69441FC-06C1-4F43-80EC-7A73D412C27E}"/>
                </a:ext>
              </a:extLst>
            </p:cNvPr>
            <p:cNvSpPr>
              <a:spLocks/>
            </p:cNvSpPr>
            <p:nvPr/>
          </p:nvSpPr>
          <p:spPr bwMode="auto">
            <a:xfrm flipH="1">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 name="Oval 6">
              <a:extLst>
                <a:ext uri="{FF2B5EF4-FFF2-40B4-BE49-F238E27FC236}">
                  <a16:creationId xmlns:a16="http://schemas.microsoft.com/office/drawing/2014/main" id="{A2E8DC83-0626-4D4E-A0AC-F31A24182E47}"/>
                </a:ext>
              </a:extLst>
            </p:cNvPr>
            <p:cNvSpPr>
              <a:spLocks noChangeArrowheads="1"/>
            </p:cNvSpPr>
            <p:nvPr/>
          </p:nvSpPr>
          <p:spPr bwMode="auto">
            <a:xfrm>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9" name="Inhaltsplatzhalter 4">
            <a:extLst>
              <a:ext uri="{FF2B5EF4-FFF2-40B4-BE49-F238E27FC236}">
                <a16:creationId xmlns:a16="http://schemas.microsoft.com/office/drawing/2014/main" id="{4DA0BF69-1839-47E3-88F5-A28B0AAC3F37}"/>
              </a:ext>
            </a:extLst>
          </p:cNvPr>
          <p:cNvSpPr txBox="1">
            <a:spLocks/>
          </p:cNvSpPr>
          <p:nvPr/>
        </p:nvSpPr>
        <p:spPr>
          <a:xfrm>
            <a:off x="876300" y="1507300"/>
            <a:ext cx="2739056" cy="181588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800" b="1" dirty="0" smtClean="0">
                <a:solidFill>
                  <a:schemeClr val="accent4"/>
                </a:solidFill>
                <a:latin typeface="+mn-lt"/>
                <a:cs typeface="+mn-ea"/>
                <a:sym typeface="+mn-lt"/>
              </a:rPr>
              <a:t>Rose</a:t>
            </a:r>
            <a:r>
              <a:rPr lang="en-US" altLang="zh-CN" sz="1800" b="1" dirty="0" smtClean="0">
                <a:solidFill>
                  <a:schemeClr val="accent4"/>
                </a:solidFill>
                <a:latin typeface="+mn-lt"/>
                <a:cs typeface="+mn-ea"/>
                <a:sym typeface="+mn-lt"/>
              </a:rPr>
              <a:t> – Project Manager</a:t>
            </a:r>
            <a:endParaRPr lang="en-US" altLang="zh-CN" sz="1800" b="1" dirty="0" smtClean="0">
              <a:solidFill>
                <a:schemeClr val="accent4"/>
              </a:solidFill>
              <a:latin typeface="+mn-lt"/>
              <a:cs typeface="+mn-ea"/>
              <a:sym typeface="+mn-lt"/>
            </a:endParaRPr>
          </a:p>
          <a:p>
            <a:pPr marL="0" indent="0" algn="r">
              <a:lnSpc>
                <a:spcPct val="100000"/>
              </a:lnSpc>
              <a:spcAft>
                <a:spcPts val="1200"/>
              </a:spcAft>
              <a:buNone/>
            </a:pPr>
            <a:r>
              <a:rPr lang="en-US" altLang="zh-CN" sz="1800" dirty="0">
                <a:solidFill>
                  <a:schemeClr val="bg1">
                    <a:lumMod val="50000"/>
                  </a:schemeClr>
                </a:solidFill>
                <a:latin typeface="+mn-lt"/>
                <a:cs typeface="+mn-ea"/>
                <a:sym typeface="+mn-lt"/>
              </a:rPr>
              <a:t>Analysis </a:t>
            </a:r>
            <a:r>
              <a:rPr lang="en-US" altLang="zh-CN" sz="1800" dirty="0" smtClean="0">
                <a:solidFill>
                  <a:schemeClr val="bg1">
                    <a:lumMod val="50000"/>
                  </a:schemeClr>
                </a:solidFill>
                <a:latin typeface="+mn-lt"/>
                <a:cs typeface="+mn-ea"/>
                <a:sym typeface="+mn-lt"/>
              </a:rPr>
              <a:t>Project, make division and planning, monitor </a:t>
            </a:r>
            <a:r>
              <a:rPr lang="en-US" altLang="zh-CN" sz="1800" dirty="0">
                <a:solidFill>
                  <a:schemeClr val="bg1">
                    <a:lumMod val="50000"/>
                  </a:schemeClr>
                </a:solidFill>
                <a:latin typeface="+mn-lt"/>
                <a:cs typeface="+mn-ea"/>
                <a:sym typeface="+mn-lt"/>
              </a:rPr>
              <a:t>the </a:t>
            </a:r>
            <a:r>
              <a:rPr lang="en-US" altLang="zh-CN" sz="1800" dirty="0" smtClean="0">
                <a:solidFill>
                  <a:schemeClr val="bg1">
                    <a:lumMod val="50000"/>
                  </a:schemeClr>
                </a:solidFill>
                <a:latin typeface="+mn-lt"/>
                <a:cs typeface="+mn-ea"/>
                <a:sym typeface="+mn-lt"/>
              </a:rPr>
              <a:t>project, make online tests, make midterm and final report</a:t>
            </a:r>
            <a:endParaRPr lang="en-US" sz="1100" dirty="0">
              <a:solidFill>
                <a:schemeClr val="bg1">
                  <a:lumMod val="65000"/>
                </a:schemeClr>
              </a:solidFill>
              <a:latin typeface="+mn-lt"/>
              <a:cs typeface="+mn-ea"/>
              <a:sym typeface="+mn-lt"/>
            </a:endParaRPr>
          </a:p>
        </p:txBody>
      </p:sp>
      <p:sp>
        <p:nvSpPr>
          <p:cNvPr id="20" name="Inhaltsplatzhalter 4">
            <a:extLst>
              <a:ext uri="{FF2B5EF4-FFF2-40B4-BE49-F238E27FC236}">
                <a16:creationId xmlns:a16="http://schemas.microsoft.com/office/drawing/2014/main" id="{66C607AD-329A-40A4-816D-EAF57F1FC7D6}"/>
              </a:ext>
            </a:extLst>
          </p:cNvPr>
          <p:cNvSpPr txBox="1">
            <a:spLocks/>
          </p:cNvSpPr>
          <p:nvPr/>
        </p:nvSpPr>
        <p:spPr>
          <a:xfrm>
            <a:off x="8386467" y="1558190"/>
            <a:ext cx="2700634" cy="181588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b="1" dirty="0" smtClean="0">
                <a:solidFill>
                  <a:schemeClr val="accent5"/>
                </a:solidFill>
                <a:latin typeface="+mn-lt"/>
                <a:cs typeface="+mn-ea"/>
                <a:sym typeface="+mn-lt"/>
              </a:rPr>
              <a:t>Maggie – Localization Engineer </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Mainly responsible for extracting the texts</a:t>
            </a:r>
            <a:r>
              <a:rPr lang="en-US" altLang="zh-CN" sz="1800" dirty="0" smtClean="0">
                <a:solidFill>
                  <a:schemeClr val="bg1">
                    <a:lumMod val="50000"/>
                  </a:schemeClr>
                </a:solidFill>
                <a:latin typeface="+mn-lt"/>
                <a:cs typeface="+mn-ea"/>
                <a:sym typeface="+mn-lt"/>
              </a:rPr>
              <a:t>, Replace the texts into variables. </a:t>
            </a:r>
            <a:endParaRPr lang="en-US" sz="1800" dirty="0">
              <a:solidFill>
                <a:schemeClr val="bg1">
                  <a:lumMod val="50000"/>
                </a:schemeClr>
              </a:solidFill>
              <a:latin typeface="+mn-lt"/>
              <a:cs typeface="+mn-ea"/>
              <a:sym typeface="+mn-lt"/>
            </a:endParaRPr>
          </a:p>
        </p:txBody>
      </p:sp>
      <p:sp>
        <p:nvSpPr>
          <p:cNvPr id="21" name="Inhaltsplatzhalter 4">
            <a:extLst>
              <a:ext uri="{FF2B5EF4-FFF2-40B4-BE49-F238E27FC236}">
                <a16:creationId xmlns:a16="http://schemas.microsoft.com/office/drawing/2014/main" id="{95251E1D-AEBA-4444-85C7-F25104A2459C}"/>
              </a:ext>
            </a:extLst>
          </p:cNvPr>
          <p:cNvSpPr txBox="1">
            <a:spLocks/>
          </p:cNvSpPr>
          <p:nvPr/>
        </p:nvSpPr>
        <p:spPr>
          <a:xfrm>
            <a:off x="1104900" y="3659310"/>
            <a:ext cx="2541252" cy="166199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800" b="1" dirty="0" smtClean="0">
                <a:solidFill>
                  <a:schemeClr val="accent5"/>
                </a:solidFill>
                <a:latin typeface="+mn-lt"/>
                <a:cs typeface="+mn-ea"/>
                <a:sym typeface="+mn-lt"/>
              </a:rPr>
              <a:t>Aria – Localization Engineer</a:t>
            </a:r>
            <a:r>
              <a:rPr lang="en-US" altLang="zh-CN" sz="1800" b="1" dirty="0">
                <a:solidFill>
                  <a:schemeClr val="accent2"/>
                </a:solidFill>
                <a:latin typeface="+mn-lt"/>
                <a:cs typeface="+mn-ea"/>
                <a:sym typeface="+mn-lt"/>
              </a:rPr>
              <a:t/>
            </a:r>
            <a:br>
              <a:rPr lang="en-US" altLang="zh-CN" sz="1800" b="1" dirty="0">
                <a:solidFill>
                  <a:schemeClr val="accent2"/>
                </a:solidFill>
                <a:latin typeface="+mn-lt"/>
                <a:cs typeface="+mn-ea"/>
                <a:sym typeface="+mn-lt"/>
              </a:rPr>
            </a:br>
            <a:r>
              <a:rPr lang="en-US" altLang="zh-CN" sz="1800" dirty="0" smtClean="0">
                <a:solidFill>
                  <a:schemeClr val="bg1">
                    <a:lumMod val="50000"/>
                  </a:schemeClr>
                </a:solidFill>
                <a:latin typeface="+mn-lt"/>
                <a:cs typeface="+mn-ea"/>
                <a:sym typeface="+mn-lt"/>
              </a:rPr>
              <a:t>Make switch function, replace the texts into variables, make language packages.</a:t>
            </a:r>
            <a:r>
              <a:rPr lang="en-US" sz="1800" dirty="0" smtClean="0">
                <a:solidFill>
                  <a:schemeClr val="bg1">
                    <a:lumMod val="50000"/>
                  </a:schemeClr>
                </a:solidFill>
                <a:latin typeface="+mn-lt"/>
                <a:cs typeface="+mn-ea"/>
                <a:sym typeface="+mn-lt"/>
              </a:rPr>
              <a:t>. </a:t>
            </a:r>
            <a:endParaRPr lang="en-US" sz="1800" dirty="0">
              <a:solidFill>
                <a:schemeClr val="bg1">
                  <a:lumMod val="50000"/>
                </a:schemeClr>
              </a:solidFill>
              <a:latin typeface="+mn-lt"/>
              <a:cs typeface="+mn-ea"/>
              <a:sym typeface="+mn-lt"/>
            </a:endParaRPr>
          </a:p>
        </p:txBody>
      </p:sp>
      <p:sp>
        <p:nvSpPr>
          <p:cNvPr id="22" name="Inhaltsplatzhalter 4">
            <a:extLst>
              <a:ext uri="{FF2B5EF4-FFF2-40B4-BE49-F238E27FC236}">
                <a16:creationId xmlns:a16="http://schemas.microsoft.com/office/drawing/2014/main" id="{98D7C462-C5FF-4DF0-BD25-454550B682CC}"/>
              </a:ext>
            </a:extLst>
          </p:cNvPr>
          <p:cNvSpPr txBox="1">
            <a:spLocks/>
          </p:cNvSpPr>
          <p:nvPr/>
        </p:nvSpPr>
        <p:spPr>
          <a:xfrm>
            <a:off x="8395975" y="3596379"/>
            <a:ext cx="2691125" cy="153888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b="1" dirty="0" smtClean="0">
                <a:solidFill>
                  <a:schemeClr val="accent4"/>
                </a:solidFill>
                <a:latin typeface="+mn-lt"/>
                <a:cs typeface="+mn-ea"/>
                <a:sym typeface="+mn-lt"/>
              </a:rPr>
              <a:t>Audrey – Translation</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Help Maggie Extract the </a:t>
            </a:r>
            <a:r>
              <a:rPr lang="en-US" altLang="zh-CN" sz="1800" dirty="0" smtClean="0">
                <a:solidFill>
                  <a:schemeClr val="bg1">
                    <a:lumMod val="50000"/>
                  </a:schemeClr>
                </a:solidFill>
                <a:latin typeface="+mn-lt"/>
                <a:cs typeface="+mn-ea"/>
                <a:sym typeface="+mn-lt"/>
              </a:rPr>
              <a:t>texts, Translation, quality assurance and online tests.</a:t>
            </a:r>
            <a:endParaRPr lang="en-US" sz="1800" dirty="0">
              <a:solidFill>
                <a:schemeClr val="bg1">
                  <a:lumMod val="50000"/>
                </a:schemeClr>
              </a:solidFill>
              <a:latin typeface="+mn-lt"/>
              <a:cs typeface="+mn-ea"/>
              <a:sym typeface="+mn-lt"/>
            </a:endParaRPr>
          </a:p>
        </p:txBody>
      </p:sp>
      <p:grpSp>
        <p:nvGrpSpPr>
          <p:cNvPr id="32" name="Group 22">
            <a:extLst>
              <a:ext uri="{FF2B5EF4-FFF2-40B4-BE49-F238E27FC236}">
                <a16:creationId xmlns:a16="http://schemas.microsoft.com/office/drawing/2014/main" id="{991C4E1B-FE09-4E07-B70B-20940003D29D}"/>
              </a:ext>
            </a:extLst>
          </p:cNvPr>
          <p:cNvGrpSpPr/>
          <p:nvPr/>
        </p:nvGrpSpPr>
        <p:grpSpPr>
          <a:xfrm>
            <a:off x="4738501" y="2036106"/>
            <a:ext cx="590612" cy="758262"/>
            <a:chOff x="11055755" y="1925638"/>
            <a:chExt cx="416702" cy="534988"/>
          </a:xfrm>
          <a:solidFill>
            <a:schemeClr val="accent2"/>
          </a:solidFill>
        </p:grpSpPr>
        <p:sp>
          <p:nvSpPr>
            <p:cNvPr id="33" name="Freeform 6">
              <a:extLst>
                <a:ext uri="{FF2B5EF4-FFF2-40B4-BE49-F238E27FC236}">
                  <a16:creationId xmlns:a16="http://schemas.microsoft.com/office/drawing/2014/main" id="{C344C257-115C-4DF7-900B-F4441FA419A9}"/>
                </a:ext>
              </a:extLst>
            </p:cNvPr>
            <p:cNvSpPr>
              <a:spLocks noEditPoints="1"/>
            </p:cNvSpPr>
            <p:nvPr/>
          </p:nvSpPr>
          <p:spPr bwMode="auto">
            <a:xfrm>
              <a:off x="11055755" y="1925638"/>
              <a:ext cx="416702" cy="5349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2576" h="606722">
                  <a:moveTo>
                    <a:pt x="236244" y="349158"/>
                  </a:moveTo>
                  <a:cubicBezTo>
                    <a:pt x="247460" y="349158"/>
                    <a:pt x="256539" y="358224"/>
                    <a:pt x="256539" y="369422"/>
                  </a:cubicBezTo>
                  <a:lnTo>
                    <a:pt x="256539" y="403106"/>
                  </a:lnTo>
                  <a:lnTo>
                    <a:pt x="415874" y="403106"/>
                  </a:lnTo>
                  <a:cubicBezTo>
                    <a:pt x="427090" y="403106"/>
                    <a:pt x="436169" y="412172"/>
                    <a:pt x="436169" y="423281"/>
                  </a:cubicBezTo>
                  <a:lnTo>
                    <a:pt x="436169" y="494827"/>
                  </a:lnTo>
                  <a:lnTo>
                    <a:pt x="452370" y="494827"/>
                  </a:lnTo>
                  <a:cubicBezTo>
                    <a:pt x="463497" y="494827"/>
                    <a:pt x="472576" y="503803"/>
                    <a:pt x="472576" y="515002"/>
                  </a:cubicBezTo>
                  <a:lnTo>
                    <a:pt x="472576" y="586458"/>
                  </a:lnTo>
                  <a:cubicBezTo>
                    <a:pt x="472576" y="597657"/>
                    <a:pt x="463497" y="606722"/>
                    <a:pt x="452370" y="606722"/>
                  </a:cubicBezTo>
                  <a:lnTo>
                    <a:pt x="380803" y="606722"/>
                  </a:lnTo>
                  <a:cubicBezTo>
                    <a:pt x="369587" y="606722"/>
                    <a:pt x="360507" y="597657"/>
                    <a:pt x="360507" y="586458"/>
                  </a:cubicBezTo>
                  <a:lnTo>
                    <a:pt x="360507" y="515002"/>
                  </a:lnTo>
                  <a:cubicBezTo>
                    <a:pt x="360507" y="503803"/>
                    <a:pt x="369587" y="494827"/>
                    <a:pt x="380803" y="494827"/>
                  </a:cubicBezTo>
                  <a:lnTo>
                    <a:pt x="395579" y="494827"/>
                  </a:lnTo>
                  <a:lnTo>
                    <a:pt x="395579" y="443545"/>
                  </a:lnTo>
                  <a:lnTo>
                    <a:pt x="256539" y="443545"/>
                  </a:lnTo>
                  <a:lnTo>
                    <a:pt x="256539" y="494827"/>
                  </a:lnTo>
                  <a:lnTo>
                    <a:pt x="271404" y="494827"/>
                  </a:lnTo>
                  <a:cubicBezTo>
                    <a:pt x="282531" y="494827"/>
                    <a:pt x="291611" y="503803"/>
                    <a:pt x="291611" y="515002"/>
                  </a:cubicBezTo>
                  <a:lnTo>
                    <a:pt x="291611" y="586458"/>
                  </a:lnTo>
                  <a:cubicBezTo>
                    <a:pt x="291611" y="597657"/>
                    <a:pt x="282531" y="606722"/>
                    <a:pt x="271404" y="606722"/>
                  </a:cubicBezTo>
                  <a:lnTo>
                    <a:pt x="199837" y="606722"/>
                  </a:lnTo>
                  <a:cubicBezTo>
                    <a:pt x="188621" y="606722"/>
                    <a:pt x="179542" y="597657"/>
                    <a:pt x="179542" y="586458"/>
                  </a:cubicBezTo>
                  <a:lnTo>
                    <a:pt x="179542" y="515002"/>
                  </a:lnTo>
                  <a:cubicBezTo>
                    <a:pt x="179542" y="503803"/>
                    <a:pt x="188621" y="494827"/>
                    <a:pt x="199837" y="494827"/>
                  </a:cubicBezTo>
                  <a:lnTo>
                    <a:pt x="216038" y="494827"/>
                  </a:lnTo>
                  <a:lnTo>
                    <a:pt x="216038" y="443545"/>
                  </a:lnTo>
                  <a:lnTo>
                    <a:pt x="76908" y="443545"/>
                  </a:lnTo>
                  <a:lnTo>
                    <a:pt x="76908" y="494827"/>
                  </a:lnTo>
                  <a:lnTo>
                    <a:pt x="91774" y="494827"/>
                  </a:lnTo>
                  <a:cubicBezTo>
                    <a:pt x="102990" y="494827"/>
                    <a:pt x="112069" y="503803"/>
                    <a:pt x="112069" y="515002"/>
                  </a:cubicBezTo>
                  <a:lnTo>
                    <a:pt x="112069" y="586458"/>
                  </a:lnTo>
                  <a:cubicBezTo>
                    <a:pt x="112069" y="597657"/>
                    <a:pt x="102990" y="606722"/>
                    <a:pt x="91774" y="606722"/>
                  </a:cubicBezTo>
                  <a:lnTo>
                    <a:pt x="20206" y="606722"/>
                  </a:lnTo>
                  <a:cubicBezTo>
                    <a:pt x="8991" y="606722"/>
                    <a:pt x="0" y="597657"/>
                    <a:pt x="0" y="586458"/>
                  </a:cubicBezTo>
                  <a:lnTo>
                    <a:pt x="0" y="515002"/>
                  </a:lnTo>
                  <a:cubicBezTo>
                    <a:pt x="0" y="503803"/>
                    <a:pt x="8991" y="494827"/>
                    <a:pt x="20206" y="494827"/>
                  </a:cubicBezTo>
                  <a:lnTo>
                    <a:pt x="36407" y="494827"/>
                  </a:lnTo>
                  <a:lnTo>
                    <a:pt x="36407" y="423281"/>
                  </a:lnTo>
                  <a:cubicBezTo>
                    <a:pt x="36407" y="412172"/>
                    <a:pt x="45486" y="403106"/>
                    <a:pt x="56702" y="403106"/>
                  </a:cubicBezTo>
                  <a:lnTo>
                    <a:pt x="216038" y="403106"/>
                  </a:lnTo>
                  <a:lnTo>
                    <a:pt x="216038" y="369422"/>
                  </a:lnTo>
                  <a:cubicBezTo>
                    <a:pt x="216038" y="358224"/>
                    <a:pt x="225117" y="349158"/>
                    <a:pt x="236244" y="349158"/>
                  </a:cubicBezTo>
                  <a:close/>
                  <a:moveTo>
                    <a:pt x="305631" y="190004"/>
                  </a:moveTo>
                  <a:cubicBezTo>
                    <a:pt x="308746" y="186716"/>
                    <a:pt x="314175" y="187338"/>
                    <a:pt x="316400" y="191337"/>
                  </a:cubicBezTo>
                  <a:cubicBezTo>
                    <a:pt x="323786" y="204577"/>
                    <a:pt x="328058" y="219773"/>
                    <a:pt x="328058" y="235946"/>
                  </a:cubicBezTo>
                  <a:lnTo>
                    <a:pt x="328058" y="307393"/>
                  </a:lnTo>
                  <a:cubicBezTo>
                    <a:pt x="328058" y="318590"/>
                    <a:pt x="318981" y="327565"/>
                    <a:pt x="307767" y="327565"/>
                  </a:cubicBezTo>
                  <a:lnTo>
                    <a:pt x="263269" y="327565"/>
                  </a:lnTo>
                  <a:cubicBezTo>
                    <a:pt x="259531" y="327565"/>
                    <a:pt x="256505" y="324543"/>
                    <a:pt x="256505" y="320900"/>
                  </a:cubicBezTo>
                  <a:lnTo>
                    <a:pt x="256505" y="244388"/>
                  </a:lnTo>
                  <a:cubicBezTo>
                    <a:pt x="256505" y="242700"/>
                    <a:pt x="257128" y="241011"/>
                    <a:pt x="258374" y="239767"/>
                  </a:cubicBezTo>
                  <a:close/>
                  <a:moveTo>
                    <a:pt x="166874" y="190004"/>
                  </a:moveTo>
                  <a:lnTo>
                    <a:pt x="214131" y="239767"/>
                  </a:lnTo>
                  <a:cubicBezTo>
                    <a:pt x="215288" y="241011"/>
                    <a:pt x="216000" y="242700"/>
                    <a:pt x="216000" y="244388"/>
                  </a:cubicBezTo>
                  <a:lnTo>
                    <a:pt x="216000" y="320900"/>
                  </a:lnTo>
                  <a:cubicBezTo>
                    <a:pt x="216000" y="324543"/>
                    <a:pt x="212974" y="327565"/>
                    <a:pt x="209237" y="327565"/>
                  </a:cubicBezTo>
                  <a:lnTo>
                    <a:pt x="164649" y="327565"/>
                  </a:lnTo>
                  <a:cubicBezTo>
                    <a:pt x="153525" y="327565"/>
                    <a:pt x="144447" y="318590"/>
                    <a:pt x="144447" y="307393"/>
                  </a:cubicBezTo>
                  <a:lnTo>
                    <a:pt x="144447" y="235946"/>
                  </a:lnTo>
                  <a:cubicBezTo>
                    <a:pt x="144447" y="219773"/>
                    <a:pt x="148630" y="204577"/>
                    <a:pt x="156017" y="191337"/>
                  </a:cubicBezTo>
                  <a:cubicBezTo>
                    <a:pt x="158242" y="187338"/>
                    <a:pt x="163759" y="186716"/>
                    <a:pt x="166874" y="190004"/>
                  </a:cubicBezTo>
                  <a:close/>
                  <a:moveTo>
                    <a:pt x="236208" y="0"/>
                  </a:moveTo>
                  <a:cubicBezTo>
                    <a:pt x="286850" y="0"/>
                    <a:pt x="328058" y="41142"/>
                    <a:pt x="328058" y="91702"/>
                  </a:cubicBezTo>
                  <a:cubicBezTo>
                    <a:pt x="328058" y="134444"/>
                    <a:pt x="298510" y="170520"/>
                    <a:pt x="258726" y="180562"/>
                  </a:cubicBezTo>
                  <a:lnTo>
                    <a:pt x="241103" y="199133"/>
                  </a:lnTo>
                  <a:cubicBezTo>
                    <a:pt x="238433" y="201888"/>
                    <a:pt x="233983" y="201888"/>
                    <a:pt x="231313" y="199133"/>
                  </a:cubicBezTo>
                  <a:lnTo>
                    <a:pt x="213691" y="180562"/>
                  </a:lnTo>
                  <a:cubicBezTo>
                    <a:pt x="173907" y="170520"/>
                    <a:pt x="144447" y="134444"/>
                    <a:pt x="144447" y="91702"/>
                  </a:cubicBezTo>
                  <a:cubicBezTo>
                    <a:pt x="144447" y="41142"/>
                    <a:pt x="185655" y="0"/>
                    <a:pt x="23620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4" name="Freeform 7">
              <a:extLst>
                <a:ext uri="{FF2B5EF4-FFF2-40B4-BE49-F238E27FC236}">
                  <a16:creationId xmlns:a16="http://schemas.microsoft.com/office/drawing/2014/main" id="{E0D72981-A56E-4EB1-B6B3-42EA3F6BA0BB}"/>
                </a:ext>
              </a:extLst>
            </p:cNvPr>
            <p:cNvSpPr>
              <a:spLocks noEditPoints="1"/>
            </p:cNvSpPr>
            <p:nvPr/>
          </p:nvSpPr>
          <p:spPr bwMode="auto">
            <a:xfrm>
              <a:off x="11174459" y="2078038"/>
              <a:ext cx="179293" cy="2301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2576" h="606722">
                  <a:moveTo>
                    <a:pt x="236244" y="349158"/>
                  </a:moveTo>
                  <a:cubicBezTo>
                    <a:pt x="247460" y="349158"/>
                    <a:pt x="256539" y="358224"/>
                    <a:pt x="256539" y="369422"/>
                  </a:cubicBezTo>
                  <a:lnTo>
                    <a:pt x="256539" y="403106"/>
                  </a:lnTo>
                  <a:lnTo>
                    <a:pt x="415874" y="403106"/>
                  </a:lnTo>
                  <a:cubicBezTo>
                    <a:pt x="427090" y="403106"/>
                    <a:pt x="436169" y="412172"/>
                    <a:pt x="436169" y="423281"/>
                  </a:cubicBezTo>
                  <a:lnTo>
                    <a:pt x="436169" y="494827"/>
                  </a:lnTo>
                  <a:lnTo>
                    <a:pt x="452370" y="494827"/>
                  </a:lnTo>
                  <a:cubicBezTo>
                    <a:pt x="463497" y="494827"/>
                    <a:pt x="472576" y="503803"/>
                    <a:pt x="472576" y="515002"/>
                  </a:cubicBezTo>
                  <a:lnTo>
                    <a:pt x="472576" y="586458"/>
                  </a:lnTo>
                  <a:cubicBezTo>
                    <a:pt x="472576" y="597657"/>
                    <a:pt x="463497" y="606722"/>
                    <a:pt x="452370" y="606722"/>
                  </a:cubicBezTo>
                  <a:lnTo>
                    <a:pt x="380803" y="606722"/>
                  </a:lnTo>
                  <a:cubicBezTo>
                    <a:pt x="369587" y="606722"/>
                    <a:pt x="360507" y="597657"/>
                    <a:pt x="360507" y="586458"/>
                  </a:cubicBezTo>
                  <a:lnTo>
                    <a:pt x="360507" y="515002"/>
                  </a:lnTo>
                  <a:cubicBezTo>
                    <a:pt x="360507" y="503803"/>
                    <a:pt x="369587" y="494827"/>
                    <a:pt x="380803" y="494827"/>
                  </a:cubicBezTo>
                  <a:lnTo>
                    <a:pt x="395579" y="494827"/>
                  </a:lnTo>
                  <a:lnTo>
                    <a:pt x="395579" y="443545"/>
                  </a:lnTo>
                  <a:lnTo>
                    <a:pt x="256539" y="443545"/>
                  </a:lnTo>
                  <a:lnTo>
                    <a:pt x="256539" y="494827"/>
                  </a:lnTo>
                  <a:lnTo>
                    <a:pt x="271404" y="494827"/>
                  </a:lnTo>
                  <a:cubicBezTo>
                    <a:pt x="282531" y="494827"/>
                    <a:pt x="291611" y="503803"/>
                    <a:pt x="291611" y="515002"/>
                  </a:cubicBezTo>
                  <a:lnTo>
                    <a:pt x="291611" y="586458"/>
                  </a:lnTo>
                  <a:cubicBezTo>
                    <a:pt x="291611" y="597657"/>
                    <a:pt x="282531" y="606722"/>
                    <a:pt x="271404" y="606722"/>
                  </a:cubicBezTo>
                  <a:lnTo>
                    <a:pt x="199837" y="606722"/>
                  </a:lnTo>
                  <a:cubicBezTo>
                    <a:pt x="188621" y="606722"/>
                    <a:pt x="179542" y="597657"/>
                    <a:pt x="179542" y="586458"/>
                  </a:cubicBezTo>
                  <a:lnTo>
                    <a:pt x="179542" y="515002"/>
                  </a:lnTo>
                  <a:cubicBezTo>
                    <a:pt x="179542" y="503803"/>
                    <a:pt x="188621" y="494827"/>
                    <a:pt x="199837" y="494827"/>
                  </a:cubicBezTo>
                  <a:lnTo>
                    <a:pt x="216038" y="494827"/>
                  </a:lnTo>
                  <a:lnTo>
                    <a:pt x="216038" y="443545"/>
                  </a:lnTo>
                  <a:lnTo>
                    <a:pt x="76908" y="443545"/>
                  </a:lnTo>
                  <a:lnTo>
                    <a:pt x="76908" y="494827"/>
                  </a:lnTo>
                  <a:lnTo>
                    <a:pt x="91774" y="494827"/>
                  </a:lnTo>
                  <a:cubicBezTo>
                    <a:pt x="102990" y="494827"/>
                    <a:pt x="112069" y="503803"/>
                    <a:pt x="112069" y="515002"/>
                  </a:cubicBezTo>
                  <a:lnTo>
                    <a:pt x="112069" y="586458"/>
                  </a:lnTo>
                  <a:cubicBezTo>
                    <a:pt x="112069" y="597657"/>
                    <a:pt x="102990" y="606722"/>
                    <a:pt x="91774" y="606722"/>
                  </a:cubicBezTo>
                  <a:lnTo>
                    <a:pt x="20206" y="606722"/>
                  </a:lnTo>
                  <a:cubicBezTo>
                    <a:pt x="8991" y="606722"/>
                    <a:pt x="0" y="597657"/>
                    <a:pt x="0" y="586458"/>
                  </a:cubicBezTo>
                  <a:lnTo>
                    <a:pt x="0" y="515002"/>
                  </a:lnTo>
                  <a:cubicBezTo>
                    <a:pt x="0" y="503803"/>
                    <a:pt x="8991" y="494827"/>
                    <a:pt x="20206" y="494827"/>
                  </a:cubicBezTo>
                  <a:lnTo>
                    <a:pt x="36407" y="494827"/>
                  </a:lnTo>
                  <a:lnTo>
                    <a:pt x="36407" y="423281"/>
                  </a:lnTo>
                  <a:cubicBezTo>
                    <a:pt x="36407" y="412172"/>
                    <a:pt x="45486" y="403106"/>
                    <a:pt x="56702" y="403106"/>
                  </a:cubicBezTo>
                  <a:lnTo>
                    <a:pt x="216038" y="403106"/>
                  </a:lnTo>
                  <a:lnTo>
                    <a:pt x="216038" y="369422"/>
                  </a:lnTo>
                  <a:cubicBezTo>
                    <a:pt x="216038" y="358224"/>
                    <a:pt x="225117" y="349158"/>
                    <a:pt x="236244" y="349158"/>
                  </a:cubicBezTo>
                  <a:close/>
                  <a:moveTo>
                    <a:pt x="305631" y="190004"/>
                  </a:moveTo>
                  <a:cubicBezTo>
                    <a:pt x="308746" y="186716"/>
                    <a:pt x="314175" y="187338"/>
                    <a:pt x="316400" y="191337"/>
                  </a:cubicBezTo>
                  <a:cubicBezTo>
                    <a:pt x="323786" y="204577"/>
                    <a:pt x="328058" y="219773"/>
                    <a:pt x="328058" y="235946"/>
                  </a:cubicBezTo>
                  <a:lnTo>
                    <a:pt x="328058" y="307393"/>
                  </a:lnTo>
                  <a:cubicBezTo>
                    <a:pt x="328058" y="318590"/>
                    <a:pt x="318981" y="327565"/>
                    <a:pt x="307767" y="327565"/>
                  </a:cubicBezTo>
                  <a:lnTo>
                    <a:pt x="263269" y="327565"/>
                  </a:lnTo>
                  <a:cubicBezTo>
                    <a:pt x="259531" y="327565"/>
                    <a:pt x="256505" y="324543"/>
                    <a:pt x="256505" y="320900"/>
                  </a:cubicBezTo>
                  <a:lnTo>
                    <a:pt x="256505" y="244388"/>
                  </a:lnTo>
                  <a:cubicBezTo>
                    <a:pt x="256505" y="242700"/>
                    <a:pt x="257128" y="241011"/>
                    <a:pt x="258374" y="239767"/>
                  </a:cubicBezTo>
                  <a:close/>
                  <a:moveTo>
                    <a:pt x="166874" y="190004"/>
                  </a:moveTo>
                  <a:lnTo>
                    <a:pt x="214131" y="239767"/>
                  </a:lnTo>
                  <a:cubicBezTo>
                    <a:pt x="215288" y="241011"/>
                    <a:pt x="216000" y="242700"/>
                    <a:pt x="216000" y="244388"/>
                  </a:cubicBezTo>
                  <a:lnTo>
                    <a:pt x="216000" y="320900"/>
                  </a:lnTo>
                  <a:cubicBezTo>
                    <a:pt x="216000" y="324543"/>
                    <a:pt x="212974" y="327565"/>
                    <a:pt x="209237" y="327565"/>
                  </a:cubicBezTo>
                  <a:lnTo>
                    <a:pt x="164649" y="327565"/>
                  </a:lnTo>
                  <a:cubicBezTo>
                    <a:pt x="153525" y="327565"/>
                    <a:pt x="144447" y="318590"/>
                    <a:pt x="144447" y="307393"/>
                  </a:cubicBezTo>
                  <a:lnTo>
                    <a:pt x="144447" y="235946"/>
                  </a:lnTo>
                  <a:cubicBezTo>
                    <a:pt x="144447" y="219773"/>
                    <a:pt x="148630" y="204577"/>
                    <a:pt x="156017" y="191337"/>
                  </a:cubicBezTo>
                  <a:cubicBezTo>
                    <a:pt x="158242" y="187338"/>
                    <a:pt x="163759" y="186716"/>
                    <a:pt x="166874" y="190004"/>
                  </a:cubicBezTo>
                  <a:close/>
                  <a:moveTo>
                    <a:pt x="236208" y="0"/>
                  </a:moveTo>
                  <a:cubicBezTo>
                    <a:pt x="286850" y="0"/>
                    <a:pt x="328058" y="41142"/>
                    <a:pt x="328058" y="91702"/>
                  </a:cubicBezTo>
                  <a:cubicBezTo>
                    <a:pt x="328058" y="134444"/>
                    <a:pt x="298510" y="170520"/>
                    <a:pt x="258726" y="180562"/>
                  </a:cubicBezTo>
                  <a:lnTo>
                    <a:pt x="241103" y="199133"/>
                  </a:lnTo>
                  <a:cubicBezTo>
                    <a:pt x="238433" y="201888"/>
                    <a:pt x="233983" y="201888"/>
                    <a:pt x="231313" y="199133"/>
                  </a:cubicBezTo>
                  <a:lnTo>
                    <a:pt x="213691" y="180562"/>
                  </a:lnTo>
                  <a:cubicBezTo>
                    <a:pt x="173907" y="170520"/>
                    <a:pt x="144447" y="134444"/>
                    <a:pt x="144447" y="91702"/>
                  </a:cubicBezTo>
                  <a:cubicBezTo>
                    <a:pt x="144447" y="41142"/>
                    <a:pt x="185655" y="0"/>
                    <a:pt x="23620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
        <p:nvSpPr>
          <p:cNvPr id="39" name="Freeform 19">
            <a:extLst>
              <a:ext uri="{FF2B5EF4-FFF2-40B4-BE49-F238E27FC236}">
                <a16:creationId xmlns:a16="http://schemas.microsoft.com/office/drawing/2014/main" id="{05A4B97C-CF18-4F09-8001-59D0706E82FF}"/>
              </a:ext>
            </a:extLst>
          </p:cNvPr>
          <p:cNvSpPr>
            <a:spLocks noEditPoints="1"/>
          </p:cNvSpPr>
          <p:nvPr/>
        </p:nvSpPr>
        <p:spPr bwMode="auto">
          <a:xfrm>
            <a:off x="6768316" y="4051126"/>
            <a:ext cx="760510" cy="759362"/>
          </a:xfrm>
          <a:custGeom>
            <a:avLst/>
            <a:gdLst>
              <a:gd name="connsiteX0" fmla="*/ 312409 w 607639"/>
              <a:gd name="connsiteY0" fmla="*/ 493856 h 606722"/>
              <a:gd name="connsiteX1" fmla="*/ 337686 w 607639"/>
              <a:gd name="connsiteY1" fmla="*/ 569485 h 606722"/>
              <a:gd name="connsiteX2" fmla="*/ 401859 w 607639"/>
              <a:gd name="connsiteY2" fmla="*/ 493856 h 606722"/>
              <a:gd name="connsiteX3" fmla="*/ 233733 w 607639"/>
              <a:gd name="connsiteY3" fmla="*/ 416477 h 606722"/>
              <a:gd name="connsiteX4" fmla="*/ 239250 w 607639"/>
              <a:gd name="connsiteY4" fmla="*/ 416477 h 606722"/>
              <a:gd name="connsiteX5" fmla="*/ 251707 w 607639"/>
              <a:gd name="connsiteY5" fmla="*/ 428826 h 606722"/>
              <a:gd name="connsiteX6" fmla="*/ 239250 w 607639"/>
              <a:gd name="connsiteY6" fmla="*/ 441175 h 606722"/>
              <a:gd name="connsiteX7" fmla="*/ 233733 w 607639"/>
              <a:gd name="connsiteY7" fmla="*/ 441175 h 606722"/>
              <a:gd name="connsiteX8" fmla="*/ 221364 w 607639"/>
              <a:gd name="connsiteY8" fmla="*/ 428826 h 606722"/>
              <a:gd name="connsiteX9" fmla="*/ 233733 w 607639"/>
              <a:gd name="connsiteY9" fmla="*/ 416477 h 606722"/>
              <a:gd name="connsiteX10" fmla="*/ 73132 w 607639"/>
              <a:gd name="connsiteY10" fmla="*/ 416477 h 606722"/>
              <a:gd name="connsiteX11" fmla="*/ 193587 w 607639"/>
              <a:gd name="connsiteY11" fmla="*/ 416477 h 606722"/>
              <a:gd name="connsiteX12" fmla="*/ 206051 w 607639"/>
              <a:gd name="connsiteY12" fmla="*/ 428826 h 606722"/>
              <a:gd name="connsiteX13" fmla="*/ 193587 w 607639"/>
              <a:gd name="connsiteY13" fmla="*/ 441175 h 606722"/>
              <a:gd name="connsiteX14" fmla="*/ 73132 w 607639"/>
              <a:gd name="connsiteY14" fmla="*/ 441175 h 606722"/>
              <a:gd name="connsiteX15" fmla="*/ 60757 w 607639"/>
              <a:gd name="connsiteY15" fmla="*/ 428826 h 606722"/>
              <a:gd name="connsiteX16" fmla="*/ 73132 w 607639"/>
              <a:gd name="connsiteY16" fmla="*/ 416477 h 606722"/>
              <a:gd name="connsiteX17" fmla="*/ 414409 w 607639"/>
              <a:gd name="connsiteY17" fmla="*/ 285986 h 606722"/>
              <a:gd name="connsiteX18" fmla="*/ 437194 w 607639"/>
              <a:gd name="connsiteY18" fmla="*/ 326778 h 606722"/>
              <a:gd name="connsiteX19" fmla="*/ 451257 w 607639"/>
              <a:gd name="connsiteY19" fmla="*/ 346596 h 606722"/>
              <a:gd name="connsiteX20" fmla="*/ 488194 w 607639"/>
              <a:gd name="connsiteY20" fmla="*/ 285986 h 606722"/>
              <a:gd name="connsiteX21" fmla="*/ 377561 w 607639"/>
              <a:gd name="connsiteY21" fmla="*/ 285986 h 606722"/>
              <a:gd name="connsiteX22" fmla="*/ 411650 w 607639"/>
              <a:gd name="connsiteY22" fmla="*/ 390143 h 606722"/>
              <a:gd name="connsiteX23" fmla="*/ 435147 w 607639"/>
              <a:gd name="connsiteY23" fmla="*/ 366148 h 606722"/>
              <a:gd name="connsiteX24" fmla="*/ 415922 w 607639"/>
              <a:gd name="connsiteY24" fmla="*/ 339487 h 606722"/>
              <a:gd name="connsiteX25" fmla="*/ 387351 w 607639"/>
              <a:gd name="connsiteY25" fmla="*/ 285986 h 606722"/>
              <a:gd name="connsiteX26" fmla="*/ 174509 w 607639"/>
              <a:gd name="connsiteY26" fmla="*/ 157008 h 606722"/>
              <a:gd name="connsiteX27" fmla="*/ 233692 w 607639"/>
              <a:gd name="connsiteY27" fmla="*/ 178698 h 606722"/>
              <a:gd name="connsiteX28" fmla="*/ 235116 w 607639"/>
              <a:gd name="connsiteY28" fmla="*/ 196210 h 606722"/>
              <a:gd name="connsiteX29" fmla="*/ 217673 w 607639"/>
              <a:gd name="connsiteY29" fmla="*/ 197544 h 606722"/>
              <a:gd name="connsiteX30" fmla="*/ 174509 w 607639"/>
              <a:gd name="connsiteY30" fmla="*/ 181720 h 606722"/>
              <a:gd name="connsiteX31" fmla="*/ 107939 w 607639"/>
              <a:gd name="connsiteY31" fmla="*/ 248214 h 606722"/>
              <a:gd name="connsiteX32" fmla="*/ 174509 w 607639"/>
              <a:gd name="connsiteY32" fmla="*/ 314707 h 606722"/>
              <a:gd name="connsiteX33" fmla="*/ 239922 w 607639"/>
              <a:gd name="connsiteY33" fmla="*/ 260570 h 606722"/>
              <a:gd name="connsiteX34" fmla="*/ 183231 w 607639"/>
              <a:gd name="connsiteY34" fmla="*/ 260570 h 606722"/>
              <a:gd name="connsiteX35" fmla="*/ 170771 w 607639"/>
              <a:gd name="connsiteY35" fmla="*/ 248214 h 606722"/>
              <a:gd name="connsiteX36" fmla="*/ 183231 w 607639"/>
              <a:gd name="connsiteY36" fmla="*/ 235857 h 606722"/>
              <a:gd name="connsiteX37" fmla="*/ 253450 w 607639"/>
              <a:gd name="connsiteY37" fmla="*/ 235857 h 606722"/>
              <a:gd name="connsiteX38" fmla="*/ 265820 w 607639"/>
              <a:gd name="connsiteY38" fmla="*/ 248214 h 606722"/>
              <a:gd name="connsiteX39" fmla="*/ 174509 w 607639"/>
              <a:gd name="connsiteY39" fmla="*/ 339420 h 606722"/>
              <a:gd name="connsiteX40" fmla="*/ 83197 w 607639"/>
              <a:gd name="connsiteY40" fmla="*/ 248214 h 606722"/>
              <a:gd name="connsiteX41" fmla="*/ 174509 w 607639"/>
              <a:gd name="connsiteY41" fmla="*/ 157008 h 606722"/>
              <a:gd name="connsiteX42" fmla="*/ 328875 w 607639"/>
              <a:gd name="connsiteY42" fmla="*/ 137661 h 606722"/>
              <a:gd name="connsiteX43" fmla="*/ 369461 w 607639"/>
              <a:gd name="connsiteY43" fmla="*/ 261280 h 606722"/>
              <a:gd name="connsiteX44" fmla="*/ 438084 w 607639"/>
              <a:gd name="connsiteY44" fmla="*/ 261280 h 606722"/>
              <a:gd name="connsiteX45" fmla="*/ 438084 w 607639"/>
              <a:gd name="connsiteY45" fmla="*/ 240218 h 606722"/>
              <a:gd name="connsiteX46" fmla="*/ 450545 w 607639"/>
              <a:gd name="connsiteY46" fmla="*/ 227776 h 606722"/>
              <a:gd name="connsiteX47" fmla="*/ 462917 w 607639"/>
              <a:gd name="connsiteY47" fmla="*/ 240218 h 606722"/>
              <a:gd name="connsiteX48" fmla="*/ 462917 w 607639"/>
              <a:gd name="connsiteY48" fmla="*/ 261280 h 606722"/>
              <a:gd name="connsiteX49" fmla="*/ 551833 w 607639"/>
              <a:gd name="connsiteY49" fmla="*/ 261280 h 606722"/>
              <a:gd name="connsiteX50" fmla="*/ 564205 w 607639"/>
              <a:gd name="connsiteY50" fmla="*/ 273633 h 606722"/>
              <a:gd name="connsiteX51" fmla="*/ 551833 w 607639"/>
              <a:gd name="connsiteY51" fmla="*/ 285986 h 606722"/>
              <a:gd name="connsiteX52" fmla="*/ 515252 w 607639"/>
              <a:gd name="connsiteY52" fmla="*/ 285986 h 606722"/>
              <a:gd name="connsiteX53" fmla="*/ 467545 w 607639"/>
              <a:gd name="connsiteY53" fmla="*/ 366148 h 606722"/>
              <a:gd name="connsiteX54" fmla="*/ 547116 w 607639"/>
              <a:gd name="connsiteY54" fmla="*/ 432713 h 606722"/>
              <a:gd name="connsiteX55" fmla="*/ 551210 w 607639"/>
              <a:gd name="connsiteY55" fmla="*/ 449687 h 606722"/>
              <a:gd name="connsiteX56" fmla="*/ 540618 w 607639"/>
              <a:gd name="connsiteY56" fmla="*/ 455642 h 606722"/>
              <a:gd name="connsiteX57" fmla="*/ 534210 w 607639"/>
              <a:gd name="connsiteY57" fmla="*/ 453775 h 606722"/>
              <a:gd name="connsiteX58" fmla="*/ 451346 w 607639"/>
              <a:gd name="connsiteY58" fmla="*/ 385255 h 606722"/>
              <a:gd name="connsiteX59" fmla="*/ 420105 w 607639"/>
              <a:gd name="connsiteY59" fmla="*/ 415827 h 606722"/>
              <a:gd name="connsiteX60" fmla="*/ 440131 w 607639"/>
              <a:gd name="connsiteY60" fmla="*/ 476793 h 606722"/>
              <a:gd name="connsiteX61" fmla="*/ 441021 w 607639"/>
              <a:gd name="connsiteY61" fmla="*/ 481414 h 606722"/>
              <a:gd name="connsiteX62" fmla="*/ 437817 w 607639"/>
              <a:gd name="connsiteY62" fmla="*/ 489679 h 606722"/>
              <a:gd name="connsiteX63" fmla="*/ 359582 w 607639"/>
              <a:gd name="connsiteY63" fmla="*/ 581927 h 606722"/>
              <a:gd name="connsiteX64" fmla="*/ 549341 w 607639"/>
              <a:gd name="connsiteY64" fmla="*/ 581927 h 606722"/>
              <a:gd name="connsiteX65" fmla="*/ 582807 w 607639"/>
              <a:gd name="connsiteY65" fmla="*/ 548423 h 606722"/>
              <a:gd name="connsiteX66" fmla="*/ 582807 w 607639"/>
              <a:gd name="connsiteY66" fmla="*/ 171076 h 606722"/>
              <a:gd name="connsiteX67" fmla="*/ 549252 w 607639"/>
              <a:gd name="connsiteY67" fmla="*/ 137661 h 606722"/>
              <a:gd name="connsiteX68" fmla="*/ 58298 w 607639"/>
              <a:gd name="connsiteY68" fmla="*/ 24795 h 606722"/>
              <a:gd name="connsiteX69" fmla="*/ 24832 w 607639"/>
              <a:gd name="connsiteY69" fmla="*/ 58210 h 606722"/>
              <a:gd name="connsiteX70" fmla="*/ 24832 w 607639"/>
              <a:gd name="connsiteY70" fmla="*/ 435646 h 606722"/>
              <a:gd name="connsiteX71" fmla="*/ 58298 w 607639"/>
              <a:gd name="connsiteY71" fmla="*/ 469061 h 606722"/>
              <a:gd name="connsiteX72" fmla="*/ 411472 w 607639"/>
              <a:gd name="connsiteY72" fmla="*/ 469061 h 606722"/>
              <a:gd name="connsiteX73" fmla="*/ 265770 w 607639"/>
              <a:gd name="connsiteY73" fmla="*/ 24795 h 606722"/>
              <a:gd name="connsiteX74" fmla="*/ 58298 w 607639"/>
              <a:gd name="connsiteY74" fmla="*/ 0 h 606722"/>
              <a:gd name="connsiteX75" fmla="*/ 274760 w 607639"/>
              <a:gd name="connsiteY75" fmla="*/ 0 h 606722"/>
              <a:gd name="connsiteX76" fmla="*/ 286508 w 607639"/>
              <a:gd name="connsiteY76" fmla="*/ 8531 h 606722"/>
              <a:gd name="connsiteX77" fmla="*/ 320775 w 607639"/>
              <a:gd name="connsiteY77" fmla="*/ 112866 h 606722"/>
              <a:gd name="connsiteX78" fmla="*/ 549341 w 607639"/>
              <a:gd name="connsiteY78" fmla="*/ 112866 h 606722"/>
              <a:gd name="connsiteX79" fmla="*/ 607639 w 607639"/>
              <a:gd name="connsiteY79" fmla="*/ 171076 h 606722"/>
              <a:gd name="connsiteX80" fmla="*/ 607639 w 607639"/>
              <a:gd name="connsiteY80" fmla="*/ 548423 h 606722"/>
              <a:gd name="connsiteX81" fmla="*/ 549252 w 607639"/>
              <a:gd name="connsiteY81" fmla="*/ 606722 h 606722"/>
              <a:gd name="connsiteX82" fmla="*/ 332880 w 607639"/>
              <a:gd name="connsiteY82" fmla="*/ 606722 h 606722"/>
              <a:gd name="connsiteX83" fmla="*/ 321131 w 607639"/>
              <a:gd name="connsiteY83" fmla="*/ 598191 h 606722"/>
              <a:gd name="connsiteX84" fmla="*/ 286330 w 607639"/>
              <a:gd name="connsiteY84" fmla="*/ 493856 h 606722"/>
              <a:gd name="connsiteX85" fmla="*/ 58298 w 607639"/>
              <a:gd name="connsiteY85" fmla="*/ 493856 h 606722"/>
              <a:gd name="connsiteX86" fmla="*/ 0 w 607639"/>
              <a:gd name="connsiteY86" fmla="*/ 435646 h 606722"/>
              <a:gd name="connsiteX87" fmla="*/ 0 w 607639"/>
              <a:gd name="connsiteY87" fmla="*/ 58210 h 606722"/>
              <a:gd name="connsiteX88" fmla="*/ 58298 w 607639"/>
              <a:gd name="connsiteY8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7639" h="606722">
                <a:moveTo>
                  <a:pt x="312409" y="493856"/>
                </a:moveTo>
                <a:lnTo>
                  <a:pt x="337686" y="569485"/>
                </a:lnTo>
                <a:lnTo>
                  <a:pt x="401859" y="493856"/>
                </a:lnTo>
                <a:close/>
                <a:moveTo>
                  <a:pt x="233733" y="416477"/>
                </a:moveTo>
                <a:lnTo>
                  <a:pt x="239250" y="416477"/>
                </a:lnTo>
                <a:cubicBezTo>
                  <a:pt x="246101" y="416477"/>
                  <a:pt x="251707" y="421985"/>
                  <a:pt x="251707" y="428826"/>
                </a:cubicBezTo>
                <a:cubicBezTo>
                  <a:pt x="251707" y="435667"/>
                  <a:pt x="246101" y="441175"/>
                  <a:pt x="239250" y="441175"/>
                </a:cubicBezTo>
                <a:lnTo>
                  <a:pt x="233733" y="441175"/>
                </a:lnTo>
                <a:cubicBezTo>
                  <a:pt x="226881" y="441175"/>
                  <a:pt x="221364" y="435667"/>
                  <a:pt x="221364" y="428826"/>
                </a:cubicBezTo>
                <a:cubicBezTo>
                  <a:pt x="221364" y="421985"/>
                  <a:pt x="226881" y="416477"/>
                  <a:pt x="233733" y="416477"/>
                </a:cubicBezTo>
                <a:close/>
                <a:moveTo>
                  <a:pt x="73132" y="416477"/>
                </a:moveTo>
                <a:lnTo>
                  <a:pt x="193587" y="416477"/>
                </a:lnTo>
                <a:cubicBezTo>
                  <a:pt x="200442" y="416477"/>
                  <a:pt x="206051" y="421985"/>
                  <a:pt x="206051" y="428826"/>
                </a:cubicBezTo>
                <a:cubicBezTo>
                  <a:pt x="206051" y="435667"/>
                  <a:pt x="200442" y="441175"/>
                  <a:pt x="193587" y="441175"/>
                </a:cubicBezTo>
                <a:lnTo>
                  <a:pt x="73132" y="441175"/>
                </a:lnTo>
                <a:cubicBezTo>
                  <a:pt x="66277" y="441175"/>
                  <a:pt x="60757" y="435667"/>
                  <a:pt x="60757" y="428826"/>
                </a:cubicBezTo>
                <a:cubicBezTo>
                  <a:pt x="60757" y="421985"/>
                  <a:pt x="66277" y="416477"/>
                  <a:pt x="73132" y="416477"/>
                </a:cubicBezTo>
                <a:close/>
                <a:moveTo>
                  <a:pt x="414409" y="285986"/>
                </a:moveTo>
                <a:cubicBezTo>
                  <a:pt x="419126" y="296207"/>
                  <a:pt x="426424" y="310515"/>
                  <a:pt x="437194" y="326778"/>
                </a:cubicBezTo>
                <a:cubicBezTo>
                  <a:pt x="441199" y="332910"/>
                  <a:pt x="445917" y="339576"/>
                  <a:pt x="451257" y="346596"/>
                </a:cubicBezTo>
                <a:cubicBezTo>
                  <a:pt x="470037" y="322157"/>
                  <a:pt x="481697" y="300117"/>
                  <a:pt x="488194" y="285986"/>
                </a:cubicBezTo>
                <a:close/>
                <a:moveTo>
                  <a:pt x="377561" y="285986"/>
                </a:moveTo>
                <a:lnTo>
                  <a:pt x="411650" y="390143"/>
                </a:lnTo>
                <a:cubicBezTo>
                  <a:pt x="420283" y="382145"/>
                  <a:pt x="428116" y="374058"/>
                  <a:pt x="435147" y="366148"/>
                </a:cubicBezTo>
                <a:cubicBezTo>
                  <a:pt x="427582" y="356639"/>
                  <a:pt x="421173" y="347663"/>
                  <a:pt x="415922" y="339487"/>
                </a:cubicBezTo>
                <a:cubicBezTo>
                  <a:pt x="400524" y="316114"/>
                  <a:pt x="391623" y="296651"/>
                  <a:pt x="387351" y="285986"/>
                </a:cubicBezTo>
                <a:close/>
                <a:moveTo>
                  <a:pt x="174509" y="157008"/>
                </a:moveTo>
                <a:cubicBezTo>
                  <a:pt x="196224" y="157008"/>
                  <a:pt x="217228" y="164653"/>
                  <a:pt x="233692" y="178698"/>
                </a:cubicBezTo>
                <a:cubicBezTo>
                  <a:pt x="238943" y="183143"/>
                  <a:pt x="239566" y="190966"/>
                  <a:pt x="235116" y="196210"/>
                </a:cubicBezTo>
                <a:cubicBezTo>
                  <a:pt x="230666" y="201366"/>
                  <a:pt x="222834" y="201988"/>
                  <a:pt x="217673" y="197544"/>
                </a:cubicBezTo>
                <a:cubicBezTo>
                  <a:pt x="205658" y="187321"/>
                  <a:pt x="190350" y="181720"/>
                  <a:pt x="174509" y="181720"/>
                </a:cubicBezTo>
                <a:cubicBezTo>
                  <a:pt x="137842" y="181720"/>
                  <a:pt x="107939" y="211589"/>
                  <a:pt x="107939" y="248214"/>
                </a:cubicBezTo>
                <a:cubicBezTo>
                  <a:pt x="107939" y="284838"/>
                  <a:pt x="137842" y="314707"/>
                  <a:pt x="174509" y="314707"/>
                </a:cubicBezTo>
                <a:cubicBezTo>
                  <a:pt x="206993" y="314707"/>
                  <a:pt x="234048" y="291328"/>
                  <a:pt x="239922" y="260570"/>
                </a:cubicBezTo>
                <a:lnTo>
                  <a:pt x="183231" y="260570"/>
                </a:lnTo>
                <a:cubicBezTo>
                  <a:pt x="176378" y="260570"/>
                  <a:pt x="170771" y="255059"/>
                  <a:pt x="170771" y="248214"/>
                </a:cubicBezTo>
                <a:cubicBezTo>
                  <a:pt x="170771" y="241369"/>
                  <a:pt x="176378" y="235857"/>
                  <a:pt x="183231" y="235857"/>
                </a:cubicBezTo>
                <a:lnTo>
                  <a:pt x="253450" y="235857"/>
                </a:lnTo>
                <a:cubicBezTo>
                  <a:pt x="260302" y="235857"/>
                  <a:pt x="265820" y="241369"/>
                  <a:pt x="265820" y="248214"/>
                </a:cubicBezTo>
                <a:cubicBezTo>
                  <a:pt x="265820" y="298528"/>
                  <a:pt x="224881" y="339420"/>
                  <a:pt x="174509" y="339420"/>
                </a:cubicBezTo>
                <a:cubicBezTo>
                  <a:pt x="124136" y="339420"/>
                  <a:pt x="83197" y="298528"/>
                  <a:pt x="83197" y="248214"/>
                </a:cubicBezTo>
                <a:cubicBezTo>
                  <a:pt x="83197" y="197899"/>
                  <a:pt x="124136" y="157008"/>
                  <a:pt x="174509" y="157008"/>
                </a:cubicBezTo>
                <a:close/>
                <a:moveTo>
                  <a:pt x="328875" y="137661"/>
                </a:moveTo>
                <a:lnTo>
                  <a:pt x="369461" y="261280"/>
                </a:lnTo>
                <a:lnTo>
                  <a:pt x="438084" y="261280"/>
                </a:lnTo>
                <a:lnTo>
                  <a:pt x="438084" y="240218"/>
                </a:lnTo>
                <a:cubicBezTo>
                  <a:pt x="438084" y="233375"/>
                  <a:pt x="443692" y="227776"/>
                  <a:pt x="450545" y="227776"/>
                </a:cubicBezTo>
                <a:cubicBezTo>
                  <a:pt x="457398" y="227776"/>
                  <a:pt x="462917" y="233375"/>
                  <a:pt x="462917" y="240218"/>
                </a:cubicBezTo>
                <a:lnTo>
                  <a:pt x="462917" y="261280"/>
                </a:lnTo>
                <a:lnTo>
                  <a:pt x="551833" y="261280"/>
                </a:lnTo>
                <a:cubicBezTo>
                  <a:pt x="558686" y="261280"/>
                  <a:pt x="564205" y="266790"/>
                  <a:pt x="564205" y="273633"/>
                </a:cubicBezTo>
                <a:cubicBezTo>
                  <a:pt x="564205" y="280476"/>
                  <a:pt x="558686" y="285986"/>
                  <a:pt x="551833" y="285986"/>
                </a:cubicBezTo>
                <a:lnTo>
                  <a:pt x="515252" y="285986"/>
                </a:lnTo>
                <a:cubicBezTo>
                  <a:pt x="509377" y="300472"/>
                  <a:pt x="495048" y="331400"/>
                  <a:pt x="467545" y="366148"/>
                </a:cubicBezTo>
                <a:cubicBezTo>
                  <a:pt x="487215" y="388277"/>
                  <a:pt x="513294" y="412006"/>
                  <a:pt x="547116" y="432713"/>
                </a:cubicBezTo>
                <a:cubicBezTo>
                  <a:pt x="552990" y="436268"/>
                  <a:pt x="554770" y="443911"/>
                  <a:pt x="551210" y="449687"/>
                </a:cubicBezTo>
                <a:cubicBezTo>
                  <a:pt x="548896" y="453509"/>
                  <a:pt x="544801" y="455642"/>
                  <a:pt x="540618" y="455642"/>
                </a:cubicBezTo>
                <a:cubicBezTo>
                  <a:pt x="538393" y="455642"/>
                  <a:pt x="536168" y="455020"/>
                  <a:pt x="534210" y="453775"/>
                </a:cubicBezTo>
                <a:cubicBezTo>
                  <a:pt x="499409" y="432535"/>
                  <a:pt x="472173" y="408184"/>
                  <a:pt x="451346" y="385255"/>
                </a:cubicBezTo>
                <a:cubicBezTo>
                  <a:pt x="442089" y="395387"/>
                  <a:pt x="431765" y="405696"/>
                  <a:pt x="420105" y="415827"/>
                </a:cubicBezTo>
                <a:lnTo>
                  <a:pt x="440131" y="476793"/>
                </a:lnTo>
                <a:cubicBezTo>
                  <a:pt x="440665" y="478215"/>
                  <a:pt x="441021" y="479815"/>
                  <a:pt x="441021" y="481414"/>
                </a:cubicBezTo>
                <a:cubicBezTo>
                  <a:pt x="441021" y="484614"/>
                  <a:pt x="439775" y="487546"/>
                  <a:pt x="437817" y="489679"/>
                </a:cubicBezTo>
                <a:lnTo>
                  <a:pt x="359582" y="581927"/>
                </a:lnTo>
                <a:lnTo>
                  <a:pt x="549341" y="581927"/>
                </a:lnTo>
                <a:cubicBezTo>
                  <a:pt x="567765" y="581927"/>
                  <a:pt x="582807" y="566908"/>
                  <a:pt x="582807" y="548423"/>
                </a:cubicBezTo>
                <a:lnTo>
                  <a:pt x="582807" y="171076"/>
                </a:lnTo>
                <a:cubicBezTo>
                  <a:pt x="582807" y="152591"/>
                  <a:pt x="567765" y="137661"/>
                  <a:pt x="549252" y="137661"/>
                </a:cubicBezTo>
                <a:close/>
                <a:moveTo>
                  <a:pt x="58298" y="24795"/>
                </a:moveTo>
                <a:cubicBezTo>
                  <a:pt x="39874" y="24795"/>
                  <a:pt x="24832" y="39814"/>
                  <a:pt x="24832" y="58210"/>
                </a:cubicBezTo>
                <a:lnTo>
                  <a:pt x="24832" y="435646"/>
                </a:lnTo>
                <a:cubicBezTo>
                  <a:pt x="24832" y="454042"/>
                  <a:pt x="39874" y="469061"/>
                  <a:pt x="58298" y="469061"/>
                </a:cubicBezTo>
                <a:lnTo>
                  <a:pt x="411472" y="469061"/>
                </a:lnTo>
                <a:lnTo>
                  <a:pt x="265770" y="24795"/>
                </a:lnTo>
                <a:close/>
                <a:moveTo>
                  <a:pt x="58298" y="0"/>
                </a:moveTo>
                <a:lnTo>
                  <a:pt x="274760" y="0"/>
                </a:lnTo>
                <a:cubicBezTo>
                  <a:pt x="280100" y="0"/>
                  <a:pt x="284906" y="3466"/>
                  <a:pt x="286508" y="8531"/>
                </a:cubicBezTo>
                <a:lnTo>
                  <a:pt x="320775" y="112866"/>
                </a:lnTo>
                <a:lnTo>
                  <a:pt x="549341" y="112866"/>
                </a:lnTo>
                <a:cubicBezTo>
                  <a:pt x="581472" y="112866"/>
                  <a:pt x="607639" y="138994"/>
                  <a:pt x="607639" y="171076"/>
                </a:cubicBezTo>
                <a:lnTo>
                  <a:pt x="607639" y="548423"/>
                </a:lnTo>
                <a:cubicBezTo>
                  <a:pt x="607639" y="580594"/>
                  <a:pt x="581472" y="606722"/>
                  <a:pt x="549252" y="606722"/>
                </a:cubicBezTo>
                <a:lnTo>
                  <a:pt x="332880" y="606722"/>
                </a:lnTo>
                <a:cubicBezTo>
                  <a:pt x="327540" y="606722"/>
                  <a:pt x="322733" y="603256"/>
                  <a:pt x="321131" y="598191"/>
                </a:cubicBezTo>
                <a:lnTo>
                  <a:pt x="286330" y="493856"/>
                </a:lnTo>
                <a:lnTo>
                  <a:pt x="58298" y="493856"/>
                </a:lnTo>
                <a:cubicBezTo>
                  <a:pt x="26167" y="493856"/>
                  <a:pt x="0" y="467728"/>
                  <a:pt x="0" y="435646"/>
                </a:cubicBezTo>
                <a:lnTo>
                  <a:pt x="0" y="58210"/>
                </a:lnTo>
                <a:cubicBezTo>
                  <a:pt x="0" y="26128"/>
                  <a:pt x="26167" y="0"/>
                  <a:pt x="58298"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5" name="Freeform 29">
            <a:extLst>
              <a:ext uri="{FF2B5EF4-FFF2-40B4-BE49-F238E27FC236}">
                <a16:creationId xmlns:a16="http://schemas.microsoft.com/office/drawing/2014/main" id="{48BF035A-7085-4856-98B0-36481F198E8E}"/>
              </a:ext>
            </a:extLst>
          </p:cNvPr>
          <p:cNvSpPr>
            <a:spLocks noEditPoints="1"/>
          </p:cNvSpPr>
          <p:nvPr/>
        </p:nvSpPr>
        <p:spPr bwMode="auto">
          <a:xfrm>
            <a:off x="6762692" y="2144525"/>
            <a:ext cx="769510" cy="541424"/>
          </a:xfrm>
          <a:custGeom>
            <a:avLst/>
            <a:gdLst>
              <a:gd name="T0" fmla="*/ 3663 w 12806"/>
              <a:gd name="T1" fmla="*/ 7570 h 9010"/>
              <a:gd name="T2" fmla="*/ 3238 w 12806"/>
              <a:gd name="T3" fmla="*/ 7409 h 9010"/>
              <a:gd name="T4" fmla="*/ 0 w 12806"/>
              <a:gd name="T5" fmla="*/ 4530 h 9010"/>
              <a:gd name="T6" fmla="*/ 3418 w 12806"/>
              <a:gd name="T7" fmla="*/ 1491 h 9010"/>
              <a:gd name="T8" fmla="*/ 4321 w 12806"/>
              <a:gd name="T9" fmla="*/ 1544 h 9010"/>
              <a:gd name="T10" fmla="*/ 4268 w 12806"/>
              <a:gd name="T11" fmla="*/ 2448 h 9010"/>
              <a:gd name="T12" fmla="*/ 1926 w 12806"/>
              <a:gd name="T13" fmla="*/ 4530 h 9010"/>
              <a:gd name="T14" fmla="*/ 4088 w 12806"/>
              <a:gd name="T15" fmla="*/ 6451 h 9010"/>
              <a:gd name="T16" fmla="*/ 4141 w 12806"/>
              <a:gd name="T17" fmla="*/ 7355 h 9010"/>
              <a:gd name="T18" fmla="*/ 3663 w 12806"/>
              <a:gd name="T19" fmla="*/ 7570 h 9010"/>
              <a:gd name="T20" fmla="*/ 9388 w 12806"/>
              <a:gd name="T21" fmla="*/ 7569 h 9010"/>
              <a:gd name="T22" fmla="*/ 12806 w 12806"/>
              <a:gd name="T23" fmla="*/ 4530 h 9010"/>
              <a:gd name="T24" fmla="*/ 9568 w 12806"/>
              <a:gd name="T25" fmla="*/ 1651 h 9010"/>
              <a:gd name="T26" fmla="*/ 8665 w 12806"/>
              <a:gd name="T27" fmla="*/ 1704 h 9010"/>
              <a:gd name="T28" fmla="*/ 8718 w 12806"/>
              <a:gd name="T29" fmla="*/ 2608 h 9010"/>
              <a:gd name="T30" fmla="*/ 10880 w 12806"/>
              <a:gd name="T31" fmla="*/ 4530 h 9010"/>
              <a:gd name="T32" fmla="*/ 8538 w 12806"/>
              <a:gd name="T33" fmla="*/ 6611 h 9010"/>
              <a:gd name="T34" fmla="*/ 8485 w 12806"/>
              <a:gd name="T35" fmla="*/ 7515 h 9010"/>
              <a:gd name="T36" fmla="*/ 8963 w 12806"/>
              <a:gd name="T37" fmla="*/ 7730 h 9010"/>
              <a:gd name="T38" fmla="*/ 9388 w 12806"/>
              <a:gd name="T39" fmla="*/ 7569 h 9010"/>
              <a:gd name="T40" fmla="*/ 6394 w 12806"/>
              <a:gd name="T41" fmla="*/ 8476 h 9010"/>
              <a:gd name="T42" fmla="*/ 7674 w 12806"/>
              <a:gd name="T43" fmla="*/ 796 h 9010"/>
              <a:gd name="T44" fmla="*/ 7148 w 12806"/>
              <a:gd name="T45" fmla="*/ 59 h 9010"/>
              <a:gd name="T46" fmla="*/ 6412 w 12806"/>
              <a:gd name="T47" fmla="*/ 585 h 9010"/>
              <a:gd name="T48" fmla="*/ 5132 w 12806"/>
              <a:gd name="T49" fmla="*/ 8265 h 9010"/>
              <a:gd name="T50" fmla="*/ 5658 w 12806"/>
              <a:gd name="T51" fmla="*/ 9002 h 9010"/>
              <a:gd name="T52" fmla="*/ 5764 w 12806"/>
              <a:gd name="T53" fmla="*/ 9010 h 9010"/>
              <a:gd name="T54" fmla="*/ 6394 w 12806"/>
              <a:gd name="T55" fmla="*/ 8476 h 9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06" h="9010">
                <a:moveTo>
                  <a:pt x="3663" y="7570"/>
                </a:moveTo>
                <a:cubicBezTo>
                  <a:pt x="3512" y="7570"/>
                  <a:pt x="3360" y="7517"/>
                  <a:pt x="3238" y="7409"/>
                </a:cubicBezTo>
                <a:lnTo>
                  <a:pt x="0" y="4530"/>
                </a:lnTo>
                <a:lnTo>
                  <a:pt x="3418" y="1491"/>
                </a:lnTo>
                <a:cubicBezTo>
                  <a:pt x="3682" y="1258"/>
                  <a:pt x="4086" y="1280"/>
                  <a:pt x="4321" y="1544"/>
                </a:cubicBezTo>
                <a:cubicBezTo>
                  <a:pt x="4556" y="1809"/>
                  <a:pt x="4532" y="2213"/>
                  <a:pt x="4268" y="2448"/>
                </a:cubicBezTo>
                <a:lnTo>
                  <a:pt x="1926" y="4530"/>
                </a:lnTo>
                <a:lnTo>
                  <a:pt x="4088" y="6451"/>
                </a:lnTo>
                <a:cubicBezTo>
                  <a:pt x="4353" y="6686"/>
                  <a:pt x="4376" y="7091"/>
                  <a:pt x="4141" y="7355"/>
                </a:cubicBezTo>
                <a:cubicBezTo>
                  <a:pt x="4015" y="7498"/>
                  <a:pt x="3839" y="7570"/>
                  <a:pt x="3663" y="7570"/>
                </a:cubicBezTo>
                <a:close/>
                <a:moveTo>
                  <a:pt x="9388" y="7569"/>
                </a:moveTo>
                <a:lnTo>
                  <a:pt x="12806" y="4530"/>
                </a:lnTo>
                <a:lnTo>
                  <a:pt x="9568" y="1651"/>
                </a:lnTo>
                <a:cubicBezTo>
                  <a:pt x="9304" y="1416"/>
                  <a:pt x="8899" y="1440"/>
                  <a:pt x="8665" y="1704"/>
                </a:cubicBezTo>
                <a:cubicBezTo>
                  <a:pt x="8430" y="1969"/>
                  <a:pt x="8454" y="2373"/>
                  <a:pt x="8718" y="2608"/>
                </a:cubicBezTo>
                <a:lnTo>
                  <a:pt x="10880" y="4530"/>
                </a:lnTo>
                <a:lnTo>
                  <a:pt x="8538" y="6611"/>
                </a:lnTo>
                <a:cubicBezTo>
                  <a:pt x="8274" y="6846"/>
                  <a:pt x="8250" y="7251"/>
                  <a:pt x="8485" y="7515"/>
                </a:cubicBezTo>
                <a:cubicBezTo>
                  <a:pt x="8611" y="7658"/>
                  <a:pt x="8787" y="7730"/>
                  <a:pt x="8963" y="7730"/>
                </a:cubicBezTo>
                <a:cubicBezTo>
                  <a:pt x="9114" y="7730"/>
                  <a:pt x="9267" y="7677"/>
                  <a:pt x="9388" y="7569"/>
                </a:cubicBezTo>
                <a:close/>
                <a:moveTo>
                  <a:pt x="6394" y="8476"/>
                </a:moveTo>
                <a:lnTo>
                  <a:pt x="7674" y="796"/>
                </a:lnTo>
                <a:cubicBezTo>
                  <a:pt x="7732" y="447"/>
                  <a:pt x="7497" y="117"/>
                  <a:pt x="7148" y="59"/>
                </a:cubicBezTo>
                <a:cubicBezTo>
                  <a:pt x="6798" y="0"/>
                  <a:pt x="6469" y="236"/>
                  <a:pt x="6412" y="585"/>
                </a:cubicBezTo>
                <a:lnTo>
                  <a:pt x="5132" y="8265"/>
                </a:lnTo>
                <a:cubicBezTo>
                  <a:pt x="5074" y="8614"/>
                  <a:pt x="5309" y="8943"/>
                  <a:pt x="5658" y="9002"/>
                </a:cubicBezTo>
                <a:cubicBezTo>
                  <a:pt x="5694" y="9007"/>
                  <a:pt x="5729" y="9010"/>
                  <a:pt x="5764" y="9010"/>
                </a:cubicBezTo>
                <a:cubicBezTo>
                  <a:pt x="6071" y="9010"/>
                  <a:pt x="6342" y="8788"/>
                  <a:pt x="6394" y="8476"/>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8" name="Freeform 212">
            <a:extLst>
              <a:ext uri="{FF2B5EF4-FFF2-40B4-BE49-F238E27FC236}">
                <a16:creationId xmlns:a16="http://schemas.microsoft.com/office/drawing/2014/main" id="{A3BBD3F1-EB85-46E2-875C-AA7B7C1AB09E}"/>
              </a:ext>
            </a:extLst>
          </p:cNvPr>
          <p:cNvSpPr>
            <a:spLocks/>
          </p:cNvSpPr>
          <p:nvPr/>
        </p:nvSpPr>
        <p:spPr bwMode="auto">
          <a:xfrm>
            <a:off x="4708675" y="4267200"/>
            <a:ext cx="728564" cy="540537"/>
          </a:xfrm>
          <a:custGeom>
            <a:avLst/>
            <a:gdLst>
              <a:gd name="T0" fmla="*/ 3663 w 12806"/>
              <a:gd name="T1" fmla="*/ 7570 h 9010"/>
              <a:gd name="T2" fmla="*/ 3238 w 12806"/>
              <a:gd name="T3" fmla="*/ 7409 h 9010"/>
              <a:gd name="T4" fmla="*/ 0 w 12806"/>
              <a:gd name="T5" fmla="*/ 4530 h 9010"/>
              <a:gd name="T6" fmla="*/ 3418 w 12806"/>
              <a:gd name="T7" fmla="*/ 1491 h 9010"/>
              <a:gd name="T8" fmla="*/ 4321 w 12806"/>
              <a:gd name="T9" fmla="*/ 1544 h 9010"/>
              <a:gd name="T10" fmla="*/ 4268 w 12806"/>
              <a:gd name="T11" fmla="*/ 2448 h 9010"/>
              <a:gd name="T12" fmla="*/ 1926 w 12806"/>
              <a:gd name="T13" fmla="*/ 4530 h 9010"/>
              <a:gd name="T14" fmla="*/ 4088 w 12806"/>
              <a:gd name="T15" fmla="*/ 6451 h 9010"/>
              <a:gd name="T16" fmla="*/ 4141 w 12806"/>
              <a:gd name="T17" fmla="*/ 7355 h 9010"/>
              <a:gd name="T18" fmla="*/ 3663 w 12806"/>
              <a:gd name="T19" fmla="*/ 7570 h 9010"/>
              <a:gd name="T20" fmla="*/ 9388 w 12806"/>
              <a:gd name="T21" fmla="*/ 7569 h 9010"/>
              <a:gd name="T22" fmla="*/ 12806 w 12806"/>
              <a:gd name="T23" fmla="*/ 4530 h 9010"/>
              <a:gd name="T24" fmla="*/ 9568 w 12806"/>
              <a:gd name="T25" fmla="*/ 1651 h 9010"/>
              <a:gd name="T26" fmla="*/ 8665 w 12806"/>
              <a:gd name="T27" fmla="*/ 1704 h 9010"/>
              <a:gd name="T28" fmla="*/ 8718 w 12806"/>
              <a:gd name="T29" fmla="*/ 2608 h 9010"/>
              <a:gd name="T30" fmla="*/ 10880 w 12806"/>
              <a:gd name="T31" fmla="*/ 4530 h 9010"/>
              <a:gd name="T32" fmla="*/ 8538 w 12806"/>
              <a:gd name="T33" fmla="*/ 6611 h 9010"/>
              <a:gd name="T34" fmla="*/ 8485 w 12806"/>
              <a:gd name="T35" fmla="*/ 7515 h 9010"/>
              <a:gd name="T36" fmla="*/ 8963 w 12806"/>
              <a:gd name="T37" fmla="*/ 7730 h 9010"/>
              <a:gd name="T38" fmla="*/ 9388 w 12806"/>
              <a:gd name="T39" fmla="*/ 7569 h 9010"/>
              <a:gd name="T40" fmla="*/ 6394 w 12806"/>
              <a:gd name="T41" fmla="*/ 8476 h 9010"/>
              <a:gd name="T42" fmla="*/ 7674 w 12806"/>
              <a:gd name="T43" fmla="*/ 796 h 9010"/>
              <a:gd name="T44" fmla="*/ 7148 w 12806"/>
              <a:gd name="T45" fmla="*/ 59 h 9010"/>
              <a:gd name="T46" fmla="*/ 6412 w 12806"/>
              <a:gd name="T47" fmla="*/ 585 h 9010"/>
              <a:gd name="T48" fmla="*/ 5132 w 12806"/>
              <a:gd name="T49" fmla="*/ 8265 h 9010"/>
              <a:gd name="T50" fmla="*/ 5658 w 12806"/>
              <a:gd name="T51" fmla="*/ 9002 h 9010"/>
              <a:gd name="T52" fmla="*/ 5764 w 12806"/>
              <a:gd name="T53" fmla="*/ 9010 h 9010"/>
              <a:gd name="T54" fmla="*/ 6394 w 12806"/>
              <a:gd name="T55" fmla="*/ 8476 h 9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06" h="9010">
                <a:moveTo>
                  <a:pt x="3663" y="7570"/>
                </a:moveTo>
                <a:cubicBezTo>
                  <a:pt x="3512" y="7570"/>
                  <a:pt x="3360" y="7517"/>
                  <a:pt x="3238" y="7409"/>
                </a:cubicBezTo>
                <a:lnTo>
                  <a:pt x="0" y="4530"/>
                </a:lnTo>
                <a:lnTo>
                  <a:pt x="3418" y="1491"/>
                </a:lnTo>
                <a:cubicBezTo>
                  <a:pt x="3682" y="1258"/>
                  <a:pt x="4086" y="1280"/>
                  <a:pt x="4321" y="1544"/>
                </a:cubicBezTo>
                <a:cubicBezTo>
                  <a:pt x="4556" y="1809"/>
                  <a:pt x="4532" y="2213"/>
                  <a:pt x="4268" y="2448"/>
                </a:cubicBezTo>
                <a:lnTo>
                  <a:pt x="1926" y="4530"/>
                </a:lnTo>
                <a:lnTo>
                  <a:pt x="4088" y="6451"/>
                </a:lnTo>
                <a:cubicBezTo>
                  <a:pt x="4353" y="6686"/>
                  <a:pt x="4376" y="7091"/>
                  <a:pt x="4141" y="7355"/>
                </a:cubicBezTo>
                <a:cubicBezTo>
                  <a:pt x="4015" y="7498"/>
                  <a:pt x="3839" y="7570"/>
                  <a:pt x="3663" y="7570"/>
                </a:cubicBezTo>
                <a:close/>
                <a:moveTo>
                  <a:pt x="9388" y="7569"/>
                </a:moveTo>
                <a:lnTo>
                  <a:pt x="12806" y="4530"/>
                </a:lnTo>
                <a:lnTo>
                  <a:pt x="9568" y="1651"/>
                </a:lnTo>
                <a:cubicBezTo>
                  <a:pt x="9304" y="1416"/>
                  <a:pt x="8899" y="1440"/>
                  <a:pt x="8665" y="1704"/>
                </a:cubicBezTo>
                <a:cubicBezTo>
                  <a:pt x="8430" y="1969"/>
                  <a:pt x="8454" y="2373"/>
                  <a:pt x="8718" y="2608"/>
                </a:cubicBezTo>
                <a:lnTo>
                  <a:pt x="10880" y="4530"/>
                </a:lnTo>
                <a:lnTo>
                  <a:pt x="8538" y="6611"/>
                </a:lnTo>
                <a:cubicBezTo>
                  <a:pt x="8274" y="6846"/>
                  <a:pt x="8250" y="7251"/>
                  <a:pt x="8485" y="7515"/>
                </a:cubicBezTo>
                <a:cubicBezTo>
                  <a:pt x="8611" y="7658"/>
                  <a:pt x="8787" y="7730"/>
                  <a:pt x="8963" y="7730"/>
                </a:cubicBezTo>
                <a:cubicBezTo>
                  <a:pt x="9114" y="7730"/>
                  <a:pt x="9267" y="7677"/>
                  <a:pt x="9388" y="7569"/>
                </a:cubicBezTo>
                <a:close/>
                <a:moveTo>
                  <a:pt x="6394" y="8476"/>
                </a:moveTo>
                <a:lnTo>
                  <a:pt x="7674" y="796"/>
                </a:lnTo>
                <a:cubicBezTo>
                  <a:pt x="7732" y="447"/>
                  <a:pt x="7497" y="117"/>
                  <a:pt x="7148" y="59"/>
                </a:cubicBezTo>
                <a:cubicBezTo>
                  <a:pt x="6798" y="0"/>
                  <a:pt x="6469" y="236"/>
                  <a:pt x="6412" y="585"/>
                </a:cubicBezTo>
                <a:lnTo>
                  <a:pt x="5132" y="8265"/>
                </a:lnTo>
                <a:cubicBezTo>
                  <a:pt x="5074" y="8614"/>
                  <a:pt x="5309" y="8943"/>
                  <a:pt x="5658" y="9002"/>
                </a:cubicBezTo>
                <a:cubicBezTo>
                  <a:pt x="5694" y="9007"/>
                  <a:pt x="5729" y="9010"/>
                  <a:pt x="5764" y="9010"/>
                </a:cubicBezTo>
                <a:cubicBezTo>
                  <a:pt x="6071" y="9010"/>
                  <a:pt x="6342" y="8788"/>
                  <a:pt x="6394" y="847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1" name="Inhaltsplatzhalter 4">
            <a:extLst>
              <a:ext uri="{FF2B5EF4-FFF2-40B4-BE49-F238E27FC236}">
                <a16:creationId xmlns:a16="http://schemas.microsoft.com/office/drawing/2014/main" id="{AC5008F6-3D57-4C2D-B137-475061628A1C}"/>
              </a:ext>
            </a:extLst>
          </p:cNvPr>
          <p:cNvSpPr txBox="1">
            <a:spLocks/>
          </p:cNvSpPr>
          <p:nvPr/>
        </p:nvSpPr>
        <p:spPr>
          <a:xfrm>
            <a:off x="1369325" y="853455"/>
            <a:ext cx="5562417"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1200"/>
              </a:spcAft>
              <a:buNone/>
            </a:pPr>
            <a:r>
              <a:rPr lang="en-US" altLang="zh-CN" sz="2400" b="1" dirty="0" smtClean="0">
                <a:solidFill>
                  <a:schemeClr val="bg2">
                    <a:lumMod val="50000"/>
                  </a:schemeClr>
                </a:solidFill>
                <a:latin typeface="+mn-lt"/>
                <a:cs typeface="+mn-ea"/>
                <a:sym typeface="+mn-lt"/>
              </a:rPr>
              <a:t>Division of labor  </a:t>
            </a:r>
            <a:r>
              <a:rPr lang="en-US" altLang="zh-CN" sz="1400" b="1" dirty="0">
                <a:solidFill>
                  <a:srgbClr val="FFFFFF">
                    <a:lumMod val="50000"/>
                  </a:srgbClr>
                </a:solidFill>
                <a:latin typeface="Arial"/>
                <a:cs typeface="+mn-ea"/>
                <a:sym typeface="+mn-lt"/>
              </a:rPr>
              <a:t>Please see Annex </a:t>
            </a:r>
            <a:r>
              <a:rPr lang="en-US" altLang="zh-CN" sz="1400" b="1" dirty="0" smtClean="0">
                <a:solidFill>
                  <a:srgbClr val="FFFFFF">
                    <a:lumMod val="50000"/>
                  </a:srgbClr>
                </a:solidFill>
                <a:latin typeface="Arial"/>
                <a:cs typeface="+mn-ea"/>
                <a:sym typeface="+mn-lt"/>
              </a:rPr>
              <a:t>2 </a:t>
            </a:r>
            <a:r>
              <a:rPr lang="en-US" altLang="zh-CN" sz="1400" b="1" dirty="0">
                <a:solidFill>
                  <a:srgbClr val="FFFFFF">
                    <a:lumMod val="50000"/>
                  </a:srgbClr>
                </a:solidFill>
                <a:latin typeface="Arial"/>
                <a:cs typeface="+mn-ea"/>
                <a:sym typeface="+mn-lt"/>
              </a:rPr>
              <a:t>for </a:t>
            </a:r>
            <a:r>
              <a:rPr lang="en-US" altLang="zh-CN" sz="1400" b="1" dirty="0" smtClean="0">
                <a:solidFill>
                  <a:srgbClr val="FFFFFF">
                    <a:lumMod val="50000"/>
                  </a:srgbClr>
                </a:solidFill>
                <a:latin typeface="Arial"/>
                <a:cs typeface="+mn-ea"/>
                <a:sym typeface="+mn-lt"/>
              </a:rPr>
              <a:t>details</a:t>
            </a:r>
            <a:endParaRPr lang="en-US" altLang="zh-CN" sz="1400" b="1" dirty="0">
              <a:solidFill>
                <a:srgbClr val="FFFFFF">
                  <a:lumMod val="50000"/>
                </a:srgbClr>
              </a:solidFill>
              <a:latin typeface="Arial"/>
              <a:cs typeface="+mn-ea"/>
              <a:sym typeface="+mn-lt"/>
            </a:endParaRPr>
          </a:p>
        </p:txBody>
      </p:sp>
    </p:spTree>
    <p:custDataLst>
      <p:tags r:id="rId1"/>
    </p:custDataLst>
    <p:extLst>
      <p:ext uri="{BB962C8B-B14F-4D97-AF65-F5344CB8AC3E}">
        <p14:creationId xmlns:p14="http://schemas.microsoft.com/office/powerpoint/2010/main" val="461029082"/>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2"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AD1879-9ABD-4EA0-8B22-5EAA9F7F097D}"/>
              </a:ext>
            </a:extLst>
          </p:cNvPr>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a:extLst>
              <a:ext uri="{FF2B5EF4-FFF2-40B4-BE49-F238E27FC236}">
                <a16:creationId xmlns:a16="http://schemas.microsoft.com/office/drawing/2014/main" id="{7D69FED7-5C72-456E-8AF0-A5DC05569A65}"/>
              </a:ext>
            </a:extLst>
          </p:cNvPr>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a:extLst>
              <a:ext uri="{FF2B5EF4-FFF2-40B4-BE49-F238E27FC236}">
                <a16:creationId xmlns:a16="http://schemas.microsoft.com/office/drawing/2014/main" id="{F03F8544-5F24-4583-8FE1-118A5D4F41F7}"/>
              </a:ext>
            </a:extLst>
          </p:cNvPr>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a:extLst>
              <a:ext uri="{FF2B5EF4-FFF2-40B4-BE49-F238E27FC236}">
                <a16:creationId xmlns:a16="http://schemas.microsoft.com/office/drawing/2014/main" id="{5F3D77E4-5F30-4785-AC7E-35C3E6642E45}"/>
              </a:ext>
            </a:extLst>
          </p:cNvPr>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a:extLst>
              <a:ext uri="{FF2B5EF4-FFF2-40B4-BE49-F238E27FC236}">
                <a16:creationId xmlns:a16="http://schemas.microsoft.com/office/drawing/2014/main" id="{49C9AE77-0E03-4130-B9CF-62D9B5310036}"/>
              </a:ext>
            </a:extLst>
          </p:cNvPr>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5">
            <a:extLst>
              <a:ext uri="{FF2B5EF4-FFF2-40B4-BE49-F238E27FC236}">
                <a16:creationId xmlns:a16="http://schemas.microsoft.com/office/drawing/2014/main" id="{417B4583-0804-45B8-9639-CDD8D030E142}"/>
              </a:ext>
            </a:extLst>
          </p:cNvPr>
          <p:cNvSpPr>
            <a:spLocks/>
          </p:cNvSpPr>
          <p:nvPr/>
        </p:nvSpPr>
        <p:spPr bwMode="auto">
          <a:xfrm>
            <a:off x="4918207" y="1421428"/>
            <a:ext cx="2011487" cy="384673"/>
          </a:xfrm>
          <a:custGeom>
            <a:avLst/>
            <a:gdLst>
              <a:gd name="T0" fmla="*/ 58 w 608"/>
              <a:gd name="T1" fmla="*/ 116 h 116"/>
              <a:gd name="T2" fmla="*/ 550 w 608"/>
              <a:gd name="T3" fmla="*/ 116 h 116"/>
              <a:gd name="T4" fmla="*/ 608 w 608"/>
              <a:gd name="T5" fmla="*/ 58 h 116"/>
              <a:gd name="T6" fmla="*/ 550 w 608"/>
              <a:gd name="T7" fmla="*/ 0 h 116"/>
              <a:gd name="T8" fmla="*/ 58 w 608"/>
              <a:gd name="T9" fmla="*/ 0 h 116"/>
              <a:gd name="T10" fmla="*/ 0 w 608"/>
              <a:gd name="T11" fmla="*/ 58 h 116"/>
              <a:gd name="T12" fmla="*/ 58 w 608"/>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608" h="116">
                <a:moveTo>
                  <a:pt x="58" y="116"/>
                </a:moveTo>
                <a:cubicBezTo>
                  <a:pt x="550" y="116"/>
                  <a:pt x="550" y="116"/>
                  <a:pt x="550" y="116"/>
                </a:cubicBezTo>
                <a:cubicBezTo>
                  <a:pt x="582" y="116"/>
                  <a:pt x="608" y="90"/>
                  <a:pt x="608" y="58"/>
                </a:cubicBezTo>
                <a:cubicBezTo>
                  <a:pt x="608" y="26"/>
                  <a:pt x="582" y="0"/>
                  <a:pt x="550" y="0"/>
                </a:cubicBezTo>
                <a:cubicBezTo>
                  <a:pt x="58" y="0"/>
                  <a:pt x="58" y="0"/>
                  <a:pt x="58" y="0"/>
                </a:cubicBezTo>
                <a:cubicBezTo>
                  <a:pt x="26" y="0"/>
                  <a:pt x="0" y="26"/>
                  <a:pt x="0" y="58"/>
                </a:cubicBezTo>
                <a:cubicBezTo>
                  <a:pt x="0" y="90"/>
                  <a:pt x="26" y="116"/>
                  <a:pt x="58" y="116"/>
                </a:cubicBezTo>
                <a:close/>
              </a:path>
            </a:pathLst>
          </a:cu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zh-CN" b="1" dirty="0" smtClean="0">
                <a:solidFill>
                  <a:schemeClr val="bg1"/>
                </a:solidFill>
                <a:cs typeface="+mn-ea"/>
                <a:sym typeface="+mn-lt"/>
              </a:rPr>
              <a:t>STICAT</a:t>
            </a:r>
            <a:endParaRPr lang="en-US" b="1" dirty="0">
              <a:solidFill>
                <a:schemeClr val="bg1"/>
              </a:solidFill>
              <a:cs typeface="+mn-ea"/>
              <a:sym typeface="+mn-lt"/>
            </a:endParaRPr>
          </a:p>
        </p:txBody>
      </p:sp>
      <p:sp>
        <p:nvSpPr>
          <p:cNvPr id="9" name="Freeform 7">
            <a:extLst>
              <a:ext uri="{FF2B5EF4-FFF2-40B4-BE49-F238E27FC236}">
                <a16:creationId xmlns:a16="http://schemas.microsoft.com/office/drawing/2014/main" id="{4FB1DBA9-4259-47B4-B114-BC854E3EB1D1}"/>
              </a:ext>
            </a:extLst>
          </p:cNvPr>
          <p:cNvSpPr>
            <a:spLocks/>
          </p:cNvSpPr>
          <p:nvPr/>
        </p:nvSpPr>
        <p:spPr bwMode="auto">
          <a:xfrm>
            <a:off x="2526243" y="3832974"/>
            <a:ext cx="2133183" cy="937201"/>
          </a:xfrm>
          <a:custGeom>
            <a:avLst/>
            <a:gdLst>
              <a:gd name="T0" fmla="*/ 0 w 1525"/>
              <a:gd name="T1" fmla="*/ 670 h 670"/>
              <a:gd name="T2" fmla="*/ 1190 w 1525"/>
              <a:gd name="T3" fmla="*/ 670 h 670"/>
              <a:gd name="T4" fmla="*/ 1525 w 1525"/>
              <a:gd name="T5" fmla="*/ 336 h 670"/>
              <a:gd name="T6" fmla="*/ 1190 w 1525"/>
              <a:gd name="T7" fmla="*/ 0 h 670"/>
              <a:gd name="T8" fmla="*/ 0 w 1525"/>
              <a:gd name="T9" fmla="*/ 0 h 670"/>
              <a:gd name="T10" fmla="*/ 0 w 1525"/>
              <a:gd name="T11" fmla="*/ 670 h 670"/>
              <a:gd name="T12" fmla="*/ 0 w 1525"/>
              <a:gd name="T13" fmla="*/ 670 h 670"/>
            </a:gdLst>
            <a:ahLst/>
            <a:cxnLst>
              <a:cxn ang="0">
                <a:pos x="T0" y="T1"/>
              </a:cxn>
              <a:cxn ang="0">
                <a:pos x="T2" y="T3"/>
              </a:cxn>
              <a:cxn ang="0">
                <a:pos x="T4" y="T5"/>
              </a:cxn>
              <a:cxn ang="0">
                <a:pos x="T6" y="T7"/>
              </a:cxn>
              <a:cxn ang="0">
                <a:pos x="T8" y="T9"/>
              </a:cxn>
              <a:cxn ang="0">
                <a:pos x="T10" y="T11"/>
              </a:cxn>
              <a:cxn ang="0">
                <a:pos x="T12" y="T13"/>
              </a:cxn>
            </a:cxnLst>
            <a:rect l="0" t="0" r="r" b="b"/>
            <a:pathLst>
              <a:path w="1525" h="670">
                <a:moveTo>
                  <a:pt x="0" y="670"/>
                </a:moveTo>
                <a:lnTo>
                  <a:pt x="1190" y="670"/>
                </a:lnTo>
                <a:lnTo>
                  <a:pt x="1525" y="336"/>
                </a:lnTo>
                <a:lnTo>
                  <a:pt x="1190" y="0"/>
                </a:lnTo>
                <a:lnTo>
                  <a:pt x="0" y="0"/>
                </a:lnTo>
                <a:lnTo>
                  <a:pt x="0" y="670"/>
                </a:lnTo>
                <a:lnTo>
                  <a:pt x="0" y="67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0" name="Freeform 8">
            <a:extLst>
              <a:ext uri="{FF2B5EF4-FFF2-40B4-BE49-F238E27FC236}">
                <a16:creationId xmlns:a16="http://schemas.microsoft.com/office/drawing/2014/main" id="{592514BD-8D24-4491-AF3E-B53CFC347C4A}"/>
              </a:ext>
            </a:extLst>
          </p:cNvPr>
          <p:cNvSpPr>
            <a:spLocks/>
          </p:cNvSpPr>
          <p:nvPr/>
        </p:nvSpPr>
        <p:spPr bwMode="auto">
          <a:xfrm>
            <a:off x="3306778" y="3341988"/>
            <a:ext cx="228007" cy="622470"/>
          </a:xfrm>
          <a:custGeom>
            <a:avLst/>
            <a:gdLst>
              <a:gd name="T0" fmla="*/ 41 w 69"/>
              <a:gd name="T1" fmla="*/ 126 h 188"/>
              <a:gd name="T2" fmla="*/ 66 w 69"/>
              <a:gd name="T3" fmla="*/ 157 h 188"/>
              <a:gd name="T4" fmla="*/ 35 w 69"/>
              <a:gd name="T5" fmla="*/ 188 h 188"/>
              <a:gd name="T6" fmla="*/ 3 w 69"/>
              <a:gd name="T7" fmla="*/ 157 h 188"/>
              <a:gd name="T8" fmla="*/ 28 w 69"/>
              <a:gd name="T9" fmla="*/ 126 h 188"/>
              <a:gd name="T10" fmla="*/ 28 w 69"/>
              <a:gd name="T11" fmla="*/ 63 h 188"/>
              <a:gd name="T12" fmla="*/ 0 w 69"/>
              <a:gd name="T13" fmla="*/ 63 h 188"/>
              <a:gd name="T14" fmla="*/ 35 w 69"/>
              <a:gd name="T15" fmla="*/ 0 h 188"/>
              <a:gd name="T16" fmla="*/ 69 w 69"/>
              <a:gd name="T17" fmla="*/ 63 h 188"/>
              <a:gd name="T18" fmla="*/ 41 w 69"/>
              <a:gd name="T19" fmla="*/ 63 h 188"/>
              <a:gd name="T20" fmla="*/ 41 w 69"/>
              <a:gd name="T21"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41" y="126"/>
                </a:moveTo>
                <a:cubicBezTo>
                  <a:pt x="55"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ubicBezTo>
                  <a:pt x="41" y="63"/>
                  <a:pt x="41" y="63"/>
                  <a:pt x="41" y="63"/>
                </a:cubicBezTo>
                <a:cubicBezTo>
                  <a:pt x="41" y="126"/>
                  <a:pt x="41" y="126"/>
                  <a:pt x="41" y="1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1" name="Freeform 9">
            <a:extLst>
              <a:ext uri="{FF2B5EF4-FFF2-40B4-BE49-F238E27FC236}">
                <a16:creationId xmlns:a16="http://schemas.microsoft.com/office/drawing/2014/main" id="{56A6C4B1-4C3E-41CE-BE8F-D1FE4DEA0C37}"/>
              </a:ext>
            </a:extLst>
          </p:cNvPr>
          <p:cNvSpPr>
            <a:spLocks/>
          </p:cNvSpPr>
          <p:nvPr/>
        </p:nvSpPr>
        <p:spPr bwMode="auto">
          <a:xfrm>
            <a:off x="4190827" y="3832974"/>
            <a:ext cx="2133183" cy="937201"/>
          </a:xfrm>
          <a:custGeom>
            <a:avLst/>
            <a:gdLst>
              <a:gd name="T0" fmla="*/ 0 w 1525"/>
              <a:gd name="T1" fmla="*/ 670 h 670"/>
              <a:gd name="T2" fmla="*/ 1189 w 1525"/>
              <a:gd name="T3" fmla="*/ 670 h 670"/>
              <a:gd name="T4" fmla="*/ 1525 w 1525"/>
              <a:gd name="T5" fmla="*/ 334 h 670"/>
              <a:gd name="T6" fmla="*/ 1189 w 1525"/>
              <a:gd name="T7" fmla="*/ 0 h 670"/>
              <a:gd name="T8" fmla="*/ 0 w 1525"/>
              <a:gd name="T9" fmla="*/ 0 h 670"/>
              <a:gd name="T10" fmla="*/ 0 w 1525"/>
              <a:gd name="T11" fmla="*/ 0 h 670"/>
              <a:gd name="T12" fmla="*/ 335 w 1525"/>
              <a:gd name="T13" fmla="*/ 336 h 670"/>
              <a:gd name="T14" fmla="*/ 0 w 1525"/>
              <a:gd name="T15" fmla="*/ 670 h 670"/>
              <a:gd name="T16" fmla="*/ 0 w 1525"/>
              <a:gd name="T17" fmla="*/ 670 h 670"/>
              <a:gd name="T18" fmla="*/ 0 w 1525"/>
              <a:gd name="T1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5" h="670">
                <a:moveTo>
                  <a:pt x="0" y="670"/>
                </a:moveTo>
                <a:lnTo>
                  <a:pt x="1189" y="670"/>
                </a:lnTo>
                <a:lnTo>
                  <a:pt x="1525" y="334"/>
                </a:lnTo>
                <a:lnTo>
                  <a:pt x="1189" y="0"/>
                </a:lnTo>
                <a:lnTo>
                  <a:pt x="0" y="0"/>
                </a:lnTo>
                <a:lnTo>
                  <a:pt x="0" y="0"/>
                </a:lnTo>
                <a:lnTo>
                  <a:pt x="335" y="336"/>
                </a:lnTo>
                <a:lnTo>
                  <a:pt x="0" y="670"/>
                </a:lnTo>
                <a:lnTo>
                  <a:pt x="0" y="670"/>
                </a:lnTo>
                <a:lnTo>
                  <a:pt x="0" y="67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2" name="Freeform 10">
            <a:extLst>
              <a:ext uri="{FF2B5EF4-FFF2-40B4-BE49-F238E27FC236}">
                <a16:creationId xmlns:a16="http://schemas.microsoft.com/office/drawing/2014/main" id="{D7333DCF-613D-417C-B55D-6E2B7DCA523C}"/>
              </a:ext>
            </a:extLst>
          </p:cNvPr>
          <p:cNvSpPr>
            <a:spLocks/>
          </p:cNvSpPr>
          <p:nvPr/>
        </p:nvSpPr>
        <p:spPr bwMode="auto">
          <a:xfrm>
            <a:off x="4981153" y="3341988"/>
            <a:ext cx="225209" cy="622470"/>
          </a:xfrm>
          <a:custGeom>
            <a:avLst/>
            <a:gdLst>
              <a:gd name="T0" fmla="*/ 41 w 68"/>
              <a:gd name="T1" fmla="*/ 126 h 188"/>
              <a:gd name="T2" fmla="*/ 66 w 68"/>
              <a:gd name="T3" fmla="*/ 157 h 188"/>
              <a:gd name="T4" fmla="*/ 34 w 68"/>
              <a:gd name="T5" fmla="*/ 188 h 188"/>
              <a:gd name="T6" fmla="*/ 2 w 68"/>
              <a:gd name="T7" fmla="*/ 157 h 188"/>
              <a:gd name="T8" fmla="*/ 27 w 68"/>
              <a:gd name="T9" fmla="*/ 126 h 188"/>
              <a:gd name="T10" fmla="*/ 27 w 68"/>
              <a:gd name="T11" fmla="*/ 63 h 188"/>
              <a:gd name="T12" fmla="*/ 0 w 68"/>
              <a:gd name="T13" fmla="*/ 63 h 188"/>
              <a:gd name="T14" fmla="*/ 34 w 68"/>
              <a:gd name="T15" fmla="*/ 0 h 188"/>
              <a:gd name="T16" fmla="*/ 68 w 68"/>
              <a:gd name="T17" fmla="*/ 63 h 188"/>
              <a:gd name="T18" fmla="*/ 41 w 68"/>
              <a:gd name="T19" fmla="*/ 63 h 188"/>
              <a:gd name="T20" fmla="*/ 41 w 68"/>
              <a:gd name="T21"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8">
                <a:moveTo>
                  <a:pt x="41" y="126"/>
                </a:moveTo>
                <a:cubicBezTo>
                  <a:pt x="55" y="129"/>
                  <a:pt x="66" y="142"/>
                  <a:pt x="66" y="157"/>
                </a:cubicBezTo>
                <a:cubicBezTo>
                  <a:pt x="66" y="174"/>
                  <a:pt x="51" y="188"/>
                  <a:pt x="34" y="188"/>
                </a:cubicBezTo>
                <a:cubicBezTo>
                  <a:pt x="16" y="188"/>
                  <a:pt x="2" y="174"/>
                  <a:pt x="2" y="157"/>
                </a:cubicBezTo>
                <a:cubicBezTo>
                  <a:pt x="2" y="142"/>
                  <a:pt x="13" y="129"/>
                  <a:pt x="27" y="126"/>
                </a:cubicBezTo>
                <a:cubicBezTo>
                  <a:pt x="27" y="63"/>
                  <a:pt x="27" y="63"/>
                  <a:pt x="27" y="63"/>
                </a:cubicBezTo>
                <a:cubicBezTo>
                  <a:pt x="0" y="63"/>
                  <a:pt x="0" y="63"/>
                  <a:pt x="0" y="63"/>
                </a:cubicBezTo>
                <a:cubicBezTo>
                  <a:pt x="34" y="0"/>
                  <a:pt x="34" y="0"/>
                  <a:pt x="34" y="0"/>
                </a:cubicBezTo>
                <a:cubicBezTo>
                  <a:pt x="68" y="63"/>
                  <a:pt x="68" y="63"/>
                  <a:pt x="68" y="63"/>
                </a:cubicBezTo>
                <a:cubicBezTo>
                  <a:pt x="41" y="63"/>
                  <a:pt x="41" y="63"/>
                  <a:pt x="41" y="63"/>
                </a:cubicBezTo>
                <a:cubicBezTo>
                  <a:pt x="41" y="126"/>
                  <a:pt x="41" y="126"/>
                  <a:pt x="41" y="12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3" name="Freeform 11">
            <a:extLst>
              <a:ext uri="{FF2B5EF4-FFF2-40B4-BE49-F238E27FC236}">
                <a16:creationId xmlns:a16="http://schemas.microsoft.com/office/drawing/2014/main" id="{B4B1B8F0-3ED6-40E1-AD3F-2517CF043E77}"/>
              </a:ext>
            </a:extLst>
          </p:cNvPr>
          <p:cNvSpPr>
            <a:spLocks/>
          </p:cNvSpPr>
          <p:nvPr/>
        </p:nvSpPr>
        <p:spPr bwMode="auto">
          <a:xfrm>
            <a:off x="5854008" y="3832974"/>
            <a:ext cx="2130387" cy="937201"/>
          </a:xfrm>
          <a:custGeom>
            <a:avLst/>
            <a:gdLst>
              <a:gd name="T0" fmla="*/ 0 w 1523"/>
              <a:gd name="T1" fmla="*/ 670 h 670"/>
              <a:gd name="T2" fmla="*/ 1190 w 1523"/>
              <a:gd name="T3" fmla="*/ 670 h 670"/>
              <a:gd name="T4" fmla="*/ 1523 w 1523"/>
              <a:gd name="T5" fmla="*/ 334 h 670"/>
              <a:gd name="T6" fmla="*/ 1190 w 1523"/>
              <a:gd name="T7" fmla="*/ 0 h 670"/>
              <a:gd name="T8" fmla="*/ 0 w 1523"/>
              <a:gd name="T9" fmla="*/ 0 h 670"/>
              <a:gd name="T10" fmla="*/ 336 w 1523"/>
              <a:gd name="T11" fmla="*/ 334 h 670"/>
              <a:gd name="T12" fmla="*/ 0 w 1523"/>
              <a:gd name="T13" fmla="*/ 670 h 670"/>
              <a:gd name="T14" fmla="*/ 0 w 1523"/>
              <a:gd name="T15" fmla="*/ 67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670">
                <a:moveTo>
                  <a:pt x="0" y="670"/>
                </a:moveTo>
                <a:lnTo>
                  <a:pt x="1190" y="670"/>
                </a:lnTo>
                <a:lnTo>
                  <a:pt x="1523" y="334"/>
                </a:lnTo>
                <a:lnTo>
                  <a:pt x="1190" y="0"/>
                </a:lnTo>
                <a:lnTo>
                  <a:pt x="0" y="0"/>
                </a:lnTo>
                <a:lnTo>
                  <a:pt x="336" y="334"/>
                </a:lnTo>
                <a:lnTo>
                  <a:pt x="0" y="670"/>
                </a:lnTo>
                <a:lnTo>
                  <a:pt x="0" y="67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4" name="Freeform 12">
            <a:extLst>
              <a:ext uri="{FF2B5EF4-FFF2-40B4-BE49-F238E27FC236}">
                <a16:creationId xmlns:a16="http://schemas.microsoft.com/office/drawing/2014/main" id="{2DFD2ABE-3719-448D-985E-3A3A5BB295B3}"/>
              </a:ext>
            </a:extLst>
          </p:cNvPr>
          <p:cNvSpPr>
            <a:spLocks/>
          </p:cNvSpPr>
          <p:nvPr/>
        </p:nvSpPr>
        <p:spPr bwMode="auto">
          <a:xfrm>
            <a:off x="6658323" y="3341988"/>
            <a:ext cx="228007" cy="622470"/>
          </a:xfrm>
          <a:custGeom>
            <a:avLst/>
            <a:gdLst>
              <a:gd name="T0" fmla="*/ 69 w 69"/>
              <a:gd name="T1" fmla="*/ 63 h 188"/>
              <a:gd name="T2" fmla="*/ 41 w 69"/>
              <a:gd name="T3" fmla="*/ 63 h 188"/>
              <a:gd name="T4" fmla="*/ 41 w 69"/>
              <a:gd name="T5" fmla="*/ 126 h 188"/>
              <a:gd name="T6" fmla="*/ 66 w 69"/>
              <a:gd name="T7" fmla="*/ 157 h 188"/>
              <a:gd name="T8" fmla="*/ 35 w 69"/>
              <a:gd name="T9" fmla="*/ 188 h 188"/>
              <a:gd name="T10" fmla="*/ 3 w 69"/>
              <a:gd name="T11" fmla="*/ 157 h 188"/>
              <a:gd name="T12" fmla="*/ 28 w 69"/>
              <a:gd name="T13" fmla="*/ 126 h 188"/>
              <a:gd name="T14" fmla="*/ 28 w 69"/>
              <a:gd name="T15" fmla="*/ 63 h 188"/>
              <a:gd name="T16" fmla="*/ 0 w 69"/>
              <a:gd name="T17" fmla="*/ 63 h 188"/>
              <a:gd name="T18" fmla="*/ 35 w 69"/>
              <a:gd name="T19" fmla="*/ 0 h 188"/>
              <a:gd name="T20" fmla="*/ 69 w 69"/>
              <a:gd name="T21"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69" y="63"/>
                </a:moveTo>
                <a:cubicBezTo>
                  <a:pt x="41" y="63"/>
                  <a:pt x="41" y="63"/>
                  <a:pt x="41" y="63"/>
                </a:cubicBezTo>
                <a:cubicBezTo>
                  <a:pt x="41" y="126"/>
                  <a:pt x="41" y="126"/>
                  <a:pt x="41" y="126"/>
                </a:cubicBezTo>
                <a:cubicBezTo>
                  <a:pt x="56"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grpSp>
        <p:nvGrpSpPr>
          <p:cNvPr id="15" name="Group 31">
            <a:extLst>
              <a:ext uri="{FF2B5EF4-FFF2-40B4-BE49-F238E27FC236}">
                <a16:creationId xmlns:a16="http://schemas.microsoft.com/office/drawing/2014/main" id="{0C08BB6D-57C2-44B5-86F9-F891804BF7B8}"/>
              </a:ext>
            </a:extLst>
          </p:cNvPr>
          <p:cNvGrpSpPr/>
          <p:nvPr/>
        </p:nvGrpSpPr>
        <p:grpSpPr>
          <a:xfrm>
            <a:off x="7518588" y="3832969"/>
            <a:ext cx="2576605" cy="937202"/>
            <a:chOff x="7389855" y="4250913"/>
            <a:chExt cx="2343443" cy="852393"/>
          </a:xfrm>
        </p:grpSpPr>
        <p:sp>
          <p:nvSpPr>
            <p:cNvPr id="16" name="Freeform 6">
              <a:extLst>
                <a:ext uri="{FF2B5EF4-FFF2-40B4-BE49-F238E27FC236}">
                  <a16:creationId xmlns:a16="http://schemas.microsoft.com/office/drawing/2014/main" id="{F0FFA9A7-A20D-4BBF-829B-2C7DD0536B0E}"/>
                </a:ext>
              </a:extLst>
            </p:cNvPr>
            <p:cNvSpPr>
              <a:spLocks/>
            </p:cNvSpPr>
            <p:nvPr/>
          </p:nvSpPr>
          <p:spPr bwMode="auto">
            <a:xfrm>
              <a:off x="9101001" y="4253458"/>
              <a:ext cx="632297" cy="849848"/>
            </a:xfrm>
            <a:custGeom>
              <a:avLst/>
              <a:gdLst>
                <a:gd name="T0" fmla="*/ 161 w 497"/>
                <a:gd name="T1" fmla="*/ 0 h 668"/>
                <a:gd name="T2" fmla="*/ 497 w 497"/>
                <a:gd name="T3" fmla="*/ 334 h 668"/>
                <a:gd name="T4" fmla="*/ 161 w 497"/>
                <a:gd name="T5" fmla="*/ 668 h 668"/>
                <a:gd name="T6" fmla="*/ 0 w 497"/>
                <a:gd name="T7" fmla="*/ 668 h 668"/>
                <a:gd name="T8" fmla="*/ 336 w 497"/>
                <a:gd name="T9" fmla="*/ 334 h 668"/>
                <a:gd name="T10" fmla="*/ 0 w 497"/>
                <a:gd name="T11" fmla="*/ 0 h 668"/>
                <a:gd name="T12" fmla="*/ 161 w 497"/>
                <a:gd name="T13" fmla="*/ 0 h 668"/>
                <a:gd name="T14" fmla="*/ 161 w 497"/>
                <a:gd name="T15" fmla="*/ 0 h 6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668">
                  <a:moveTo>
                    <a:pt x="161" y="0"/>
                  </a:moveTo>
                  <a:lnTo>
                    <a:pt x="497" y="334"/>
                  </a:lnTo>
                  <a:lnTo>
                    <a:pt x="161" y="668"/>
                  </a:lnTo>
                  <a:lnTo>
                    <a:pt x="0" y="668"/>
                  </a:lnTo>
                  <a:lnTo>
                    <a:pt x="336" y="334"/>
                  </a:lnTo>
                  <a:lnTo>
                    <a:pt x="0" y="0"/>
                  </a:lnTo>
                  <a:lnTo>
                    <a:pt x="161" y="0"/>
                  </a:lnTo>
                  <a:lnTo>
                    <a:pt x="16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7" name="Freeform 13">
              <a:extLst>
                <a:ext uri="{FF2B5EF4-FFF2-40B4-BE49-F238E27FC236}">
                  <a16:creationId xmlns:a16="http://schemas.microsoft.com/office/drawing/2014/main" id="{1D0ECAFB-39E0-4462-BEC8-D24F167B4762}"/>
                </a:ext>
              </a:extLst>
            </p:cNvPr>
            <p:cNvSpPr>
              <a:spLocks/>
            </p:cNvSpPr>
            <p:nvPr/>
          </p:nvSpPr>
          <p:spPr bwMode="auto">
            <a:xfrm>
              <a:off x="7389855" y="4250913"/>
              <a:ext cx="1937603" cy="852392"/>
            </a:xfrm>
            <a:custGeom>
              <a:avLst/>
              <a:gdLst>
                <a:gd name="T0" fmla="*/ 0 w 1523"/>
                <a:gd name="T1" fmla="*/ 670 h 670"/>
                <a:gd name="T2" fmla="*/ 1189 w 1523"/>
                <a:gd name="T3" fmla="*/ 670 h 670"/>
                <a:gd name="T4" fmla="*/ 1523 w 1523"/>
                <a:gd name="T5" fmla="*/ 334 h 670"/>
                <a:gd name="T6" fmla="*/ 1189 w 1523"/>
                <a:gd name="T7" fmla="*/ 0 h 670"/>
                <a:gd name="T8" fmla="*/ 0 w 1523"/>
                <a:gd name="T9" fmla="*/ 0 h 670"/>
                <a:gd name="T10" fmla="*/ 333 w 1523"/>
                <a:gd name="T11" fmla="*/ 334 h 670"/>
                <a:gd name="T12" fmla="*/ 0 w 1523"/>
                <a:gd name="T13" fmla="*/ 670 h 670"/>
                <a:gd name="T14" fmla="*/ 0 w 1523"/>
                <a:gd name="T15" fmla="*/ 67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670">
                  <a:moveTo>
                    <a:pt x="0" y="670"/>
                  </a:moveTo>
                  <a:lnTo>
                    <a:pt x="1189" y="670"/>
                  </a:lnTo>
                  <a:lnTo>
                    <a:pt x="1523" y="334"/>
                  </a:lnTo>
                  <a:lnTo>
                    <a:pt x="1189" y="0"/>
                  </a:lnTo>
                  <a:lnTo>
                    <a:pt x="0" y="0"/>
                  </a:lnTo>
                  <a:lnTo>
                    <a:pt x="333" y="334"/>
                  </a:lnTo>
                  <a:lnTo>
                    <a:pt x="0" y="670"/>
                  </a:lnTo>
                  <a:lnTo>
                    <a:pt x="0" y="67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grpSp>
      <p:sp>
        <p:nvSpPr>
          <p:cNvPr id="18" name="Freeform 14">
            <a:extLst>
              <a:ext uri="{FF2B5EF4-FFF2-40B4-BE49-F238E27FC236}">
                <a16:creationId xmlns:a16="http://schemas.microsoft.com/office/drawing/2014/main" id="{0D8BB4BB-09E8-485D-AE96-1BA5B94C8233}"/>
              </a:ext>
            </a:extLst>
          </p:cNvPr>
          <p:cNvSpPr>
            <a:spLocks/>
          </p:cNvSpPr>
          <p:nvPr/>
        </p:nvSpPr>
        <p:spPr bwMode="auto">
          <a:xfrm>
            <a:off x="8299125" y="3341988"/>
            <a:ext cx="228007" cy="622470"/>
          </a:xfrm>
          <a:custGeom>
            <a:avLst/>
            <a:gdLst>
              <a:gd name="T0" fmla="*/ 69 w 69"/>
              <a:gd name="T1" fmla="*/ 63 h 188"/>
              <a:gd name="T2" fmla="*/ 41 w 69"/>
              <a:gd name="T3" fmla="*/ 63 h 188"/>
              <a:gd name="T4" fmla="*/ 41 w 69"/>
              <a:gd name="T5" fmla="*/ 126 h 188"/>
              <a:gd name="T6" fmla="*/ 66 w 69"/>
              <a:gd name="T7" fmla="*/ 157 h 188"/>
              <a:gd name="T8" fmla="*/ 35 w 69"/>
              <a:gd name="T9" fmla="*/ 188 h 188"/>
              <a:gd name="T10" fmla="*/ 3 w 69"/>
              <a:gd name="T11" fmla="*/ 157 h 188"/>
              <a:gd name="T12" fmla="*/ 28 w 69"/>
              <a:gd name="T13" fmla="*/ 126 h 188"/>
              <a:gd name="T14" fmla="*/ 28 w 69"/>
              <a:gd name="T15" fmla="*/ 63 h 188"/>
              <a:gd name="T16" fmla="*/ 0 w 69"/>
              <a:gd name="T17" fmla="*/ 63 h 188"/>
              <a:gd name="T18" fmla="*/ 35 w 69"/>
              <a:gd name="T19" fmla="*/ 0 h 188"/>
              <a:gd name="T20" fmla="*/ 69 w 69"/>
              <a:gd name="T21"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69" y="63"/>
                </a:moveTo>
                <a:cubicBezTo>
                  <a:pt x="41" y="63"/>
                  <a:pt x="41" y="63"/>
                  <a:pt x="41" y="63"/>
                </a:cubicBezTo>
                <a:cubicBezTo>
                  <a:pt x="41" y="126"/>
                  <a:pt x="41" y="126"/>
                  <a:pt x="41" y="126"/>
                </a:cubicBezTo>
                <a:cubicBezTo>
                  <a:pt x="56"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19" name="Freeform 15">
            <a:extLst>
              <a:ext uri="{FF2B5EF4-FFF2-40B4-BE49-F238E27FC236}">
                <a16:creationId xmlns:a16="http://schemas.microsoft.com/office/drawing/2014/main" id="{D32C17CB-7070-4DC8-ABDB-5121E5DE9574}"/>
              </a:ext>
            </a:extLst>
          </p:cNvPr>
          <p:cNvSpPr>
            <a:spLocks/>
          </p:cNvSpPr>
          <p:nvPr/>
        </p:nvSpPr>
        <p:spPr bwMode="auto">
          <a:xfrm>
            <a:off x="1467343" y="2823033"/>
            <a:ext cx="9386004" cy="1552677"/>
          </a:xfrm>
          <a:custGeom>
            <a:avLst/>
            <a:gdLst>
              <a:gd name="T0" fmla="*/ 2837 w 2837"/>
              <a:gd name="T1" fmla="*/ 419 h 469"/>
              <a:gd name="T2" fmla="*/ 2788 w 2837"/>
              <a:gd name="T3" fmla="*/ 469 h 469"/>
              <a:gd name="T4" fmla="*/ 2739 w 2837"/>
              <a:gd name="T5" fmla="*/ 419 h 469"/>
              <a:gd name="T6" fmla="*/ 2751 w 2837"/>
              <a:gd name="T7" fmla="*/ 397 h 469"/>
              <a:gd name="T8" fmla="*/ 2776 w 2837"/>
              <a:gd name="T9" fmla="*/ 422 h 469"/>
              <a:gd name="T10" fmla="*/ 2353 w 2837"/>
              <a:gd name="T11" fmla="*/ 23 h 469"/>
              <a:gd name="T12" fmla="*/ 445 w 2837"/>
              <a:gd name="T13" fmla="*/ 23 h 469"/>
              <a:gd name="T14" fmla="*/ 23 w 2837"/>
              <a:gd name="T15" fmla="*/ 409 h 469"/>
              <a:gd name="T16" fmla="*/ 10 w 2837"/>
              <a:gd name="T17" fmla="*/ 397 h 469"/>
              <a:gd name="T18" fmla="*/ 0 w 2837"/>
              <a:gd name="T19" fmla="*/ 407 h 469"/>
              <a:gd name="T20" fmla="*/ 445 w 2837"/>
              <a:gd name="T21" fmla="*/ 0 h 469"/>
              <a:gd name="T22" fmla="*/ 2353 w 2837"/>
              <a:gd name="T23" fmla="*/ 0 h 469"/>
              <a:gd name="T24" fmla="*/ 2799 w 2837"/>
              <a:gd name="T25" fmla="*/ 423 h 469"/>
              <a:gd name="T26" fmla="*/ 2825 w 2837"/>
              <a:gd name="T27" fmla="*/ 397 h 469"/>
              <a:gd name="T28" fmla="*/ 2837 w 2837"/>
              <a:gd name="T29" fmla="*/ 41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37" h="469">
                <a:moveTo>
                  <a:pt x="2837" y="419"/>
                </a:moveTo>
                <a:cubicBezTo>
                  <a:pt x="2788" y="469"/>
                  <a:pt x="2788" y="469"/>
                  <a:pt x="2788" y="469"/>
                </a:cubicBezTo>
                <a:cubicBezTo>
                  <a:pt x="2739" y="419"/>
                  <a:pt x="2739" y="419"/>
                  <a:pt x="2739" y="419"/>
                </a:cubicBezTo>
                <a:cubicBezTo>
                  <a:pt x="2751" y="397"/>
                  <a:pt x="2751" y="397"/>
                  <a:pt x="2751" y="397"/>
                </a:cubicBezTo>
                <a:cubicBezTo>
                  <a:pt x="2776" y="422"/>
                  <a:pt x="2776" y="422"/>
                  <a:pt x="2776" y="422"/>
                </a:cubicBezTo>
                <a:cubicBezTo>
                  <a:pt x="2763" y="200"/>
                  <a:pt x="2578" y="23"/>
                  <a:pt x="2353" y="23"/>
                </a:cubicBezTo>
                <a:cubicBezTo>
                  <a:pt x="1717" y="23"/>
                  <a:pt x="1081" y="23"/>
                  <a:pt x="445" y="23"/>
                </a:cubicBezTo>
                <a:cubicBezTo>
                  <a:pt x="224" y="23"/>
                  <a:pt x="42" y="194"/>
                  <a:pt x="23" y="409"/>
                </a:cubicBezTo>
                <a:cubicBezTo>
                  <a:pt x="10" y="397"/>
                  <a:pt x="10" y="397"/>
                  <a:pt x="10" y="397"/>
                </a:cubicBezTo>
                <a:cubicBezTo>
                  <a:pt x="0" y="407"/>
                  <a:pt x="0" y="407"/>
                  <a:pt x="0" y="407"/>
                </a:cubicBezTo>
                <a:cubicBezTo>
                  <a:pt x="21" y="180"/>
                  <a:pt x="213" y="0"/>
                  <a:pt x="445" y="0"/>
                </a:cubicBezTo>
                <a:cubicBezTo>
                  <a:pt x="1081" y="0"/>
                  <a:pt x="1717" y="0"/>
                  <a:pt x="2353" y="0"/>
                </a:cubicBezTo>
                <a:cubicBezTo>
                  <a:pt x="2591" y="0"/>
                  <a:pt x="2786" y="188"/>
                  <a:pt x="2799" y="423"/>
                </a:cubicBezTo>
                <a:cubicBezTo>
                  <a:pt x="2825" y="397"/>
                  <a:pt x="2825" y="397"/>
                  <a:pt x="2825" y="397"/>
                </a:cubicBezTo>
                <a:cubicBezTo>
                  <a:pt x="2837" y="419"/>
                  <a:pt x="2837" y="419"/>
                  <a:pt x="2837" y="41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0" name="Freeform 16">
            <a:extLst>
              <a:ext uri="{FF2B5EF4-FFF2-40B4-BE49-F238E27FC236}">
                <a16:creationId xmlns:a16="http://schemas.microsoft.com/office/drawing/2014/main" id="{850CF778-F885-43C2-8281-C2BF8D396A54}"/>
              </a:ext>
            </a:extLst>
          </p:cNvPr>
          <p:cNvSpPr>
            <a:spLocks/>
          </p:cNvSpPr>
          <p:nvPr/>
        </p:nvSpPr>
        <p:spPr bwMode="auto">
          <a:xfrm>
            <a:off x="1338655" y="4137909"/>
            <a:ext cx="1948540" cy="1642200"/>
          </a:xfrm>
          <a:custGeom>
            <a:avLst/>
            <a:gdLst>
              <a:gd name="T0" fmla="*/ 99 w 589"/>
              <a:gd name="T1" fmla="*/ 49 h 496"/>
              <a:gd name="T2" fmla="*/ 49 w 589"/>
              <a:gd name="T3" fmla="*/ 0 h 496"/>
              <a:gd name="T4" fmla="*/ 0 w 589"/>
              <a:gd name="T5" fmla="*/ 49 h 496"/>
              <a:gd name="T6" fmla="*/ 12 w 589"/>
              <a:gd name="T7" fmla="*/ 72 h 496"/>
              <a:gd name="T8" fmla="*/ 38 w 589"/>
              <a:gd name="T9" fmla="*/ 47 h 496"/>
              <a:gd name="T10" fmla="*/ 38 w 589"/>
              <a:gd name="T11" fmla="*/ 50 h 496"/>
              <a:gd name="T12" fmla="*/ 484 w 589"/>
              <a:gd name="T13" fmla="*/ 496 h 496"/>
              <a:gd name="T14" fmla="*/ 586 w 589"/>
              <a:gd name="T15" fmla="*/ 496 h 496"/>
              <a:gd name="T16" fmla="*/ 576 w 589"/>
              <a:gd name="T17" fmla="*/ 486 h 496"/>
              <a:gd name="T18" fmla="*/ 589 w 589"/>
              <a:gd name="T19" fmla="*/ 473 h 496"/>
              <a:gd name="T20" fmla="*/ 484 w 589"/>
              <a:gd name="T21" fmla="*/ 473 h 496"/>
              <a:gd name="T22" fmla="*/ 60 w 589"/>
              <a:gd name="T23" fmla="*/ 50 h 496"/>
              <a:gd name="T24" fmla="*/ 60 w 589"/>
              <a:gd name="T25" fmla="*/ 46 h 496"/>
              <a:gd name="T26" fmla="*/ 86 w 589"/>
              <a:gd name="T27" fmla="*/ 72 h 496"/>
              <a:gd name="T28" fmla="*/ 99 w 589"/>
              <a:gd name="T29" fmla="*/ 4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9" h="496">
                <a:moveTo>
                  <a:pt x="99" y="49"/>
                </a:moveTo>
                <a:cubicBezTo>
                  <a:pt x="49" y="0"/>
                  <a:pt x="49" y="0"/>
                  <a:pt x="49" y="0"/>
                </a:cubicBezTo>
                <a:cubicBezTo>
                  <a:pt x="0" y="49"/>
                  <a:pt x="0" y="49"/>
                  <a:pt x="0" y="49"/>
                </a:cubicBezTo>
                <a:cubicBezTo>
                  <a:pt x="12" y="72"/>
                  <a:pt x="12" y="72"/>
                  <a:pt x="12" y="72"/>
                </a:cubicBezTo>
                <a:cubicBezTo>
                  <a:pt x="38" y="47"/>
                  <a:pt x="38" y="47"/>
                  <a:pt x="38" y="47"/>
                </a:cubicBezTo>
                <a:cubicBezTo>
                  <a:pt x="38" y="48"/>
                  <a:pt x="38" y="49"/>
                  <a:pt x="38" y="50"/>
                </a:cubicBezTo>
                <a:cubicBezTo>
                  <a:pt x="38" y="295"/>
                  <a:pt x="238" y="496"/>
                  <a:pt x="484" y="496"/>
                </a:cubicBezTo>
                <a:cubicBezTo>
                  <a:pt x="586" y="496"/>
                  <a:pt x="586" y="496"/>
                  <a:pt x="586" y="496"/>
                </a:cubicBezTo>
                <a:cubicBezTo>
                  <a:pt x="576" y="486"/>
                  <a:pt x="576" y="486"/>
                  <a:pt x="576" y="486"/>
                </a:cubicBezTo>
                <a:cubicBezTo>
                  <a:pt x="589" y="473"/>
                  <a:pt x="589" y="473"/>
                  <a:pt x="589" y="473"/>
                </a:cubicBezTo>
                <a:cubicBezTo>
                  <a:pt x="484" y="473"/>
                  <a:pt x="484" y="473"/>
                  <a:pt x="484" y="473"/>
                </a:cubicBezTo>
                <a:cubicBezTo>
                  <a:pt x="251" y="473"/>
                  <a:pt x="60" y="283"/>
                  <a:pt x="60" y="50"/>
                </a:cubicBezTo>
                <a:cubicBezTo>
                  <a:pt x="60" y="48"/>
                  <a:pt x="60" y="47"/>
                  <a:pt x="60" y="46"/>
                </a:cubicBezTo>
                <a:cubicBezTo>
                  <a:pt x="86" y="72"/>
                  <a:pt x="86" y="72"/>
                  <a:pt x="86" y="72"/>
                </a:cubicBezTo>
                <a:cubicBezTo>
                  <a:pt x="99" y="49"/>
                  <a:pt x="99" y="49"/>
                  <a:pt x="99"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1" name="Freeform 17">
            <a:extLst>
              <a:ext uri="{FF2B5EF4-FFF2-40B4-BE49-F238E27FC236}">
                <a16:creationId xmlns:a16="http://schemas.microsoft.com/office/drawing/2014/main" id="{DEA36969-F444-47E2-8B2E-5129EB4AAC85}"/>
              </a:ext>
            </a:extLst>
          </p:cNvPr>
          <p:cNvSpPr>
            <a:spLocks/>
          </p:cNvSpPr>
          <p:nvPr/>
        </p:nvSpPr>
        <p:spPr bwMode="auto">
          <a:xfrm>
            <a:off x="3243833" y="5581483"/>
            <a:ext cx="2639551" cy="327321"/>
          </a:xfrm>
          <a:custGeom>
            <a:avLst/>
            <a:gdLst>
              <a:gd name="T0" fmla="*/ 118 w 1887"/>
              <a:gd name="T1" fmla="*/ 234 h 234"/>
              <a:gd name="T2" fmla="*/ 0 w 1887"/>
              <a:gd name="T3" fmla="*/ 118 h 234"/>
              <a:gd name="T4" fmla="*/ 118 w 1887"/>
              <a:gd name="T5" fmla="*/ 0 h 234"/>
              <a:gd name="T6" fmla="*/ 173 w 1887"/>
              <a:gd name="T7" fmla="*/ 30 h 234"/>
              <a:gd name="T8" fmla="*/ 114 w 1887"/>
              <a:gd name="T9" fmla="*/ 87 h 234"/>
              <a:gd name="T10" fmla="*/ 1887 w 1887"/>
              <a:gd name="T11" fmla="*/ 87 h 234"/>
              <a:gd name="T12" fmla="*/ 1857 w 1887"/>
              <a:gd name="T13" fmla="*/ 118 h 234"/>
              <a:gd name="T14" fmla="*/ 1880 w 1887"/>
              <a:gd name="T15" fmla="*/ 142 h 234"/>
              <a:gd name="T16" fmla="*/ 109 w 1887"/>
              <a:gd name="T17" fmla="*/ 142 h 234"/>
              <a:gd name="T18" fmla="*/ 173 w 1887"/>
              <a:gd name="T19" fmla="*/ 206 h 234"/>
              <a:gd name="T20" fmla="*/ 118 w 1887"/>
              <a:gd name="T21" fmla="*/ 234 h 234"/>
              <a:gd name="T22" fmla="*/ 118 w 1887"/>
              <a:gd name="T2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7" h="234">
                <a:moveTo>
                  <a:pt x="118" y="234"/>
                </a:moveTo>
                <a:lnTo>
                  <a:pt x="0" y="118"/>
                </a:lnTo>
                <a:lnTo>
                  <a:pt x="118" y="0"/>
                </a:lnTo>
                <a:lnTo>
                  <a:pt x="173" y="30"/>
                </a:lnTo>
                <a:lnTo>
                  <a:pt x="114" y="87"/>
                </a:lnTo>
                <a:lnTo>
                  <a:pt x="1887" y="87"/>
                </a:lnTo>
                <a:lnTo>
                  <a:pt x="1857" y="118"/>
                </a:lnTo>
                <a:lnTo>
                  <a:pt x="1880" y="142"/>
                </a:lnTo>
                <a:lnTo>
                  <a:pt x="109" y="142"/>
                </a:lnTo>
                <a:lnTo>
                  <a:pt x="173" y="206"/>
                </a:lnTo>
                <a:lnTo>
                  <a:pt x="118" y="234"/>
                </a:lnTo>
                <a:lnTo>
                  <a:pt x="118" y="2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2" name="Freeform 18">
            <a:extLst>
              <a:ext uri="{FF2B5EF4-FFF2-40B4-BE49-F238E27FC236}">
                <a16:creationId xmlns:a16="http://schemas.microsoft.com/office/drawing/2014/main" id="{DD9A6404-8418-4C48-B274-A926A09E783F}"/>
              </a:ext>
            </a:extLst>
          </p:cNvPr>
          <p:cNvSpPr>
            <a:spLocks/>
          </p:cNvSpPr>
          <p:nvPr/>
        </p:nvSpPr>
        <p:spPr bwMode="auto">
          <a:xfrm>
            <a:off x="5841417" y="5581483"/>
            <a:ext cx="2636755" cy="327321"/>
          </a:xfrm>
          <a:custGeom>
            <a:avLst/>
            <a:gdLst>
              <a:gd name="T0" fmla="*/ 118 w 1885"/>
              <a:gd name="T1" fmla="*/ 234 h 234"/>
              <a:gd name="T2" fmla="*/ 0 w 1885"/>
              <a:gd name="T3" fmla="*/ 118 h 234"/>
              <a:gd name="T4" fmla="*/ 118 w 1885"/>
              <a:gd name="T5" fmla="*/ 0 h 234"/>
              <a:gd name="T6" fmla="*/ 172 w 1885"/>
              <a:gd name="T7" fmla="*/ 30 h 234"/>
              <a:gd name="T8" fmla="*/ 113 w 1885"/>
              <a:gd name="T9" fmla="*/ 87 h 234"/>
              <a:gd name="T10" fmla="*/ 1885 w 1885"/>
              <a:gd name="T11" fmla="*/ 87 h 234"/>
              <a:gd name="T12" fmla="*/ 1854 w 1885"/>
              <a:gd name="T13" fmla="*/ 118 h 234"/>
              <a:gd name="T14" fmla="*/ 1877 w 1885"/>
              <a:gd name="T15" fmla="*/ 142 h 234"/>
              <a:gd name="T16" fmla="*/ 109 w 1885"/>
              <a:gd name="T17" fmla="*/ 142 h 234"/>
              <a:gd name="T18" fmla="*/ 172 w 1885"/>
              <a:gd name="T19" fmla="*/ 206 h 234"/>
              <a:gd name="T20" fmla="*/ 118 w 1885"/>
              <a:gd name="T21" fmla="*/ 234 h 234"/>
              <a:gd name="T22" fmla="*/ 118 w 1885"/>
              <a:gd name="T2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5" h="234">
                <a:moveTo>
                  <a:pt x="118" y="234"/>
                </a:moveTo>
                <a:lnTo>
                  <a:pt x="0" y="118"/>
                </a:lnTo>
                <a:lnTo>
                  <a:pt x="118" y="0"/>
                </a:lnTo>
                <a:lnTo>
                  <a:pt x="172" y="30"/>
                </a:lnTo>
                <a:lnTo>
                  <a:pt x="113" y="87"/>
                </a:lnTo>
                <a:lnTo>
                  <a:pt x="1885" y="87"/>
                </a:lnTo>
                <a:lnTo>
                  <a:pt x="1854" y="118"/>
                </a:lnTo>
                <a:lnTo>
                  <a:pt x="1877" y="142"/>
                </a:lnTo>
                <a:lnTo>
                  <a:pt x="109" y="142"/>
                </a:lnTo>
                <a:lnTo>
                  <a:pt x="172" y="206"/>
                </a:lnTo>
                <a:lnTo>
                  <a:pt x="118" y="234"/>
                </a:lnTo>
                <a:lnTo>
                  <a:pt x="118" y="2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3" name="Freeform 19">
            <a:extLst>
              <a:ext uri="{FF2B5EF4-FFF2-40B4-BE49-F238E27FC236}">
                <a16:creationId xmlns:a16="http://schemas.microsoft.com/office/drawing/2014/main" id="{FEC9FD60-EA5F-4C9C-9812-AC5E3136FA38}"/>
              </a:ext>
            </a:extLst>
          </p:cNvPr>
          <p:cNvSpPr>
            <a:spLocks/>
          </p:cNvSpPr>
          <p:nvPr/>
        </p:nvSpPr>
        <p:spPr bwMode="auto">
          <a:xfrm>
            <a:off x="8434810" y="4339341"/>
            <a:ext cx="2292647" cy="1569463"/>
          </a:xfrm>
          <a:custGeom>
            <a:avLst/>
            <a:gdLst>
              <a:gd name="T0" fmla="*/ 50 w 693"/>
              <a:gd name="T1" fmla="*/ 474 h 474"/>
              <a:gd name="T2" fmla="*/ 0 w 693"/>
              <a:gd name="T3" fmla="*/ 425 h 474"/>
              <a:gd name="T4" fmla="*/ 50 w 693"/>
              <a:gd name="T5" fmla="*/ 375 h 474"/>
              <a:gd name="T6" fmla="*/ 72 w 693"/>
              <a:gd name="T7" fmla="*/ 388 h 474"/>
              <a:gd name="T8" fmla="*/ 48 w 693"/>
              <a:gd name="T9" fmla="*/ 412 h 474"/>
              <a:gd name="T10" fmla="*/ 247 w 693"/>
              <a:gd name="T11" fmla="*/ 412 h 474"/>
              <a:gd name="T12" fmla="*/ 670 w 693"/>
              <a:gd name="T13" fmla="*/ 0 h 474"/>
              <a:gd name="T14" fmla="*/ 682 w 693"/>
              <a:gd name="T15" fmla="*/ 11 h 474"/>
              <a:gd name="T16" fmla="*/ 693 w 693"/>
              <a:gd name="T17" fmla="*/ 0 h 474"/>
              <a:gd name="T18" fmla="*/ 247 w 693"/>
              <a:gd name="T19" fmla="*/ 435 h 474"/>
              <a:gd name="T20" fmla="*/ 45 w 693"/>
              <a:gd name="T21" fmla="*/ 435 h 474"/>
              <a:gd name="T22" fmla="*/ 72 w 693"/>
              <a:gd name="T23" fmla="*/ 462 h 474"/>
              <a:gd name="T24" fmla="*/ 50 w 693"/>
              <a:gd name="T25"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3" h="474">
                <a:moveTo>
                  <a:pt x="50" y="474"/>
                </a:moveTo>
                <a:cubicBezTo>
                  <a:pt x="0" y="425"/>
                  <a:pt x="0" y="425"/>
                  <a:pt x="0" y="425"/>
                </a:cubicBezTo>
                <a:cubicBezTo>
                  <a:pt x="50" y="375"/>
                  <a:pt x="50" y="375"/>
                  <a:pt x="50" y="375"/>
                </a:cubicBezTo>
                <a:cubicBezTo>
                  <a:pt x="72" y="388"/>
                  <a:pt x="72" y="388"/>
                  <a:pt x="72" y="388"/>
                </a:cubicBezTo>
                <a:cubicBezTo>
                  <a:pt x="48" y="412"/>
                  <a:pt x="48" y="412"/>
                  <a:pt x="48" y="412"/>
                </a:cubicBezTo>
                <a:cubicBezTo>
                  <a:pt x="247" y="412"/>
                  <a:pt x="247" y="412"/>
                  <a:pt x="247" y="412"/>
                </a:cubicBezTo>
                <a:cubicBezTo>
                  <a:pt x="476" y="412"/>
                  <a:pt x="665" y="227"/>
                  <a:pt x="670" y="0"/>
                </a:cubicBezTo>
                <a:cubicBezTo>
                  <a:pt x="682" y="11"/>
                  <a:pt x="682" y="11"/>
                  <a:pt x="682" y="11"/>
                </a:cubicBezTo>
                <a:cubicBezTo>
                  <a:pt x="693" y="0"/>
                  <a:pt x="693" y="0"/>
                  <a:pt x="693" y="0"/>
                </a:cubicBezTo>
                <a:cubicBezTo>
                  <a:pt x="687" y="240"/>
                  <a:pt x="489" y="435"/>
                  <a:pt x="247" y="435"/>
                </a:cubicBezTo>
                <a:cubicBezTo>
                  <a:pt x="45" y="435"/>
                  <a:pt x="45" y="435"/>
                  <a:pt x="45" y="435"/>
                </a:cubicBezTo>
                <a:cubicBezTo>
                  <a:pt x="72" y="462"/>
                  <a:pt x="72" y="462"/>
                  <a:pt x="72" y="462"/>
                </a:cubicBezTo>
                <a:cubicBezTo>
                  <a:pt x="50" y="474"/>
                  <a:pt x="50" y="474"/>
                  <a:pt x="50" y="4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4" name="Oval 20">
            <a:extLst>
              <a:ext uri="{FF2B5EF4-FFF2-40B4-BE49-F238E27FC236}">
                <a16:creationId xmlns:a16="http://schemas.microsoft.com/office/drawing/2014/main" id="{D38DA2D8-E905-43DB-8FF1-9D9E9384FD98}"/>
              </a:ext>
            </a:extLst>
          </p:cNvPr>
          <p:cNvSpPr>
            <a:spLocks noChangeArrowheads="1"/>
          </p:cNvSpPr>
          <p:nvPr/>
        </p:nvSpPr>
        <p:spPr bwMode="auto">
          <a:xfrm>
            <a:off x="4710389" y="2479532"/>
            <a:ext cx="766735" cy="766735"/>
          </a:xfrm>
          <a:prstGeom prst="ellipse">
            <a:avLst/>
          </a:prstGeom>
          <a:solidFill>
            <a:schemeClr val="accent2"/>
          </a:solidFill>
          <a:ln w="57150">
            <a:solidFill>
              <a:schemeClr val="tx1">
                <a:lumMod val="10000"/>
                <a:lumOff val="90000"/>
              </a:schemeClr>
            </a:solidFill>
          </a:ln>
        </p:spPr>
        <p:txBody>
          <a:bodyPr vert="horz" wrap="square" lIns="0" tIns="0" rIns="0" bIns="0" numCol="1" anchor="ctr" anchorCtr="0" compatLnSpc="1">
            <a:prstTxWarp prst="textNoShape">
              <a:avLst/>
            </a:prstTxWarp>
          </a:bodyPr>
          <a:lstStyle/>
          <a:p>
            <a:pPr algn="ctr"/>
            <a:endParaRPr lang="en-US" sz="2400" b="1" dirty="0">
              <a:solidFill>
                <a:schemeClr val="bg1"/>
              </a:solidFill>
              <a:cs typeface="+mn-ea"/>
              <a:sym typeface="+mn-lt"/>
            </a:endParaRPr>
          </a:p>
        </p:txBody>
      </p:sp>
      <p:sp>
        <p:nvSpPr>
          <p:cNvPr id="25" name="Oval 22">
            <a:extLst>
              <a:ext uri="{FF2B5EF4-FFF2-40B4-BE49-F238E27FC236}">
                <a16:creationId xmlns:a16="http://schemas.microsoft.com/office/drawing/2014/main" id="{18ADF52A-B896-4AC7-9D82-C8F63A945A30}"/>
              </a:ext>
            </a:extLst>
          </p:cNvPr>
          <p:cNvSpPr>
            <a:spLocks noChangeArrowheads="1"/>
          </p:cNvSpPr>
          <p:nvPr/>
        </p:nvSpPr>
        <p:spPr bwMode="auto">
          <a:xfrm>
            <a:off x="6390359" y="2479532"/>
            <a:ext cx="766735" cy="766735"/>
          </a:xfrm>
          <a:prstGeom prst="ellipse">
            <a:avLst/>
          </a:prstGeom>
          <a:solidFill>
            <a:schemeClr val="accent3"/>
          </a:solidFill>
          <a:ln w="57150">
            <a:solidFill>
              <a:schemeClr val="tx1">
                <a:lumMod val="10000"/>
                <a:lumOff val="90000"/>
              </a:schemeClr>
            </a:solidFill>
          </a:ln>
        </p:spPr>
        <p:txBody>
          <a:bodyPr vert="horz" wrap="square" lIns="0" tIns="0" rIns="0" bIns="0" numCol="1" anchor="ctr" anchorCtr="0" compatLnSpc="1">
            <a:prstTxWarp prst="textNoShape">
              <a:avLst/>
            </a:prstTxWarp>
          </a:bodyPr>
          <a:lstStyle/>
          <a:p>
            <a:pPr algn="ctr"/>
            <a:endParaRPr lang="en-US" sz="2400" b="1" dirty="0">
              <a:solidFill>
                <a:schemeClr val="bg1"/>
              </a:solidFill>
              <a:cs typeface="+mn-ea"/>
              <a:sym typeface="+mn-lt"/>
            </a:endParaRPr>
          </a:p>
        </p:txBody>
      </p:sp>
      <p:sp>
        <p:nvSpPr>
          <p:cNvPr id="26" name="Oval 24">
            <a:extLst>
              <a:ext uri="{FF2B5EF4-FFF2-40B4-BE49-F238E27FC236}">
                <a16:creationId xmlns:a16="http://schemas.microsoft.com/office/drawing/2014/main" id="{F66A8965-BB75-4BF2-AFB1-342EE19FBE4D}"/>
              </a:ext>
            </a:extLst>
          </p:cNvPr>
          <p:cNvSpPr>
            <a:spLocks noChangeArrowheads="1"/>
          </p:cNvSpPr>
          <p:nvPr/>
        </p:nvSpPr>
        <p:spPr bwMode="auto">
          <a:xfrm>
            <a:off x="8027937" y="2479532"/>
            <a:ext cx="770379" cy="766735"/>
          </a:xfrm>
          <a:prstGeom prst="ellipse">
            <a:avLst/>
          </a:prstGeom>
          <a:solidFill>
            <a:schemeClr val="accent4"/>
          </a:solidFill>
          <a:ln w="57150">
            <a:solidFill>
              <a:schemeClr val="tx1">
                <a:lumMod val="10000"/>
                <a:lumOff val="90000"/>
              </a:schemeClr>
            </a:solidFill>
          </a:ln>
        </p:spPr>
        <p:txBody>
          <a:bodyPr vert="horz" wrap="square" lIns="0" tIns="0" rIns="0" bIns="0" numCol="1" anchor="ctr" anchorCtr="0" compatLnSpc="1">
            <a:prstTxWarp prst="textNoShape">
              <a:avLst/>
            </a:prstTxWarp>
          </a:bodyPr>
          <a:lstStyle/>
          <a:p>
            <a:pPr algn="ctr"/>
            <a:endParaRPr lang="en-US" sz="2400" b="1" dirty="0">
              <a:solidFill>
                <a:schemeClr val="bg1"/>
              </a:solidFill>
              <a:cs typeface="+mn-ea"/>
              <a:sym typeface="+mn-lt"/>
            </a:endParaRPr>
          </a:p>
        </p:txBody>
      </p:sp>
      <p:sp>
        <p:nvSpPr>
          <p:cNvPr id="27" name="Oval 26">
            <a:extLst>
              <a:ext uri="{FF2B5EF4-FFF2-40B4-BE49-F238E27FC236}">
                <a16:creationId xmlns:a16="http://schemas.microsoft.com/office/drawing/2014/main" id="{94024179-538F-4A06-B93A-06D6697A9441}"/>
              </a:ext>
            </a:extLst>
          </p:cNvPr>
          <p:cNvSpPr>
            <a:spLocks noChangeArrowheads="1"/>
          </p:cNvSpPr>
          <p:nvPr/>
        </p:nvSpPr>
        <p:spPr bwMode="auto">
          <a:xfrm>
            <a:off x="3035593" y="2479532"/>
            <a:ext cx="770379" cy="766735"/>
          </a:xfrm>
          <a:prstGeom prst="ellipse">
            <a:avLst/>
          </a:prstGeom>
          <a:solidFill>
            <a:schemeClr val="accent1"/>
          </a:solidFill>
          <a:ln w="57150">
            <a:solidFill>
              <a:schemeClr val="tx1">
                <a:lumMod val="10000"/>
                <a:lumOff val="90000"/>
              </a:schemeClr>
            </a:solidFill>
          </a:ln>
        </p:spPr>
        <p:txBody>
          <a:bodyPr vert="horz" wrap="square" lIns="0" tIns="0" rIns="0" bIns="0" numCol="1" anchor="ctr" anchorCtr="0" compatLnSpc="1">
            <a:prstTxWarp prst="textNoShape">
              <a:avLst/>
            </a:prstTxWarp>
          </a:bodyPr>
          <a:lstStyle/>
          <a:p>
            <a:pPr algn="ctr"/>
            <a:endParaRPr lang="en-US" sz="2400" b="1" dirty="0">
              <a:solidFill>
                <a:schemeClr val="bg1"/>
              </a:solidFill>
              <a:cs typeface="+mn-ea"/>
              <a:sym typeface="+mn-lt"/>
            </a:endParaRPr>
          </a:p>
        </p:txBody>
      </p:sp>
      <p:sp>
        <p:nvSpPr>
          <p:cNvPr id="28" name="Freeform 28">
            <a:extLst>
              <a:ext uri="{FF2B5EF4-FFF2-40B4-BE49-F238E27FC236}">
                <a16:creationId xmlns:a16="http://schemas.microsoft.com/office/drawing/2014/main" id="{3C774B90-7235-4C48-B929-4A63E2FAAF54}"/>
              </a:ext>
            </a:extLst>
          </p:cNvPr>
          <p:cNvSpPr>
            <a:spLocks noEditPoints="1"/>
          </p:cNvSpPr>
          <p:nvPr/>
        </p:nvSpPr>
        <p:spPr bwMode="auto">
          <a:xfrm>
            <a:off x="7015019" y="1541723"/>
            <a:ext cx="1376428" cy="843481"/>
          </a:xfrm>
          <a:custGeom>
            <a:avLst/>
            <a:gdLst>
              <a:gd name="T0" fmla="*/ 405 w 416"/>
              <a:gd name="T1" fmla="*/ 245 h 255"/>
              <a:gd name="T2" fmla="*/ 408 w 416"/>
              <a:gd name="T3" fmla="*/ 251 h 255"/>
              <a:gd name="T4" fmla="*/ 415 w 416"/>
              <a:gd name="T5" fmla="*/ 246 h 255"/>
              <a:gd name="T6" fmla="*/ 40 w 416"/>
              <a:gd name="T7" fmla="*/ 44 h 255"/>
              <a:gd name="T8" fmla="*/ 60 w 416"/>
              <a:gd name="T9" fmla="*/ 18 h 255"/>
              <a:gd name="T10" fmla="*/ 73 w 416"/>
              <a:gd name="T11" fmla="*/ 22 h 255"/>
              <a:gd name="T12" fmla="*/ 90 w 416"/>
              <a:gd name="T13" fmla="*/ 22 h 255"/>
              <a:gd name="T14" fmla="*/ 99 w 416"/>
              <a:gd name="T15" fmla="*/ 26 h 255"/>
              <a:gd name="T16" fmla="*/ 102 w 416"/>
              <a:gd name="T17" fmla="*/ 18 h 255"/>
              <a:gd name="T18" fmla="*/ 95 w 416"/>
              <a:gd name="T19" fmla="*/ 18 h 255"/>
              <a:gd name="T20" fmla="*/ 127 w 416"/>
              <a:gd name="T21" fmla="*/ 28 h 255"/>
              <a:gd name="T22" fmla="*/ 135 w 416"/>
              <a:gd name="T23" fmla="*/ 29 h 255"/>
              <a:gd name="T24" fmla="*/ 136 w 416"/>
              <a:gd name="T25" fmla="*/ 21 h 255"/>
              <a:gd name="T26" fmla="*/ 128 w 416"/>
              <a:gd name="T27" fmla="*/ 20 h 255"/>
              <a:gd name="T28" fmla="*/ 162 w 416"/>
              <a:gd name="T29" fmla="*/ 34 h 255"/>
              <a:gd name="T30" fmla="*/ 169 w 416"/>
              <a:gd name="T31" fmla="*/ 35 h 255"/>
              <a:gd name="T32" fmla="*/ 168 w 416"/>
              <a:gd name="T33" fmla="*/ 26 h 255"/>
              <a:gd name="T34" fmla="*/ 195 w 416"/>
              <a:gd name="T35" fmla="*/ 34 h 255"/>
              <a:gd name="T36" fmla="*/ 196 w 416"/>
              <a:gd name="T37" fmla="*/ 43 h 255"/>
              <a:gd name="T38" fmla="*/ 206 w 416"/>
              <a:gd name="T39" fmla="*/ 42 h 255"/>
              <a:gd name="T40" fmla="*/ 199 w 416"/>
              <a:gd name="T41" fmla="*/ 35 h 255"/>
              <a:gd name="T42" fmla="*/ 222 w 416"/>
              <a:gd name="T43" fmla="*/ 48 h 255"/>
              <a:gd name="T44" fmla="*/ 228 w 416"/>
              <a:gd name="T45" fmla="*/ 56 h 255"/>
              <a:gd name="T46" fmla="*/ 236 w 416"/>
              <a:gd name="T47" fmla="*/ 50 h 255"/>
              <a:gd name="T48" fmla="*/ 228 w 416"/>
              <a:gd name="T49" fmla="*/ 46 h 255"/>
              <a:gd name="T50" fmla="*/ 254 w 416"/>
              <a:gd name="T51" fmla="*/ 69 h 255"/>
              <a:gd name="T52" fmla="*/ 261 w 416"/>
              <a:gd name="T53" fmla="*/ 73 h 255"/>
              <a:gd name="T54" fmla="*/ 265 w 416"/>
              <a:gd name="T55" fmla="*/ 65 h 255"/>
              <a:gd name="T56" fmla="*/ 258 w 416"/>
              <a:gd name="T57" fmla="*/ 62 h 255"/>
              <a:gd name="T58" fmla="*/ 283 w 416"/>
              <a:gd name="T59" fmla="*/ 87 h 255"/>
              <a:gd name="T60" fmla="*/ 290 w 416"/>
              <a:gd name="T61" fmla="*/ 92 h 255"/>
              <a:gd name="T62" fmla="*/ 291 w 416"/>
              <a:gd name="T63" fmla="*/ 82 h 255"/>
              <a:gd name="T64" fmla="*/ 315 w 416"/>
              <a:gd name="T65" fmla="*/ 101 h 255"/>
              <a:gd name="T66" fmla="*/ 312 w 416"/>
              <a:gd name="T67" fmla="*/ 110 h 255"/>
              <a:gd name="T68" fmla="*/ 322 w 416"/>
              <a:gd name="T69" fmla="*/ 113 h 255"/>
              <a:gd name="T70" fmla="*/ 317 w 416"/>
              <a:gd name="T71" fmla="*/ 103 h 255"/>
              <a:gd name="T72" fmla="*/ 334 w 416"/>
              <a:gd name="T73" fmla="*/ 125 h 255"/>
              <a:gd name="T74" fmla="*/ 338 w 416"/>
              <a:gd name="T75" fmla="*/ 135 h 255"/>
              <a:gd name="T76" fmla="*/ 346 w 416"/>
              <a:gd name="T77" fmla="*/ 131 h 255"/>
              <a:gd name="T78" fmla="*/ 341 w 416"/>
              <a:gd name="T79" fmla="*/ 126 h 255"/>
              <a:gd name="T80" fmla="*/ 355 w 416"/>
              <a:gd name="T81" fmla="*/ 156 h 255"/>
              <a:gd name="T82" fmla="*/ 360 w 416"/>
              <a:gd name="T83" fmla="*/ 161 h 255"/>
              <a:gd name="T84" fmla="*/ 366 w 416"/>
              <a:gd name="T85" fmla="*/ 156 h 255"/>
              <a:gd name="T86" fmla="*/ 362 w 416"/>
              <a:gd name="T87" fmla="*/ 151 h 255"/>
              <a:gd name="T88" fmla="*/ 376 w 416"/>
              <a:gd name="T89" fmla="*/ 185 h 255"/>
              <a:gd name="T90" fmla="*/ 379 w 416"/>
              <a:gd name="T91" fmla="*/ 191 h 255"/>
              <a:gd name="T92" fmla="*/ 385 w 416"/>
              <a:gd name="T93" fmla="*/ 184 h 255"/>
              <a:gd name="T94" fmla="*/ 399 w 416"/>
              <a:gd name="T95" fmla="*/ 209 h 255"/>
              <a:gd name="T96" fmla="*/ 392 w 416"/>
              <a:gd name="T97" fmla="*/ 215 h 255"/>
              <a:gd name="T98" fmla="*/ 401 w 416"/>
              <a:gd name="T99" fmla="*/ 222 h 255"/>
              <a:gd name="T100" fmla="*/ 400 w 416"/>
              <a:gd name="T101" fmla="*/ 2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6" h="255">
                <a:moveTo>
                  <a:pt x="413" y="240"/>
                </a:moveTo>
                <a:cubicBezTo>
                  <a:pt x="412" y="238"/>
                  <a:pt x="409" y="237"/>
                  <a:pt x="407" y="238"/>
                </a:cubicBezTo>
                <a:cubicBezTo>
                  <a:pt x="405" y="239"/>
                  <a:pt x="404" y="241"/>
                  <a:pt x="405" y="243"/>
                </a:cubicBezTo>
                <a:cubicBezTo>
                  <a:pt x="405" y="245"/>
                  <a:pt x="405" y="245"/>
                  <a:pt x="405" y="245"/>
                </a:cubicBezTo>
                <a:cubicBezTo>
                  <a:pt x="406" y="247"/>
                  <a:pt x="406" y="247"/>
                  <a:pt x="406" y="247"/>
                </a:cubicBezTo>
                <a:cubicBezTo>
                  <a:pt x="407" y="249"/>
                  <a:pt x="407" y="249"/>
                  <a:pt x="407" y="249"/>
                </a:cubicBezTo>
                <a:cubicBezTo>
                  <a:pt x="407" y="251"/>
                  <a:pt x="407" y="251"/>
                  <a:pt x="407" y="251"/>
                </a:cubicBezTo>
                <a:cubicBezTo>
                  <a:pt x="408" y="251"/>
                  <a:pt x="408" y="251"/>
                  <a:pt x="408" y="251"/>
                </a:cubicBezTo>
                <a:cubicBezTo>
                  <a:pt x="408" y="254"/>
                  <a:pt x="411" y="255"/>
                  <a:pt x="413" y="254"/>
                </a:cubicBezTo>
                <a:cubicBezTo>
                  <a:pt x="415" y="253"/>
                  <a:pt x="416" y="251"/>
                  <a:pt x="416" y="249"/>
                </a:cubicBezTo>
                <a:cubicBezTo>
                  <a:pt x="415" y="248"/>
                  <a:pt x="415" y="248"/>
                  <a:pt x="415" y="248"/>
                </a:cubicBezTo>
                <a:cubicBezTo>
                  <a:pt x="415" y="246"/>
                  <a:pt x="415" y="246"/>
                  <a:pt x="415" y="246"/>
                </a:cubicBezTo>
                <a:cubicBezTo>
                  <a:pt x="414" y="244"/>
                  <a:pt x="414" y="244"/>
                  <a:pt x="414" y="244"/>
                </a:cubicBezTo>
                <a:cubicBezTo>
                  <a:pt x="413" y="242"/>
                  <a:pt x="413" y="242"/>
                  <a:pt x="413" y="242"/>
                </a:cubicBezTo>
                <a:cubicBezTo>
                  <a:pt x="413" y="240"/>
                  <a:pt x="413" y="240"/>
                  <a:pt x="413" y="240"/>
                </a:cubicBezTo>
                <a:close/>
                <a:moveTo>
                  <a:pt x="40" y="44"/>
                </a:moveTo>
                <a:cubicBezTo>
                  <a:pt x="0" y="22"/>
                  <a:pt x="0" y="22"/>
                  <a:pt x="0" y="22"/>
                </a:cubicBezTo>
                <a:cubicBezTo>
                  <a:pt x="40" y="0"/>
                  <a:pt x="40" y="0"/>
                  <a:pt x="40" y="0"/>
                </a:cubicBezTo>
                <a:cubicBezTo>
                  <a:pt x="40" y="44"/>
                  <a:pt x="40" y="44"/>
                  <a:pt x="40" y="44"/>
                </a:cubicBezTo>
                <a:close/>
                <a:moveTo>
                  <a:pt x="60" y="18"/>
                </a:moveTo>
                <a:cubicBezTo>
                  <a:pt x="57" y="18"/>
                  <a:pt x="56" y="19"/>
                  <a:pt x="56" y="22"/>
                </a:cubicBezTo>
                <a:cubicBezTo>
                  <a:pt x="56" y="24"/>
                  <a:pt x="57" y="26"/>
                  <a:pt x="60" y="26"/>
                </a:cubicBezTo>
                <a:cubicBezTo>
                  <a:pt x="68" y="26"/>
                  <a:pt x="68" y="26"/>
                  <a:pt x="68" y="26"/>
                </a:cubicBezTo>
                <a:cubicBezTo>
                  <a:pt x="71" y="26"/>
                  <a:pt x="73" y="24"/>
                  <a:pt x="73" y="22"/>
                </a:cubicBezTo>
                <a:cubicBezTo>
                  <a:pt x="73" y="19"/>
                  <a:pt x="71" y="18"/>
                  <a:pt x="68" y="18"/>
                </a:cubicBezTo>
                <a:cubicBezTo>
                  <a:pt x="60" y="18"/>
                  <a:pt x="60" y="18"/>
                  <a:pt x="60" y="18"/>
                </a:cubicBezTo>
                <a:close/>
                <a:moveTo>
                  <a:pt x="94" y="18"/>
                </a:moveTo>
                <a:cubicBezTo>
                  <a:pt x="92" y="17"/>
                  <a:pt x="90" y="19"/>
                  <a:pt x="90" y="22"/>
                </a:cubicBezTo>
                <a:cubicBezTo>
                  <a:pt x="90" y="24"/>
                  <a:pt x="91" y="26"/>
                  <a:pt x="94" y="26"/>
                </a:cubicBezTo>
                <a:cubicBezTo>
                  <a:pt x="95" y="26"/>
                  <a:pt x="95" y="26"/>
                  <a:pt x="95" y="26"/>
                </a:cubicBezTo>
                <a:cubicBezTo>
                  <a:pt x="97" y="26"/>
                  <a:pt x="97" y="26"/>
                  <a:pt x="97" y="26"/>
                </a:cubicBezTo>
                <a:cubicBezTo>
                  <a:pt x="99" y="26"/>
                  <a:pt x="99" y="26"/>
                  <a:pt x="99" y="26"/>
                </a:cubicBezTo>
                <a:cubicBezTo>
                  <a:pt x="101" y="26"/>
                  <a:pt x="101" y="26"/>
                  <a:pt x="101" y="26"/>
                </a:cubicBezTo>
                <a:cubicBezTo>
                  <a:pt x="102" y="26"/>
                  <a:pt x="102" y="26"/>
                  <a:pt x="102" y="26"/>
                </a:cubicBezTo>
                <a:cubicBezTo>
                  <a:pt x="104" y="26"/>
                  <a:pt x="106" y="24"/>
                  <a:pt x="107" y="22"/>
                </a:cubicBezTo>
                <a:cubicBezTo>
                  <a:pt x="107" y="20"/>
                  <a:pt x="105" y="18"/>
                  <a:pt x="102" y="18"/>
                </a:cubicBezTo>
                <a:cubicBezTo>
                  <a:pt x="102" y="18"/>
                  <a:pt x="102" y="18"/>
                  <a:pt x="102" y="18"/>
                </a:cubicBezTo>
                <a:cubicBezTo>
                  <a:pt x="99" y="18"/>
                  <a:pt x="99" y="18"/>
                  <a:pt x="99" y="18"/>
                </a:cubicBezTo>
                <a:cubicBezTo>
                  <a:pt x="97" y="18"/>
                  <a:pt x="97" y="18"/>
                  <a:pt x="97" y="18"/>
                </a:cubicBezTo>
                <a:cubicBezTo>
                  <a:pt x="95" y="18"/>
                  <a:pt x="95" y="18"/>
                  <a:pt x="95" y="18"/>
                </a:cubicBezTo>
                <a:cubicBezTo>
                  <a:pt x="94" y="18"/>
                  <a:pt x="94" y="18"/>
                  <a:pt x="94" y="18"/>
                </a:cubicBezTo>
                <a:close/>
                <a:moveTo>
                  <a:pt x="128" y="20"/>
                </a:moveTo>
                <a:cubicBezTo>
                  <a:pt x="126" y="19"/>
                  <a:pt x="124" y="21"/>
                  <a:pt x="124" y="23"/>
                </a:cubicBezTo>
                <a:cubicBezTo>
                  <a:pt x="123" y="26"/>
                  <a:pt x="125" y="28"/>
                  <a:pt x="127" y="28"/>
                </a:cubicBezTo>
                <a:cubicBezTo>
                  <a:pt x="129" y="28"/>
                  <a:pt x="129" y="28"/>
                  <a:pt x="129" y="28"/>
                </a:cubicBezTo>
                <a:cubicBezTo>
                  <a:pt x="131" y="28"/>
                  <a:pt x="131" y="28"/>
                  <a:pt x="131" y="28"/>
                </a:cubicBezTo>
                <a:cubicBezTo>
                  <a:pt x="133" y="29"/>
                  <a:pt x="133" y="29"/>
                  <a:pt x="133" y="29"/>
                </a:cubicBezTo>
                <a:cubicBezTo>
                  <a:pt x="135" y="29"/>
                  <a:pt x="135" y="29"/>
                  <a:pt x="135" y="29"/>
                </a:cubicBezTo>
                <a:cubicBezTo>
                  <a:pt x="136" y="29"/>
                  <a:pt x="136" y="29"/>
                  <a:pt x="136" y="29"/>
                </a:cubicBezTo>
                <a:cubicBezTo>
                  <a:pt x="138" y="29"/>
                  <a:pt x="140" y="28"/>
                  <a:pt x="140" y="25"/>
                </a:cubicBezTo>
                <a:cubicBezTo>
                  <a:pt x="141" y="23"/>
                  <a:pt x="139" y="21"/>
                  <a:pt x="137" y="21"/>
                </a:cubicBezTo>
                <a:cubicBezTo>
                  <a:pt x="136" y="21"/>
                  <a:pt x="136" y="21"/>
                  <a:pt x="136" y="21"/>
                </a:cubicBezTo>
                <a:cubicBezTo>
                  <a:pt x="134" y="20"/>
                  <a:pt x="134" y="20"/>
                  <a:pt x="134" y="20"/>
                </a:cubicBezTo>
                <a:cubicBezTo>
                  <a:pt x="132" y="20"/>
                  <a:pt x="132" y="20"/>
                  <a:pt x="132" y="20"/>
                </a:cubicBezTo>
                <a:cubicBezTo>
                  <a:pt x="130" y="20"/>
                  <a:pt x="130" y="20"/>
                  <a:pt x="130" y="20"/>
                </a:cubicBezTo>
                <a:cubicBezTo>
                  <a:pt x="128" y="20"/>
                  <a:pt x="128" y="20"/>
                  <a:pt x="128" y="20"/>
                </a:cubicBezTo>
                <a:close/>
                <a:moveTo>
                  <a:pt x="162" y="25"/>
                </a:moveTo>
                <a:cubicBezTo>
                  <a:pt x="160" y="25"/>
                  <a:pt x="158" y="26"/>
                  <a:pt x="157" y="28"/>
                </a:cubicBezTo>
                <a:cubicBezTo>
                  <a:pt x="157" y="31"/>
                  <a:pt x="158" y="33"/>
                  <a:pt x="160" y="33"/>
                </a:cubicBezTo>
                <a:cubicBezTo>
                  <a:pt x="162" y="34"/>
                  <a:pt x="162" y="34"/>
                  <a:pt x="162" y="34"/>
                </a:cubicBezTo>
                <a:cubicBezTo>
                  <a:pt x="164" y="34"/>
                  <a:pt x="164" y="34"/>
                  <a:pt x="164" y="34"/>
                </a:cubicBezTo>
                <a:cubicBezTo>
                  <a:pt x="166" y="35"/>
                  <a:pt x="166" y="35"/>
                  <a:pt x="166" y="35"/>
                </a:cubicBezTo>
                <a:cubicBezTo>
                  <a:pt x="168" y="35"/>
                  <a:pt x="168" y="35"/>
                  <a:pt x="168" y="35"/>
                </a:cubicBezTo>
                <a:cubicBezTo>
                  <a:pt x="169" y="35"/>
                  <a:pt x="169" y="35"/>
                  <a:pt x="169" y="35"/>
                </a:cubicBezTo>
                <a:cubicBezTo>
                  <a:pt x="171" y="36"/>
                  <a:pt x="173" y="34"/>
                  <a:pt x="174" y="32"/>
                </a:cubicBezTo>
                <a:cubicBezTo>
                  <a:pt x="174" y="30"/>
                  <a:pt x="173" y="28"/>
                  <a:pt x="171" y="27"/>
                </a:cubicBezTo>
                <a:cubicBezTo>
                  <a:pt x="170" y="27"/>
                  <a:pt x="170" y="27"/>
                  <a:pt x="170" y="27"/>
                </a:cubicBezTo>
                <a:cubicBezTo>
                  <a:pt x="168" y="26"/>
                  <a:pt x="168" y="26"/>
                  <a:pt x="168" y="26"/>
                </a:cubicBezTo>
                <a:cubicBezTo>
                  <a:pt x="166" y="26"/>
                  <a:pt x="166" y="26"/>
                  <a:pt x="166" y="26"/>
                </a:cubicBezTo>
                <a:cubicBezTo>
                  <a:pt x="164" y="25"/>
                  <a:pt x="164" y="25"/>
                  <a:pt x="164" y="25"/>
                </a:cubicBezTo>
                <a:cubicBezTo>
                  <a:pt x="162" y="25"/>
                  <a:pt x="162" y="25"/>
                  <a:pt x="162" y="25"/>
                </a:cubicBezTo>
                <a:close/>
                <a:moveTo>
                  <a:pt x="195" y="34"/>
                </a:moveTo>
                <a:cubicBezTo>
                  <a:pt x="193" y="33"/>
                  <a:pt x="191" y="34"/>
                  <a:pt x="190" y="37"/>
                </a:cubicBezTo>
                <a:cubicBezTo>
                  <a:pt x="189" y="39"/>
                  <a:pt x="191" y="41"/>
                  <a:pt x="193" y="42"/>
                </a:cubicBezTo>
                <a:cubicBezTo>
                  <a:pt x="194" y="42"/>
                  <a:pt x="194" y="42"/>
                  <a:pt x="194" y="42"/>
                </a:cubicBezTo>
                <a:cubicBezTo>
                  <a:pt x="196" y="43"/>
                  <a:pt x="196" y="43"/>
                  <a:pt x="196" y="43"/>
                </a:cubicBezTo>
                <a:cubicBezTo>
                  <a:pt x="198" y="44"/>
                  <a:pt x="198" y="44"/>
                  <a:pt x="198" y="44"/>
                </a:cubicBezTo>
                <a:cubicBezTo>
                  <a:pt x="200" y="44"/>
                  <a:pt x="200" y="44"/>
                  <a:pt x="200" y="44"/>
                </a:cubicBezTo>
                <a:cubicBezTo>
                  <a:pt x="201" y="45"/>
                  <a:pt x="201" y="45"/>
                  <a:pt x="201" y="45"/>
                </a:cubicBezTo>
                <a:cubicBezTo>
                  <a:pt x="203" y="45"/>
                  <a:pt x="205" y="44"/>
                  <a:pt x="206" y="42"/>
                </a:cubicBezTo>
                <a:cubicBezTo>
                  <a:pt x="207" y="40"/>
                  <a:pt x="206" y="37"/>
                  <a:pt x="204" y="37"/>
                </a:cubicBezTo>
                <a:cubicBezTo>
                  <a:pt x="203" y="36"/>
                  <a:pt x="203" y="36"/>
                  <a:pt x="203" y="36"/>
                </a:cubicBezTo>
                <a:cubicBezTo>
                  <a:pt x="201" y="36"/>
                  <a:pt x="201" y="36"/>
                  <a:pt x="201" y="36"/>
                </a:cubicBezTo>
                <a:cubicBezTo>
                  <a:pt x="199" y="35"/>
                  <a:pt x="199" y="35"/>
                  <a:pt x="199" y="35"/>
                </a:cubicBezTo>
                <a:cubicBezTo>
                  <a:pt x="197" y="34"/>
                  <a:pt x="197" y="34"/>
                  <a:pt x="197" y="34"/>
                </a:cubicBezTo>
                <a:cubicBezTo>
                  <a:pt x="195" y="34"/>
                  <a:pt x="195" y="34"/>
                  <a:pt x="195" y="34"/>
                </a:cubicBezTo>
                <a:close/>
                <a:moveTo>
                  <a:pt x="228" y="46"/>
                </a:moveTo>
                <a:cubicBezTo>
                  <a:pt x="226" y="45"/>
                  <a:pt x="223" y="46"/>
                  <a:pt x="222" y="48"/>
                </a:cubicBezTo>
                <a:cubicBezTo>
                  <a:pt x="221" y="50"/>
                  <a:pt x="222" y="53"/>
                  <a:pt x="224" y="54"/>
                </a:cubicBezTo>
                <a:cubicBezTo>
                  <a:pt x="225" y="54"/>
                  <a:pt x="225" y="54"/>
                  <a:pt x="225" y="54"/>
                </a:cubicBezTo>
                <a:cubicBezTo>
                  <a:pt x="227" y="55"/>
                  <a:pt x="227" y="55"/>
                  <a:pt x="227" y="55"/>
                </a:cubicBezTo>
                <a:cubicBezTo>
                  <a:pt x="228" y="56"/>
                  <a:pt x="228" y="56"/>
                  <a:pt x="228" y="56"/>
                </a:cubicBezTo>
                <a:cubicBezTo>
                  <a:pt x="230" y="57"/>
                  <a:pt x="230" y="57"/>
                  <a:pt x="230" y="57"/>
                </a:cubicBezTo>
                <a:cubicBezTo>
                  <a:pt x="232" y="57"/>
                  <a:pt x="232" y="57"/>
                  <a:pt x="232" y="57"/>
                </a:cubicBezTo>
                <a:cubicBezTo>
                  <a:pt x="234" y="58"/>
                  <a:pt x="237" y="57"/>
                  <a:pt x="238" y="55"/>
                </a:cubicBezTo>
                <a:cubicBezTo>
                  <a:pt x="239" y="53"/>
                  <a:pt x="238" y="51"/>
                  <a:pt x="236" y="50"/>
                </a:cubicBezTo>
                <a:cubicBezTo>
                  <a:pt x="234" y="49"/>
                  <a:pt x="234" y="49"/>
                  <a:pt x="234" y="49"/>
                </a:cubicBezTo>
                <a:cubicBezTo>
                  <a:pt x="232" y="48"/>
                  <a:pt x="232" y="48"/>
                  <a:pt x="232" y="48"/>
                </a:cubicBezTo>
                <a:cubicBezTo>
                  <a:pt x="230" y="47"/>
                  <a:pt x="230" y="47"/>
                  <a:pt x="230" y="47"/>
                </a:cubicBezTo>
                <a:cubicBezTo>
                  <a:pt x="228" y="46"/>
                  <a:pt x="228" y="46"/>
                  <a:pt x="228" y="46"/>
                </a:cubicBezTo>
                <a:cubicBezTo>
                  <a:pt x="228" y="46"/>
                  <a:pt x="228" y="46"/>
                  <a:pt x="228" y="46"/>
                </a:cubicBezTo>
                <a:close/>
                <a:moveTo>
                  <a:pt x="258" y="62"/>
                </a:moveTo>
                <a:cubicBezTo>
                  <a:pt x="256" y="60"/>
                  <a:pt x="254" y="61"/>
                  <a:pt x="253" y="63"/>
                </a:cubicBezTo>
                <a:cubicBezTo>
                  <a:pt x="252" y="65"/>
                  <a:pt x="252" y="68"/>
                  <a:pt x="254" y="69"/>
                </a:cubicBezTo>
                <a:cubicBezTo>
                  <a:pt x="256" y="70"/>
                  <a:pt x="256" y="70"/>
                  <a:pt x="256" y="70"/>
                </a:cubicBezTo>
                <a:cubicBezTo>
                  <a:pt x="257" y="71"/>
                  <a:pt x="257" y="71"/>
                  <a:pt x="257" y="71"/>
                </a:cubicBezTo>
                <a:cubicBezTo>
                  <a:pt x="259" y="72"/>
                  <a:pt x="259" y="72"/>
                  <a:pt x="259" y="72"/>
                </a:cubicBezTo>
                <a:cubicBezTo>
                  <a:pt x="261" y="73"/>
                  <a:pt x="261" y="73"/>
                  <a:pt x="261" y="73"/>
                </a:cubicBezTo>
                <a:cubicBezTo>
                  <a:pt x="262" y="73"/>
                  <a:pt x="262" y="73"/>
                  <a:pt x="262" y="73"/>
                </a:cubicBezTo>
                <a:cubicBezTo>
                  <a:pt x="264" y="74"/>
                  <a:pt x="266" y="74"/>
                  <a:pt x="267" y="72"/>
                </a:cubicBezTo>
                <a:cubicBezTo>
                  <a:pt x="269" y="70"/>
                  <a:pt x="268" y="67"/>
                  <a:pt x="266" y="66"/>
                </a:cubicBezTo>
                <a:cubicBezTo>
                  <a:pt x="265" y="65"/>
                  <a:pt x="265" y="65"/>
                  <a:pt x="265" y="65"/>
                </a:cubicBezTo>
                <a:cubicBezTo>
                  <a:pt x="263" y="64"/>
                  <a:pt x="263" y="64"/>
                  <a:pt x="263" y="64"/>
                </a:cubicBezTo>
                <a:cubicBezTo>
                  <a:pt x="262" y="63"/>
                  <a:pt x="262" y="63"/>
                  <a:pt x="262" y="63"/>
                </a:cubicBezTo>
                <a:cubicBezTo>
                  <a:pt x="260" y="62"/>
                  <a:pt x="260" y="62"/>
                  <a:pt x="260" y="62"/>
                </a:cubicBezTo>
                <a:cubicBezTo>
                  <a:pt x="258" y="62"/>
                  <a:pt x="258" y="62"/>
                  <a:pt x="258" y="62"/>
                </a:cubicBezTo>
                <a:close/>
                <a:moveTo>
                  <a:pt x="288" y="80"/>
                </a:moveTo>
                <a:cubicBezTo>
                  <a:pt x="286" y="79"/>
                  <a:pt x="283" y="79"/>
                  <a:pt x="282" y="81"/>
                </a:cubicBezTo>
                <a:cubicBezTo>
                  <a:pt x="280" y="83"/>
                  <a:pt x="281" y="85"/>
                  <a:pt x="283" y="87"/>
                </a:cubicBezTo>
                <a:cubicBezTo>
                  <a:pt x="283" y="87"/>
                  <a:pt x="283" y="87"/>
                  <a:pt x="283" y="87"/>
                </a:cubicBezTo>
                <a:cubicBezTo>
                  <a:pt x="285" y="88"/>
                  <a:pt x="285" y="88"/>
                  <a:pt x="285" y="88"/>
                </a:cubicBezTo>
                <a:cubicBezTo>
                  <a:pt x="286" y="89"/>
                  <a:pt x="286" y="89"/>
                  <a:pt x="286" y="89"/>
                </a:cubicBezTo>
                <a:cubicBezTo>
                  <a:pt x="288" y="91"/>
                  <a:pt x="288" y="91"/>
                  <a:pt x="288" y="91"/>
                </a:cubicBezTo>
                <a:cubicBezTo>
                  <a:pt x="290" y="92"/>
                  <a:pt x="290" y="92"/>
                  <a:pt x="290" y="92"/>
                </a:cubicBezTo>
                <a:cubicBezTo>
                  <a:pt x="291" y="93"/>
                  <a:pt x="294" y="93"/>
                  <a:pt x="295" y="91"/>
                </a:cubicBezTo>
                <a:cubicBezTo>
                  <a:pt x="297" y="89"/>
                  <a:pt x="296" y="86"/>
                  <a:pt x="295" y="85"/>
                </a:cubicBezTo>
                <a:cubicBezTo>
                  <a:pt x="293" y="84"/>
                  <a:pt x="293" y="84"/>
                  <a:pt x="293" y="84"/>
                </a:cubicBezTo>
                <a:cubicBezTo>
                  <a:pt x="291" y="82"/>
                  <a:pt x="291" y="82"/>
                  <a:pt x="291" y="82"/>
                </a:cubicBezTo>
                <a:cubicBezTo>
                  <a:pt x="290" y="81"/>
                  <a:pt x="290" y="81"/>
                  <a:pt x="290" y="81"/>
                </a:cubicBezTo>
                <a:cubicBezTo>
                  <a:pt x="288" y="80"/>
                  <a:pt x="288" y="80"/>
                  <a:pt x="288" y="80"/>
                </a:cubicBezTo>
                <a:cubicBezTo>
                  <a:pt x="288" y="80"/>
                  <a:pt x="288" y="80"/>
                  <a:pt x="288" y="80"/>
                </a:cubicBezTo>
                <a:close/>
                <a:moveTo>
                  <a:pt x="315" y="101"/>
                </a:moveTo>
                <a:cubicBezTo>
                  <a:pt x="313" y="99"/>
                  <a:pt x="310" y="100"/>
                  <a:pt x="309" y="101"/>
                </a:cubicBezTo>
                <a:cubicBezTo>
                  <a:pt x="307" y="103"/>
                  <a:pt x="307" y="106"/>
                  <a:pt x="309" y="107"/>
                </a:cubicBezTo>
                <a:cubicBezTo>
                  <a:pt x="310" y="108"/>
                  <a:pt x="310" y="108"/>
                  <a:pt x="310" y="108"/>
                </a:cubicBezTo>
                <a:cubicBezTo>
                  <a:pt x="312" y="110"/>
                  <a:pt x="312" y="110"/>
                  <a:pt x="312" y="110"/>
                </a:cubicBezTo>
                <a:cubicBezTo>
                  <a:pt x="313" y="111"/>
                  <a:pt x="313" y="111"/>
                  <a:pt x="313" y="111"/>
                </a:cubicBezTo>
                <a:cubicBezTo>
                  <a:pt x="315" y="112"/>
                  <a:pt x="315" y="112"/>
                  <a:pt x="315" y="112"/>
                </a:cubicBezTo>
                <a:cubicBezTo>
                  <a:pt x="315" y="113"/>
                  <a:pt x="315" y="113"/>
                  <a:pt x="315" y="113"/>
                </a:cubicBezTo>
                <a:cubicBezTo>
                  <a:pt x="317" y="115"/>
                  <a:pt x="320" y="114"/>
                  <a:pt x="322" y="113"/>
                </a:cubicBezTo>
                <a:cubicBezTo>
                  <a:pt x="323" y="111"/>
                  <a:pt x="323" y="108"/>
                  <a:pt x="321" y="107"/>
                </a:cubicBezTo>
                <a:cubicBezTo>
                  <a:pt x="320" y="106"/>
                  <a:pt x="320" y="106"/>
                  <a:pt x="320" y="106"/>
                </a:cubicBezTo>
                <a:cubicBezTo>
                  <a:pt x="319" y="104"/>
                  <a:pt x="319" y="104"/>
                  <a:pt x="319" y="104"/>
                </a:cubicBezTo>
                <a:cubicBezTo>
                  <a:pt x="317" y="103"/>
                  <a:pt x="317" y="103"/>
                  <a:pt x="317" y="103"/>
                </a:cubicBezTo>
                <a:cubicBezTo>
                  <a:pt x="316" y="102"/>
                  <a:pt x="316" y="102"/>
                  <a:pt x="316" y="102"/>
                </a:cubicBezTo>
                <a:cubicBezTo>
                  <a:pt x="315" y="101"/>
                  <a:pt x="315" y="101"/>
                  <a:pt x="315" y="101"/>
                </a:cubicBezTo>
                <a:close/>
                <a:moveTo>
                  <a:pt x="340" y="125"/>
                </a:moveTo>
                <a:cubicBezTo>
                  <a:pt x="338" y="123"/>
                  <a:pt x="335" y="123"/>
                  <a:pt x="334" y="125"/>
                </a:cubicBezTo>
                <a:cubicBezTo>
                  <a:pt x="332" y="126"/>
                  <a:pt x="332" y="129"/>
                  <a:pt x="334" y="131"/>
                </a:cubicBezTo>
                <a:cubicBezTo>
                  <a:pt x="335" y="132"/>
                  <a:pt x="335" y="132"/>
                  <a:pt x="335" y="132"/>
                </a:cubicBezTo>
                <a:cubicBezTo>
                  <a:pt x="336" y="133"/>
                  <a:pt x="336" y="133"/>
                  <a:pt x="336" y="133"/>
                </a:cubicBezTo>
                <a:cubicBezTo>
                  <a:pt x="338" y="135"/>
                  <a:pt x="338" y="135"/>
                  <a:pt x="338" y="135"/>
                </a:cubicBezTo>
                <a:cubicBezTo>
                  <a:pt x="339" y="136"/>
                  <a:pt x="339" y="136"/>
                  <a:pt x="339" y="136"/>
                </a:cubicBezTo>
                <a:cubicBezTo>
                  <a:pt x="339" y="137"/>
                  <a:pt x="339" y="137"/>
                  <a:pt x="339" y="137"/>
                </a:cubicBezTo>
                <a:cubicBezTo>
                  <a:pt x="341" y="138"/>
                  <a:pt x="344" y="139"/>
                  <a:pt x="345" y="137"/>
                </a:cubicBezTo>
                <a:cubicBezTo>
                  <a:pt x="347" y="135"/>
                  <a:pt x="347" y="133"/>
                  <a:pt x="346" y="131"/>
                </a:cubicBezTo>
                <a:cubicBezTo>
                  <a:pt x="345" y="131"/>
                  <a:pt x="345" y="131"/>
                  <a:pt x="345" y="131"/>
                </a:cubicBezTo>
                <a:cubicBezTo>
                  <a:pt x="344" y="129"/>
                  <a:pt x="344" y="129"/>
                  <a:pt x="344" y="129"/>
                </a:cubicBezTo>
                <a:cubicBezTo>
                  <a:pt x="342" y="128"/>
                  <a:pt x="342" y="128"/>
                  <a:pt x="342" y="128"/>
                </a:cubicBezTo>
                <a:cubicBezTo>
                  <a:pt x="341" y="126"/>
                  <a:pt x="341" y="126"/>
                  <a:pt x="341" y="126"/>
                </a:cubicBezTo>
                <a:cubicBezTo>
                  <a:pt x="340" y="125"/>
                  <a:pt x="340" y="125"/>
                  <a:pt x="340" y="125"/>
                </a:cubicBezTo>
                <a:close/>
                <a:moveTo>
                  <a:pt x="362" y="151"/>
                </a:moveTo>
                <a:cubicBezTo>
                  <a:pt x="361" y="149"/>
                  <a:pt x="358" y="149"/>
                  <a:pt x="356" y="150"/>
                </a:cubicBezTo>
                <a:cubicBezTo>
                  <a:pt x="354" y="151"/>
                  <a:pt x="354" y="154"/>
                  <a:pt x="355" y="156"/>
                </a:cubicBezTo>
                <a:cubicBezTo>
                  <a:pt x="356" y="156"/>
                  <a:pt x="356" y="156"/>
                  <a:pt x="356" y="156"/>
                </a:cubicBezTo>
                <a:cubicBezTo>
                  <a:pt x="357" y="158"/>
                  <a:pt x="357" y="158"/>
                  <a:pt x="357" y="158"/>
                </a:cubicBezTo>
                <a:cubicBezTo>
                  <a:pt x="358" y="160"/>
                  <a:pt x="358" y="160"/>
                  <a:pt x="358" y="160"/>
                </a:cubicBezTo>
                <a:cubicBezTo>
                  <a:pt x="360" y="161"/>
                  <a:pt x="360" y="161"/>
                  <a:pt x="360" y="161"/>
                </a:cubicBezTo>
                <a:cubicBezTo>
                  <a:pt x="361" y="163"/>
                  <a:pt x="361" y="163"/>
                  <a:pt x="361" y="163"/>
                </a:cubicBezTo>
                <a:cubicBezTo>
                  <a:pt x="362" y="165"/>
                  <a:pt x="365" y="165"/>
                  <a:pt x="367" y="164"/>
                </a:cubicBezTo>
                <a:cubicBezTo>
                  <a:pt x="368" y="162"/>
                  <a:pt x="369" y="160"/>
                  <a:pt x="367" y="158"/>
                </a:cubicBezTo>
                <a:cubicBezTo>
                  <a:pt x="366" y="156"/>
                  <a:pt x="366" y="156"/>
                  <a:pt x="366" y="156"/>
                </a:cubicBezTo>
                <a:cubicBezTo>
                  <a:pt x="365" y="155"/>
                  <a:pt x="365" y="155"/>
                  <a:pt x="365" y="155"/>
                </a:cubicBezTo>
                <a:cubicBezTo>
                  <a:pt x="364" y="153"/>
                  <a:pt x="364" y="153"/>
                  <a:pt x="364" y="153"/>
                </a:cubicBezTo>
                <a:cubicBezTo>
                  <a:pt x="363" y="151"/>
                  <a:pt x="363" y="151"/>
                  <a:pt x="363" y="151"/>
                </a:cubicBezTo>
                <a:cubicBezTo>
                  <a:pt x="362" y="151"/>
                  <a:pt x="362" y="151"/>
                  <a:pt x="362" y="151"/>
                </a:cubicBezTo>
                <a:close/>
                <a:moveTo>
                  <a:pt x="382" y="179"/>
                </a:moveTo>
                <a:cubicBezTo>
                  <a:pt x="381" y="177"/>
                  <a:pt x="378" y="176"/>
                  <a:pt x="376" y="178"/>
                </a:cubicBezTo>
                <a:cubicBezTo>
                  <a:pt x="374" y="179"/>
                  <a:pt x="374" y="181"/>
                  <a:pt x="375" y="183"/>
                </a:cubicBezTo>
                <a:cubicBezTo>
                  <a:pt x="376" y="185"/>
                  <a:pt x="376" y="185"/>
                  <a:pt x="376" y="185"/>
                </a:cubicBezTo>
                <a:cubicBezTo>
                  <a:pt x="377" y="186"/>
                  <a:pt x="377" y="186"/>
                  <a:pt x="377" y="186"/>
                </a:cubicBezTo>
                <a:cubicBezTo>
                  <a:pt x="378" y="188"/>
                  <a:pt x="378" y="188"/>
                  <a:pt x="378" y="188"/>
                </a:cubicBezTo>
                <a:cubicBezTo>
                  <a:pt x="379" y="190"/>
                  <a:pt x="379" y="190"/>
                  <a:pt x="379" y="190"/>
                </a:cubicBezTo>
                <a:cubicBezTo>
                  <a:pt x="379" y="191"/>
                  <a:pt x="379" y="191"/>
                  <a:pt x="379" y="191"/>
                </a:cubicBezTo>
                <a:cubicBezTo>
                  <a:pt x="380" y="193"/>
                  <a:pt x="383" y="193"/>
                  <a:pt x="385" y="192"/>
                </a:cubicBezTo>
                <a:cubicBezTo>
                  <a:pt x="387" y="191"/>
                  <a:pt x="388" y="188"/>
                  <a:pt x="387" y="186"/>
                </a:cubicBezTo>
                <a:cubicBezTo>
                  <a:pt x="386" y="185"/>
                  <a:pt x="386" y="185"/>
                  <a:pt x="386" y="185"/>
                </a:cubicBezTo>
                <a:cubicBezTo>
                  <a:pt x="385" y="184"/>
                  <a:pt x="385" y="184"/>
                  <a:pt x="385" y="184"/>
                </a:cubicBezTo>
                <a:cubicBezTo>
                  <a:pt x="384" y="182"/>
                  <a:pt x="384" y="182"/>
                  <a:pt x="384" y="182"/>
                </a:cubicBezTo>
                <a:cubicBezTo>
                  <a:pt x="383" y="180"/>
                  <a:pt x="383" y="180"/>
                  <a:pt x="383" y="180"/>
                </a:cubicBezTo>
                <a:cubicBezTo>
                  <a:pt x="382" y="179"/>
                  <a:pt x="382" y="179"/>
                  <a:pt x="382" y="179"/>
                </a:cubicBezTo>
                <a:close/>
                <a:moveTo>
                  <a:pt x="399" y="209"/>
                </a:moveTo>
                <a:cubicBezTo>
                  <a:pt x="398" y="207"/>
                  <a:pt x="395" y="206"/>
                  <a:pt x="393" y="207"/>
                </a:cubicBezTo>
                <a:cubicBezTo>
                  <a:pt x="391" y="208"/>
                  <a:pt x="390" y="211"/>
                  <a:pt x="391" y="213"/>
                </a:cubicBezTo>
                <a:cubicBezTo>
                  <a:pt x="391" y="213"/>
                  <a:pt x="391" y="213"/>
                  <a:pt x="391" y="213"/>
                </a:cubicBezTo>
                <a:cubicBezTo>
                  <a:pt x="392" y="215"/>
                  <a:pt x="392" y="215"/>
                  <a:pt x="392" y="215"/>
                </a:cubicBezTo>
                <a:cubicBezTo>
                  <a:pt x="393" y="217"/>
                  <a:pt x="393" y="217"/>
                  <a:pt x="393" y="217"/>
                </a:cubicBezTo>
                <a:cubicBezTo>
                  <a:pt x="394" y="218"/>
                  <a:pt x="394" y="218"/>
                  <a:pt x="394" y="218"/>
                </a:cubicBezTo>
                <a:cubicBezTo>
                  <a:pt x="395" y="220"/>
                  <a:pt x="395" y="220"/>
                  <a:pt x="395" y="220"/>
                </a:cubicBezTo>
                <a:cubicBezTo>
                  <a:pt x="396" y="222"/>
                  <a:pt x="398" y="223"/>
                  <a:pt x="401" y="222"/>
                </a:cubicBezTo>
                <a:cubicBezTo>
                  <a:pt x="403" y="221"/>
                  <a:pt x="404" y="219"/>
                  <a:pt x="403" y="217"/>
                </a:cubicBezTo>
                <a:cubicBezTo>
                  <a:pt x="402" y="215"/>
                  <a:pt x="402" y="215"/>
                  <a:pt x="402" y="215"/>
                </a:cubicBezTo>
                <a:cubicBezTo>
                  <a:pt x="401" y="213"/>
                  <a:pt x="401" y="213"/>
                  <a:pt x="401" y="213"/>
                </a:cubicBezTo>
                <a:cubicBezTo>
                  <a:pt x="400" y="211"/>
                  <a:pt x="400" y="211"/>
                  <a:pt x="400" y="211"/>
                </a:cubicBezTo>
                <a:cubicBezTo>
                  <a:pt x="399" y="209"/>
                  <a:pt x="399" y="209"/>
                  <a:pt x="399" y="209"/>
                </a:cubicBezTo>
                <a:cubicBezTo>
                  <a:pt x="399" y="209"/>
                  <a:pt x="399" y="209"/>
                  <a:pt x="399" y="2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29" name="Freeform 29">
            <a:extLst>
              <a:ext uri="{FF2B5EF4-FFF2-40B4-BE49-F238E27FC236}">
                <a16:creationId xmlns:a16="http://schemas.microsoft.com/office/drawing/2014/main" id="{A565CE39-4A8C-4270-8DCC-FB97E0BDE97D}"/>
              </a:ext>
            </a:extLst>
          </p:cNvPr>
          <p:cNvSpPr>
            <a:spLocks noEditPoints="1"/>
          </p:cNvSpPr>
          <p:nvPr/>
        </p:nvSpPr>
        <p:spPr bwMode="auto">
          <a:xfrm>
            <a:off x="3471836" y="1541723"/>
            <a:ext cx="1373631" cy="843481"/>
          </a:xfrm>
          <a:custGeom>
            <a:avLst/>
            <a:gdLst>
              <a:gd name="T0" fmla="*/ 357 w 415"/>
              <a:gd name="T1" fmla="*/ 26 h 255"/>
              <a:gd name="T2" fmla="*/ 375 w 415"/>
              <a:gd name="T3" fmla="*/ 44 h 255"/>
              <a:gd name="T4" fmla="*/ 1 w 415"/>
              <a:gd name="T5" fmla="*/ 249 h 255"/>
              <a:gd name="T6" fmla="*/ 10 w 415"/>
              <a:gd name="T7" fmla="*/ 249 h 255"/>
              <a:gd name="T8" fmla="*/ 9 w 415"/>
              <a:gd name="T9" fmla="*/ 238 h 255"/>
              <a:gd name="T10" fmla="*/ 2 w 415"/>
              <a:gd name="T11" fmla="*/ 246 h 255"/>
              <a:gd name="T12" fmla="*/ 16 w 415"/>
              <a:gd name="T13" fmla="*/ 222 h 255"/>
              <a:gd name="T14" fmla="*/ 24 w 415"/>
              <a:gd name="T15" fmla="*/ 215 h 255"/>
              <a:gd name="T16" fmla="*/ 18 w 415"/>
              <a:gd name="T17" fmla="*/ 209 h 255"/>
              <a:gd name="T18" fmla="*/ 15 w 415"/>
              <a:gd name="T19" fmla="*/ 215 h 255"/>
              <a:gd name="T20" fmla="*/ 38 w 415"/>
              <a:gd name="T21" fmla="*/ 191 h 255"/>
              <a:gd name="T22" fmla="*/ 41 w 415"/>
              <a:gd name="T23" fmla="*/ 185 h 255"/>
              <a:gd name="T24" fmla="*/ 34 w 415"/>
              <a:gd name="T25" fmla="*/ 180 h 255"/>
              <a:gd name="T26" fmla="*/ 30 w 415"/>
              <a:gd name="T27" fmla="*/ 186 h 255"/>
              <a:gd name="T28" fmla="*/ 57 w 415"/>
              <a:gd name="T29" fmla="*/ 161 h 255"/>
              <a:gd name="T30" fmla="*/ 61 w 415"/>
              <a:gd name="T31" fmla="*/ 156 h 255"/>
              <a:gd name="T32" fmla="*/ 53 w 415"/>
              <a:gd name="T33" fmla="*/ 153 h 255"/>
              <a:gd name="T34" fmla="*/ 71 w 415"/>
              <a:gd name="T35" fmla="*/ 131 h 255"/>
              <a:gd name="T36" fmla="*/ 79 w 415"/>
              <a:gd name="T37" fmla="*/ 135 h 255"/>
              <a:gd name="T38" fmla="*/ 83 w 415"/>
              <a:gd name="T39" fmla="*/ 125 h 255"/>
              <a:gd name="T40" fmla="*/ 73 w 415"/>
              <a:gd name="T41" fmla="*/ 129 h 255"/>
              <a:gd name="T42" fmla="*/ 95 w 415"/>
              <a:gd name="T43" fmla="*/ 113 h 255"/>
              <a:gd name="T44" fmla="*/ 105 w 415"/>
              <a:gd name="T45" fmla="*/ 110 h 255"/>
              <a:gd name="T46" fmla="*/ 102 w 415"/>
              <a:gd name="T47" fmla="*/ 101 h 255"/>
              <a:gd name="T48" fmla="*/ 96 w 415"/>
              <a:gd name="T49" fmla="*/ 106 h 255"/>
              <a:gd name="T50" fmla="*/ 127 w 415"/>
              <a:gd name="T51" fmla="*/ 92 h 255"/>
              <a:gd name="T52" fmla="*/ 134 w 415"/>
              <a:gd name="T53" fmla="*/ 87 h 255"/>
              <a:gd name="T54" fmla="*/ 129 w 415"/>
              <a:gd name="T55" fmla="*/ 80 h 255"/>
              <a:gd name="T56" fmla="*/ 122 w 415"/>
              <a:gd name="T57" fmla="*/ 85 h 255"/>
              <a:gd name="T58" fmla="*/ 156 w 415"/>
              <a:gd name="T59" fmla="*/ 73 h 255"/>
              <a:gd name="T60" fmla="*/ 162 w 415"/>
              <a:gd name="T61" fmla="*/ 69 h 255"/>
              <a:gd name="T62" fmla="*/ 155 w 415"/>
              <a:gd name="T63" fmla="*/ 63 h 255"/>
              <a:gd name="T64" fmla="*/ 181 w 415"/>
              <a:gd name="T65" fmla="*/ 50 h 255"/>
              <a:gd name="T66" fmla="*/ 188 w 415"/>
              <a:gd name="T67" fmla="*/ 56 h 255"/>
              <a:gd name="T68" fmla="*/ 195 w 415"/>
              <a:gd name="T69" fmla="*/ 48 h 255"/>
              <a:gd name="T70" fmla="*/ 185 w 415"/>
              <a:gd name="T71" fmla="*/ 48 h 255"/>
              <a:gd name="T72" fmla="*/ 210 w 415"/>
              <a:gd name="T73" fmla="*/ 42 h 255"/>
              <a:gd name="T74" fmla="*/ 221 w 415"/>
              <a:gd name="T75" fmla="*/ 43 h 255"/>
              <a:gd name="T76" fmla="*/ 221 w 415"/>
              <a:gd name="T77" fmla="*/ 34 h 255"/>
              <a:gd name="T78" fmla="*/ 214 w 415"/>
              <a:gd name="T79" fmla="*/ 36 h 255"/>
              <a:gd name="T80" fmla="*/ 248 w 415"/>
              <a:gd name="T81" fmla="*/ 35 h 255"/>
              <a:gd name="T82" fmla="*/ 255 w 415"/>
              <a:gd name="T83" fmla="*/ 34 h 255"/>
              <a:gd name="T84" fmla="*/ 253 w 415"/>
              <a:gd name="T85" fmla="*/ 25 h 255"/>
              <a:gd name="T86" fmla="*/ 246 w 415"/>
              <a:gd name="T87" fmla="*/ 27 h 255"/>
              <a:gd name="T88" fmla="*/ 281 w 415"/>
              <a:gd name="T89" fmla="*/ 29 h 255"/>
              <a:gd name="T90" fmla="*/ 289 w 415"/>
              <a:gd name="T91" fmla="*/ 28 h 255"/>
              <a:gd name="T92" fmla="*/ 285 w 415"/>
              <a:gd name="T93" fmla="*/ 20 h 255"/>
              <a:gd name="T94" fmla="*/ 314 w 415"/>
              <a:gd name="T95" fmla="*/ 18 h 255"/>
              <a:gd name="T96" fmla="*/ 318 w 415"/>
              <a:gd name="T97" fmla="*/ 26 h 255"/>
              <a:gd name="T98" fmla="*/ 327 w 415"/>
              <a:gd name="T99" fmla="*/ 22 h 255"/>
              <a:gd name="T100" fmla="*/ 317 w 415"/>
              <a:gd name="T101" fmla="*/ 1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5" h="255">
                <a:moveTo>
                  <a:pt x="348" y="18"/>
                </a:moveTo>
                <a:cubicBezTo>
                  <a:pt x="346" y="18"/>
                  <a:pt x="344" y="19"/>
                  <a:pt x="344" y="22"/>
                </a:cubicBezTo>
                <a:cubicBezTo>
                  <a:pt x="344" y="24"/>
                  <a:pt x="346" y="26"/>
                  <a:pt x="348" y="26"/>
                </a:cubicBezTo>
                <a:cubicBezTo>
                  <a:pt x="357" y="26"/>
                  <a:pt x="357" y="26"/>
                  <a:pt x="357" y="26"/>
                </a:cubicBezTo>
                <a:cubicBezTo>
                  <a:pt x="359" y="26"/>
                  <a:pt x="361" y="24"/>
                  <a:pt x="361" y="22"/>
                </a:cubicBezTo>
                <a:cubicBezTo>
                  <a:pt x="361" y="19"/>
                  <a:pt x="359" y="18"/>
                  <a:pt x="357" y="18"/>
                </a:cubicBezTo>
                <a:cubicBezTo>
                  <a:pt x="348" y="18"/>
                  <a:pt x="348" y="18"/>
                  <a:pt x="348" y="18"/>
                </a:cubicBezTo>
                <a:close/>
                <a:moveTo>
                  <a:pt x="375" y="44"/>
                </a:moveTo>
                <a:cubicBezTo>
                  <a:pt x="415" y="22"/>
                  <a:pt x="415" y="22"/>
                  <a:pt x="415" y="22"/>
                </a:cubicBezTo>
                <a:cubicBezTo>
                  <a:pt x="375" y="0"/>
                  <a:pt x="375" y="0"/>
                  <a:pt x="375" y="0"/>
                </a:cubicBezTo>
                <a:cubicBezTo>
                  <a:pt x="375" y="44"/>
                  <a:pt x="375" y="44"/>
                  <a:pt x="375" y="44"/>
                </a:cubicBezTo>
                <a:close/>
                <a:moveTo>
                  <a:pt x="1" y="249"/>
                </a:moveTo>
                <a:cubicBezTo>
                  <a:pt x="0" y="251"/>
                  <a:pt x="1" y="253"/>
                  <a:pt x="4" y="254"/>
                </a:cubicBezTo>
                <a:cubicBezTo>
                  <a:pt x="6" y="255"/>
                  <a:pt x="8" y="254"/>
                  <a:pt x="9" y="251"/>
                </a:cubicBezTo>
                <a:cubicBezTo>
                  <a:pt x="9" y="251"/>
                  <a:pt x="9" y="251"/>
                  <a:pt x="9" y="251"/>
                </a:cubicBezTo>
                <a:cubicBezTo>
                  <a:pt x="10" y="249"/>
                  <a:pt x="10" y="249"/>
                  <a:pt x="10" y="249"/>
                </a:cubicBezTo>
                <a:cubicBezTo>
                  <a:pt x="11" y="247"/>
                  <a:pt x="11" y="247"/>
                  <a:pt x="11" y="247"/>
                </a:cubicBezTo>
                <a:cubicBezTo>
                  <a:pt x="11" y="245"/>
                  <a:pt x="11" y="245"/>
                  <a:pt x="11" y="245"/>
                </a:cubicBezTo>
                <a:cubicBezTo>
                  <a:pt x="12" y="243"/>
                  <a:pt x="12" y="243"/>
                  <a:pt x="12" y="243"/>
                </a:cubicBezTo>
                <a:cubicBezTo>
                  <a:pt x="13" y="241"/>
                  <a:pt x="12" y="239"/>
                  <a:pt x="9" y="238"/>
                </a:cubicBezTo>
                <a:cubicBezTo>
                  <a:pt x="7" y="237"/>
                  <a:pt x="5" y="238"/>
                  <a:pt x="4" y="240"/>
                </a:cubicBezTo>
                <a:cubicBezTo>
                  <a:pt x="3" y="242"/>
                  <a:pt x="3" y="242"/>
                  <a:pt x="3" y="242"/>
                </a:cubicBezTo>
                <a:cubicBezTo>
                  <a:pt x="3" y="244"/>
                  <a:pt x="3" y="244"/>
                  <a:pt x="3" y="244"/>
                </a:cubicBezTo>
                <a:cubicBezTo>
                  <a:pt x="2" y="246"/>
                  <a:pt x="2" y="246"/>
                  <a:pt x="2" y="246"/>
                </a:cubicBezTo>
                <a:cubicBezTo>
                  <a:pt x="1" y="248"/>
                  <a:pt x="1" y="248"/>
                  <a:pt x="1" y="248"/>
                </a:cubicBezTo>
                <a:cubicBezTo>
                  <a:pt x="1" y="249"/>
                  <a:pt x="1" y="249"/>
                  <a:pt x="1" y="249"/>
                </a:cubicBezTo>
                <a:close/>
                <a:moveTo>
                  <a:pt x="14" y="217"/>
                </a:moveTo>
                <a:cubicBezTo>
                  <a:pt x="13" y="219"/>
                  <a:pt x="14" y="221"/>
                  <a:pt x="16" y="222"/>
                </a:cubicBezTo>
                <a:cubicBezTo>
                  <a:pt x="18" y="223"/>
                  <a:pt x="21" y="222"/>
                  <a:pt x="22" y="220"/>
                </a:cubicBezTo>
                <a:cubicBezTo>
                  <a:pt x="23" y="218"/>
                  <a:pt x="23" y="218"/>
                  <a:pt x="23" y="218"/>
                </a:cubicBezTo>
                <a:cubicBezTo>
                  <a:pt x="23" y="217"/>
                  <a:pt x="23" y="217"/>
                  <a:pt x="23" y="217"/>
                </a:cubicBezTo>
                <a:cubicBezTo>
                  <a:pt x="24" y="215"/>
                  <a:pt x="24" y="215"/>
                  <a:pt x="24" y="215"/>
                </a:cubicBezTo>
                <a:cubicBezTo>
                  <a:pt x="25" y="213"/>
                  <a:pt x="25" y="213"/>
                  <a:pt x="25" y="213"/>
                </a:cubicBezTo>
                <a:cubicBezTo>
                  <a:pt x="25" y="213"/>
                  <a:pt x="25" y="213"/>
                  <a:pt x="25" y="213"/>
                </a:cubicBezTo>
                <a:cubicBezTo>
                  <a:pt x="26" y="211"/>
                  <a:pt x="26" y="208"/>
                  <a:pt x="24" y="207"/>
                </a:cubicBezTo>
                <a:cubicBezTo>
                  <a:pt x="21" y="206"/>
                  <a:pt x="19" y="207"/>
                  <a:pt x="18" y="209"/>
                </a:cubicBezTo>
                <a:cubicBezTo>
                  <a:pt x="18" y="209"/>
                  <a:pt x="18" y="209"/>
                  <a:pt x="18" y="209"/>
                </a:cubicBezTo>
                <a:cubicBezTo>
                  <a:pt x="17" y="211"/>
                  <a:pt x="17" y="211"/>
                  <a:pt x="17" y="211"/>
                </a:cubicBezTo>
                <a:cubicBezTo>
                  <a:pt x="16" y="213"/>
                  <a:pt x="16" y="213"/>
                  <a:pt x="16" y="213"/>
                </a:cubicBezTo>
                <a:cubicBezTo>
                  <a:pt x="15" y="215"/>
                  <a:pt x="15" y="215"/>
                  <a:pt x="15" y="215"/>
                </a:cubicBezTo>
                <a:cubicBezTo>
                  <a:pt x="14" y="217"/>
                  <a:pt x="14" y="217"/>
                  <a:pt x="14" y="217"/>
                </a:cubicBezTo>
                <a:close/>
                <a:moveTo>
                  <a:pt x="30" y="186"/>
                </a:moveTo>
                <a:cubicBezTo>
                  <a:pt x="29" y="188"/>
                  <a:pt x="30" y="191"/>
                  <a:pt x="32" y="192"/>
                </a:cubicBezTo>
                <a:cubicBezTo>
                  <a:pt x="34" y="193"/>
                  <a:pt x="36" y="193"/>
                  <a:pt x="38" y="191"/>
                </a:cubicBezTo>
                <a:cubicBezTo>
                  <a:pt x="38" y="190"/>
                  <a:pt x="38" y="190"/>
                  <a:pt x="38" y="190"/>
                </a:cubicBezTo>
                <a:cubicBezTo>
                  <a:pt x="39" y="188"/>
                  <a:pt x="39" y="188"/>
                  <a:pt x="39" y="188"/>
                </a:cubicBezTo>
                <a:cubicBezTo>
                  <a:pt x="40" y="186"/>
                  <a:pt x="40" y="186"/>
                  <a:pt x="40" y="186"/>
                </a:cubicBezTo>
                <a:cubicBezTo>
                  <a:pt x="41" y="185"/>
                  <a:pt x="41" y="185"/>
                  <a:pt x="41" y="185"/>
                </a:cubicBezTo>
                <a:cubicBezTo>
                  <a:pt x="42" y="183"/>
                  <a:pt x="42" y="183"/>
                  <a:pt x="42" y="183"/>
                </a:cubicBezTo>
                <a:cubicBezTo>
                  <a:pt x="43" y="181"/>
                  <a:pt x="43" y="179"/>
                  <a:pt x="41" y="178"/>
                </a:cubicBezTo>
                <a:cubicBezTo>
                  <a:pt x="39" y="176"/>
                  <a:pt x="36" y="177"/>
                  <a:pt x="35" y="179"/>
                </a:cubicBezTo>
                <a:cubicBezTo>
                  <a:pt x="34" y="180"/>
                  <a:pt x="34" y="180"/>
                  <a:pt x="34" y="180"/>
                </a:cubicBezTo>
                <a:cubicBezTo>
                  <a:pt x="33" y="182"/>
                  <a:pt x="33" y="182"/>
                  <a:pt x="33" y="182"/>
                </a:cubicBezTo>
                <a:cubicBezTo>
                  <a:pt x="32" y="184"/>
                  <a:pt x="32" y="184"/>
                  <a:pt x="32" y="184"/>
                </a:cubicBezTo>
                <a:cubicBezTo>
                  <a:pt x="31" y="185"/>
                  <a:pt x="31" y="185"/>
                  <a:pt x="31" y="185"/>
                </a:cubicBezTo>
                <a:cubicBezTo>
                  <a:pt x="30" y="186"/>
                  <a:pt x="30" y="186"/>
                  <a:pt x="30" y="186"/>
                </a:cubicBezTo>
                <a:close/>
                <a:moveTo>
                  <a:pt x="49" y="158"/>
                </a:moveTo>
                <a:cubicBezTo>
                  <a:pt x="48" y="159"/>
                  <a:pt x="48" y="162"/>
                  <a:pt x="50" y="164"/>
                </a:cubicBezTo>
                <a:cubicBezTo>
                  <a:pt x="52" y="165"/>
                  <a:pt x="55" y="165"/>
                  <a:pt x="56" y="163"/>
                </a:cubicBezTo>
                <a:cubicBezTo>
                  <a:pt x="57" y="161"/>
                  <a:pt x="57" y="161"/>
                  <a:pt x="57" y="161"/>
                </a:cubicBezTo>
                <a:cubicBezTo>
                  <a:pt x="58" y="160"/>
                  <a:pt x="58" y="160"/>
                  <a:pt x="58" y="160"/>
                </a:cubicBezTo>
                <a:cubicBezTo>
                  <a:pt x="60" y="158"/>
                  <a:pt x="60" y="158"/>
                  <a:pt x="60" y="158"/>
                </a:cubicBezTo>
                <a:cubicBezTo>
                  <a:pt x="61" y="156"/>
                  <a:pt x="61" y="156"/>
                  <a:pt x="61" y="156"/>
                </a:cubicBezTo>
                <a:cubicBezTo>
                  <a:pt x="61" y="156"/>
                  <a:pt x="61" y="156"/>
                  <a:pt x="61" y="156"/>
                </a:cubicBezTo>
                <a:cubicBezTo>
                  <a:pt x="63" y="154"/>
                  <a:pt x="62" y="151"/>
                  <a:pt x="61" y="150"/>
                </a:cubicBezTo>
                <a:cubicBezTo>
                  <a:pt x="59" y="149"/>
                  <a:pt x="56" y="149"/>
                  <a:pt x="55" y="151"/>
                </a:cubicBezTo>
                <a:cubicBezTo>
                  <a:pt x="54" y="151"/>
                  <a:pt x="54" y="151"/>
                  <a:pt x="54" y="151"/>
                </a:cubicBezTo>
                <a:cubicBezTo>
                  <a:pt x="53" y="153"/>
                  <a:pt x="53" y="153"/>
                  <a:pt x="53" y="153"/>
                </a:cubicBezTo>
                <a:cubicBezTo>
                  <a:pt x="52" y="155"/>
                  <a:pt x="52" y="155"/>
                  <a:pt x="52" y="155"/>
                </a:cubicBezTo>
                <a:cubicBezTo>
                  <a:pt x="50" y="156"/>
                  <a:pt x="50" y="156"/>
                  <a:pt x="50" y="156"/>
                </a:cubicBezTo>
                <a:cubicBezTo>
                  <a:pt x="49" y="158"/>
                  <a:pt x="49" y="158"/>
                  <a:pt x="49" y="158"/>
                </a:cubicBezTo>
                <a:close/>
                <a:moveTo>
                  <a:pt x="71" y="131"/>
                </a:moveTo>
                <a:cubicBezTo>
                  <a:pt x="70" y="133"/>
                  <a:pt x="70" y="135"/>
                  <a:pt x="71" y="137"/>
                </a:cubicBezTo>
                <a:cubicBezTo>
                  <a:pt x="73" y="139"/>
                  <a:pt x="76" y="138"/>
                  <a:pt x="77" y="137"/>
                </a:cubicBezTo>
                <a:cubicBezTo>
                  <a:pt x="78" y="136"/>
                  <a:pt x="78" y="136"/>
                  <a:pt x="78" y="136"/>
                </a:cubicBezTo>
                <a:cubicBezTo>
                  <a:pt x="79" y="135"/>
                  <a:pt x="79" y="135"/>
                  <a:pt x="79" y="135"/>
                </a:cubicBezTo>
                <a:cubicBezTo>
                  <a:pt x="81" y="133"/>
                  <a:pt x="81" y="133"/>
                  <a:pt x="81" y="133"/>
                </a:cubicBezTo>
                <a:cubicBezTo>
                  <a:pt x="82" y="132"/>
                  <a:pt x="82" y="132"/>
                  <a:pt x="82" y="132"/>
                </a:cubicBezTo>
                <a:cubicBezTo>
                  <a:pt x="83" y="131"/>
                  <a:pt x="83" y="131"/>
                  <a:pt x="83" y="131"/>
                </a:cubicBezTo>
                <a:cubicBezTo>
                  <a:pt x="85" y="129"/>
                  <a:pt x="85" y="126"/>
                  <a:pt x="83" y="125"/>
                </a:cubicBezTo>
                <a:cubicBezTo>
                  <a:pt x="81" y="123"/>
                  <a:pt x="79" y="123"/>
                  <a:pt x="77" y="125"/>
                </a:cubicBezTo>
                <a:cubicBezTo>
                  <a:pt x="76" y="126"/>
                  <a:pt x="76" y="126"/>
                  <a:pt x="76" y="126"/>
                </a:cubicBezTo>
                <a:cubicBezTo>
                  <a:pt x="74" y="128"/>
                  <a:pt x="74" y="128"/>
                  <a:pt x="74" y="128"/>
                </a:cubicBezTo>
                <a:cubicBezTo>
                  <a:pt x="73" y="129"/>
                  <a:pt x="73" y="129"/>
                  <a:pt x="73" y="129"/>
                </a:cubicBezTo>
                <a:cubicBezTo>
                  <a:pt x="71" y="131"/>
                  <a:pt x="71" y="131"/>
                  <a:pt x="71" y="131"/>
                </a:cubicBezTo>
                <a:cubicBezTo>
                  <a:pt x="71" y="131"/>
                  <a:pt x="71" y="131"/>
                  <a:pt x="71" y="131"/>
                </a:cubicBezTo>
                <a:close/>
                <a:moveTo>
                  <a:pt x="96" y="107"/>
                </a:moveTo>
                <a:cubicBezTo>
                  <a:pt x="94" y="108"/>
                  <a:pt x="94" y="111"/>
                  <a:pt x="95" y="113"/>
                </a:cubicBezTo>
                <a:cubicBezTo>
                  <a:pt x="97" y="114"/>
                  <a:pt x="99" y="115"/>
                  <a:pt x="101" y="113"/>
                </a:cubicBezTo>
                <a:cubicBezTo>
                  <a:pt x="102" y="112"/>
                  <a:pt x="102" y="112"/>
                  <a:pt x="102" y="112"/>
                </a:cubicBezTo>
                <a:cubicBezTo>
                  <a:pt x="104" y="111"/>
                  <a:pt x="104" y="111"/>
                  <a:pt x="104" y="111"/>
                </a:cubicBezTo>
                <a:cubicBezTo>
                  <a:pt x="105" y="110"/>
                  <a:pt x="105" y="110"/>
                  <a:pt x="105" y="110"/>
                </a:cubicBezTo>
                <a:cubicBezTo>
                  <a:pt x="107" y="108"/>
                  <a:pt x="107" y="108"/>
                  <a:pt x="107" y="108"/>
                </a:cubicBezTo>
                <a:cubicBezTo>
                  <a:pt x="107" y="107"/>
                  <a:pt x="107" y="107"/>
                  <a:pt x="107" y="107"/>
                </a:cubicBezTo>
                <a:cubicBezTo>
                  <a:pt x="109" y="106"/>
                  <a:pt x="109" y="103"/>
                  <a:pt x="108" y="101"/>
                </a:cubicBezTo>
                <a:cubicBezTo>
                  <a:pt x="106" y="100"/>
                  <a:pt x="104" y="99"/>
                  <a:pt x="102" y="101"/>
                </a:cubicBezTo>
                <a:cubicBezTo>
                  <a:pt x="101" y="102"/>
                  <a:pt x="101" y="102"/>
                  <a:pt x="101" y="102"/>
                </a:cubicBezTo>
                <a:cubicBezTo>
                  <a:pt x="100" y="103"/>
                  <a:pt x="100" y="103"/>
                  <a:pt x="100" y="103"/>
                </a:cubicBezTo>
                <a:cubicBezTo>
                  <a:pt x="98" y="104"/>
                  <a:pt x="98" y="104"/>
                  <a:pt x="98" y="104"/>
                </a:cubicBezTo>
                <a:cubicBezTo>
                  <a:pt x="96" y="106"/>
                  <a:pt x="96" y="106"/>
                  <a:pt x="96" y="106"/>
                </a:cubicBezTo>
                <a:cubicBezTo>
                  <a:pt x="96" y="107"/>
                  <a:pt x="96" y="107"/>
                  <a:pt x="96" y="107"/>
                </a:cubicBezTo>
                <a:close/>
                <a:moveTo>
                  <a:pt x="122" y="85"/>
                </a:moveTo>
                <a:cubicBezTo>
                  <a:pt x="120" y="86"/>
                  <a:pt x="120" y="89"/>
                  <a:pt x="121" y="91"/>
                </a:cubicBezTo>
                <a:cubicBezTo>
                  <a:pt x="123" y="93"/>
                  <a:pt x="125" y="93"/>
                  <a:pt x="127" y="92"/>
                </a:cubicBezTo>
                <a:cubicBezTo>
                  <a:pt x="129" y="91"/>
                  <a:pt x="129" y="91"/>
                  <a:pt x="129" y="91"/>
                </a:cubicBezTo>
                <a:cubicBezTo>
                  <a:pt x="130" y="89"/>
                  <a:pt x="130" y="89"/>
                  <a:pt x="130" y="89"/>
                </a:cubicBezTo>
                <a:cubicBezTo>
                  <a:pt x="132" y="88"/>
                  <a:pt x="132" y="88"/>
                  <a:pt x="132" y="88"/>
                </a:cubicBezTo>
                <a:cubicBezTo>
                  <a:pt x="134" y="87"/>
                  <a:pt x="134" y="87"/>
                  <a:pt x="134" y="87"/>
                </a:cubicBezTo>
                <a:cubicBezTo>
                  <a:pt x="134" y="87"/>
                  <a:pt x="134" y="87"/>
                  <a:pt x="134" y="87"/>
                </a:cubicBezTo>
                <a:cubicBezTo>
                  <a:pt x="136" y="85"/>
                  <a:pt x="136" y="83"/>
                  <a:pt x="135" y="81"/>
                </a:cubicBezTo>
                <a:cubicBezTo>
                  <a:pt x="134" y="79"/>
                  <a:pt x="131" y="78"/>
                  <a:pt x="129" y="80"/>
                </a:cubicBezTo>
                <a:cubicBezTo>
                  <a:pt x="129" y="80"/>
                  <a:pt x="129" y="80"/>
                  <a:pt x="129" y="80"/>
                </a:cubicBezTo>
                <a:cubicBezTo>
                  <a:pt x="127" y="81"/>
                  <a:pt x="127" y="81"/>
                  <a:pt x="127" y="81"/>
                </a:cubicBezTo>
                <a:cubicBezTo>
                  <a:pt x="125" y="82"/>
                  <a:pt x="125" y="82"/>
                  <a:pt x="125" y="82"/>
                </a:cubicBezTo>
                <a:cubicBezTo>
                  <a:pt x="124" y="84"/>
                  <a:pt x="124" y="84"/>
                  <a:pt x="124" y="84"/>
                </a:cubicBezTo>
                <a:cubicBezTo>
                  <a:pt x="122" y="85"/>
                  <a:pt x="122" y="85"/>
                  <a:pt x="122" y="85"/>
                </a:cubicBezTo>
                <a:close/>
                <a:moveTo>
                  <a:pt x="151" y="66"/>
                </a:moveTo>
                <a:cubicBezTo>
                  <a:pt x="149" y="67"/>
                  <a:pt x="148" y="70"/>
                  <a:pt x="149" y="72"/>
                </a:cubicBezTo>
                <a:cubicBezTo>
                  <a:pt x="151" y="74"/>
                  <a:pt x="153" y="74"/>
                  <a:pt x="155" y="73"/>
                </a:cubicBezTo>
                <a:cubicBezTo>
                  <a:pt x="156" y="73"/>
                  <a:pt x="156" y="73"/>
                  <a:pt x="156" y="73"/>
                </a:cubicBezTo>
                <a:cubicBezTo>
                  <a:pt x="158" y="72"/>
                  <a:pt x="158" y="72"/>
                  <a:pt x="158" y="72"/>
                </a:cubicBezTo>
                <a:cubicBezTo>
                  <a:pt x="159" y="71"/>
                  <a:pt x="159" y="71"/>
                  <a:pt x="159" y="71"/>
                </a:cubicBezTo>
                <a:cubicBezTo>
                  <a:pt x="161" y="70"/>
                  <a:pt x="161" y="70"/>
                  <a:pt x="161" y="70"/>
                </a:cubicBezTo>
                <a:cubicBezTo>
                  <a:pt x="162" y="69"/>
                  <a:pt x="162" y="69"/>
                  <a:pt x="162" y="69"/>
                </a:cubicBezTo>
                <a:cubicBezTo>
                  <a:pt x="164" y="68"/>
                  <a:pt x="165" y="65"/>
                  <a:pt x="164" y="63"/>
                </a:cubicBezTo>
                <a:cubicBezTo>
                  <a:pt x="163" y="61"/>
                  <a:pt x="160" y="60"/>
                  <a:pt x="158" y="61"/>
                </a:cubicBezTo>
                <a:cubicBezTo>
                  <a:pt x="157" y="62"/>
                  <a:pt x="157" y="62"/>
                  <a:pt x="157" y="62"/>
                </a:cubicBezTo>
                <a:cubicBezTo>
                  <a:pt x="155" y="63"/>
                  <a:pt x="155" y="63"/>
                  <a:pt x="155" y="63"/>
                </a:cubicBezTo>
                <a:cubicBezTo>
                  <a:pt x="153" y="64"/>
                  <a:pt x="153" y="64"/>
                  <a:pt x="153" y="64"/>
                </a:cubicBezTo>
                <a:cubicBezTo>
                  <a:pt x="151" y="65"/>
                  <a:pt x="151" y="65"/>
                  <a:pt x="151" y="65"/>
                </a:cubicBezTo>
                <a:cubicBezTo>
                  <a:pt x="151" y="66"/>
                  <a:pt x="151" y="66"/>
                  <a:pt x="151" y="66"/>
                </a:cubicBezTo>
                <a:close/>
                <a:moveTo>
                  <a:pt x="181" y="50"/>
                </a:moveTo>
                <a:cubicBezTo>
                  <a:pt x="179" y="51"/>
                  <a:pt x="178" y="53"/>
                  <a:pt x="179" y="55"/>
                </a:cubicBezTo>
                <a:cubicBezTo>
                  <a:pt x="180" y="57"/>
                  <a:pt x="183" y="58"/>
                  <a:pt x="185" y="57"/>
                </a:cubicBezTo>
                <a:cubicBezTo>
                  <a:pt x="186" y="57"/>
                  <a:pt x="186" y="57"/>
                  <a:pt x="186" y="57"/>
                </a:cubicBezTo>
                <a:cubicBezTo>
                  <a:pt x="188" y="56"/>
                  <a:pt x="188" y="56"/>
                  <a:pt x="188" y="56"/>
                </a:cubicBezTo>
                <a:cubicBezTo>
                  <a:pt x="190" y="55"/>
                  <a:pt x="190" y="55"/>
                  <a:pt x="190" y="55"/>
                </a:cubicBezTo>
                <a:cubicBezTo>
                  <a:pt x="192" y="54"/>
                  <a:pt x="192" y="54"/>
                  <a:pt x="192" y="54"/>
                </a:cubicBezTo>
                <a:cubicBezTo>
                  <a:pt x="192" y="54"/>
                  <a:pt x="192" y="54"/>
                  <a:pt x="192" y="54"/>
                </a:cubicBezTo>
                <a:cubicBezTo>
                  <a:pt x="195" y="53"/>
                  <a:pt x="196" y="50"/>
                  <a:pt x="195" y="48"/>
                </a:cubicBezTo>
                <a:cubicBezTo>
                  <a:pt x="194" y="46"/>
                  <a:pt x="191" y="45"/>
                  <a:pt x="189" y="46"/>
                </a:cubicBezTo>
                <a:cubicBezTo>
                  <a:pt x="189" y="46"/>
                  <a:pt x="189" y="46"/>
                  <a:pt x="189" y="46"/>
                </a:cubicBezTo>
                <a:cubicBezTo>
                  <a:pt x="187" y="47"/>
                  <a:pt x="187" y="47"/>
                  <a:pt x="187" y="47"/>
                </a:cubicBezTo>
                <a:cubicBezTo>
                  <a:pt x="185" y="48"/>
                  <a:pt x="185" y="48"/>
                  <a:pt x="185" y="48"/>
                </a:cubicBezTo>
                <a:cubicBezTo>
                  <a:pt x="183" y="49"/>
                  <a:pt x="183" y="49"/>
                  <a:pt x="183" y="49"/>
                </a:cubicBezTo>
                <a:cubicBezTo>
                  <a:pt x="181" y="50"/>
                  <a:pt x="181" y="50"/>
                  <a:pt x="181" y="50"/>
                </a:cubicBezTo>
                <a:close/>
                <a:moveTo>
                  <a:pt x="213" y="37"/>
                </a:moveTo>
                <a:cubicBezTo>
                  <a:pt x="211" y="37"/>
                  <a:pt x="210" y="40"/>
                  <a:pt x="210" y="42"/>
                </a:cubicBezTo>
                <a:cubicBezTo>
                  <a:pt x="211" y="44"/>
                  <a:pt x="214" y="45"/>
                  <a:pt x="216" y="45"/>
                </a:cubicBezTo>
                <a:cubicBezTo>
                  <a:pt x="217" y="44"/>
                  <a:pt x="217" y="44"/>
                  <a:pt x="217" y="44"/>
                </a:cubicBezTo>
                <a:cubicBezTo>
                  <a:pt x="219" y="44"/>
                  <a:pt x="219" y="44"/>
                  <a:pt x="219" y="44"/>
                </a:cubicBezTo>
                <a:cubicBezTo>
                  <a:pt x="221" y="43"/>
                  <a:pt x="221" y="43"/>
                  <a:pt x="221" y="43"/>
                </a:cubicBezTo>
                <a:cubicBezTo>
                  <a:pt x="223" y="42"/>
                  <a:pt x="223" y="42"/>
                  <a:pt x="223" y="42"/>
                </a:cubicBezTo>
                <a:cubicBezTo>
                  <a:pt x="224" y="42"/>
                  <a:pt x="224" y="42"/>
                  <a:pt x="224" y="42"/>
                </a:cubicBezTo>
                <a:cubicBezTo>
                  <a:pt x="226" y="41"/>
                  <a:pt x="227" y="39"/>
                  <a:pt x="227" y="37"/>
                </a:cubicBezTo>
                <a:cubicBezTo>
                  <a:pt x="226" y="34"/>
                  <a:pt x="224" y="33"/>
                  <a:pt x="221" y="34"/>
                </a:cubicBezTo>
                <a:cubicBezTo>
                  <a:pt x="220" y="34"/>
                  <a:pt x="220" y="34"/>
                  <a:pt x="220" y="34"/>
                </a:cubicBezTo>
                <a:cubicBezTo>
                  <a:pt x="218" y="35"/>
                  <a:pt x="218" y="35"/>
                  <a:pt x="218" y="35"/>
                </a:cubicBezTo>
                <a:cubicBezTo>
                  <a:pt x="216" y="36"/>
                  <a:pt x="216" y="36"/>
                  <a:pt x="216" y="36"/>
                </a:cubicBezTo>
                <a:cubicBezTo>
                  <a:pt x="214" y="36"/>
                  <a:pt x="214" y="36"/>
                  <a:pt x="214" y="36"/>
                </a:cubicBezTo>
                <a:cubicBezTo>
                  <a:pt x="213" y="37"/>
                  <a:pt x="213" y="37"/>
                  <a:pt x="213" y="37"/>
                </a:cubicBezTo>
                <a:close/>
                <a:moveTo>
                  <a:pt x="246" y="27"/>
                </a:moveTo>
                <a:cubicBezTo>
                  <a:pt x="244" y="27"/>
                  <a:pt x="242" y="30"/>
                  <a:pt x="243" y="32"/>
                </a:cubicBezTo>
                <a:cubicBezTo>
                  <a:pt x="244" y="34"/>
                  <a:pt x="246" y="36"/>
                  <a:pt x="248" y="35"/>
                </a:cubicBezTo>
                <a:cubicBezTo>
                  <a:pt x="249" y="35"/>
                  <a:pt x="249" y="35"/>
                  <a:pt x="249" y="35"/>
                </a:cubicBezTo>
                <a:cubicBezTo>
                  <a:pt x="251" y="35"/>
                  <a:pt x="251" y="35"/>
                  <a:pt x="251" y="35"/>
                </a:cubicBezTo>
                <a:cubicBezTo>
                  <a:pt x="253" y="34"/>
                  <a:pt x="253" y="34"/>
                  <a:pt x="253" y="34"/>
                </a:cubicBezTo>
                <a:cubicBezTo>
                  <a:pt x="255" y="34"/>
                  <a:pt x="255" y="34"/>
                  <a:pt x="255" y="34"/>
                </a:cubicBezTo>
                <a:cubicBezTo>
                  <a:pt x="256" y="33"/>
                  <a:pt x="256" y="33"/>
                  <a:pt x="256" y="33"/>
                </a:cubicBezTo>
                <a:cubicBezTo>
                  <a:pt x="259" y="33"/>
                  <a:pt x="260" y="31"/>
                  <a:pt x="260" y="28"/>
                </a:cubicBezTo>
                <a:cubicBezTo>
                  <a:pt x="259" y="26"/>
                  <a:pt x="257" y="25"/>
                  <a:pt x="255" y="25"/>
                </a:cubicBezTo>
                <a:cubicBezTo>
                  <a:pt x="253" y="25"/>
                  <a:pt x="253" y="25"/>
                  <a:pt x="253" y="25"/>
                </a:cubicBezTo>
                <a:cubicBezTo>
                  <a:pt x="251" y="26"/>
                  <a:pt x="251" y="26"/>
                  <a:pt x="251" y="26"/>
                </a:cubicBezTo>
                <a:cubicBezTo>
                  <a:pt x="249" y="26"/>
                  <a:pt x="249" y="26"/>
                  <a:pt x="249" y="26"/>
                </a:cubicBezTo>
                <a:cubicBezTo>
                  <a:pt x="247" y="27"/>
                  <a:pt x="247" y="27"/>
                  <a:pt x="247" y="27"/>
                </a:cubicBezTo>
                <a:cubicBezTo>
                  <a:pt x="246" y="27"/>
                  <a:pt x="246" y="27"/>
                  <a:pt x="246" y="27"/>
                </a:cubicBezTo>
                <a:close/>
                <a:moveTo>
                  <a:pt x="280" y="21"/>
                </a:moveTo>
                <a:cubicBezTo>
                  <a:pt x="278" y="21"/>
                  <a:pt x="276" y="23"/>
                  <a:pt x="276" y="25"/>
                </a:cubicBezTo>
                <a:cubicBezTo>
                  <a:pt x="277" y="28"/>
                  <a:pt x="279" y="29"/>
                  <a:pt x="281" y="29"/>
                </a:cubicBezTo>
                <a:cubicBezTo>
                  <a:pt x="281" y="29"/>
                  <a:pt x="281" y="29"/>
                  <a:pt x="281" y="29"/>
                </a:cubicBezTo>
                <a:cubicBezTo>
                  <a:pt x="284" y="29"/>
                  <a:pt x="284" y="29"/>
                  <a:pt x="284" y="29"/>
                </a:cubicBezTo>
                <a:cubicBezTo>
                  <a:pt x="286" y="28"/>
                  <a:pt x="286" y="28"/>
                  <a:pt x="286" y="28"/>
                </a:cubicBezTo>
                <a:cubicBezTo>
                  <a:pt x="288" y="28"/>
                  <a:pt x="288" y="28"/>
                  <a:pt x="288" y="28"/>
                </a:cubicBezTo>
                <a:cubicBezTo>
                  <a:pt x="289" y="28"/>
                  <a:pt x="289" y="28"/>
                  <a:pt x="289" y="28"/>
                </a:cubicBezTo>
                <a:cubicBezTo>
                  <a:pt x="292" y="28"/>
                  <a:pt x="293" y="26"/>
                  <a:pt x="293" y="23"/>
                </a:cubicBezTo>
                <a:cubicBezTo>
                  <a:pt x="293" y="21"/>
                  <a:pt x="291" y="19"/>
                  <a:pt x="289" y="20"/>
                </a:cubicBezTo>
                <a:cubicBezTo>
                  <a:pt x="287" y="20"/>
                  <a:pt x="287" y="20"/>
                  <a:pt x="287" y="20"/>
                </a:cubicBezTo>
                <a:cubicBezTo>
                  <a:pt x="285" y="20"/>
                  <a:pt x="285" y="20"/>
                  <a:pt x="285" y="20"/>
                </a:cubicBezTo>
                <a:cubicBezTo>
                  <a:pt x="282" y="20"/>
                  <a:pt x="282" y="20"/>
                  <a:pt x="282" y="20"/>
                </a:cubicBezTo>
                <a:cubicBezTo>
                  <a:pt x="280" y="21"/>
                  <a:pt x="280" y="21"/>
                  <a:pt x="280" y="21"/>
                </a:cubicBezTo>
                <a:cubicBezTo>
                  <a:pt x="280" y="21"/>
                  <a:pt x="280" y="21"/>
                  <a:pt x="280" y="21"/>
                </a:cubicBezTo>
                <a:close/>
                <a:moveTo>
                  <a:pt x="314" y="18"/>
                </a:moveTo>
                <a:cubicBezTo>
                  <a:pt x="312" y="18"/>
                  <a:pt x="310" y="20"/>
                  <a:pt x="310" y="22"/>
                </a:cubicBezTo>
                <a:cubicBezTo>
                  <a:pt x="310" y="24"/>
                  <a:pt x="312" y="26"/>
                  <a:pt x="315" y="26"/>
                </a:cubicBezTo>
                <a:cubicBezTo>
                  <a:pt x="315" y="26"/>
                  <a:pt x="315" y="26"/>
                  <a:pt x="315" y="26"/>
                </a:cubicBezTo>
                <a:cubicBezTo>
                  <a:pt x="318" y="26"/>
                  <a:pt x="318" y="26"/>
                  <a:pt x="318" y="26"/>
                </a:cubicBezTo>
                <a:cubicBezTo>
                  <a:pt x="320" y="26"/>
                  <a:pt x="320" y="26"/>
                  <a:pt x="320" y="26"/>
                </a:cubicBezTo>
                <a:cubicBezTo>
                  <a:pt x="322" y="26"/>
                  <a:pt x="322" y="26"/>
                  <a:pt x="322" y="26"/>
                </a:cubicBezTo>
                <a:cubicBezTo>
                  <a:pt x="323" y="26"/>
                  <a:pt x="323" y="26"/>
                  <a:pt x="323" y="26"/>
                </a:cubicBezTo>
                <a:cubicBezTo>
                  <a:pt x="325" y="26"/>
                  <a:pt x="327" y="24"/>
                  <a:pt x="327" y="22"/>
                </a:cubicBezTo>
                <a:cubicBezTo>
                  <a:pt x="327" y="19"/>
                  <a:pt x="325" y="18"/>
                  <a:pt x="323" y="18"/>
                </a:cubicBezTo>
                <a:cubicBezTo>
                  <a:pt x="322" y="18"/>
                  <a:pt x="322" y="18"/>
                  <a:pt x="322" y="18"/>
                </a:cubicBezTo>
                <a:cubicBezTo>
                  <a:pt x="320" y="18"/>
                  <a:pt x="320" y="18"/>
                  <a:pt x="320" y="18"/>
                </a:cubicBezTo>
                <a:cubicBezTo>
                  <a:pt x="317" y="18"/>
                  <a:pt x="317" y="18"/>
                  <a:pt x="317" y="18"/>
                </a:cubicBezTo>
                <a:cubicBezTo>
                  <a:pt x="315" y="18"/>
                  <a:pt x="315" y="18"/>
                  <a:pt x="315" y="18"/>
                </a:cubicBezTo>
                <a:cubicBezTo>
                  <a:pt x="314" y="18"/>
                  <a:pt x="314" y="18"/>
                  <a:pt x="314"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30" name="Freeform 30">
            <a:extLst>
              <a:ext uri="{FF2B5EF4-FFF2-40B4-BE49-F238E27FC236}">
                <a16:creationId xmlns:a16="http://schemas.microsoft.com/office/drawing/2014/main" id="{E62907C6-F3D6-4A23-91F9-A0DC867D44FD}"/>
              </a:ext>
            </a:extLst>
          </p:cNvPr>
          <p:cNvSpPr>
            <a:spLocks noEditPoints="1"/>
          </p:cNvSpPr>
          <p:nvPr/>
        </p:nvSpPr>
        <p:spPr bwMode="auto">
          <a:xfrm>
            <a:off x="5126625" y="1908209"/>
            <a:ext cx="290952" cy="497976"/>
          </a:xfrm>
          <a:custGeom>
            <a:avLst/>
            <a:gdLst>
              <a:gd name="T0" fmla="*/ 8 w 88"/>
              <a:gd name="T1" fmla="*/ 147 h 150"/>
              <a:gd name="T2" fmla="*/ 2 w 88"/>
              <a:gd name="T3" fmla="*/ 149 h 150"/>
              <a:gd name="T4" fmla="*/ 1 w 88"/>
              <a:gd name="T5" fmla="*/ 143 h 150"/>
              <a:gd name="T6" fmla="*/ 5 w 88"/>
              <a:gd name="T7" fmla="*/ 136 h 150"/>
              <a:gd name="T8" fmla="*/ 11 w 88"/>
              <a:gd name="T9" fmla="*/ 134 h 150"/>
              <a:gd name="T10" fmla="*/ 12 w 88"/>
              <a:gd name="T11" fmla="*/ 140 h 150"/>
              <a:gd name="T12" fmla="*/ 8 w 88"/>
              <a:gd name="T13" fmla="*/ 147 h 150"/>
              <a:gd name="T14" fmla="*/ 49 w 88"/>
              <a:gd name="T15" fmla="*/ 24 h 150"/>
              <a:gd name="T16" fmla="*/ 88 w 88"/>
              <a:gd name="T17" fmla="*/ 0 h 150"/>
              <a:gd name="T18" fmla="*/ 88 w 88"/>
              <a:gd name="T19" fmla="*/ 46 h 150"/>
              <a:gd name="T20" fmla="*/ 49 w 88"/>
              <a:gd name="T21" fmla="*/ 24 h 150"/>
              <a:gd name="T22" fmla="*/ 56 w 88"/>
              <a:gd name="T23" fmla="*/ 47 h 150"/>
              <a:gd name="T24" fmla="*/ 62 w 88"/>
              <a:gd name="T25" fmla="*/ 46 h 150"/>
              <a:gd name="T26" fmla="*/ 63 w 88"/>
              <a:gd name="T27" fmla="*/ 51 h 150"/>
              <a:gd name="T28" fmla="*/ 59 w 88"/>
              <a:gd name="T29" fmla="*/ 59 h 150"/>
              <a:gd name="T30" fmla="*/ 53 w 88"/>
              <a:gd name="T31" fmla="*/ 60 h 150"/>
              <a:gd name="T32" fmla="*/ 52 w 88"/>
              <a:gd name="T33" fmla="*/ 55 h 150"/>
              <a:gd name="T34" fmla="*/ 56 w 88"/>
              <a:gd name="T35" fmla="*/ 47 h 150"/>
              <a:gd name="T36" fmla="*/ 39 w 88"/>
              <a:gd name="T37" fmla="*/ 77 h 150"/>
              <a:gd name="T38" fmla="*/ 45 w 88"/>
              <a:gd name="T39" fmla="*/ 75 h 150"/>
              <a:gd name="T40" fmla="*/ 46 w 88"/>
              <a:gd name="T41" fmla="*/ 81 h 150"/>
              <a:gd name="T42" fmla="*/ 42 w 88"/>
              <a:gd name="T43" fmla="*/ 88 h 150"/>
              <a:gd name="T44" fmla="*/ 36 w 88"/>
              <a:gd name="T45" fmla="*/ 90 h 150"/>
              <a:gd name="T46" fmla="*/ 35 w 88"/>
              <a:gd name="T47" fmla="*/ 84 h 150"/>
              <a:gd name="T48" fmla="*/ 39 w 88"/>
              <a:gd name="T49" fmla="*/ 77 h 150"/>
              <a:gd name="T50" fmla="*/ 22 w 88"/>
              <a:gd name="T51" fmla="*/ 106 h 150"/>
              <a:gd name="T52" fmla="*/ 28 w 88"/>
              <a:gd name="T53" fmla="*/ 105 h 150"/>
              <a:gd name="T54" fmla="*/ 29 w 88"/>
              <a:gd name="T55" fmla="*/ 110 h 150"/>
              <a:gd name="T56" fmla="*/ 25 w 88"/>
              <a:gd name="T57" fmla="*/ 118 h 150"/>
              <a:gd name="T58" fmla="*/ 19 w 88"/>
              <a:gd name="T59" fmla="*/ 119 h 150"/>
              <a:gd name="T60" fmla="*/ 18 w 88"/>
              <a:gd name="T61" fmla="*/ 113 h 150"/>
              <a:gd name="T62" fmla="*/ 22 w 88"/>
              <a:gd name="T63" fmla="*/ 10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150">
                <a:moveTo>
                  <a:pt x="8" y="147"/>
                </a:moveTo>
                <a:cubicBezTo>
                  <a:pt x="7" y="149"/>
                  <a:pt x="4" y="150"/>
                  <a:pt x="2" y="149"/>
                </a:cubicBezTo>
                <a:cubicBezTo>
                  <a:pt x="0" y="148"/>
                  <a:pt x="0" y="145"/>
                  <a:pt x="1" y="143"/>
                </a:cubicBezTo>
                <a:cubicBezTo>
                  <a:pt x="5" y="136"/>
                  <a:pt x="5" y="136"/>
                  <a:pt x="5" y="136"/>
                </a:cubicBezTo>
                <a:cubicBezTo>
                  <a:pt x="6" y="134"/>
                  <a:pt x="9" y="133"/>
                  <a:pt x="11" y="134"/>
                </a:cubicBezTo>
                <a:cubicBezTo>
                  <a:pt x="13" y="135"/>
                  <a:pt x="14" y="138"/>
                  <a:pt x="12" y="140"/>
                </a:cubicBezTo>
                <a:cubicBezTo>
                  <a:pt x="8" y="147"/>
                  <a:pt x="8" y="147"/>
                  <a:pt x="8" y="147"/>
                </a:cubicBezTo>
                <a:close/>
                <a:moveTo>
                  <a:pt x="49" y="24"/>
                </a:moveTo>
                <a:cubicBezTo>
                  <a:pt x="88" y="0"/>
                  <a:pt x="88" y="0"/>
                  <a:pt x="88" y="0"/>
                </a:cubicBezTo>
                <a:cubicBezTo>
                  <a:pt x="88" y="46"/>
                  <a:pt x="88" y="46"/>
                  <a:pt x="88" y="46"/>
                </a:cubicBezTo>
                <a:cubicBezTo>
                  <a:pt x="49" y="24"/>
                  <a:pt x="49" y="24"/>
                  <a:pt x="49" y="24"/>
                </a:cubicBezTo>
                <a:close/>
                <a:moveTo>
                  <a:pt x="56" y="47"/>
                </a:moveTo>
                <a:cubicBezTo>
                  <a:pt x="57" y="45"/>
                  <a:pt x="60" y="44"/>
                  <a:pt x="62" y="46"/>
                </a:cubicBezTo>
                <a:cubicBezTo>
                  <a:pt x="64" y="47"/>
                  <a:pt x="65" y="49"/>
                  <a:pt x="63" y="51"/>
                </a:cubicBezTo>
                <a:cubicBezTo>
                  <a:pt x="59" y="59"/>
                  <a:pt x="59" y="59"/>
                  <a:pt x="59" y="59"/>
                </a:cubicBezTo>
                <a:cubicBezTo>
                  <a:pt x="58" y="61"/>
                  <a:pt x="55" y="62"/>
                  <a:pt x="53" y="60"/>
                </a:cubicBezTo>
                <a:cubicBezTo>
                  <a:pt x="51" y="59"/>
                  <a:pt x="51" y="57"/>
                  <a:pt x="52" y="55"/>
                </a:cubicBezTo>
                <a:cubicBezTo>
                  <a:pt x="56" y="47"/>
                  <a:pt x="56" y="47"/>
                  <a:pt x="56" y="47"/>
                </a:cubicBezTo>
                <a:close/>
                <a:moveTo>
                  <a:pt x="39" y="77"/>
                </a:moveTo>
                <a:cubicBezTo>
                  <a:pt x="40" y="75"/>
                  <a:pt x="43" y="74"/>
                  <a:pt x="45" y="75"/>
                </a:cubicBezTo>
                <a:cubicBezTo>
                  <a:pt x="47" y="76"/>
                  <a:pt x="48" y="79"/>
                  <a:pt x="46" y="81"/>
                </a:cubicBezTo>
                <a:cubicBezTo>
                  <a:pt x="42" y="88"/>
                  <a:pt x="42" y="88"/>
                  <a:pt x="42" y="88"/>
                </a:cubicBezTo>
                <a:cubicBezTo>
                  <a:pt x="41" y="90"/>
                  <a:pt x="38" y="91"/>
                  <a:pt x="36" y="90"/>
                </a:cubicBezTo>
                <a:cubicBezTo>
                  <a:pt x="34" y="89"/>
                  <a:pt x="34" y="86"/>
                  <a:pt x="35" y="84"/>
                </a:cubicBezTo>
                <a:cubicBezTo>
                  <a:pt x="39" y="77"/>
                  <a:pt x="39" y="77"/>
                  <a:pt x="39" y="77"/>
                </a:cubicBezTo>
                <a:close/>
                <a:moveTo>
                  <a:pt x="22" y="106"/>
                </a:moveTo>
                <a:cubicBezTo>
                  <a:pt x="23" y="104"/>
                  <a:pt x="26" y="103"/>
                  <a:pt x="28" y="105"/>
                </a:cubicBezTo>
                <a:cubicBezTo>
                  <a:pt x="30" y="106"/>
                  <a:pt x="31" y="108"/>
                  <a:pt x="29" y="110"/>
                </a:cubicBezTo>
                <a:cubicBezTo>
                  <a:pt x="25" y="118"/>
                  <a:pt x="25" y="118"/>
                  <a:pt x="25" y="118"/>
                </a:cubicBezTo>
                <a:cubicBezTo>
                  <a:pt x="24" y="120"/>
                  <a:pt x="21" y="120"/>
                  <a:pt x="19" y="119"/>
                </a:cubicBezTo>
                <a:cubicBezTo>
                  <a:pt x="17" y="118"/>
                  <a:pt x="17" y="115"/>
                  <a:pt x="18" y="113"/>
                </a:cubicBezTo>
                <a:cubicBezTo>
                  <a:pt x="22" y="106"/>
                  <a:pt x="22" y="106"/>
                  <a:pt x="22" y="10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31" name="Freeform 31">
            <a:extLst>
              <a:ext uri="{FF2B5EF4-FFF2-40B4-BE49-F238E27FC236}">
                <a16:creationId xmlns:a16="http://schemas.microsoft.com/office/drawing/2014/main" id="{6B396ECC-831D-4B03-A90B-DAB285DCF87A}"/>
              </a:ext>
            </a:extLst>
          </p:cNvPr>
          <p:cNvSpPr>
            <a:spLocks noEditPoints="1"/>
          </p:cNvSpPr>
          <p:nvPr/>
        </p:nvSpPr>
        <p:spPr bwMode="auto">
          <a:xfrm>
            <a:off x="6466686" y="1908209"/>
            <a:ext cx="293751" cy="497976"/>
          </a:xfrm>
          <a:custGeom>
            <a:avLst/>
            <a:gdLst>
              <a:gd name="T0" fmla="*/ 88 w 89"/>
              <a:gd name="T1" fmla="*/ 143 h 150"/>
              <a:gd name="T2" fmla="*/ 86 w 89"/>
              <a:gd name="T3" fmla="*/ 149 h 150"/>
              <a:gd name="T4" fmla="*/ 80 w 89"/>
              <a:gd name="T5" fmla="*/ 147 h 150"/>
              <a:gd name="T6" fmla="*/ 76 w 89"/>
              <a:gd name="T7" fmla="*/ 140 h 150"/>
              <a:gd name="T8" fmla="*/ 77 w 89"/>
              <a:gd name="T9" fmla="*/ 134 h 150"/>
              <a:gd name="T10" fmla="*/ 83 w 89"/>
              <a:gd name="T11" fmla="*/ 136 h 150"/>
              <a:gd name="T12" fmla="*/ 88 w 89"/>
              <a:gd name="T13" fmla="*/ 143 h 150"/>
              <a:gd name="T14" fmla="*/ 1 w 89"/>
              <a:gd name="T15" fmla="*/ 46 h 150"/>
              <a:gd name="T16" fmla="*/ 0 w 89"/>
              <a:gd name="T17" fmla="*/ 0 h 150"/>
              <a:gd name="T18" fmla="*/ 39 w 89"/>
              <a:gd name="T19" fmla="*/ 24 h 150"/>
              <a:gd name="T20" fmla="*/ 1 w 89"/>
              <a:gd name="T21" fmla="*/ 46 h 150"/>
              <a:gd name="T22" fmla="*/ 25 w 89"/>
              <a:gd name="T23" fmla="*/ 51 h 150"/>
              <a:gd name="T24" fmla="*/ 26 w 89"/>
              <a:gd name="T25" fmla="*/ 46 h 150"/>
              <a:gd name="T26" fmla="*/ 32 w 89"/>
              <a:gd name="T27" fmla="*/ 47 h 150"/>
              <a:gd name="T28" fmla="*/ 37 w 89"/>
              <a:gd name="T29" fmla="*/ 55 h 150"/>
              <a:gd name="T30" fmla="*/ 35 w 89"/>
              <a:gd name="T31" fmla="*/ 60 h 150"/>
              <a:gd name="T32" fmla="*/ 29 w 89"/>
              <a:gd name="T33" fmla="*/ 59 h 150"/>
              <a:gd name="T34" fmla="*/ 25 w 89"/>
              <a:gd name="T35" fmla="*/ 51 h 150"/>
              <a:gd name="T36" fmla="*/ 42 w 89"/>
              <a:gd name="T37" fmla="*/ 81 h 150"/>
              <a:gd name="T38" fmla="*/ 43 w 89"/>
              <a:gd name="T39" fmla="*/ 75 h 150"/>
              <a:gd name="T40" fmla="*/ 49 w 89"/>
              <a:gd name="T41" fmla="*/ 77 h 150"/>
              <a:gd name="T42" fmla="*/ 54 w 89"/>
              <a:gd name="T43" fmla="*/ 84 h 150"/>
              <a:gd name="T44" fmla="*/ 52 w 89"/>
              <a:gd name="T45" fmla="*/ 90 h 150"/>
              <a:gd name="T46" fmla="*/ 46 w 89"/>
              <a:gd name="T47" fmla="*/ 88 h 150"/>
              <a:gd name="T48" fmla="*/ 42 w 89"/>
              <a:gd name="T49" fmla="*/ 81 h 150"/>
              <a:gd name="T50" fmla="*/ 59 w 89"/>
              <a:gd name="T51" fmla="*/ 110 h 150"/>
              <a:gd name="T52" fmla="*/ 60 w 89"/>
              <a:gd name="T53" fmla="*/ 105 h 150"/>
              <a:gd name="T54" fmla="*/ 66 w 89"/>
              <a:gd name="T55" fmla="*/ 106 h 150"/>
              <a:gd name="T56" fmla="*/ 71 w 89"/>
              <a:gd name="T57" fmla="*/ 113 h 150"/>
              <a:gd name="T58" fmla="*/ 69 w 89"/>
              <a:gd name="T59" fmla="*/ 119 h 150"/>
              <a:gd name="T60" fmla="*/ 63 w 89"/>
              <a:gd name="T61" fmla="*/ 118 h 150"/>
              <a:gd name="T62" fmla="*/ 59 w 89"/>
              <a:gd name="T63" fmla="*/ 1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50">
                <a:moveTo>
                  <a:pt x="88" y="143"/>
                </a:moveTo>
                <a:cubicBezTo>
                  <a:pt x="89" y="145"/>
                  <a:pt x="88" y="148"/>
                  <a:pt x="86" y="149"/>
                </a:cubicBezTo>
                <a:cubicBezTo>
                  <a:pt x="84" y="150"/>
                  <a:pt x="81" y="149"/>
                  <a:pt x="80" y="147"/>
                </a:cubicBezTo>
                <a:cubicBezTo>
                  <a:pt x="76" y="140"/>
                  <a:pt x="76" y="140"/>
                  <a:pt x="76" y="140"/>
                </a:cubicBezTo>
                <a:cubicBezTo>
                  <a:pt x="75" y="138"/>
                  <a:pt x="75" y="135"/>
                  <a:pt x="77" y="134"/>
                </a:cubicBezTo>
                <a:cubicBezTo>
                  <a:pt x="80" y="133"/>
                  <a:pt x="82" y="134"/>
                  <a:pt x="83" y="136"/>
                </a:cubicBezTo>
                <a:cubicBezTo>
                  <a:pt x="88" y="143"/>
                  <a:pt x="88" y="143"/>
                  <a:pt x="88" y="143"/>
                </a:cubicBezTo>
                <a:close/>
                <a:moveTo>
                  <a:pt x="1" y="46"/>
                </a:moveTo>
                <a:cubicBezTo>
                  <a:pt x="0" y="0"/>
                  <a:pt x="0" y="0"/>
                  <a:pt x="0" y="0"/>
                </a:cubicBezTo>
                <a:cubicBezTo>
                  <a:pt x="39" y="24"/>
                  <a:pt x="39" y="24"/>
                  <a:pt x="39" y="24"/>
                </a:cubicBezTo>
                <a:cubicBezTo>
                  <a:pt x="1" y="46"/>
                  <a:pt x="1" y="46"/>
                  <a:pt x="1" y="46"/>
                </a:cubicBezTo>
                <a:close/>
                <a:moveTo>
                  <a:pt x="25" y="51"/>
                </a:moveTo>
                <a:cubicBezTo>
                  <a:pt x="24" y="49"/>
                  <a:pt x="24" y="47"/>
                  <a:pt x="26" y="46"/>
                </a:cubicBezTo>
                <a:cubicBezTo>
                  <a:pt x="28" y="44"/>
                  <a:pt x="31" y="45"/>
                  <a:pt x="32" y="47"/>
                </a:cubicBezTo>
                <a:cubicBezTo>
                  <a:pt x="37" y="55"/>
                  <a:pt x="37" y="55"/>
                  <a:pt x="37" y="55"/>
                </a:cubicBezTo>
                <a:cubicBezTo>
                  <a:pt x="38" y="57"/>
                  <a:pt x="37" y="59"/>
                  <a:pt x="35" y="60"/>
                </a:cubicBezTo>
                <a:cubicBezTo>
                  <a:pt x="33" y="62"/>
                  <a:pt x="30" y="61"/>
                  <a:pt x="29" y="59"/>
                </a:cubicBezTo>
                <a:cubicBezTo>
                  <a:pt x="25" y="51"/>
                  <a:pt x="25" y="51"/>
                  <a:pt x="25" y="51"/>
                </a:cubicBezTo>
                <a:close/>
                <a:moveTo>
                  <a:pt x="42" y="81"/>
                </a:moveTo>
                <a:cubicBezTo>
                  <a:pt x="41" y="79"/>
                  <a:pt x="41" y="76"/>
                  <a:pt x="43" y="75"/>
                </a:cubicBezTo>
                <a:cubicBezTo>
                  <a:pt x="45" y="74"/>
                  <a:pt x="48" y="75"/>
                  <a:pt x="49" y="77"/>
                </a:cubicBezTo>
                <a:cubicBezTo>
                  <a:pt x="54" y="84"/>
                  <a:pt x="54" y="84"/>
                  <a:pt x="54" y="84"/>
                </a:cubicBezTo>
                <a:cubicBezTo>
                  <a:pt x="55" y="86"/>
                  <a:pt x="54" y="89"/>
                  <a:pt x="52" y="90"/>
                </a:cubicBezTo>
                <a:cubicBezTo>
                  <a:pt x="50" y="91"/>
                  <a:pt x="47" y="90"/>
                  <a:pt x="46" y="88"/>
                </a:cubicBezTo>
                <a:cubicBezTo>
                  <a:pt x="42" y="81"/>
                  <a:pt x="42" y="81"/>
                  <a:pt x="42" y="81"/>
                </a:cubicBezTo>
                <a:close/>
                <a:moveTo>
                  <a:pt x="59" y="110"/>
                </a:moveTo>
                <a:cubicBezTo>
                  <a:pt x="58" y="108"/>
                  <a:pt x="58" y="106"/>
                  <a:pt x="60" y="105"/>
                </a:cubicBezTo>
                <a:cubicBezTo>
                  <a:pt x="62" y="103"/>
                  <a:pt x="65" y="104"/>
                  <a:pt x="66" y="106"/>
                </a:cubicBezTo>
                <a:cubicBezTo>
                  <a:pt x="71" y="113"/>
                  <a:pt x="71" y="113"/>
                  <a:pt x="71" y="113"/>
                </a:cubicBezTo>
                <a:cubicBezTo>
                  <a:pt x="72" y="115"/>
                  <a:pt x="71" y="118"/>
                  <a:pt x="69" y="119"/>
                </a:cubicBezTo>
                <a:cubicBezTo>
                  <a:pt x="67" y="120"/>
                  <a:pt x="64" y="120"/>
                  <a:pt x="63" y="118"/>
                </a:cubicBezTo>
                <a:cubicBezTo>
                  <a:pt x="59" y="110"/>
                  <a:pt x="59" y="110"/>
                  <a:pt x="59" y="11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32" name="Inhaltsplatzhalter 4">
            <a:extLst>
              <a:ext uri="{FF2B5EF4-FFF2-40B4-BE49-F238E27FC236}">
                <a16:creationId xmlns:a16="http://schemas.microsoft.com/office/drawing/2014/main" id="{76A4532C-99D0-4BA5-B90C-9DB34C35A1A8}"/>
              </a:ext>
            </a:extLst>
          </p:cNvPr>
          <p:cNvSpPr txBox="1">
            <a:spLocks/>
          </p:cNvSpPr>
          <p:nvPr/>
        </p:nvSpPr>
        <p:spPr>
          <a:xfrm>
            <a:off x="2761402" y="4027314"/>
            <a:ext cx="1330084"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A</a:t>
            </a:r>
            <a:r>
              <a:rPr lang="en-US" altLang="zh-CN" sz="1800" b="1" dirty="0" smtClean="0">
                <a:latin typeface="+mn-lt"/>
                <a:cs typeface="+mn-ea"/>
                <a:sym typeface="+mn-lt"/>
              </a:rPr>
              <a:t>nalysis &amp; Preparation</a:t>
            </a:r>
            <a:endParaRPr lang="en-US" sz="1400" dirty="0">
              <a:latin typeface="+mn-lt"/>
              <a:cs typeface="+mn-ea"/>
              <a:sym typeface="+mn-lt"/>
            </a:endParaRPr>
          </a:p>
        </p:txBody>
      </p:sp>
      <p:sp>
        <p:nvSpPr>
          <p:cNvPr id="33" name="Inhaltsplatzhalter 4">
            <a:extLst>
              <a:ext uri="{FF2B5EF4-FFF2-40B4-BE49-F238E27FC236}">
                <a16:creationId xmlns:a16="http://schemas.microsoft.com/office/drawing/2014/main" id="{3EFE4C47-2A11-4A64-98BE-A8E322B4DDAC}"/>
              </a:ext>
            </a:extLst>
          </p:cNvPr>
          <p:cNvSpPr txBox="1">
            <a:spLocks/>
          </p:cNvSpPr>
          <p:nvPr/>
        </p:nvSpPr>
        <p:spPr>
          <a:xfrm>
            <a:off x="7944011" y="4034991"/>
            <a:ext cx="1330084"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esting </a:t>
            </a:r>
            <a:r>
              <a:rPr lang="en-US" altLang="zh-CN" sz="1800" b="1" dirty="0" smtClean="0">
                <a:latin typeface="+mn-lt"/>
                <a:cs typeface="+mn-ea"/>
                <a:sym typeface="+mn-lt"/>
              </a:rPr>
              <a:t>&amp; Report</a:t>
            </a:r>
            <a:endParaRPr lang="en-US" sz="1400" dirty="0">
              <a:latin typeface="+mn-lt"/>
              <a:cs typeface="+mn-ea"/>
              <a:sym typeface="+mn-lt"/>
            </a:endParaRPr>
          </a:p>
        </p:txBody>
      </p:sp>
      <p:sp>
        <p:nvSpPr>
          <p:cNvPr id="34" name="Inhaltsplatzhalter 4">
            <a:extLst>
              <a:ext uri="{FF2B5EF4-FFF2-40B4-BE49-F238E27FC236}">
                <a16:creationId xmlns:a16="http://schemas.microsoft.com/office/drawing/2014/main" id="{F5D76655-7753-419C-9867-D1A959217E1C}"/>
              </a:ext>
            </a:extLst>
          </p:cNvPr>
          <p:cNvSpPr txBox="1">
            <a:spLocks/>
          </p:cNvSpPr>
          <p:nvPr/>
        </p:nvSpPr>
        <p:spPr>
          <a:xfrm>
            <a:off x="4621026" y="4183132"/>
            <a:ext cx="1330084" cy="2769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echnical</a:t>
            </a:r>
            <a:endParaRPr lang="en-US" sz="1400" dirty="0">
              <a:latin typeface="+mn-lt"/>
              <a:cs typeface="+mn-ea"/>
              <a:sym typeface="+mn-lt"/>
            </a:endParaRPr>
          </a:p>
        </p:txBody>
      </p:sp>
      <p:sp>
        <p:nvSpPr>
          <p:cNvPr id="35" name="Inhaltsplatzhalter 4">
            <a:extLst>
              <a:ext uri="{FF2B5EF4-FFF2-40B4-BE49-F238E27FC236}">
                <a16:creationId xmlns:a16="http://schemas.microsoft.com/office/drawing/2014/main" id="{C640CFBC-5059-4595-90CB-AB1E7D91E256}"/>
              </a:ext>
            </a:extLst>
          </p:cNvPr>
          <p:cNvSpPr txBox="1">
            <a:spLocks/>
          </p:cNvSpPr>
          <p:nvPr/>
        </p:nvSpPr>
        <p:spPr>
          <a:xfrm>
            <a:off x="6328658" y="4044632"/>
            <a:ext cx="1330084"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ranslation </a:t>
            </a:r>
            <a:r>
              <a:rPr lang="en-US" altLang="zh-CN" sz="1800" b="1" dirty="0" smtClean="0">
                <a:latin typeface="+mn-lt"/>
                <a:cs typeface="+mn-ea"/>
                <a:sym typeface="+mn-lt"/>
              </a:rPr>
              <a:t>&amp; QA</a:t>
            </a:r>
            <a:endParaRPr lang="en-US" sz="1400" dirty="0">
              <a:latin typeface="+mn-lt"/>
              <a:cs typeface="+mn-ea"/>
              <a:sym typeface="+mn-lt"/>
            </a:endParaRPr>
          </a:p>
        </p:txBody>
      </p:sp>
      <p:grpSp>
        <p:nvGrpSpPr>
          <p:cNvPr id="50" name="Group 36">
            <a:extLst>
              <a:ext uri="{FF2B5EF4-FFF2-40B4-BE49-F238E27FC236}">
                <a16:creationId xmlns:a16="http://schemas.microsoft.com/office/drawing/2014/main" id="{1B324EE8-250E-4CA9-9180-1AA64E6581DD}"/>
              </a:ext>
            </a:extLst>
          </p:cNvPr>
          <p:cNvGrpSpPr/>
          <p:nvPr/>
        </p:nvGrpSpPr>
        <p:grpSpPr>
          <a:xfrm>
            <a:off x="3197039" y="2681808"/>
            <a:ext cx="448352" cy="373454"/>
            <a:chOff x="674688" y="3463002"/>
            <a:chExt cx="614363" cy="511733"/>
          </a:xfrm>
          <a:solidFill>
            <a:schemeClr val="bg1"/>
          </a:solidFill>
        </p:grpSpPr>
        <p:sp>
          <p:nvSpPr>
            <p:cNvPr id="51" name="Freeform 37">
              <a:extLst>
                <a:ext uri="{FF2B5EF4-FFF2-40B4-BE49-F238E27FC236}">
                  <a16:creationId xmlns:a16="http://schemas.microsoft.com/office/drawing/2014/main" id="{03FE4592-F8B6-4B65-99A8-A6BDDDCD5D8B}"/>
                </a:ext>
              </a:extLst>
            </p:cNvPr>
            <p:cNvSpPr>
              <a:spLocks/>
            </p:cNvSpPr>
            <p:nvPr/>
          </p:nvSpPr>
          <p:spPr bwMode="auto">
            <a:xfrm>
              <a:off x="674688" y="3463002"/>
              <a:ext cx="361950" cy="225685"/>
            </a:xfrm>
            <a:custGeom>
              <a:avLst/>
              <a:gdLst>
                <a:gd name="connsiteX0" fmla="*/ 5942 w 596753"/>
                <a:gd name="connsiteY0" fmla="*/ 342878 h 372092"/>
                <a:gd name="connsiteX1" fmla="*/ 591159 w 596753"/>
                <a:gd name="connsiteY1" fmla="*/ 342878 h 372092"/>
                <a:gd name="connsiteX2" fmla="*/ 596753 w 596753"/>
                <a:gd name="connsiteY2" fmla="*/ 348034 h 372092"/>
                <a:gd name="connsiteX3" fmla="*/ 594602 w 596753"/>
                <a:gd name="connsiteY3" fmla="*/ 354048 h 372092"/>
                <a:gd name="connsiteX4" fmla="*/ 295109 w 596753"/>
                <a:gd name="connsiteY4" fmla="*/ 372092 h 372092"/>
                <a:gd name="connsiteX5" fmla="*/ 99750 w 596753"/>
                <a:gd name="connsiteY5" fmla="*/ 367796 h 372092"/>
                <a:gd name="connsiteX6" fmla="*/ 1209 w 596753"/>
                <a:gd name="connsiteY6" fmla="*/ 353189 h 372092"/>
                <a:gd name="connsiteX7" fmla="*/ 779 w 596753"/>
                <a:gd name="connsiteY7" fmla="*/ 346315 h 372092"/>
                <a:gd name="connsiteX8" fmla="*/ 5942 w 596753"/>
                <a:gd name="connsiteY8" fmla="*/ 342878 h 372092"/>
                <a:gd name="connsiteX9" fmla="*/ 287321 w 596753"/>
                <a:gd name="connsiteY9" fmla="*/ 199380 h 372092"/>
                <a:gd name="connsiteX10" fmla="*/ 277855 w 596753"/>
                <a:gd name="connsiteY10" fmla="*/ 208402 h 372092"/>
                <a:gd name="connsiteX11" fmla="*/ 287321 w 596753"/>
                <a:gd name="connsiteY11" fmla="*/ 217853 h 372092"/>
                <a:gd name="connsiteX12" fmla="*/ 296358 w 596753"/>
                <a:gd name="connsiteY12" fmla="*/ 208402 h 372092"/>
                <a:gd name="connsiteX13" fmla="*/ 287321 w 596753"/>
                <a:gd name="connsiteY13" fmla="*/ 199380 h 372092"/>
                <a:gd name="connsiteX14" fmla="*/ 428891 w 596753"/>
                <a:gd name="connsiteY14" fmla="*/ 174464 h 372092"/>
                <a:gd name="connsiteX15" fmla="*/ 419855 w 596753"/>
                <a:gd name="connsiteY15" fmla="*/ 183485 h 372092"/>
                <a:gd name="connsiteX16" fmla="*/ 428891 w 596753"/>
                <a:gd name="connsiteY16" fmla="*/ 192936 h 372092"/>
                <a:gd name="connsiteX17" fmla="*/ 438358 w 596753"/>
                <a:gd name="connsiteY17" fmla="*/ 183485 h 372092"/>
                <a:gd name="connsiteX18" fmla="*/ 428891 w 596753"/>
                <a:gd name="connsiteY18" fmla="*/ 174464 h 372092"/>
                <a:gd name="connsiteX19" fmla="*/ 355309 w 596753"/>
                <a:gd name="connsiteY19" fmla="*/ 140096 h 372092"/>
                <a:gd name="connsiteX20" fmla="*/ 346273 w 596753"/>
                <a:gd name="connsiteY20" fmla="*/ 149117 h 372092"/>
                <a:gd name="connsiteX21" fmla="*/ 355309 w 596753"/>
                <a:gd name="connsiteY21" fmla="*/ 158569 h 372092"/>
                <a:gd name="connsiteX22" fmla="*/ 364776 w 596753"/>
                <a:gd name="connsiteY22" fmla="*/ 149117 h 372092"/>
                <a:gd name="connsiteX23" fmla="*/ 355309 w 596753"/>
                <a:gd name="connsiteY23" fmla="*/ 140096 h 372092"/>
                <a:gd name="connsiteX24" fmla="*/ 107455 w 596753"/>
                <a:gd name="connsiteY24" fmla="*/ 137948 h 372092"/>
                <a:gd name="connsiteX25" fmla="*/ 98418 w 596753"/>
                <a:gd name="connsiteY25" fmla="*/ 146969 h 372092"/>
                <a:gd name="connsiteX26" fmla="*/ 107455 w 596753"/>
                <a:gd name="connsiteY26" fmla="*/ 156421 h 372092"/>
                <a:gd name="connsiteX27" fmla="*/ 116921 w 596753"/>
                <a:gd name="connsiteY27" fmla="*/ 146969 h 372092"/>
                <a:gd name="connsiteX28" fmla="*/ 107455 w 596753"/>
                <a:gd name="connsiteY28" fmla="*/ 137948 h 372092"/>
                <a:gd name="connsiteX29" fmla="*/ 207715 w 596753"/>
                <a:gd name="connsiteY29" fmla="*/ 130645 h 372092"/>
                <a:gd name="connsiteX30" fmla="*/ 198679 w 596753"/>
                <a:gd name="connsiteY30" fmla="*/ 140096 h 372092"/>
                <a:gd name="connsiteX31" fmla="*/ 207715 w 596753"/>
                <a:gd name="connsiteY31" fmla="*/ 149117 h 372092"/>
                <a:gd name="connsiteX32" fmla="*/ 217182 w 596753"/>
                <a:gd name="connsiteY32" fmla="*/ 140096 h 372092"/>
                <a:gd name="connsiteX33" fmla="*/ 207715 w 596753"/>
                <a:gd name="connsiteY33" fmla="*/ 130645 h 372092"/>
                <a:gd name="connsiteX34" fmla="*/ 489134 w 596753"/>
                <a:gd name="connsiteY34" fmla="*/ 103150 h 372092"/>
                <a:gd name="connsiteX35" fmla="*/ 479667 w 596753"/>
                <a:gd name="connsiteY35" fmla="*/ 112172 h 372092"/>
                <a:gd name="connsiteX36" fmla="*/ 489134 w 596753"/>
                <a:gd name="connsiteY36" fmla="*/ 121623 h 372092"/>
                <a:gd name="connsiteX37" fmla="*/ 498600 w 596753"/>
                <a:gd name="connsiteY37" fmla="*/ 112172 h 372092"/>
                <a:gd name="connsiteX38" fmla="*/ 489134 w 596753"/>
                <a:gd name="connsiteY38" fmla="*/ 103150 h 372092"/>
                <a:gd name="connsiteX39" fmla="*/ 489134 w 596753"/>
                <a:gd name="connsiteY39" fmla="*/ 94558 h 372092"/>
                <a:gd name="connsiteX40" fmla="*/ 507206 w 596753"/>
                <a:gd name="connsiteY40" fmla="*/ 112172 h 372092"/>
                <a:gd name="connsiteX41" fmla="*/ 489134 w 596753"/>
                <a:gd name="connsiteY41" fmla="*/ 130215 h 372092"/>
                <a:gd name="connsiteX42" fmla="*/ 485261 w 596753"/>
                <a:gd name="connsiteY42" fmla="*/ 129785 h 372092"/>
                <a:gd name="connsiteX43" fmla="*/ 445673 w 596753"/>
                <a:gd name="connsiteY43" fmla="*/ 177471 h 372092"/>
                <a:gd name="connsiteX44" fmla="*/ 446964 w 596753"/>
                <a:gd name="connsiteY44" fmla="*/ 183485 h 372092"/>
                <a:gd name="connsiteX45" fmla="*/ 428891 w 596753"/>
                <a:gd name="connsiteY45" fmla="*/ 201528 h 372092"/>
                <a:gd name="connsiteX46" fmla="*/ 411249 w 596753"/>
                <a:gd name="connsiteY46" fmla="*/ 185633 h 372092"/>
                <a:gd name="connsiteX47" fmla="*/ 366497 w 596753"/>
                <a:gd name="connsiteY47" fmla="*/ 163294 h 372092"/>
                <a:gd name="connsiteX48" fmla="*/ 355309 w 596753"/>
                <a:gd name="connsiteY48" fmla="*/ 167161 h 372092"/>
                <a:gd name="connsiteX49" fmla="*/ 348855 w 596753"/>
                <a:gd name="connsiteY49" fmla="*/ 165872 h 372092"/>
                <a:gd name="connsiteX50" fmla="*/ 304964 w 596753"/>
                <a:gd name="connsiteY50" fmla="*/ 205824 h 372092"/>
                <a:gd name="connsiteX51" fmla="*/ 304964 w 596753"/>
                <a:gd name="connsiteY51" fmla="*/ 208402 h 372092"/>
                <a:gd name="connsiteX52" fmla="*/ 287321 w 596753"/>
                <a:gd name="connsiteY52" fmla="*/ 226445 h 372092"/>
                <a:gd name="connsiteX53" fmla="*/ 269249 w 596753"/>
                <a:gd name="connsiteY53" fmla="*/ 208402 h 372092"/>
                <a:gd name="connsiteX54" fmla="*/ 269679 w 596753"/>
                <a:gd name="connsiteY54" fmla="*/ 206254 h 372092"/>
                <a:gd name="connsiteX55" fmla="*/ 214600 w 596753"/>
                <a:gd name="connsiteY55" fmla="*/ 156421 h 372092"/>
                <a:gd name="connsiteX56" fmla="*/ 207715 w 596753"/>
                <a:gd name="connsiteY56" fmla="*/ 157709 h 372092"/>
                <a:gd name="connsiteX57" fmla="*/ 192655 w 596753"/>
                <a:gd name="connsiteY57" fmla="*/ 149547 h 372092"/>
                <a:gd name="connsiteX58" fmla="*/ 123376 w 596753"/>
                <a:gd name="connsiteY58" fmla="*/ 154702 h 372092"/>
                <a:gd name="connsiteX59" fmla="*/ 107455 w 596753"/>
                <a:gd name="connsiteY59" fmla="*/ 165013 h 372092"/>
                <a:gd name="connsiteX60" fmla="*/ 89812 w 596753"/>
                <a:gd name="connsiteY60" fmla="*/ 146969 h 372092"/>
                <a:gd name="connsiteX61" fmla="*/ 107455 w 596753"/>
                <a:gd name="connsiteY61" fmla="*/ 129356 h 372092"/>
                <a:gd name="connsiteX62" fmla="*/ 122515 w 596753"/>
                <a:gd name="connsiteY62" fmla="*/ 137518 h 372092"/>
                <a:gd name="connsiteX63" fmla="*/ 191794 w 596753"/>
                <a:gd name="connsiteY63" fmla="*/ 132363 h 372092"/>
                <a:gd name="connsiteX64" fmla="*/ 207715 w 596753"/>
                <a:gd name="connsiteY64" fmla="*/ 122053 h 372092"/>
                <a:gd name="connsiteX65" fmla="*/ 225788 w 596753"/>
                <a:gd name="connsiteY65" fmla="*/ 140096 h 372092"/>
                <a:gd name="connsiteX66" fmla="*/ 225358 w 596753"/>
                <a:gd name="connsiteY66" fmla="*/ 143103 h 372092"/>
                <a:gd name="connsiteX67" fmla="*/ 279576 w 596753"/>
                <a:gd name="connsiteY67" fmla="*/ 192507 h 372092"/>
                <a:gd name="connsiteX68" fmla="*/ 287321 w 596753"/>
                <a:gd name="connsiteY68" fmla="*/ 190789 h 372092"/>
                <a:gd name="connsiteX69" fmla="*/ 294206 w 596753"/>
                <a:gd name="connsiteY69" fmla="*/ 192077 h 372092"/>
                <a:gd name="connsiteX70" fmla="*/ 337667 w 596753"/>
                <a:gd name="connsiteY70" fmla="*/ 152554 h 372092"/>
                <a:gd name="connsiteX71" fmla="*/ 337667 w 596753"/>
                <a:gd name="connsiteY71" fmla="*/ 149117 h 372092"/>
                <a:gd name="connsiteX72" fmla="*/ 355309 w 596753"/>
                <a:gd name="connsiteY72" fmla="*/ 131504 h 372092"/>
                <a:gd name="connsiteX73" fmla="*/ 372952 w 596753"/>
                <a:gd name="connsiteY73" fmla="*/ 146969 h 372092"/>
                <a:gd name="connsiteX74" fmla="*/ 418133 w 596753"/>
                <a:gd name="connsiteY74" fmla="*/ 169738 h 372092"/>
                <a:gd name="connsiteX75" fmla="*/ 428891 w 596753"/>
                <a:gd name="connsiteY75" fmla="*/ 165872 h 372092"/>
                <a:gd name="connsiteX76" fmla="*/ 432764 w 596753"/>
                <a:gd name="connsiteY76" fmla="*/ 166301 h 372092"/>
                <a:gd name="connsiteX77" fmla="*/ 472352 w 596753"/>
                <a:gd name="connsiteY77" fmla="*/ 118186 h 372092"/>
                <a:gd name="connsiteX78" fmla="*/ 471061 w 596753"/>
                <a:gd name="connsiteY78" fmla="*/ 112172 h 372092"/>
                <a:gd name="connsiteX79" fmla="*/ 489134 w 596753"/>
                <a:gd name="connsiteY79" fmla="*/ 94558 h 372092"/>
                <a:gd name="connsiteX80" fmla="*/ 53702 w 596753"/>
                <a:gd name="connsiteY80" fmla="*/ 22772 h 372092"/>
                <a:gd name="connsiteX81" fmla="*/ 53702 w 596753"/>
                <a:gd name="connsiteY81" fmla="*/ 305917 h 372092"/>
                <a:gd name="connsiteX82" fmla="*/ 542962 w 596753"/>
                <a:gd name="connsiteY82" fmla="*/ 305917 h 372092"/>
                <a:gd name="connsiteX83" fmla="*/ 542962 w 596753"/>
                <a:gd name="connsiteY83" fmla="*/ 22772 h 372092"/>
                <a:gd name="connsiteX84" fmla="*/ 53702 w 596753"/>
                <a:gd name="connsiteY84" fmla="*/ 0 h 372092"/>
                <a:gd name="connsiteX85" fmla="*/ 542962 w 596753"/>
                <a:gd name="connsiteY85" fmla="*/ 0 h 372092"/>
                <a:gd name="connsiteX86" fmla="*/ 566198 w 596753"/>
                <a:gd name="connsiteY86" fmla="*/ 22772 h 372092"/>
                <a:gd name="connsiteX87" fmla="*/ 566198 w 596753"/>
                <a:gd name="connsiteY87" fmla="*/ 305917 h 372092"/>
                <a:gd name="connsiteX88" fmla="*/ 542962 w 596753"/>
                <a:gd name="connsiteY88" fmla="*/ 329118 h 372092"/>
                <a:gd name="connsiteX89" fmla="*/ 53702 w 596753"/>
                <a:gd name="connsiteY89" fmla="*/ 329118 h 372092"/>
                <a:gd name="connsiteX90" fmla="*/ 30466 w 596753"/>
                <a:gd name="connsiteY90" fmla="*/ 305917 h 372092"/>
                <a:gd name="connsiteX91" fmla="*/ 30466 w 596753"/>
                <a:gd name="connsiteY91" fmla="*/ 22772 h 372092"/>
                <a:gd name="connsiteX92" fmla="*/ 53702 w 596753"/>
                <a:gd name="connsiteY92" fmla="*/ 0 h 37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753" h="372092">
                  <a:moveTo>
                    <a:pt x="5942" y="342878"/>
                  </a:moveTo>
                  <a:lnTo>
                    <a:pt x="591159" y="342878"/>
                  </a:lnTo>
                  <a:cubicBezTo>
                    <a:pt x="594171" y="342878"/>
                    <a:pt x="596323" y="345026"/>
                    <a:pt x="596753" y="348034"/>
                  </a:cubicBezTo>
                  <a:cubicBezTo>
                    <a:pt x="596753" y="350182"/>
                    <a:pt x="596323" y="352330"/>
                    <a:pt x="594602" y="354048"/>
                  </a:cubicBezTo>
                  <a:cubicBezTo>
                    <a:pt x="579541" y="370374"/>
                    <a:pt x="361376" y="372092"/>
                    <a:pt x="295109" y="372092"/>
                  </a:cubicBezTo>
                  <a:cubicBezTo>
                    <a:pt x="221096" y="372092"/>
                    <a:pt x="151817" y="370374"/>
                    <a:pt x="99750" y="367796"/>
                  </a:cubicBezTo>
                  <a:cubicBezTo>
                    <a:pt x="7664" y="363500"/>
                    <a:pt x="3361" y="357056"/>
                    <a:pt x="1209" y="353189"/>
                  </a:cubicBezTo>
                  <a:cubicBezTo>
                    <a:pt x="-82" y="351041"/>
                    <a:pt x="-512" y="348463"/>
                    <a:pt x="779" y="346315"/>
                  </a:cubicBezTo>
                  <a:cubicBezTo>
                    <a:pt x="1639" y="344167"/>
                    <a:pt x="3791" y="342878"/>
                    <a:pt x="5942" y="342878"/>
                  </a:cubicBezTo>
                  <a:close/>
                  <a:moveTo>
                    <a:pt x="287321" y="199380"/>
                  </a:moveTo>
                  <a:cubicBezTo>
                    <a:pt x="282158" y="199380"/>
                    <a:pt x="277855" y="203247"/>
                    <a:pt x="277855" y="208402"/>
                  </a:cubicBezTo>
                  <a:cubicBezTo>
                    <a:pt x="277855" y="213557"/>
                    <a:pt x="282158" y="217853"/>
                    <a:pt x="287321" y="217853"/>
                  </a:cubicBezTo>
                  <a:cubicBezTo>
                    <a:pt x="292485" y="217853"/>
                    <a:pt x="296358" y="213557"/>
                    <a:pt x="296358" y="208402"/>
                  </a:cubicBezTo>
                  <a:cubicBezTo>
                    <a:pt x="296358" y="203247"/>
                    <a:pt x="292485" y="199380"/>
                    <a:pt x="287321" y="199380"/>
                  </a:cubicBezTo>
                  <a:close/>
                  <a:moveTo>
                    <a:pt x="428891" y="174464"/>
                  </a:moveTo>
                  <a:cubicBezTo>
                    <a:pt x="423727" y="174464"/>
                    <a:pt x="419855" y="178330"/>
                    <a:pt x="419855" y="183485"/>
                  </a:cubicBezTo>
                  <a:cubicBezTo>
                    <a:pt x="419855" y="188641"/>
                    <a:pt x="423727" y="192936"/>
                    <a:pt x="428891" y="192936"/>
                  </a:cubicBezTo>
                  <a:cubicBezTo>
                    <a:pt x="434055" y="192936"/>
                    <a:pt x="438358" y="188641"/>
                    <a:pt x="438358" y="183485"/>
                  </a:cubicBezTo>
                  <a:cubicBezTo>
                    <a:pt x="438358" y="178330"/>
                    <a:pt x="434055" y="174464"/>
                    <a:pt x="428891" y="174464"/>
                  </a:cubicBezTo>
                  <a:close/>
                  <a:moveTo>
                    <a:pt x="355309" y="140096"/>
                  </a:moveTo>
                  <a:cubicBezTo>
                    <a:pt x="350146" y="140096"/>
                    <a:pt x="346273" y="143962"/>
                    <a:pt x="346273" y="149117"/>
                  </a:cubicBezTo>
                  <a:cubicBezTo>
                    <a:pt x="346273" y="154273"/>
                    <a:pt x="350146" y="158569"/>
                    <a:pt x="355309" y="158569"/>
                  </a:cubicBezTo>
                  <a:cubicBezTo>
                    <a:pt x="360473" y="158569"/>
                    <a:pt x="364776" y="154273"/>
                    <a:pt x="364776" y="149117"/>
                  </a:cubicBezTo>
                  <a:cubicBezTo>
                    <a:pt x="364776" y="143962"/>
                    <a:pt x="360473" y="140096"/>
                    <a:pt x="355309" y="140096"/>
                  </a:cubicBezTo>
                  <a:close/>
                  <a:moveTo>
                    <a:pt x="107455" y="137948"/>
                  </a:moveTo>
                  <a:cubicBezTo>
                    <a:pt x="102291" y="137948"/>
                    <a:pt x="98418" y="142244"/>
                    <a:pt x="98418" y="146969"/>
                  </a:cubicBezTo>
                  <a:cubicBezTo>
                    <a:pt x="98418" y="152125"/>
                    <a:pt x="102291" y="156421"/>
                    <a:pt x="107455" y="156421"/>
                  </a:cubicBezTo>
                  <a:cubicBezTo>
                    <a:pt x="112618" y="156421"/>
                    <a:pt x="116921" y="152125"/>
                    <a:pt x="116921" y="146969"/>
                  </a:cubicBezTo>
                  <a:cubicBezTo>
                    <a:pt x="116921" y="142244"/>
                    <a:pt x="112618" y="137948"/>
                    <a:pt x="107455" y="137948"/>
                  </a:cubicBezTo>
                  <a:close/>
                  <a:moveTo>
                    <a:pt x="207715" y="130645"/>
                  </a:moveTo>
                  <a:cubicBezTo>
                    <a:pt x="202982" y="130645"/>
                    <a:pt x="198679" y="134941"/>
                    <a:pt x="198679" y="140096"/>
                  </a:cubicBezTo>
                  <a:cubicBezTo>
                    <a:pt x="198679" y="145251"/>
                    <a:pt x="202982" y="149117"/>
                    <a:pt x="207715" y="149117"/>
                  </a:cubicBezTo>
                  <a:cubicBezTo>
                    <a:pt x="212879" y="149117"/>
                    <a:pt x="217182" y="145251"/>
                    <a:pt x="217182" y="140096"/>
                  </a:cubicBezTo>
                  <a:cubicBezTo>
                    <a:pt x="217182" y="134941"/>
                    <a:pt x="212879" y="130645"/>
                    <a:pt x="207715" y="130645"/>
                  </a:cubicBezTo>
                  <a:close/>
                  <a:moveTo>
                    <a:pt x="489134" y="103150"/>
                  </a:moveTo>
                  <a:cubicBezTo>
                    <a:pt x="483970" y="103150"/>
                    <a:pt x="479667" y="107017"/>
                    <a:pt x="479667" y="112172"/>
                  </a:cubicBezTo>
                  <a:cubicBezTo>
                    <a:pt x="479667" y="117327"/>
                    <a:pt x="483970" y="121623"/>
                    <a:pt x="489134" y="121623"/>
                  </a:cubicBezTo>
                  <a:cubicBezTo>
                    <a:pt x="494297" y="121623"/>
                    <a:pt x="498600" y="117327"/>
                    <a:pt x="498600" y="112172"/>
                  </a:cubicBezTo>
                  <a:cubicBezTo>
                    <a:pt x="498600" y="107017"/>
                    <a:pt x="494297" y="103150"/>
                    <a:pt x="489134" y="103150"/>
                  </a:cubicBezTo>
                  <a:close/>
                  <a:moveTo>
                    <a:pt x="489134" y="94558"/>
                  </a:moveTo>
                  <a:cubicBezTo>
                    <a:pt x="499030" y="94558"/>
                    <a:pt x="507206" y="102291"/>
                    <a:pt x="507206" y="112172"/>
                  </a:cubicBezTo>
                  <a:cubicBezTo>
                    <a:pt x="507206" y="122053"/>
                    <a:pt x="499030" y="130215"/>
                    <a:pt x="489134" y="130215"/>
                  </a:cubicBezTo>
                  <a:cubicBezTo>
                    <a:pt x="487843" y="130215"/>
                    <a:pt x="486552" y="129785"/>
                    <a:pt x="485261" y="129785"/>
                  </a:cubicBezTo>
                  <a:lnTo>
                    <a:pt x="445673" y="177471"/>
                  </a:lnTo>
                  <a:cubicBezTo>
                    <a:pt x="446533" y="179619"/>
                    <a:pt x="446964" y="181337"/>
                    <a:pt x="446964" y="183485"/>
                  </a:cubicBezTo>
                  <a:cubicBezTo>
                    <a:pt x="446964" y="193366"/>
                    <a:pt x="438788" y="201528"/>
                    <a:pt x="428891" y="201528"/>
                  </a:cubicBezTo>
                  <a:cubicBezTo>
                    <a:pt x="419855" y="201528"/>
                    <a:pt x="412109" y="194225"/>
                    <a:pt x="411249" y="185633"/>
                  </a:cubicBezTo>
                  <a:lnTo>
                    <a:pt x="366497" y="163294"/>
                  </a:lnTo>
                  <a:cubicBezTo>
                    <a:pt x="363485" y="165442"/>
                    <a:pt x="359612" y="167161"/>
                    <a:pt x="355309" y="167161"/>
                  </a:cubicBezTo>
                  <a:cubicBezTo>
                    <a:pt x="353158" y="167161"/>
                    <a:pt x="351006" y="166731"/>
                    <a:pt x="348855" y="165872"/>
                  </a:cubicBezTo>
                  <a:lnTo>
                    <a:pt x="304964" y="205824"/>
                  </a:lnTo>
                  <a:cubicBezTo>
                    <a:pt x="304964" y="206684"/>
                    <a:pt x="304964" y="207543"/>
                    <a:pt x="304964" y="208402"/>
                  </a:cubicBezTo>
                  <a:cubicBezTo>
                    <a:pt x="304964" y="218283"/>
                    <a:pt x="297218" y="226445"/>
                    <a:pt x="287321" y="226445"/>
                  </a:cubicBezTo>
                  <a:cubicBezTo>
                    <a:pt x="277424" y="226445"/>
                    <a:pt x="269249" y="218283"/>
                    <a:pt x="269249" y="208402"/>
                  </a:cubicBezTo>
                  <a:cubicBezTo>
                    <a:pt x="269249" y="207972"/>
                    <a:pt x="269679" y="207113"/>
                    <a:pt x="269679" y="206254"/>
                  </a:cubicBezTo>
                  <a:lnTo>
                    <a:pt x="214600" y="156421"/>
                  </a:lnTo>
                  <a:cubicBezTo>
                    <a:pt x="212449" y="157280"/>
                    <a:pt x="210297" y="157709"/>
                    <a:pt x="207715" y="157709"/>
                  </a:cubicBezTo>
                  <a:cubicBezTo>
                    <a:pt x="201691" y="157709"/>
                    <a:pt x="196097" y="154273"/>
                    <a:pt x="192655" y="149547"/>
                  </a:cubicBezTo>
                  <a:lnTo>
                    <a:pt x="123376" y="154702"/>
                  </a:lnTo>
                  <a:cubicBezTo>
                    <a:pt x="120794" y="160717"/>
                    <a:pt x="114770" y="165013"/>
                    <a:pt x="107455" y="165013"/>
                  </a:cubicBezTo>
                  <a:cubicBezTo>
                    <a:pt x="97558" y="165013"/>
                    <a:pt x="89812" y="156850"/>
                    <a:pt x="89812" y="146969"/>
                  </a:cubicBezTo>
                  <a:cubicBezTo>
                    <a:pt x="89812" y="137518"/>
                    <a:pt x="97558" y="129356"/>
                    <a:pt x="107455" y="129356"/>
                  </a:cubicBezTo>
                  <a:cubicBezTo>
                    <a:pt x="113909" y="129356"/>
                    <a:pt x="119503" y="132793"/>
                    <a:pt x="122515" y="137518"/>
                  </a:cubicBezTo>
                  <a:lnTo>
                    <a:pt x="191794" y="132363"/>
                  </a:lnTo>
                  <a:cubicBezTo>
                    <a:pt x="194806" y="126349"/>
                    <a:pt x="200830" y="122053"/>
                    <a:pt x="207715" y="122053"/>
                  </a:cubicBezTo>
                  <a:cubicBezTo>
                    <a:pt x="217612" y="122053"/>
                    <a:pt x="225788" y="130215"/>
                    <a:pt x="225788" y="140096"/>
                  </a:cubicBezTo>
                  <a:cubicBezTo>
                    <a:pt x="225788" y="140955"/>
                    <a:pt x="225788" y="142244"/>
                    <a:pt x="225358" y="143103"/>
                  </a:cubicBezTo>
                  <a:lnTo>
                    <a:pt x="279576" y="192507"/>
                  </a:lnTo>
                  <a:cubicBezTo>
                    <a:pt x="282158" y="191218"/>
                    <a:pt x="284740" y="190789"/>
                    <a:pt x="287321" y="190789"/>
                  </a:cubicBezTo>
                  <a:cubicBezTo>
                    <a:pt x="289903" y="190789"/>
                    <a:pt x="292055" y="191218"/>
                    <a:pt x="294206" y="192077"/>
                  </a:cubicBezTo>
                  <a:lnTo>
                    <a:pt x="337667" y="152554"/>
                  </a:lnTo>
                  <a:cubicBezTo>
                    <a:pt x="337667" y="151695"/>
                    <a:pt x="337667" y="150406"/>
                    <a:pt x="337667" y="149117"/>
                  </a:cubicBezTo>
                  <a:cubicBezTo>
                    <a:pt x="337667" y="139237"/>
                    <a:pt x="345412" y="131504"/>
                    <a:pt x="355309" y="131504"/>
                  </a:cubicBezTo>
                  <a:cubicBezTo>
                    <a:pt x="364346" y="131504"/>
                    <a:pt x="372091" y="138377"/>
                    <a:pt x="372952" y="146969"/>
                  </a:cubicBezTo>
                  <a:lnTo>
                    <a:pt x="418133" y="169738"/>
                  </a:lnTo>
                  <a:cubicBezTo>
                    <a:pt x="421146" y="167161"/>
                    <a:pt x="425018" y="165872"/>
                    <a:pt x="428891" y="165872"/>
                  </a:cubicBezTo>
                  <a:cubicBezTo>
                    <a:pt x="430182" y="165872"/>
                    <a:pt x="431473" y="165872"/>
                    <a:pt x="432764" y="166301"/>
                  </a:cubicBezTo>
                  <a:lnTo>
                    <a:pt x="472352" y="118186"/>
                  </a:lnTo>
                  <a:cubicBezTo>
                    <a:pt x="471921" y="116468"/>
                    <a:pt x="471061" y="114320"/>
                    <a:pt x="471061" y="112172"/>
                  </a:cubicBezTo>
                  <a:cubicBezTo>
                    <a:pt x="471061" y="102291"/>
                    <a:pt x="479237" y="94558"/>
                    <a:pt x="489134" y="94558"/>
                  </a:cubicBezTo>
                  <a:close/>
                  <a:moveTo>
                    <a:pt x="53702" y="22772"/>
                  </a:moveTo>
                  <a:lnTo>
                    <a:pt x="53702" y="305917"/>
                  </a:lnTo>
                  <a:lnTo>
                    <a:pt x="542962" y="305917"/>
                  </a:lnTo>
                  <a:lnTo>
                    <a:pt x="542962" y="22772"/>
                  </a:lnTo>
                  <a:close/>
                  <a:moveTo>
                    <a:pt x="53702" y="0"/>
                  </a:moveTo>
                  <a:lnTo>
                    <a:pt x="542962" y="0"/>
                  </a:lnTo>
                  <a:cubicBezTo>
                    <a:pt x="555871" y="0"/>
                    <a:pt x="566198" y="9882"/>
                    <a:pt x="566198" y="22772"/>
                  </a:cubicBezTo>
                  <a:lnTo>
                    <a:pt x="566198" y="305917"/>
                  </a:lnTo>
                  <a:cubicBezTo>
                    <a:pt x="566198" y="318806"/>
                    <a:pt x="555871" y="329118"/>
                    <a:pt x="542962" y="329118"/>
                  </a:cubicBezTo>
                  <a:lnTo>
                    <a:pt x="53702" y="329118"/>
                  </a:lnTo>
                  <a:cubicBezTo>
                    <a:pt x="40793" y="329118"/>
                    <a:pt x="30466" y="318806"/>
                    <a:pt x="30466" y="305917"/>
                  </a:cubicBezTo>
                  <a:lnTo>
                    <a:pt x="30466" y="22772"/>
                  </a:lnTo>
                  <a:cubicBezTo>
                    <a:pt x="30466" y="9882"/>
                    <a:pt x="40793" y="0"/>
                    <a:pt x="5370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cs typeface="+mn-ea"/>
                <a:sym typeface="+mn-lt"/>
              </a:endParaRPr>
            </a:p>
          </p:txBody>
        </p:sp>
        <p:sp>
          <p:nvSpPr>
            <p:cNvPr id="53" name="Freeform 8">
              <a:extLst>
                <a:ext uri="{FF2B5EF4-FFF2-40B4-BE49-F238E27FC236}">
                  <a16:creationId xmlns:a16="http://schemas.microsoft.com/office/drawing/2014/main" id="{8872116C-8420-4B0E-A4B6-7CF7375B5030}"/>
                </a:ext>
              </a:extLst>
            </p:cNvPr>
            <p:cNvSpPr>
              <a:spLocks noEditPoints="1"/>
            </p:cNvSpPr>
            <p:nvPr/>
          </p:nvSpPr>
          <p:spPr bwMode="auto">
            <a:xfrm>
              <a:off x="793751" y="3665902"/>
              <a:ext cx="495300" cy="308833"/>
            </a:xfrm>
            <a:custGeom>
              <a:avLst/>
              <a:gdLst>
                <a:gd name="connsiteX0" fmla="*/ 5942 w 596753"/>
                <a:gd name="connsiteY0" fmla="*/ 342878 h 372092"/>
                <a:gd name="connsiteX1" fmla="*/ 591159 w 596753"/>
                <a:gd name="connsiteY1" fmla="*/ 342878 h 372092"/>
                <a:gd name="connsiteX2" fmla="*/ 596753 w 596753"/>
                <a:gd name="connsiteY2" fmla="*/ 348034 h 372092"/>
                <a:gd name="connsiteX3" fmla="*/ 594602 w 596753"/>
                <a:gd name="connsiteY3" fmla="*/ 354048 h 372092"/>
                <a:gd name="connsiteX4" fmla="*/ 295109 w 596753"/>
                <a:gd name="connsiteY4" fmla="*/ 372092 h 372092"/>
                <a:gd name="connsiteX5" fmla="*/ 99750 w 596753"/>
                <a:gd name="connsiteY5" fmla="*/ 367796 h 372092"/>
                <a:gd name="connsiteX6" fmla="*/ 1209 w 596753"/>
                <a:gd name="connsiteY6" fmla="*/ 353189 h 372092"/>
                <a:gd name="connsiteX7" fmla="*/ 779 w 596753"/>
                <a:gd name="connsiteY7" fmla="*/ 346315 h 372092"/>
                <a:gd name="connsiteX8" fmla="*/ 5942 w 596753"/>
                <a:gd name="connsiteY8" fmla="*/ 342878 h 372092"/>
                <a:gd name="connsiteX9" fmla="*/ 287321 w 596753"/>
                <a:gd name="connsiteY9" fmla="*/ 199380 h 372092"/>
                <a:gd name="connsiteX10" fmla="*/ 277855 w 596753"/>
                <a:gd name="connsiteY10" fmla="*/ 208402 h 372092"/>
                <a:gd name="connsiteX11" fmla="*/ 287321 w 596753"/>
                <a:gd name="connsiteY11" fmla="*/ 217853 h 372092"/>
                <a:gd name="connsiteX12" fmla="*/ 296358 w 596753"/>
                <a:gd name="connsiteY12" fmla="*/ 208402 h 372092"/>
                <a:gd name="connsiteX13" fmla="*/ 287321 w 596753"/>
                <a:gd name="connsiteY13" fmla="*/ 199380 h 372092"/>
                <a:gd name="connsiteX14" fmla="*/ 428891 w 596753"/>
                <a:gd name="connsiteY14" fmla="*/ 174464 h 372092"/>
                <a:gd name="connsiteX15" fmla="*/ 419855 w 596753"/>
                <a:gd name="connsiteY15" fmla="*/ 183485 h 372092"/>
                <a:gd name="connsiteX16" fmla="*/ 428891 w 596753"/>
                <a:gd name="connsiteY16" fmla="*/ 192936 h 372092"/>
                <a:gd name="connsiteX17" fmla="*/ 438358 w 596753"/>
                <a:gd name="connsiteY17" fmla="*/ 183485 h 372092"/>
                <a:gd name="connsiteX18" fmla="*/ 428891 w 596753"/>
                <a:gd name="connsiteY18" fmla="*/ 174464 h 372092"/>
                <a:gd name="connsiteX19" fmla="*/ 355309 w 596753"/>
                <a:gd name="connsiteY19" fmla="*/ 140096 h 372092"/>
                <a:gd name="connsiteX20" fmla="*/ 346273 w 596753"/>
                <a:gd name="connsiteY20" fmla="*/ 149117 h 372092"/>
                <a:gd name="connsiteX21" fmla="*/ 355309 w 596753"/>
                <a:gd name="connsiteY21" fmla="*/ 158569 h 372092"/>
                <a:gd name="connsiteX22" fmla="*/ 364776 w 596753"/>
                <a:gd name="connsiteY22" fmla="*/ 149117 h 372092"/>
                <a:gd name="connsiteX23" fmla="*/ 355309 w 596753"/>
                <a:gd name="connsiteY23" fmla="*/ 140096 h 372092"/>
                <a:gd name="connsiteX24" fmla="*/ 107455 w 596753"/>
                <a:gd name="connsiteY24" fmla="*/ 137948 h 372092"/>
                <a:gd name="connsiteX25" fmla="*/ 98418 w 596753"/>
                <a:gd name="connsiteY25" fmla="*/ 146969 h 372092"/>
                <a:gd name="connsiteX26" fmla="*/ 107455 w 596753"/>
                <a:gd name="connsiteY26" fmla="*/ 156421 h 372092"/>
                <a:gd name="connsiteX27" fmla="*/ 116921 w 596753"/>
                <a:gd name="connsiteY27" fmla="*/ 146969 h 372092"/>
                <a:gd name="connsiteX28" fmla="*/ 107455 w 596753"/>
                <a:gd name="connsiteY28" fmla="*/ 137948 h 372092"/>
                <a:gd name="connsiteX29" fmla="*/ 207715 w 596753"/>
                <a:gd name="connsiteY29" fmla="*/ 130645 h 372092"/>
                <a:gd name="connsiteX30" fmla="*/ 198679 w 596753"/>
                <a:gd name="connsiteY30" fmla="*/ 140096 h 372092"/>
                <a:gd name="connsiteX31" fmla="*/ 207715 w 596753"/>
                <a:gd name="connsiteY31" fmla="*/ 149117 h 372092"/>
                <a:gd name="connsiteX32" fmla="*/ 217182 w 596753"/>
                <a:gd name="connsiteY32" fmla="*/ 140096 h 372092"/>
                <a:gd name="connsiteX33" fmla="*/ 207715 w 596753"/>
                <a:gd name="connsiteY33" fmla="*/ 130645 h 372092"/>
                <a:gd name="connsiteX34" fmla="*/ 489134 w 596753"/>
                <a:gd name="connsiteY34" fmla="*/ 103150 h 372092"/>
                <a:gd name="connsiteX35" fmla="*/ 479667 w 596753"/>
                <a:gd name="connsiteY35" fmla="*/ 112172 h 372092"/>
                <a:gd name="connsiteX36" fmla="*/ 489134 w 596753"/>
                <a:gd name="connsiteY36" fmla="*/ 121623 h 372092"/>
                <a:gd name="connsiteX37" fmla="*/ 498600 w 596753"/>
                <a:gd name="connsiteY37" fmla="*/ 112172 h 372092"/>
                <a:gd name="connsiteX38" fmla="*/ 489134 w 596753"/>
                <a:gd name="connsiteY38" fmla="*/ 103150 h 372092"/>
                <a:gd name="connsiteX39" fmla="*/ 489134 w 596753"/>
                <a:gd name="connsiteY39" fmla="*/ 94558 h 372092"/>
                <a:gd name="connsiteX40" fmla="*/ 507206 w 596753"/>
                <a:gd name="connsiteY40" fmla="*/ 112172 h 372092"/>
                <a:gd name="connsiteX41" fmla="*/ 489134 w 596753"/>
                <a:gd name="connsiteY41" fmla="*/ 130215 h 372092"/>
                <a:gd name="connsiteX42" fmla="*/ 485261 w 596753"/>
                <a:gd name="connsiteY42" fmla="*/ 129785 h 372092"/>
                <a:gd name="connsiteX43" fmla="*/ 445673 w 596753"/>
                <a:gd name="connsiteY43" fmla="*/ 177471 h 372092"/>
                <a:gd name="connsiteX44" fmla="*/ 446964 w 596753"/>
                <a:gd name="connsiteY44" fmla="*/ 183485 h 372092"/>
                <a:gd name="connsiteX45" fmla="*/ 428891 w 596753"/>
                <a:gd name="connsiteY45" fmla="*/ 201528 h 372092"/>
                <a:gd name="connsiteX46" fmla="*/ 411249 w 596753"/>
                <a:gd name="connsiteY46" fmla="*/ 185633 h 372092"/>
                <a:gd name="connsiteX47" fmla="*/ 366497 w 596753"/>
                <a:gd name="connsiteY47" fmla="*/ 163294 h 372092"/>
                <a:gd name="connsiteX48" fmla="*/ 355309 w 596753"/>
                <a:gd name="connsiteY48" fmla="*/ 167161 h 372092"/>
                <a:gd name="connsiteX49" fmla="*/ 348855 w 596753"/>
                <a:gd name="connsiteY49" fmla="*/ 165872 h 372092"/>
                <a:gd name="connsiteX50" fmla="*/ 304964 w 596753"/>
                <a:gd name="connsiteY50" fmla="*/ 205824 h 372092"/>
                <a:gd name="connsiteX51" fmla="*/ 304964 w 596753"/>
                <a:gd name="connsiteY51" fmla="*/ 208402 h 372092"/>
                <a:gd name="connsiteX52" fmla="*/ 287321 w 596753"/>
                <a:gd name="connsiteY52" fmla="*/ 226445 h 372092"/>
                <a:gd name="connsiteX53" fmla="*/ 269249 w 596753"/>
                <a:gd name="connsiteY53" fmla="*/ 208402 h 372092"/>
                <a:gd name="connsiteX54" fmla="*/ 269679 w 596753"/>
                <a:gd name="connsiteY54" fmla="*/ 206254 h 372092"/>
                <a:gd name="connsiteX55" fmla="*/ 214600 w 596753"/>
                <a:gd name="connsiteY55" fmla="*/ 156421 h 372092"/>
                <a:gd name="connsiteX56" fmla="*/ 207715 w 596753"/>
                <a:gd name="connsiteY56" fmla="*/ 157709 h 372092"/>
                <a:gd name="connsiteX57" fmla="*/ 192655 w 596753"/>
                <a:gd name="connsiteY57" fmla="*/ 149547 h 372092"/>
                <a:gd name="connsiteX58" fmla="*/ 123376 w 596753"/>
                <a:gd name="connsiteY58" fmla="*/ 154702 h 372092"/>
                <a:gd name="connsiteX59" fmla="*/ 107455 w 596753"/>
                <a:gd name="connsiteY59" fmla="*/ 165013 h 372092"/>
                <a:gd name="connsiteX60" fmla="*/ 89812 w 596753"/>
                <a:gd name="connsiteY60" fmla="*/ 146969 h 372092"/>
                <a:gd name="connsiteX61" fmla="*/ 107455 w 596753"/>
                <a:gd name="connsiteY61" fmla="*/ 129356 h 372092"/>
                <a:gd name="connsiteX62" fmla="*/ 122515 w 596753"/>
                <a:gd name="connsiteY62" fmla="*/ 137518 h 372092"/>
                <a:gd name="connsiteX63" fmla="*/ 191794 w 596753"/>
                <a:gd name="connsiteY63" fmla="*/ 132363 h 372092"/>
                <a:gd name="connsiteX64" fmla="*/ 207715 w 596753"/>
                <a:gd name="connsiteY64" fmla="*/ 122053 h 372092"/>
                <a:gd name="connsiteX65" fmla="*/ 225788 w 596753"/>
                <a:gd name="connsiteY65" fmla="*/ 140096 h 372092"/>
                <a:gd name="connsiteX66" fmla="*/ 225358 w 596753"/>
                <a:gd name="connsiteY66" fmla="*/ 143103 h 372092"/>
                <a:gd name="connsiteX67" fmla="*/ 279576 w 596753"/>
                <a:gd name="connsiteY67" fmla="*/ 192507 h 372092"/>
                <a:gd name="connsiteX68" fmla="*/ 287321 w 596753"/>
                <a:gd name="connsiteY68" fmla="*/ 190789 h 372092"/>
                <a:gd name="connsiteX69" fmla="*/ 294206 w 596753"/>
                <a:gd name="connsiteY69" fmla="*/ 192077 h 372092"/>
                <a:gd name="connsiteX70" fmla="*/ 337667 w 596753"/>
                <a:gd name="connsiteY70" fmla="*/ 152554 h 372092"/>
                <a:gd name="connsiteX71" fmla="*/ 337667 w 596753"/>
                <a:gd name="connsiteY71" fmla="*/ 149117 h 372092"/>
                <a:gd name="connsiteX72" fmla="*/ 355309 w 596753"/>
                <a:gd name="connsiteY72" fmla="*/ 131504 h 372092"/>
                <a:gd name="connsiteX73" fmla="*/ 372952 w 596753"/>
                <a:gd name="connsiteY73" fmla="*/ 146969 h 372092"/>
                <a:gd name="connsiteX74" fmla="*/ 418133 w 596753"/>
                <a:gd name="connsiteY74" fmla="*/ 169738 h 372092"/>
                <a:gd name="connsiteX75" fmla="*/ 428891 w 596753"/>
                <a:gd name="connsiteY75" fmla="*/ 165872 h 372092"/>
                <a:gd name="connsiteX76" fmla="*/ 432764 w 596753"/>
                <a:gd name="connsiteY76" fmla="*/ 166301 h 372092"/>
                <a:gd name="connsiteX77" fmla="*/ 472352 w 596753"/>
                <a:gd name="connsiteY77" fmla="*/ 118186 h 372092"/>
                <a:gd name="connsiteX78" fmla="*/ 471061 w 596753"/>
                <a:gd name="connsiteY78" fmla="*/ 112172 h 372092"/>
                <a:gd name="connsiteX79" fmla="*/ 489134 w 596753"/>
                <a:gd name="connsiteY79" fmla="*/ 94558 h 372092"/>
                <a:gd name="connsiteX80" fmla="*/ 53702 w 596753"/>
                <a:gd name="connsiteY80" fmla="*/ 22772 h 372092"/>
                <a:gd name="connsiteX81" fmla="*/ 53702 w 596753"/>
                <a:gd name="connsiteY81" fmla="*/ 305917 h 372092"/>
                <a:gd name="connsiteX82" fmla="*/ 542962 w 596753"/>
                <a:gd name="connsiteY82" fmla="*/ 305917 h 372092"/>
                <a:gd name="connsiteX83" fmla="*/ 542962 w 596753"/>
                <a:gd name="connsiteY83" fmla="*/ 22772 h 372092"/>
                <a:gd name="connsiteX84" fmla="*/ 53702 w 596753"/>
                <a:gd name="connsiteY84" fmla="*/ 0 h 372092"/>
                <a:gd name="connsiteX85" fmla="*/ 542962 w 596753"/>
                <a:gd name="connsiteY85" fmla="*/ 0 h 372092"/>
                <a:gd name="connsiteX86" fmla="*/ 566198 w 596753"/>
                <a:gd name="connsiteY86" fmla="*/ 22772 h 372092"/>
                <a:gd name="connsiteX87" fmla="*/ 566198 w 596753"/>
                <a:gd name="connsiteY87" fmla="*/ 305917 h 372092"/>
                <a:gd name="connsiteX88" fmla="*/ 542962 w 596753"/>
                <a:gd name="connsiteY88" fmla="*/ 329118 h 372092"/>
                <a:gd name="connsiteX89" fmla="*/ 53702 w 596753"/>
                <a:gd name="connsiteY89" fmla="*/ 329118 h 372092"/>
                <a:gd name="connsiteX90" fmla="*/ 30466 w 596753"/>
                <a:gd name="connsiteY90" fmla="*/ 305917 h 372092"/>
                <a:gd name="connsiteX91" fmla="*/ 30466 w 596753"/>
                <a:gd name="connsiteY91" fmla="*/ 22772 h 372092"/>
                <a:gd name="connsiteX92" fmla="*/ 53702 w 596753"/>
                <a:gd name="connsiteY92" fmla="*/ 0 h 37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753" h="372092">
                  <a:moveTo>
                    <a:pt x="5942" y="342878"/>
                  </a:moveTo>
                  <a:lnTo>
                    <a:pt x="591159" y="342878"/>
                  </a:lnTo>
                  <a:cubicBezTo>
                    <a:pt x="594171" y="342878"/>
                    <a:pt x="596323" y="345026"/>
                    <a:pt x="596753" y="348034"/>
                  </a:cubicBezTo>
                  <a:cubicBezTo>
                    <a:pt x="596753" y="350182"/>
                    <a:pt x="596323" y="352330"/>
                    <a:pt x="594602" y="354048"/>
                  </a:cubicBezTo>
                  <a:cubicBezTo>
                    <a:pt x="579541" y="370374"/>
                    <a:pt x="361376" y="372092"/>
                    <a:pt x="295109" y="372092"/>
                  </a:cubicBezTo>
                  <a:cubicBezTo>
                    <a:pt x="221096" y="372092"/>
                    <a:pt x="151817" y="370374"/>
                    <a:pt x="99750" y="367796"/>
                  </a:cubicBezTo>
                  <a:cubicBezTo>
                    <a:pt x="7664" y="363500"/>
                    <a:pt x="3361" y="357056"/>
                    <a:pt x="1209" y="353189"/>
                  </a:cubicBezTo>
                  <a:cubicBezTo>
                    <a:pt x="-82" y="351041"/>
                    <a:pt x="-512" y="348463"/>
                    <a:pt x="779" y="346315"/>
                  </a:cubicBezTo>
                  <a:cubicBezTo>
                    <a:pt x="1639" y="344167"/>
                    <a:pt x="3791" y="342878"/>
                    <a:pt x="5942" y="342878"/>
                  </a:cubicBezTo>
                  <a:close/>
                  <a:moveTo>
                    <a:pt x="287321" y="199380"/>
                  </a:moveTo>
                  <a:cubicBezTo>
                    <a:pt x="282158" y="199380"/>
                    <a:pt x="277855" y="203247"/>
                    <a:pt x="277855" y="208402"/>
                  </a:cubicBezTo>
                  <a:cubicBezTo>
                    <a:pt x="277855" y="213557"/>
                    <a:pt x="282158" y="217853"/>
                    <a:pt x="287321" y="217853"/>
                  </a:cubicBezTo>
                  <a:cubicBezTo>
                    <a:pt x="292485" y="217853"/>
                    <a:pt x="296358" y="213557"/>
                    <a:pt x="296358" y="208402"/>
                  </a:cubicBezTo>
                  <a:cubicBezTo>
                    <a:pt x="296358" y="203247"/>
                    <a:pt x="292485" y="199380"/>
                    <a:pt x="287321" y="199380"/>
                  </a:cubicBezTo>
                  <a:close/>
                  <a:moveTo>
                    <a:pt x="428891" y="174464"/>
                  </a:moveTo>
                  <a:cubicBezTo>
                    <a:pt x="423727" y="174464"/>
                    <a:pt x="419855" y="178330"/>
                    <a:pt x="419855" y="183485"/>
                  </a:cubicBezTo>
                  <a:cubicBezTo>
                    <a:pt x="419855" y="188641"/>
                    <a:pt x="423727" y="192936"/>
                    <a:pt x="428891" y="192936"/>
                  </a:cubicBezTo>
                  <a:cubicBezTo>
                    <a:pt x="434055" y="192936"/>
                    <a:pt x="438358" y="188641"/>
                    <a:pt x="438358" y="183485"/>
                  </a:cubicBezTo>
                  <a:cubicBezTo>
                    <a:pt x="438358" y="178330"/>
                    <a:pt x="434055" y="174464"/>
                    <a:pt x="428891" y="174464"/>
                  </a:cubicBezTo>
                  <a:close/>
                  <a:moveTo>
                    <a:pt x="355309" y="140096"/>
                  </a:moveTo>
                  <a:cubicBezTo>
                    <a:pt x="350146" y="140096"/>
                    <a:pt x="346273" y="143962"/>
                    <a:pt x="346273" y="149117"/>
                  </a:cubicBezTo>
                  <a:cubicBezTo>
                    <a:pt x="346273" y="154273"/>
                    <a:pt x="350146" y="158569"/>
                    <a:pt x="355309" y="158569"/>
                  </a:cubicBezTo>
                  <a:cubicBezTo>
                    <a:pt x="360473" y="158569"/>
                    <a:pt x="364776" y="154273"/>
                    <a:pt x="364776" y="149117"/>
                  </a:cubicBezTo>
                  <a:cubicBezTo>
                    <a:pt x="364776" y="143962"/>
                    <a:pt x="360473" y="140096"/>
                    <a:pt x="355309" y="140096"/>
                  </a:cubicBezTo>
                  <a:close/>
                  <a:moveTo>
                    <a:pt x="107455" y="137948"/>
                  </a:moveTo>
                  <a:cubicBezTo>
                    <a:pt x="102291" y="137948"/>
                    <a:pt x="98418" y="142244"/>
                    <a:pt x="98418" y="146969"/>
                  </a:cubicBezTo>
                  <a:cubicBezTo>
                    <a:pt x="98418" y="152125"/>
                    <a:pt x="102291" y="156421"/>
                    <a:pt x="107455" y="156421"/>
                  </a:cubicBezTo>
                  <a:cubicBezTo>
                    <a:pt x="112618" y="156421"/>
                    <a:pt x="116921" y="152125"/>
                    <a:pt x="116921" y="146969"/>
                  </a:cubicBezTo>
                  <a:cubicBezTo>
                    <a:pt x="116921" y="142244"/>
                    <a:pt x="112618" y="137948"/>
                    <a:pt x="107455" y="137948"/>
                  </a:cubicBezTo>
                  <a:close/>
                  <a:moveTo>
                    <a:pt x="207715" y="130645"/>
                  </a:moveTo>
                  <a:cubicBezTo>
                    <a:pt x="202982" y="130645"/>
                    <a:pt x="198679" y="134941"/>
                    <a:pt x="198679" y="140096"/>
                  </a:cubicBezTo>
                  <a:cubicBezTo>
                    <a:pt x="198679" y="145251"/>
                    <a:pt x="202982" y="149117"/>
                    <a:pt x="207715" y="149117"/>
                  </a:cubicBezTo>
                  <a:cubicBezTo>
                    <a:pt x="212879" y="149117"/>
                    <a:pt x="217182" y="145251"/>
                    <a:pt x="217182" y="140096"/>
                  </a:cubicBezTo>
                  <a:cubicBezTo>
                    <a:pt x="217182" y="134941"/>
                    <a:pt x="212879" y="130645"/>
                    <a:pt x="207715" y="130645"/>
                  </a:cubicBezTo>
                  <a:close/>
                  <a:moveTo>
                    <a:pt x="489134" y="103150"/>
                  </a:moveTo>
                  <a:cubicBezTo>
                    <a:pt x="483970" y="103150"/>
                    <a:pt x="479667" y="107017"/>
                    <a:pt x="479667" y="112172"/>
                  </a:cubicBezTo>
                  <a:cubicBezTo>
                    <a:pt x="479667" y="117327"/>
                    <a:pt x="483970" y="121623"/>
                    <a:pt x="489134" y="121623"/>
                  </a:cubicBezTo>
                  <a:cubicBezTo>
                    <a:pt x="494297" y="121623"/>
                    <a:pt x="498600" y="117327"/>
                    <a:pt x="498600" y="112172"/>
                  </a:cubicBezTo>
                  <a:cubicBezTo>
                    <a:pt x="498600" y="107017"/>
                    <a:pt x="494297" y="103150"/>
                    <a:pt x="489134" y="103150"/>
                  </a:cubicBezTo>
                  <a:close/>
                  <a:moveTo>
                    <a:pt x="489134" y="94558"/>
                  </a:moveTo>
                  <a:cubicBezTo>
                    <a:pt x="499030" y="94558"/>
                    <a:pt x="507206" y="102291"/>
                    <a:pt x="507206" y="112172"/>
                  </a:cubicBezTo>
                  <a:cubicBezTo>
                    <a:pt x="507206" y="122053"/>
                    <a:pt x="499030" y="130215"/>
                    <a:pt x="489134" y="130215"/>
                  </a:cubicBezTo>
                  <a:cubicBezTo>
                    <a:pt x="487843" y="130215"/>
                    <a:pt x="486552" y="129785"/>
                    <a:pt x="485261" y="129785"/>
                  </a:cubicBezTo>
                  <a:lnTo>
                    <a:pt x="445673" y="177471"/>
                  </a:lnTo>
                  <a:cubicBezTo>
                    <a:pt x="446533" y="179619"/>
                    <a:pt x="446964" y="181337"/>
                    <a:pt x="446964" y="183485"/>
                  </a:cubicBezTo>
                  <a:cubicBezTo>
                    <a:pt x="446964" y="193366"/>
                    <a:pt x="438788" y="201528"/>
                    <a:pt x="428891" y="201528"/>
                  </a:cubicBezTo>
                  <a:cubicBezTo>
                    <a:pt x="419855" y="201528"/>
                    <a:pt x="412109" y="194225"/>
                    <a:pt x="411249" y="185633"/>
                  </a:cubicBezTo>
                  <a:lnTo>
                    <a:pt x="366497" y="163294"/>
                  </a:lnTo>
                  <a:cubicBezTo>
                    <a:pt x="363485" y="165442"/>
                    <a:pt x="359612" y="167161"/>
                    <a:pt x="355309" y="167161"/>
                  </a:cubicBezTo>
                  <a:cubicBezTo>
                    <a:pt x="353158" y="167161"/>
                    <a:pt x="351006" y="166731"/>
                    <a:pt x="348855" y="165872"/>
                  </a:cubicBezTo>
                  <a:lnTo>
                    <a:pt x="304964" y="205824"/>
                  </a:lnTo>
                  <a:cubicBezTo>
                    <a:pt x="304964" y="206684"/>
                    <a:pt x="304964" y="207543"/>
                    <a:pt x="304964" y="208402"/>
                  </a:cubicBezTo>
                  <a:cubicBezTo>
                    <a:pt x="304964" y="218283"/>
                    <a:pt x="297218" y="226445"/>
                    <a:pt x="287321" y="226445"/>
                  </a:cubicBezTo>
                  <a:cubicBezTo>
                    <a:pt x="277424" y="226445"/>
                    <a:pt x="269249" y="218283"/>
                    <a:pt x="269249" y="208402"/>
                  </a:cubicBezTo>
                  <a:cubicBezTo>
                    <a:pt x="269249" y="207972"/>
                    <a:pt x="269679" y="207113"/>
                    <a:pt x="269679" y="206254"/>
                  </a:cubicBezTo>
                  <a:lnTo>
                    <a:pt x="214600" y="156421"/>
                  </a:lnTo>
                  <a:cubicBezTo>
                    <a:pt x="212449" y="157280"/>
                    <a:pt x="210297" y="157709"/>
                    <a:pt x="207715" y="157709"/>
                  </a:cubicBezTo>
                  <a:cubicBezTo>
                    <a:pt x="201691" y="157709"/>
                    <a:pt x="196097" y="154273"/>
                    <a:pt x="192655" y="149547"/>
                  </a:cubicBezTo>
                  <a:lnTo>
                    <a:pt x="123376" y="154702"/>
                  </a:lnTo>
                  <a:cubicBezTo>
                    <a:pt x="120794" y="160717"/>
                    <a:pt x="114770" y="165013"/>
                    <a:pt x="107455" y="165013"/>
                  </a:cubicBezTo>
                  <a:cubicBezTo>
                    <a:pt x="97558" y="165013"/>
                    <a:pt x="89812" y="156850"/>
                    <a:pt x="89812" y="146969"/>
                  </a:cubicBezTo>
                  <a:cubicBezTo>
                    <a:pt x="89812" y="137518"/>
                    <a:pt x="97558" y="129356"/>
                    <a:pt x="107455" y="129356"/>
                  </a:cubicBezTo>
                  <a:cubicBezTo>
                    <a:pt x="113909" y="129356"/>
                    <a:pt x="119503" y="132793"/>
                    <a:pt x="122515" y="137518"/>
                  </a:cubicBezTo>
                  <a:lnTo>
                    <a:pt x="191794" y="132363"/>
                  </a:lnTo>
                  <a:cubicBezTo>
                    <a:pt x="194806" y="126349"/>
                    <a:pt x="200830" y="122053"/>
                    <a:pt x="207715" y="122053"/>
                  </a:cubicBezTo>
                  <a:cubicBezTo>
                    <a:pt x="217612" y="122053"/>
                    <a:pt x="225788" y="130215"/>
                    <a:pt x="225788" y="140096"/>
                  </a:cubicBezTo>
                  <a:cubicBezTo>
                    <a:pt x="225788" y="140955"/>
                    <a:pt x="225788" y="142244"/>
                    <a:pt x="225358" y="143103"/>
                  </a:cubicBezTo>
                  <a:lnTo>
                    <a:pt x="279576" y="192507"/>
                  </a:lnTo>
                  <a:cubicBezTo>
                    <a:pt x="282158" y="191218"/>
                    <a:pt x="284740" y="190789"/>
                    <a:pt x="287321" y="190789"/>
                  </a:cubicBezTo>
                  <a:cubicBezTo>
                    <a:pt x="289903" y="190789"/>
                    <a:pt x="292055" y="191218"/>
                    <a:pt x="294206" y="192077"/>
                  </a:cubicBezTo>
                  <a:lnTo>
                    <a:pt x="337667" y="152554"/>
                  </a:lnTo>
                  <a:cubicBezTo>
                    <a:pt x="337667" y="151695"/>
                    <a:pt x="337667" y="150406"/>
                    <a:pt x="337667" y="149117"/>
                  </a:cubicBezTo>
                  <a:cubicBezTo>
                    <a:pt x="337667" y="139237"/>
                    <a:pt x="345412" y="131504"/>
                    <a:pt x="355309" y="131504"/>
                  </a:cubicBezTo>
                  <a:cubicBezTo>
                    <a:pt x="364346" y="131504"/>
                    <a:pt x="372091" y="138377"/>
                    <a:pt x="372952" y="146969"/>
                  </a:cubicBezTo>
                  <a:lnTo>
                    <a:pt x="418133" y="169738"/>
                  </a:lnTo>
                  <a:cubicBezTo>
                    <a:pt x="421146" y="167161"/>
                    <a:pt x="425018" y="165872"/>
                    <a:pt x="428891" y="165872"/>
                  </a:cubicBezTo>
                  <a:cubicBezTo>
                    <a:pt x="430182" y="165872"/>
                    <a:pt x="431473" y="165872"/>
                    <a:pt x="432764" y="166301"/>
                  </a:cubicBezTo>
                  <a:lnTo>
                    <a:pt x="472352" y="118186"/>
                  </a:lnTo>
                  <a:cubicBezTo>
                    <a:pt x="471921" y="116468"/>
                    <a:pt x="471061" y="114320"/>
                    <a:pt x="471061" y="112172"/>
                  </a:cubicBezTo>
                  <a:cubicBezTo>
                    <a:pt x="471061" y="102291"/>
                    <a:pt x="479237" y="94558"/>
                    <a:pt x="489134" y="94558"/>
                  </a:cubicBezTo>
                  <a:close/>
                  <a:moveTo>
                    <a:pt x="53702" y="22772"/>
                  </a:moveTo>
                  <a:lnTo>
                    <a:pt x="53702" y="305917"/>
                  </a:lnTo>
                  <a:lnTo>
                    <a:pt x="542962" y="305917"/>
                  </a:lnTo>
                  <a:lnTo>
                    <a:pt x="542962" y="22772"/>
                  </a:lnTo>
                  <a:close/>
                  <a:moveTo>
                    <a:pt x="53702" y="0"/>
                  </a:moveTo>
                  <a:lnTo>
                    <a:pt x="542962" y="0"/>
                  </a:lnTo>
                  <a:cubicBezTo>
                    <a:pt x="555871" y="0"/>
                    <a:pt x="566198" y="9882"/>
                    <a:pt x="566198" y="22772"/>
                  </a:cubicBezTo>
                  <a:lnTo>
                    <a:pt x="566198" y="305917"/>
                  </a:lnTo>
                  <a:cubicBezTo>
                    <a:pt x="566198" y="318806"/>
                    <a:pt x="555871" y="329118"/>
                    <a:pt x="542962" y="329118"/>
                  </a:cubicBezTo>
                  <a:lnTo>
                    <a:pt x="53702" y="329118"/>
                  </a:lnTo>
                  <a:cubicBezTo>
                    <a:pt x="40793" y="329118"/>
                    <a:pt x="30466" y="318806"/>
                    <a:pt x="30466" y="305917"/>
                  </a:cubicBezTo>
                  <a:lnTo>
                    <a:pt x="30466" y="22772"/>
                  </a:lnTo>
                  <a:cubicBezTo>
                    <a:pt x="30466" y="9882"/>
                    <a:pt x="40793" y="0"/>
                    <a:pt x="5370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cs typeface="+mn-ea"/>
                <a:sym typeface="+mn-lt"/>
              </a:endParaRPr>
            </a:p>
          </p:txBody>
        </p:sp>
      </p:grpSp>
      <p:grpSp>
        <p:nvGrpSpPr>
          <p:cNvPr id="40" name="Group 40">
            <a:extLst>
              <a:ext uri="{FF2B5EF4-FFF2-40B4-BE49-F238E27FC236}">
                <a16:creationId xmlns:a16="http://schemas.microsoft.com/office/drawing/2014/main" id="{096213CF-413B-4384-8AF3-548A97527C88}"/>
              </a:ext>
            </a:extLst>
          </p:cNvPr>
          <p:cNvGrpSpPr/>
          <p:nvPr/>
        </p:nvGrpSpPr>
        <p:grpSpPr>
          <a:xfrm>
            <a:off x="4958373" y="2678321"/>
            <a:ext cx="270767" cy="348454"/>
            <a:chOff x="3457575" y="2789238"/>
            <a:chExt cx="376238" cy="484187"/>
          </a:xfrm>
          <a:solidFill>
            <a:schemeClr val="bg1"/>
          </a:solidFill>
        </p:grpSpPr>
        <p:sp>
          <p:nvSpPr>
            <p:cNvPr id="41" name="Freeform 55">
              <a:extLst>
                <a:ext uri="{FF2B5EF4-FFF2-40B4-BE49-F238E27FC236}">
                  <a16:creationId xmlns:a16="http://schemas.microsoft.com/office/drawing/2014/main" id="{1ED47C55-03B0-449D-AC12-E7079BF06F25}"/>
                </a:ext>
              </a:extLst>
            </p:cNvPr>
            <p:cNvSpPr>
              <a:spLocks noEditPoints="1"/>
            </p:cNvSpPr>
            <p:nvPr/>
          </p:nvSpPr>
          <p:spPr bwMode="auto">
            <a:xfrm>
              <a:off x="3543300" y="2789238"/>
              <a:ext cx="201613" cy="200025"/>
            </a:xfrm>
            <a:custGeom>
              <a:avLst/>
              <a:gdLst>
                <a:gd name="T0" fmla="*/ 522 w 1139"/>
                <a:gd name="T1" fmla="*/ 158 h 1142"/>
                <a:gd name="T2" fmla="*/ 430 w 1139"/>
                <a:gd name="T3" fmla="*/ 179 h 1142"/>
                <a:gd name="T4" fmla="*/ 346 w 1139"/>
                <a:gd name="T5" fmla="*/ 220 h 1142"/>
                <a:gd name="T6" fmla="*/ 274 w 1139"/>
                <a:gd name="T7" fmla="*/ 277 h 1142"/>
                <a:gd name="T8" fmla="*/ 215 w 1139"/>
                <a:gd name="T9" fmla="*/ 350 h 1142"/>
                <a:gd name="T10" fmla="*/ 174 w 1139"/>
                <a:gd name="T11" fmla="*/ 433 h 1142"/>
                <a:gd name="T12" fmla="*/ 152 w 1139"/>
                <a:gd name="T13" fmla="*/ 527 h 1142"/>
                <a:gd name="T14" fmla="*/ 152 w 1139"/>
                <a:gd name="T15" fmla="*/ 626 h 1142"/>
                <a:gd name="T16" fmla="*/ 173 w 1139"/>
                <a:gd name="T17" fmla="*/ 718 h 1142"/>
                <a:gd name="T18" fmla="*/ 214 w 1139"/>
                <a:gd name="T19" fmla="*/ 803 h 1142"/>
                <a:gd name="T20" fmla="*/ 271 w 1139"/>
                <a:gd name="T21" fmla="*/ 875 h 1142"/>
                <a:gd name="T22" fmla="*/ 343 w 1139"/>
                <a:gd name="T23" fmla="*/ 933 h 1142"/>
                <a:gd name="T24" fmla="*/ 427 w 1139"/>
                <a:gd name="T25" fmla="*/ 975 h 1142"/>
                <a:gd name="T26" fmla="*/ 520 w 1139"/>
                <a:gd name="T27" fmla="*/ 997 h 1142"/>
                <a:gd name="T28" fmla="*/ 618 w 1139"/>
                <a:gd name="T29" fmla="*/ 997 h 1142"/>
                <a:gd name="T30" fmla="*/ 711 w 1139"/>
                <a:gd name="T31" fmla="*/ 976 h 1142"/>
                <a:gd name="T32" fmla="*/ 794 w 1139"/>
                <a:gd name="T33" fmla="*/ 935 h 1142"/>
                <a:gd name="T34" fmla="*/ 867 w 1139"/>
                <a:gd name="T35" fmla="*/ 878 h 1142"/>
                <a:gd name="T36" fmla="*/ 925 w 1139"/>
                <a:gd name="T37" fmla="*/ 805 h 1142"/>
                <a:gd name="T38" fmla="*/ 967 w 1139"/>
                <a:gd name="T39" fmla="*/ 721 h 1142"/>
                <a:gd name="T40" fmla="*/ 988 w 1139"/>
                <a:gd name="T41" fmla="*/ 628 h 1142"/>
                <a:gd name="T42" fmla="*/ 988 w 1139"/>
                <a:gd name="T43" fmla="*/ 524 h 1142"/>
                <a:gd name="T44" fmla="*/ 964 w 1139"/>
                <a:gd name="T45" fmla="*/ 424 h 1142"/>
                <a:gd name="T46" fmla="*/ 916 w 1139"/>
                <a:gd name="T47" fmla="*/ 335 h 1142"/>
                <a:gd name="T48" fmla="*/ 851 w 1139"/>
                <a:gd name="T49" fmla="*/ 260 h 1142"/>
                <a:gd name="T50" fmla="*/ 770 w 1139"/>
                <a:gd name="T51" fmla="*/ 204 h 1142"/>
                <a:gd name="T52" fmla="*/ 675 w 1139"/>
                <a:gd name="T53" fmla="*/ 168 h 1142"/>
                <a:gd name="T54" fmla="*/ 570 w 1139"/>
                <a:gd name="T55" fmla="*/ 155 h 1142"/>
                <a:gd name="T56" fmla="*/ 629 w 1139"/>
                <a:gd name="T57" fmla="*/ 3 h 1142"/>
                <a:gd name="T58" fmla="*/ 740 w 1139"/>
                <a:gd name="T59" fmla="*/ 25 h 1142"/>
                <a:gd name="T60" fmla="*/ 844 w 1139"/>
                <a:gd name="T61" fmla="*/ 68 h 1142"/>
                <a:gd name="T62" fmla="*/ 934 w 1139"/>
                <a:gd name="T63" fmla="*/ 128 h 1142"/>
                <a:gd name="T64" fmla="*/ 1011 w 1139"/>
                <a:gd name="T65" fmla="*/ 205 h 1142"/>
                <a:gd name="T66" fmla="*/ 1071 w 1139"/>
                <a:gd name="T67" fmla="*/ 296 h 1142"/>
                <a:gd name="T68" fmla="*/ 1114 w 1139"/>
                <a:gd name="T69" fmla="*/ 400 h 1142"/>
                <a:gd name="T70" fmla="*/ 1136 w 1139"/>
                <a:gd name="T71" fmla="*/ 511 h 1142"/>
                <a:gd name="T72" fmla="*/ 1136 w 1139"/>
                <a:gd name="T73" fmla="*/ 630 h 1142"/>
                <a:gd name="T74" fmla="*/ 1114 w 1139"/>
                <a:gd name="T75" fmla="*/ 742 h 1142"/>
                <a:gd name="T76" fmla="*/ 1071 w 1139"/>
                <a:gd name="T77" fmla="*/ 844 h 1142"/>
                <a:gd name="T78" fmla="*/ 1010 w 1139"/>
                <a:gd name="T79" fmla="*/ 935 h 1142"/>
                <a:gd name="T80" fmla="*/ 933 w 1139"/>
                <a:gd name="T81" fmla="*/ 1012 h 1142"/>
                <a:gd name="T82" fmla="*/ 843 w 1139"/>
                <a:gd name="T83" fmla="*/ 1073 h 1142"/>
                <a:gd name="T84" fmla="*/ 740 w 1139"/>
                <a:gd name="T85" fmla="*/ 1116 h 1142"/>
                <a:gd name="T86" fmla="*/ 629 w 1139"/>
                <a:gd name="T87" fmla="*/ 1138 h 1142"/>
                <a:gd name="T88" fmla="*/ 512 w 1139"/>
                <a:gd name="T89" fmla="*/ 1138 h 1142"/>
                <a:gd name="T90" fmla="*/ 403 w 1139"/>
                <a:gd name="T91" fmla="*/ 1116 h 1142"/>
                <a:gd name="T92" fmla="*/ 300 w 1139"/>
                <a:gd name="T93" fmla="*/ 1073 h 1142"/>
                <a:gd name="T94" fmla="*/ 210 w 1139"/>
                <a:gd name="T95" fmla="*/ 1012 h 1142"/>
                <a:gd name="T96" fmla="*/ 132 w 1139"/>
                <a:gd name="T97" fmla="*/ 935 h 1142"/>
                <a:gd name="T98" fmla="*/ 70 w 1139"/>
                <a:gd name="T99" fmla="*/ 844 h 1142"/>
                <a:gd name="T100" fmla="*/ 27 w 1139"/>
                <a:gd name="T101" fmla="*/ 742 h 1142"/>
                <a:gd name="T102" fmla="*/ 4 w 1139"/>
                <a:gd name="T103" fmla="*/ 630 h 1142"/>
                <a:gd name="T104" fmla="*/ 4 w 1139"/>
                <a:gd name="T105" fmla="*/ 511 h 1142"/>
                <a:gd name="T106" fmla="*/ 26 w 1139"/>
                <a:gd name="T107" fmla="*/ 400 h 1142"/>
                <a:gd name="T108" fmla="*/ 69 w 1139"/>
                <a:gd name="T109" fmla="*/ 296 h 1142"/>
                <a:gd name="T110" fmla="*/ 130 w 1139"/>
                <a:gd name="T111" fmla="*/ 205 h 1142"/>
                <a:gd name="T112" fmla="*/ 207 w 1139"/>
                <a:gd name="T113" fmla="*/ 128 h 1142"/>
                <a:gd name="T114" fmla="*/ 297 w 1139"/>
                <a:gd name="T115" fmla="*/ 68 h 1142"/>
                <a:gd name="T116" fmla="*/ 399 w 1139"/>
                <a:gd name="T117" fmla="*/ 25 h 1142"/>
                <a:gd name="T118" fmla="*/ 511 w 1139"/>
                <a:gd name="T119" fmla="*/ 3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1142">
                  <a:moveTo>
                    <a:pt x="570" y="155"/>
                  </a:moveTo>
                  <a:lnTo>
                    <a:pt x="522" y="158"/>
                  </a:lnTo>
                  <a:lnTo>
                    <a:pt x="474" y="166"/>
                  </a:lnTo>
                  <a:lnTo>
                    <a:pt x="430" y="179"/>
                  </a:lnTo>
                  <a:lnTo>
                    <a:pt x="387" y="198"/>
                  </a:lnTo>
                  <a:lnTo>
                    <a:pt x="346" y="220"/>
                  </a:lnTo>
                  <a:lnTo>
                    <a:pt x="308" y="247"/>
                  </a:lnTo>
                  <a:lnTo>
                    <a:pt x="274" y="277"/>
                  </a:lnTo>
                  <a:lnTo>
                    <a:pt x="243" y="312"/>
                  </a:lnTo>
                  <a:lnTo>
                    <a:pt x="215" y="350"/>
                  </a:lnTo>
                  <a:lnTo>
                    <a:pt x="192" y="390"/>
                  </a:lnTo>
                  <a:lnTo>
                    <a:pt x="174" y="433"/>
                  </a:lnTo>
                  <a:lnTo>
                    <a:pt x="160" y="480"/>
                  </a:lnTo>
                  <a:lnTo>
                    <a:pt x="152" y="527"/>
                  </a:lnTo>
                  <a:lnTo>
                    <a:pt x="149" y="578"/>
                  </a:lnTo>
                  <a:lnTo>
                    <a:pt x="152" y="626"/>
                  </a:lnTo>
                  <a:lnTo>
                    <a:pt x="160" y="673"/>
                  </a:lnTo>
                  <a:lnTo>
                    <a:pt x="173" y="718"/>
                  </a:lnTo>
                  <a:lnTo>
                    <a:pt x="191" y="762"/>
                  </a:lnTo>
                  <a:lnTo>
                    <a:pt x="214" y="803"/>
                  </a:lnTo>
                  <a:lnTo>
                    <a:pt x="240" y="840"/>
                  </a:lnTo>
                  <a:lnTo>
                    <a:pt x="271" y="875"/>
                  </a:lnTo>
                  <a:lnTo>
                    <a:pt x="306" y="906"/>
                  </a:lnTo>
                  <a:lnTo>
                    <a:pt x="343" y="933"/>
                  </a:lnTo>
                  <a:lnTo>
                    <a:pt x="384" y="956"/>
                  </a:lnTo>
                  <a:lnTo>
                    <a:pt x="427" y="975"/>
                  </a:lnTo>
                  <a:lnTo>
                    <a:pt x="472" y="989"/>
                  </a:lnTo>
                  <a:lnTo>
                    <a:pt x="520" y="997"/>
                  </a:lnTo>
                  <a:lnTo>
                    <a:pt x="570" y="1000"/>
                  </a:lnTo>
                  <a:lnTo>
                    <a:pt x="618" y="997"/>
                  </a:lnTo>
                  <a:lnTo>
                    <a:pt x="666" y="989"/>
                  </a:lnTo>
                  <a:lnTo>
                    <a:pt x="711" y="976"/>
                  </a:lnTo>
                  <a:lnTo>
                    <a:pt x="754" y="958"/>
                  </a:lnTo>
                  <a:lnTo>
                    <a:pt x="794" y="935"/>
                  </a:lnTo>
                  <a:lnTo>
                    <a:pt x="832" y="908"/>
                  </a:lnTo>
                  <a:lnTo>
                    <a:pt x="867" y="878"/>
                  </a:lnTo>
                  <a:lnTo>
                    <a:pt x="897" y="843"/>
                  </a:lnTo>
                  <a:lnTo>
                    <a:pt x="925" y="805"/>
                  </a:lnTo>
                  <a:lnTo>
                    <a:pt x="948" y="765"/>
                  </a:lnTo>
                  <a:lnTo>
                    <a:pt x="967" y="721"/>
                  </a:lnTo>
                  <a:lnTo>
                    <a:pt x="979" y="675"/>
                  </a:lnTo>
                  <a:lnTo>
                    <a:pt x="988" y="628"/>
                  </a:lnTo>
                  <a:lnTo>
                    <a:pt x="991" y="578"/>
                  </a:lnTo>
                  <a:lnTo>
                    <a:pt x="988" y="524"/>
                  </a:lnTo>
                  <a:lnTo>
                    <a:pt x="978" y="472"/>
                  </a:lnTo>
                  <a:lnTo>
                    <a:pt x="964" y="424"/>
                  </a:lnTo>
                  <a:lnTo>
                    <a:pt x="943" y="377"/>
                  </a:lnTo>
                  <a:lnTo>
                    <a:pt x="916" y="335"/>
                  </a:lnTo>
                  <a:lnTo>
                    <a:pt x="886" y="296"/>
                  </a:lnTo>
                  <a:lnTo>
                    <a:pt x="851" y="260"/>
                  </a:lnTo>
                  <a:lnTo>
                    <a:pt x="812" y="230"/>
                  </a:lnTo>
                  <a:lnTo>
                    <a:pt x="770" y="204"/>
                  </a:lnTo>
                  <a:lnTo>
                    <a:pt x="724" y="183"/>
                  </a:lnTo>
                  <a:lnTo>
                    <a:pt x="675" y="168"/>
                  </a:lnTo>
                  <a:lnTo>
                    <a:pt x="624" y="159"/>
                  </a:lnTo>
                  <a:lnTo>
                    <a:pt x="570" y="155"/>
                  </a:lnTo>
                  <a:close/>
                  <a:moveTo>
                    <a:pt x="570" y="0"/>
                  </a:moveTo>
                  <a:lnTo>
                    <a:pt x="629" y="3"/>
                  </a:lnTo>
                  <a:lnTo>
                    <a:pt x="686" y="11"/>
                  </a:lnTo>
                  <a:lnTo>
                    <a:pt x="740" y="25"/>
                  </a:lnTo>
                  <a:lnTo>
                    <a:pt x="793" y="44"/>
                  </a:lnTo>
                  <a:lnTo>
                    <a:pt x="844" y="68"/>
                  </a:lnTo>
                  <a:lnTo>
                    <a:pt x="890" y="96"/>
                  </a:lnTo>
                  <a:lnTo>
                    <a:pt x="934" y="128"/>
                  </a:lnTo>
                  <a:lnTo>
                    <a:pt x="974" y="165"/>
                  </a:lnTo>
                  <a:lnTo>
                    <a:pt x="1011" y="205"/>
                  </a:lnTo>
                  <a:lnTo>
                    <a:pt x="1044" y="250"/>
                  </a:lnTo>
                  <a:lnTo>
                    <a:pt x="1071" y="296"/>
                  </a:lnTo>
                  <a:lnTo>
                    <a:pt x="1095" y="347"/>
                  </a:lnTo>
                  <a:lnTo>
                    <a:pt x="1114" y="400"/>
                  </a:lnTo>
                  <a:lnTo>
                    <a:pt x="1128" y="454"/>
                  </a:lnTo>
                  <a:lnTo>
                    <a:pt x="1136" y="511"/>
                  </a:lnTo>
                  <a:lnTo>
                    <a:pt x="1139" y="571"/>
                  </a:lnTo>
                  <a:lnTo>
                    <a:pt x="1136" y="630"/>
                  </a:lnTo>
                  <a:lnTo>
                    <a:pt x="1128" y="687"/>
                  </a:lnTo>
                  <a:lnTo>
                    <a:pt x="1114" y="742"/>
                  </a:lnTo>
                  <a:lnTo>
                    <a:pt x="1095" y="794"/>
                  </a:lnTo>
                  <a:lnTo>
                    <a:pt x="1071" y="844"/>
                  </a:lnTo>
                  <a:lnTo>
                    <a:pt x="1043" y="891"/>
                  </a:lnTo>
                  <a:lnTo>
                    <a:pt x="1010" y="935"/>
                  </a:lnTo>
                  <a:lnTo>
                    <a:pt x="974" y="976"/>
                  </a:lnTo>
                  <a:lnTo>
                    <a:pt x="933" y="1012"/>
                  </a:lnTo>
                  <a:lnTo>
                    <a:pt x="890" y="1044"/>
                  </a:lnTo>
                  <a:lnTo>
                    <a:pt x="843" y="1073"/>
                  </a:lnTo>
                  <a:lnTo>
                    <a:pt x="793" y="1097"/>
                  </a:lnTo>
                  <a:lnTo>
                    <a:pt x="740" y="1116"/>
                  </a:lnTo>
                  <a:lnTo>
                    <a:pt x="686" y="1130"/>
                  </a:lnTo>
                  <a:lnTo>
                    <a:pt x="629" y="1138"/>
                  </a:lnTo>
                  <a:lnTo>
                    <a:pt x="570" y="1142"/>
                  </a:lnTo>
                  <a:lnTo>
                    <a:pt x="512" y="1138"/>
                  </a:lnTo>
                  <a:lnTo>
                    <a:pt x="456" y="1130"/>
                  </a:lnTo>
                  <a:lnTo>
                    <a:pt x="403" y="1116"/>
                  </a:lnTo>
                  <a:lnTo>
                    <a:pt x="350" y="1097"/>
                  </a:lnTo>
                  <a:lnTo>
                    <a:pt x="300" y="1073"/>
                  </a:lnTo>
                  <a:lnTo>
                    <a:pt x="253" y="1044"/>
                  </a:lnTo>
                  <a:lnTo>
                    <a:pt x="210" y="1012"/>
                  </a:lnTo>
                  <a:lnTo>
                    <a:pt x="169" y="976"/>
                  </a:lnTo>
                  <a:lnTo>
                    <a:pt x="132" y="935"/>
                  </a:lnTo>
                  <a:lnTo>
                    <a:pt x="99" y="891"/>
                  </a:lnTo>
                  <a:lnTo>
                    <a:pt x="70" y="844"/>
                  </a:lnTo>
                  <a:lnTo>
                    <a:pt x="46" y="794"/>
                  </a:lnTo>
                  <a:lnTo>
                    <a:pt x="27" y="742"/>
                  </a:lnTo>
                  <a:lnTo>
                    <a:pt x="12" y="687"/>
                  </a:lnTo>
                  <a:lnTo>
                    <a:pt x="4" y="630"/>
                  </a:lnTo>
                  <a:lnTo>
                    <a:pt x="0" y="571"/>
                  </a:lnTo>
                  <a:lnTo>
                    <a:pt x="4" y="511"/>
                  </a:lnTo>
                  <a:lnTo>
                    <a:pt x="12" y="454"/>
                  </a:lnTo>
                  <a:lnTo>
                    <a:pt x="26" y="400"/>
                  </a:lnTo>
                  <a:lnTo>
                    <a:pt x="45" y="347"/>
                  </a:lnTo>
                  <a:lnTo>
                    <a:pt x="69" y="296"/>
                  </a:lnTo>
                  <a:lnTo>
                    <a:pt x="97" y="250"/>
                  </a:lnTo>
                  <a:lnTo>
                    <a:pt x="130" y="205"/>
                  </a:lnTo>
                  <a:lnTo>
                    <a:pt x="166" y="165"/>
                  </a:lnTo>
                  <a:lnTo>
                    <a:pt x="207" y="128"/>
                  </a:lnTo>
                  <a:lnTo>
                    <a:pt x="250" y="96"/>
                  </a:lnTo>
                  <a:lnTo>
                    <a:pt x="297" y="68"/>
                  </a:lnTo>
                  <a:lnTo>
                    <a:pt x="347" y="44"/>
                  </a:lnTo>
                  <a:lnTo>
                    <a:pt x="399" y="25"/>
                  </a:lnTo>
                  <a:lnTo>
                    <a:pt x="454" y="11"/>
                  </a:lnTo>
                  <a:lnTo>
                    <a:pt x="511" y="3"/>
                  </a:lnTo>
                  <a:lnTo>
                    <a:pt x="5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42" name="Freeform 57">
              <a:extLst>
                <a:ext uri="{FF2B5EF4-FFF2-40B4-BE49-F238E27FC236}">
                  <a16:creationId xmlns:a16="http://schemas.microsoft.com/office/drawing/2014/main" id="{77B87059-74FD-4E25-9AC4-3EC31EA5E9D4}"/>
                </a:ext>
              </a:extLst>
            </p:cNvPr>
            <p:cNvSpPr>
              <a:spLocks noEditPoints="1"/>
            </p:cNvSpPr>
            <p:nvPr/>
          </p:nvSpPr>
          <p:spPr bwMode="auto">
            <a:xfrm>
              <a:off x="3457575" y="3028950"/>
              <a:ext cx="376238" cy="244475"/>
            </a:xfrm>
            <a:custGeom>
              <a:avLst/>
              <a:gdLst>
                <a:gd name="T0" fmla="*/ 405 w 2129"/>
                <a:gd name="T1" fmla="*/ 151 h 1386"/>
                <a:gd name="T2" fmla="*/ 334 w 2129"/>
                <a:gd name="T3" fmla="*/ 171 h 1386"/>
                <a:gd name="T4" fmla="*/ 269 w 2129"/>
                <a:gd name="T5" fmla="*/ 208 h 1386"/>
                <a:gd name="T6" fmla="*/ 217 w 2129"/>
                <a:gd name="T7" fmla="*/ 260 h 1386"/>
                <a:gd name="T8" fmla="*/ 179 w 2129"/>
                <a:gd name="T9" fmla="*/ 323 h 1386"/>
                <a:gd name="T10" fmla="*/ 158 w 2129"/>
                <a:gd name="T11" fmla="*/ 398 h 1386"/>
                <a:gd name="T12" fmla="*/ 155 w 2129"/>
                <a:gd name="T13" fmla="*/ 1237 h 1386"/>
                <a:gd name="T14" fmla="*/ 1974 w 2129"/>
                <a:gd name="T15" fmla="*/ 438 h 1386"/>
                <a:gd name="T16" fmla="*/ 1963 w 2129"/>
                <a:gd name="T17" fmla="*/ 362 h 1386"/>
                <a:gd name="T18" fmla="*/ 1935 w 2129"/>
                <a:gd name="T19" fmla="*/ 294 h 1386"/>
                <a:gd name="T20" fmla="*/ 1891 w 2129"/>
                <a:gd name="T21" fmla="*/ 234 h 1386"/>
                <a:gd name="T22" fmla="*/ 1833 w 2129"/>
                <a:gd name="T23" fmla="*/ 189 h 1386"/>
                <a:gd name="T24" fmla="*/ 1763 w 2129"/>
                <a:gd name="T25" fmla="*/ 160 h 1386"/>
                <a:gd name="T26" fmla="*/ 1685 w 2129"/>
                <a:gd name="T27" fmla="*/ 148 h 1386"/>
                <a:gd name="T28" fmla="*/ 1116 w 2129"/>
                <a:gd name="T29" fmla="*/ 422 h 1386"/>
                <a:gd name="T30" fmla="*/ 1082 w 2129"/>
                <a:gd name="T31" fmla="*/ 442 h 1386"/>
                <a:gd name="T32" fmla="*/ 1045 w 2129"/>
                <a:gd name="T33" fmla="*/ 442 h 1386"/>
                <a:gd name="T34" fmla="*/ 1013 w 2129"/>
                <a:gd name="T35" fmla="*/ 422 h 1386"/>
                <a:gd name="T36" fmla="*/ 444 w 2129"/>
                <a:gd name="T37" fmla="*/ 148 h 1386"/>
                <a:gd name="T38" fmla="*/ 768 w 2129"/>
                <a:gd name="T39" fmla="*/ 0 h 1386"/>
                <a:gd name="T40" fmla="*/ 797 w 2129"/>
                <a:gd name="T41" fmla="*/ 7 h 1386"/>
                <a:gd name="T42" fmla="*/ 820 w 2129"/>
                <a:gd name="T43" fmla="*/ 22 h 1386"/>
                <a:gd name="T44" fmla="*/ 1309 w 2129"/>
                <a:gd name="T45" fmla="*/ 22 h 1386"/>
                <a:gd name="T46" fmla="*/ 1332 w 2129"/>
                <a:gd name="T47" fmla="*/ 7 h 1386"/>
                <a:gd name="T48" fmla="*/ 1360 w 2129"/>
                <a:gd name="T49" fmla="*/ 0 h 1386"/>
                <a:gd name="T50" fmla="*/ 1742 w 2129"/>
                <a:gd name="T51" fmla="*/ 3 h 1386"/>
                <a:gd name="T52" fmla="*/ 1838 w 2129"/>
                <a:gd name="T53" fmla="*/ 26 h 1386"/>
                <a:gd name="T54" fmla="*/ 1924 w 2129"/>
                <a:gd name="T55" fmla="*/ 68 h 1386"/>
                <a:gd name="T56" fmla="*/ 1999 w 2129"/>
                <a:gd name="T57" fmla="*/ 128 h 1386"/>
                <a:gd name="T58" fmla="*/ 2059 w 2129"/>
                <a:gd name="T59" fmla="*/ 202 h 1386"/>
                <a:gd name="T60" fmla="*/ 2102 w 2129"/>
                <a:gd name="T61" fmla="*/ 289 h 1386"/>
                <a:gd name="T62" fmla="*/ 2125 w 2129"/>
                <a:gd name="T63" fmla="*/ 386 h 1386"/>
                <a:gd name="T64" fmla="*/ 2129 w 2129"/>
                <a:gd name="T65" fmla="*/ 1312 h 1386"/>
                <a:gd name="T66" fmla="*/ 2113 w 2129"/>
                <a:gd name="T67" fmla="*/ 1351 h 1386"/>
                <a:gd name="T68" fmla="*/ 2083 w 2129"/>
                <a:gd name="T69" fmla="*/ 1377 h 1386"/>
                <a:gd name="T70" fmla="*/ 2048 w 2129"/>
                <a:gd name="T71" fmla="*/ 1386 h 1386"/>
                <a:gd name="T72" fmla="*/ 53 w 2129"/>
                <a:gd name="T73" fmla="*/ 1384 h 1386"/>
                <a:gd name="T74" fmla="*/ 20 w 2129"/>
                <a:gd name="T75" fmla="*/ 1366 h 1386"/>
                <a:gd name="T76" fmla="*/ 2 w 2129"/>
                <a:gd name="T77" fmla="*/ 1333 h 1386"/>
                <a:gd name="T78" fmla="*/ 0 w 2129"/>
                <a:gd name="T79" fmla="*/ 438 h 1386"/>
                <a:gd name="T80" fmla="*/ 12 w 2129"/>
                <a:gd name="T81" fmla="*/ 339 h 1386"/>
                <a:gd name="T82" fmla="*/ 44 w 2129"/>
                <a:gd name="T83" fmla="*/ 247 h 1386"/>
                <a:gd name="T84" fmla="*/ 95 w 2129"/>
                <a:gd name="T85" fmla="*/ 166 h 1386"/>
                <a:gd name="T86" fmla="*/ 162 w 2129"/>
                <a:gd name="T87" fmla="*/ 98 h 1386"/>
                <a:gd name="T88" fmla="*/ 243 w 2129"/>
                <a:gd name="T89" fmla="*/ 46 h 1386"/>
                <a:gd name="T90" fmla="*/ 335 w 2129"/>
                <a:gd name="T91" fmla="*/ 13 h 1386"/>
                <a:gd name="T92" fmla="*/ 436 w 2129"/>
                <a:gd name="T93"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9" h="1386">
                  <a:moveTo>
                    <a:pt x="444" y="148"/>
                  </a:moveTo>
                  <a:lnTo>
                    <a:pt x="405" y="151"/>
                  </a:lnTo>
                  <a:lnTo>
                    <a:pt x="368" y="159"/>
                  </a:lnTo>
                  <a:lnTo>
                    <a:pt x="334" y="171"/>
                  </a:lnTo>
                  <a:lnTo>
                    <a:pt x="300" y="187"/>
                  </a:lnTo>
                  <a:lnTo>
                    <a:pt x="269" y="208"/>
                  </a:lnTo>
                  <a:lnTo>
                    <a:pt x="241" y="231"/>
                  </a:lnTo>
                  <a:lnTo>
                    <a:pt x="217" y="260"/>
                  </a:lnTo>
                  <a:lnTo>
                    <a:pt x="196" y="290"/>
                  </a:lnTo>
                  <a:lnTo>
                    <a:pt x="179" y="323"/>
                  </a:lnTo>
                  <a:lnTo>
                    <a:pt x="166" y="360"/>
                  </a:lnTo>
                  <a:lnTo>
                    <a:pt x="158" y="398"/>
                  </a:lnTo>
                  <a:lnTo>
                    <a:pt x="155" y="438"/>
                  </a:lnTo>
                  <a:lnTo>
                    <a:pt x="155" y="1237"/>
                  </a:lnTo>
                  <a:lnTo>
                    <a:pt x="1974" y="1237"/>
                  </a:lnTo>
                  <a:lnTo>
                    <a:pt x="1974" y="438"/>
                  </a:lnTo>
                  <a:lnTo>
                    <a:pt x="1971" y="399"/>
                  </a:lnTo>
                  <a:lnTo>
                    <a:pt x="1963" y="362"/>
                  </a:lnTo>
                  <a:lnTo>
                    <a:pt x="1952" y="327"/>
                  </a:lnTo>
                  <a:lnTo>
                    <a:pt x="1935" y="294"/>
                  </a:lnTo>
                  <a:lnTo>
                    <a:pt x="1915" y="263"/>
                  </a:lnTo>
                  <a:lnTo>
                    <a:pt x="1891" y="234"/>
                  </a:lnTo>
                  <a:lnTo>
                    <a:pt x="1863" y="210"/>
                  </a:lnTo>
                  <a:lnTo>
                    <a:pt x="1833" y="189"/>
                  </a:lnTo>
                  <a:lnTo>
                    <a:pt x="1799" y="172"/>
                  </a:lnTo>
                  <a:lnTo>
                    <a:pt x="1763" y="160"/>
                  </a:lnTo>
                  <a:lnTo>
                    <a:pt x="1725" y="151"/>
                  </a:lnTo>
                  <a:lnTo>
                    <a:pt x="1685" y="148"/>
                  </a:lnTo>
                  <a:lnTo>
                    <a:pt x="1390" y="148"/>
                  </a:lnTo>
                  <a:lnTo>
                    <a:pt x="1116" y="422"/>
                  </a:lnTo>
                  <a:lnTo>
                    <a:pt x="1100" y="435"/>
                  </a:lnTo>
                  <a:lnTo>
                    <a:pt x="1082" y="442"/>
                  </a:lnTo>
                  <a:lnTo>
                    <a:pt x="1064" y="446"/>
                  </a:lnTo>
                  <a:lnTo>
                    <a:pt x="1045" y="442"/>
                  </a:lnTo>
                  <a:lnTo>
                    <a:pt x="1029" y="435"/>
                  </a:lnTo>
                  <a:lnTo>
                    <a:pt x="1013" y="422"/>
                  </a:lnTo>
                  <a:lnTo>
                    <a:pt x="739" y="148"/>
                  </a:lnTo>
                  <a:lnTo>
                    <a:pt x="444" y="148"/>
                  </a:lnTo>
                  <a:close/>
                  <a:moveTo>
                    <a:pt x="436" y="0"/>
                  </a:moveTo>
                  <a:lnTo>
                    <a:pt x="768" y="0"/>
                  </a:lnTo>
                  <a:lnTo>
                    <a:pt x="784" y="2"/>
                  </a:lnTo>
                  <a:lnTo>
                    <a:pt x="797" y="7"/>
                  </a:lnTo>
                  <a:lnTo>
                    <a:pt x="808" y="13"/>
                  </a:lnTo>
                  <a:lnTo>
                    <a:pt x="820" y="22"/>
                  </a:lnTo>
                  <a:lnTo>
                    <a:pt x="1064" y="267"/>
                  </a:lnTo>
                  <a:lnTo>
                    <a:pt x="1309" y="22"/>
                  </a:lnTo>
                  <a:lnTo>
                    <a:pt x="1319" y="13"/>
                  </a:lnTo>
                  <a:lnTo>
                    <a:pt x="1332" y="7"/>
                  </a:lnTo>
                  <a:lnTo>
                    <a:pt x="1344" y="2"/>
                  </a:lnTo>
                  <a:lnTo>
                    <a:pt x="1360" y="0"/>
                  </a:lnTo>
                  <a:lnTo>
                    <a:pt x="1693" y="0"/>
                  </a:lnTo>
                  <a:lnTo>
                    <a:pt x="1742" y="3"/>
                  </a:lnTo>
                  <a:lnTo>
                    <a:pt x="1791" y="12"/>
                  </a:lnTo>
                  <a:lnTo>
                    <a:pt x="1838" y="26"/>
                  </a:lnTo>
                  <a:lnTo>
                    <a:pt x="1882" y="45"/>
                  </a:lnTo>
                  <a:lnTo>
                    <a:pt x="1924" y="68"/>
                  </a:lnTo>
                  <a:lnTo>
                    <a:pt x="1963" y="95"/>
                  </a:lnTo>
                  <a:lnTo>
                    <a:pt x="1999" y="128"/>
                  </a:lnTo>
                  <a:lnTo>
                    <a:pt x="2032" y="163"/>
                  </a:lnTo>
                  <a:lnTo>
                    <a:pt x="2059" y="202"/>
                  </a:lnTo>
                  <a:lnTo>
                    <a:pt x="2083" y="244"/>
                  </a:lnTo>
                  <a:lnTo>
                    <a:pt x="2102" y="289"/>
                  </a:lnTo>
                  <a:lnTo>
                    <a:pt x="2117" y="337"/>
                  </a:lnTo>
                  <a:lnTo>
                    <a:pt x="2125" y="386"/>
                  </a:lnTo>
                  <a:lnTo>
                    <a:pt x="2129" y="438"/>
                  </a:lnTo>
                  <a:lnTo>
                    <a:pt x="2129" y="1312"/>
                  </a:lnTo>
                  <a:lnTo>
                    <a:pt x="2122" y="1333"/>
                  </a:lnTo>
                  <a:lnTo>
                    <a:pt x="2113" y="1351"/>
                  </a:lnTo>
                  <a:lnTo>
                    <a:pt x="2099" y="1366"/>
                  </a:lnTo>
                  <a:lnTo>
                    <a:pt x="2083" y="1377"/>
                  </a:lnTo>
                  <a:lnTo>
                    <a:pt x="2065" y="1384"/>
                  </a:lnTo>
                  <a:lnTo>
                    <a:pt x="2048" y="1386"/>
                  </a:lnTo>
                  <a:lnTo>
                    <a:pt x="74" y="1386"/>
                  </a:lnTo>
                  <a:lnTo>
                    <a:pt x="53" y="1384"/>
                  </a:lnTo>
                  <a:lnTo>
                    <a:pt x="35" y="1377"/>
                  </a:lnTo>
                  <a:lnTo>
                    <a:pt x="20" y="1366"/>
                  </a:lnTo>
                  <a:lnTo>
                    <a:pt x="9" y="1351"/>
                  </a:lnTo>
                  <a:lnTo>
                    <a:pt x="2" y="1333"/>
                  </a:lnTo>
                  <a:lnTo>
                    <a:pt x="0" y="1312"/>
                  </a:lnTo>
                  <a:lnTo>
                    <a:pt x="0" y="438"/>
                  </a:lnTo>
                  <a:lnTo>
                    <a:pt x="3" y="388"/>
                  </a:lnTo>
                  <a:lnTo>
                    <a:pt x="12" y="339"/>
                  </a:lnTo>
                  <a:lnTo>
                    <a:pt x="25" y="291"/>
                  </a:lnTo>
                  <a:lnTo>
                    <a:pt x="44" y="247"/>
                  </a:lnTo>
                  <a:lnTo>
                    <a:pt x="67" y="205"/>
                  </a:lnTo>
                  <a:lnTo>
                    <a:pt x="95" y="166"/>
                  </a:lnTo>
                  <a:lnTo>
                    <a:pt x="126" y="130"/>
                  </a:lnTo>
                  <a:lnTo>
                    <a:pt x="162" y="98"/>
                  </a:lnTo>
                  <a:lnTo>
                    <a:pt x="201" y="70"/>
                  </a:lnTo>
                  <a:lnTo>
                    <a:pt x="243" y="46"/>
                  </a:lnTo>
                  <a:lnTo>
                    <a:pt x="287" y="27"/>
                  </a:lnTo>
                  <a:lnTo>
                    <a:pt x="335" y="13"/>
                  </a:lnTo>
                  <a:lnTo>
                    <a:pt x="384" y="3"/>
                  </a:lnTo>
                  <a:lnTo>
                    <a:pt x="4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grpSp>
      <p:sp>
        <p:nvSpPr>
          <p:cNvPr id="43" name="Freeform 91">
            <a:extLst>
              <a:ext uri="{FF2B5EF4-FFF2-40B4-BE49-F238E27FC236}">
                <a16:creationId xmlns:a16="http://schemas.microsoft.com/office/drawing/2014/main" id="{CB734704-FF9D-4C8E-ABD3-440435F9BED4}"/>
              </a:ext>
            </a:extLst>
          </p:cNvPr>
          <p:cNvSpPr>
            <a:spLocks noEditPoints="1"/>
          </p:cNvSpPr>
          <p:nvPr/>
        </p:nvSpPr>
        <p:spPr bwMode="auto">
          <a:xfrm>
            <a:off x="6589233" y="2677317"/>
            <a:ext cx="377635" cy="377634"/>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grpSp>
        <p:nvGrpSpPr>
          <p:cNvPr id="44" name="Group 48">
            <a:extLst>
              <a:ext uri="{FF2B5EF4-FFF2-40B4-BE49-F238E27FC236}">
                <a16:creationId xmlns:a16="http://schemas.microsoft.com/office/drawing/2014/main" id="{64F9114D-8E98-417D-96DB-0245C20ED349}"/>
              </a:ext>
            </a:extLst>
          </p:cNvPr>
          <p:cNvGrpSpPr/>
          <p:nvPr/>
        </p:nvGrpSpPr>
        <p:grpSpPr>
          <a:xfrm>
            <a:off x="8174268" y="2701833"/>
            <a:ext cx="404003" cy="404002"/>
            <a:chOff x="9059863" y="1887538"/>
            <a:chExt cx="612775" cy="612775"/>
          </a:xfrm>
          <a:solidFill>
            <a:schemeClr val="bg1"/>
          </a:solidFill>
        </p:grpSpPr>
        <p:sp>
          <p:nvSpPr>
            <p:cNvPr id="45" name="Freeform 189">
              <a:extLst>
                <a:ext uri="{FF2B5EF4-FFF2-40B4-BE49-F238E27FC236}">
                  <a16:creationId xmlns:a16="http://schemas.microsoft.com/office/drawing/2014/main" id="{57E8F659-CC5B-48FE-9D86-4ADF486C45E7}"/>
                </a:ext>
              </a:extLst>
            </p:cNvPr>
            <p:cNvSpPr>
              <a:spLocks noEditPoints="1"/>
            </p:cNvSpPr>
            <p:nvPr/>
          </p:nvSpPr>
          <p:spPr bwMode="auto">
            <a:xfrm>
              <a:off x="9059863" y="1887538"/>
              <a:ext cx="612775" cy="477838"/>
            </a:xfrm>
            <a:custGeom>
              <a:avLst/>
              <a:gdLst>
                <a:gd name="T0" fmla="*/ 3007 w 3475"/>
                <a:gd name="T1" fmla="*/ 1076 h 2711"/>
                <a:gd name="T2" fmla="*/ 2771 w 3475"/>
                <a:gd name="T3" fmla="*/ 1151 h 2711"/>
                <a:gd name="T4" fmla="*/ 2885 w 3475"/>
                <a:gd name="T5" fmla="*/ 1361 h 2711"/>
                <a:gd name="T6" fmla="*/ 2682 w 3475"/>
                <a:gd name="T7" fmla="*/ 1606 h 2711"/>
                <a:gd name="T8" fmla="*/ 2596 w 3475"/>
                <a:gd name="T9" fmla="*/ 1626 h 2711"/>
                <a:gd name="T10" fmla="*/ 2353 w 3475"/>
                <a:gd name="T11" fmla="*/ 1535 h 2711"/>
                <a:gd name="T12" fmla="*/ 2311 w 3475"/>
                <a:gd name="T13" fmla="*/ 1766 h 2711"/>
                <a:gd name="T14" fmla="*/ 1975 w 3475"/>
                <a:gd name="T15" fmla="*/ 1766 h 2711"/>
                <a:gd name="T16" fmla="*/ 1932 w 3475"/>
                <a:gd name="T17" fmla="*/ 1535 h 2711"/>
                <a:gd name="T18" fmla="*/ 1690 w 3475"/>
                <a:gd name="T19" fmla="*/ 1626 h 2711"/>
                <a:gd name="T20" fmla="*/ 1603 w 3475"/>
                <a:gd name="T21" fmla="*/ 1606 h 2711"/>
                <a:gd name="T22" fmla="*/ 1400 w 3475"/>
                <a:gd name="T23" fmla="*/ 1361 h 2711"/>
                <a:gd name="T24" fmla="*/ 1514 w 3475"/>
                <a:gd name="T25" fmla="*/ 1151 h 2711"/>
                <a:gd name="T26" fmla="*/ 1278 w 3475"/>
                <a:gd name="T27" fmla="*/ 1076 h 2711"/>
                <a:gd name="T28" fmla="*/ 957 w 3475"/>
                <a:gd name="T29" fmla="*/ 949 h 2711"/>
                <a:gd name="T30" fmla="*/ 2081 w 3475"/>
                <a:gd name="T31" fmla="*/ 152 h 2711"/>
                <a:gd name="T32" fmla="*/ 1892 w 3475"/>
                <a:gd name="T33" fmla="*/ 420 h 2711"/>
                <a:gd name="T34" fmla="*/ 1725 w 3475"/>
                <a:gd name="T35" fmla="*/ 559 h 2711"/>
                <a:gd name="T36" fmla="*/ 1621 w 3475"/>
                <a:gd name="T37" fmla="*/ 780 h 2711"/>
                <a:gd name="T38" fmla="*/ 1621 w 3475"/>
                <a:gd name="T39" fmla="*/ 1002 h 2711"/>
                <a:gd name="T40" fmla="*/ 1726 w 3475"/>
                <a:gd name="T41" fmla="*/ 1222 h 2711"/>
                <a:gd name="T42" fmla="*/ 1893 w 3475"/>
                <a:gd name="T43" fmla="*/ 1362 h 2711"/>
                <a:gd name="T44" fmla="*/ 2082 w 3475"/>
                <a:gd name="T45" fmla="*/ 1630 h 2711"/>
                <a:gd name="T46" fmla="*/ 2349 w 3475"/>
                <a:gd name="T47" fmla="*/ 1383 h 2711"/>
                <a:gd name="T48" fmla="*/ 2709 w 3475"/>
                <a:gd name="T49" fmla="*/ 1371 h 2711"/>
                <a:gd name="T50" fmla="*/ 2652 w 3475"/>
                <a:gd name="T51" fmla="*/ 1051 h 2711"/>
                <a:gd name="T52" fmla="*/ 2673 w 3475"/>
                <a:gd name="T53" fmla="*/ 830 h 2711"/>
                <a:gd name="T54" fmla="*/ 2589 w 3475"/>
                <a:gd name="T55" fmla="*/ 600 h 2711"/>
                <a:gd name="T56" fmla="*/ 2435 w 3475"/>
                <a:gd name="T57" fmla="*/ 445 h 2711"/>
                <a:gd name="T58" fmla="*/ 2204 w 3475"/>
                <a:gd name="T59" fmla="*/ 361 h 2711"/>
                <a:gd name="T60" fmla="*/ 919 w 3475"/>
                <a:gd name="T61" fmla="*/ 801 h 2711"/>
                <a:gd name="T62" fmla="*/ 1278 w 3475"/>
                <a:gd name="T63" fmla="*/ 705 h 2711"/>
                <a:gd name="T64" fmla="*/ 1514 w 3475"/>
                <a:gd name="T65" fmla="*/ 630 h 2711"/>
                <a:gd name="T66" fmla="*/ 1401 w 3475"/>
                <a:gd name="T67" fmla="*/ 421 h 2711"/>
                <a:gd name="T68" fmla="*/ 1603 w 3475"/>
                <a:gd name="T69" fmla="*/ 175 h 2711"/>
                <a:gd name="T70" fmla="*/ 1691 w 3475"/>
                <a:gd name="T71" fmla="*/ 155 h 2711"/>
                <a:gd name="T72" fmla="*/ 1933 w 3475"/>
                <a:gd name="T73" fmla="*/ 245 h 2711"/>
                <a:gd name="T74" fmla="*/ 1975 w 3475"/>
                <a:gd name="T75" fmla="*/ 15 h 2711"/>
                <a:gd name="T76" fmla="*/ 2311 w 3475"/>
                <a:gd name="T77" fmla="*/ 15 h 2711"/>
                <a:gd name="T78" fmla="*/ 2353 w 3475"/>
                <a:gd name="T79" fmla="*/ 246 h 2711"/>
                <a:gd name="T80" fmla="*/ 2596 w 3475"/>
                <a:gd name="T81" fmla="*/ 155 h 2711"/>
                <a:gd name="T82" fmla="*/ 2682 w 3475"/>
                <a:gd name="T83" fmla="*/ 175 h 2711"/>
                <a:gd name="T84" fmla="*/ 2885 w 3475"/>
                <a:gd name="T85" fmla="*/ 421 h 2711"/>
                <a:gd name="T86" fmla="*/ 2771 w 3475"/>
                <a:gd name="T87" fmla="*/ 631 h 2711"/>
                <a:gd name="T88" fmla="*/ 3007 w 3475"/>
                <a:gd name="T89" fmla="*/ 705 h 2711"/>
                <a:gd name="T90" fmla="*/ 3475 w 3475"/>
                <a:gd name="T91" fmla="*/ 801 h 2711"/>
                <a:gd name="T92" fmla="*/ 3233 w 3475"/>
                <a:gd name="T93" fmla="*/ 2091 h 2711"/>
                <a:gd name="T94" fmla="*/ 3313 w 3475"/>
                <a:gd name="T95" fmla="*/ 2195 h 2711"/>
                <a:gd name="T96" fmla="*/ 3378 w 3475"/>
                <a:gd name="T97" fmla="*/ 2347 h 2711"/>
                <a:gd name="T98" fmla="*/ 3356 w 3475"/>
                <a:gd name="T99" fmla="*/ 2521 h 2711"/>
                <a:gd name="T100" fmla="*/ 3203 w 3475"/>
                <a:gd name="T101" fmla="*/ 2671 h 2711"/>
                <a:gd name="T102" fmla="*/ 1001 w 3475"/>
                <a:gd name="T103" fmla="*/ 2711 h 2711"/>
                <a:gd name="T104" fmla="*/ 3127 w 3475"/>
                <a:gd name="T105" fmla="*/ 2544 h 2711"/>
                <a:gd name="T106" fmla="*/ 3217 w 3475"/>
                <a:gd name="T107" fmla="*/ 2455 h 2711"/>
                <a:gd name="T108" fmla="*/ 3217 w 3475"/>
                <a:gd name="T109" fmla="*/ 2326 h 2711"/>
                <a:gd name="T110" fmla="*/ 3149 w 3475"/>
                <a:gd name="T111" fmla="*/ 2222 h 2711"/>
                <a:gd name="T112" fmla="*/ 3095 w 3475"/>
                <a:gd name="T113" fmla="*/ 2170 h 2711"/>
                <a:gd name="T114" fmla="*/ 66 w 3475"/>
                <a:gd name="T115" fmla="*/ 0 h 2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5" h="2711">
                  <a:moveTo>
                    <a:pt x="3032" y="948"/>
                  </a:moveTo>
                  <a:lnTo>
                    <a:pt x="3032" y="1016"/>
                  </a:lnTo>
                  <a:lnTo>
                    <a:pt x="3030" y="1038"/>
                  </a:lnTo>
                  <a:lnTo>
                    <a:pt x="3021" y="1059"/>
                  </a:lnTo>
                  <a:lnTo>
                    <a:pt x="3007" y="1076"/>
                  </a:lnTo>
                  <a:lnTo>
                    <a:pt x="2990" y="1089"/>
                  </a:lnTo>
                  <a:lnTo>
                    <a:pt x="2970" y="1097"/>
                  </a:lnTo>
                  <a:lnTo>
                    <a:pt x="2948" y="1100"/>
                  </a:lnTo>
                  <a:lnTo>
                    <a:pt x="2790" y="1100"/>
                  </a:lnTo>
                  <a:lnTo>
                    <a:pt x="2771" y="1151"/>
                  </a:lnTo>
                  <a:lnTo>
                    <a:pt x="2749" y="1199"/>
                  </a:lnTo>
                  <a:lnTo>
                    <a:pt x="2860" y="1310"/>
                  </a:lnTo>
                  <a:lnTo>
                    <a:pt x="2873" y="1326"/>
                  </a:lnTo>
                  <a:lnTo>
                    <a:pt x="2881" y="1343"/>
                  </a:lnTo>
                  <a:lnTo>
                    <a:pt x="2885" y="1361"/>
                  </a:lnTo>
                  <a:lnTo>
                    <a:pt x="2885" y="1379"/>
                  </a:lnTo>
                  <a:lnTo>
                    <a:pt x="2881" y="1397"/>
                  </a:lnTo>
                  <a:lnTo>
                    <a:pt x="2873" y="1415"/>
                  </a:lnTo>
                  <a:lnTo>
                    <a:pt x="2860" y="1429"/>
                  </a:lnTo>
                  <a:lnTo>
                    <a:pt x="2682" y="1606"/>
                  </a:lnTo>
                  <a:lnTo>
                    <a:pt x="2668" y="1619"/>
                  </a:lnTo>
                  <a:lnTo>
                    <a:pt x="2650" y="1626"/>
                  </a:lnTo>
                  <a:lnTo>
                    <a:pt x="2632" y="1631"/>
                  </a:lnTo>
                  <a:lnTo>
                    <a:pt x="2614" y="1631"/>
                  </a:lnTo>
                  <a:lnTo>
                    <a:pt x="2596" y="1626"/>
                  </a:lnTo>
                  <a:lnTo>
                    <a:pt x="2578" y="1619"/>
                  </a:lnTo>
                  <a:lnTo>
                    <a:pt x="2563" y="1606"/>
                  </a:lnTo>
                  <a:lnTo>
                    <a:pt x="2452" y="1495"/>
                  </a:lnTo>
                  <a:lnTo>
                    <a:pt x="2403" y="1517"/>
                  </a:lnTo>
                  <a:lnTo>
                    <a:pt x="2353" y="1535"/>
                  </a:lnTo>
                  <a:lnTo>
                    <a:pt x="2353" y="1693"/>
                  </a:lnTo>
                  <a:lnTo>
                    <a:pt x="2350" y="1715"/>
                  </a:lnTo>
                  <a:lnTo>
                    <a:pt x="2342" y="1735"/>
                  </a:lnTo>
                  <a:lnTo>
                    <a:pt x="2328" y="1753"/>
                  </a:lnTo>
                  <a:lnTo>
                    <a:pt x="2311" y="1766"/>
                  </a:lnTo>
                  <a:lnTo>
                    <a:pt x="2291" y="1775"/>
                  </a:lnTo>
                  <a:lnTo>
                    <a:pt x="2269" y="1778"/>
                  </a:lnTo>
                  <a:lnTo>
                    <a:pt x="2017" y="1778"/>
                  </a:lnTo>
                  <a:lnTo>
                    <a:pt x="1995" y="1775"/>
                  </a:lnTo>
                  <a:lnTo>
                    <a:pt x="1975" y="1766"/>
                  </a:lnTo>
                  <a:lnTo>
                    <a:pt x="1958" y="1753"/>
                  </a:lnTo>
                  <a:lnTo>
                    <a:pt x="1944" y="1735"/>
                  </a:lnTo>
                  <a:lnTo>
                    <a:pt x="1935" y="1715"/>
                  </a:lnTo>
                  <a:lnTo>
                    <a:pt x="1932" y="1693"/>
                  </a:lnTo>
                  <a:lnTo>
                    <a:pt x="1932" y="1535"/>
                  </a:lnTo>
                  <a:lnTo>
                    <a:pt x="1882" y="1517"/>
                  </a:lnTo>
                  <a:lnTo>
                    <a:pt x="1834" y="1495"/>
                  </a:lnTo>
                  <a:lnTo>
                    <a:pt x="1723" y="1606"/>
                  </a:lnTo>
                  <a:lnTo>
                    <a:pt x="1707" y="1619"/>
                  </a:lnTo>
                  <a:lnTo>
                    <a:pt x="1690" y="1626"/>
                  </a:lnTo>
                  <a:lnTo>
                    <a:pt x="1672" y="1631"/>
                  </a:lnTo>
                  <a:lnTo>
                    <a:pt x="1654" y="1631"/>
                  </a:lnTo>
                  <a:lnTo>
                    <a:pt x="1635" y="1626"/>
                  </a:lnTo>
                  <a:lnTo>
                    <a:pt x="1618" y="1619"/>
                  </a:lnTo>
                  <a:lnTo>
                    <a:pt x="1603" y="1606"/>
                  </a:lnTo>
                  <a:lnTo>
                    <a:pt x="1424" y="1429"/>
                  </a:lnTo>
                  <a:lnTo>
                    <a:pt x="1413" y="1415"/>
                  </a:lnTo>
                  <a:lnTo>
                    <a:pt x="1404" y="1397"/>
                  </a:lnTo>
                  <a:lnTo>
                    <a:pt x="1400" y="1379"/>
                  </a:lnTo>
                  <a:lnTo>
                    <a:pt x="1400" y="1361"/>
                  </a:lnTo>
                  <a:lnTo>
                    <a:pt x="1404" y="1343"/>
                  </a:lnTo>
                  <a:lnTo>
                    <a:pt x="1413" y="1326"/>
                  </a:lnTo>
                  <a:lnTo>
                    <a:pt x="1424" y="1310"/>
                  </a:lnTo>
                  <a:lnTo>
                    <a:pt x="1536" y="1200"/>
                  </a:lnTo>
                  <a:lnTo>
                    <a:pt x="1514" y="1151"/>
                  </a:lnTo>
                  <a:lnTo>
                    <a:pt x="1496" y="1101"/>
                  </a:lnTo>
                  <a:lnTo>
                    <a:pt x="1339" y="1101"/>
                  </a:lnTo>
                  <a:lnTo>
                    <a:pt x="1316" y="1098"/>
                  </a:lnTo>
                  <a:lnTo>
                    <a:pt x="1295" y="1090"/>
                  </a:lnTo>
                  <a:lnTo>
                    <a:pt x="1278" y="1076"/>
                  </a:lnTo>
                  <a:lnTo>
                    <a:pt x="1266" y="1059"/>
                  </a:lnTo>
                  <a:lnTo>
                    <a:pt x="1257" y="1039"/>
                  </a:lnTo>
                  <a:lnTo>
                    <a:pt x="1254" y="1017"/>
                  </a:lnTo>
                  <a:lnTo>
                    <a:pt x="1254" y="949"/>
                  </a:lnTo>
                  <a:lnTo>
                    <a:pt x="957" y="949"/>
                  </a:lnTo>
                  <a:lnTo>
                    <a:pt x="1178" y="2021"/>
                  </a:lnTo>
                  <a:lnTo>
                    <a:pt x="3062" y="2021"/>
                  </a:lnTo>
                  <a:lnTo>
                    <a:pt x="3282" y="948"/>
                  </a:lnTo>
                  <a:lnTo>
                    <a:pt x="3032" y="948"/>
                  </a:lnTo>
                  <a:close/>
                  <a:moveTo>
                    <a:pt x="2081" y="152"/>
                  </a:moveTo>
                  <a:lnTo>
                    <a:pt x="2081" y="361"/>
                  </a:lnTo>
                  <a:lnTo>
                    <a:pt x="2032" y="370"/>
                  </a:lnTo>
                  <a:lnTo>
                    <a:pt x="1983" y="383"/>
                  </a:lnTo>
                  <a:lnTo>
                    <a:pt x="1936" y="400"/>
                  </a:lnTo>
                  <a:lnTo>
                    <a:pt x="1892" y="420"/>
                  </a:lnTo>
                  <a:lnTo>
                    <a:pt x="1851" y="445"/>
                  </a:lnTo>
                  <a:lnTo>
                    <a:pt x="1812" y="474"/>
                  </a:lnTo>
                  <a:lnTo>
                    <a:pt x="1663" y="325"/>
                  </a:lnTo>
                  <a:lnTo>
                    <a:pt x="1577" y="411"/>
                  </a:lnTo>
                  <a:lnTo>
                    <a:pt x="1725" y="559"/>
                  </a:lnTo>
                  <a:lnTo>
                    <a:pt x="1696" y="600"/>
                  </a:lnTo>
                  <a:lnTo>
                    <a:pt x="1672" y="641"/>
                  </a:lnTo>
                  <a:lnTo>
                    <a:pt x="1651" y="685"/>
                  </a:lnTo>
                  <a:lnTo>
                    <a:pt x="1634" y="732"/>
                  </a:lnTo>
                  <a:lnTo>
                    <a:pt x="1621" y="780"/>
                  </a:lnTo>
                  <a:lnTo>
                    <a:pt x="1613" y="830"/>
                  </a:lnTo>
                  <a:lnTo>
                    <a:pt x="1403" y="830"/>
                  </a:lnTo>
                  <a:lnTo>
                    <a:pt x="1403" y="952"/>
                  </a:lnTo>
                  <a:lnTo>
                    <a:pt x="1614" y="952"/>
                  </a:lnTo>
                  <a:lnTo>
                    <a:pt x="1621" y="1002"/>
                  </a:lnTo>
                  <a:lnTo>
                    <a:pt x="1634" y="1051"/>
                  </a:lnTo>
                  <a:lnTo>
                    <a:pt x="1651" y="1097"/>
                  </a:lnTo>
                  <a:lnTo>
                    <a:pt x="1672" y="1140"/>
                  </a:lnTo>
                  <a:lnTo>
                    <a:pt x="1697" y="1183"/>
                  </a:lnTo>
                  <a:lnTo>
                    <a:pt x="1726" y="1222"/>
                  </a:lnTo>
                  <a:lnTo>
                    <a:pt x="1578" y="1370"/>
                  </a:lnTo>
                  <a:lnTo>
                    <a:pt x="1663" y="1457"/>
                  </a:lnTo>
                  <a:lnTo>
                    <a:pt x="1812" y="1309"/>
                  </a:lnTo>
                  <a:lnTo>
                    <a:pt x="1851" y="1337"/>
                  </a:lnTo>
                  <a:lnTo>
                    <a:pt x="1893" y="1362"/>
                  </a:lnTo>
                  <a:lnTo>
                    <a:pt x="1937" y="1383"/>
                  </a:lnTo>
                  <a:lnTo>
                    <a:pt x="1984" y="1400"/>
                  </a:lnTo>
                  <a:lnTo>
                    <a:pt x="2032" y="1413"/>
                  </a:lnTo>
                  <a:lnTo>
                    <a:pt x="2082" y="1421"/>
                  </a:lnTo>
                  <a:lnTo>
                    <a:pt x="2082" y="1630"/>
                  </a:lnTo>
                  <a:lnTo>
                    <a:pt x="2205" y="1630"/>
                  </a:lnTo>
                  <a:lnTo>
                    <a:pt x="2205" y="1421"/>
                  </a:lnTo>
                  <a:lnTo>
                    <a:pt x="2255" y="1413"/>
                  </a:lnTo>
                  <a:lnTo>
                    <a:pt x="2303" y="1400"/>
                  </a:lnTo>
                  <a:lnTo>
                    <a:pt x="2349" y="1383"/>
                  </a:lnTo>
                  <a:lnTo>
                    <a:pt x="2394" y="1362"/>
                  </a:lnTo>
                  <a:lnTo>
                    <a:pt x="2436" y="1337"/>
                  </a:lnTo>
                  <a:lnTo>
                    <a:pt x="2475" y="1309"/>
                  </a:lnTo>
                  <a:lnTo>
                    <a:pt x="2622" y="1458"/>
                  </a:lnTo>
                  <a:lnTo>
                    <a:pt x="2709" y="1371"/>
                  </a:lnTo>
                  <a:lnTo>
                    <a:pt x="2561" y="1223"/>
                  </a:lnTo>
                  <a:lnTo>
                    <a:pt x="2589" y="1184"/>
                  </a:lnTo>
                  <a:lnTo>
                    <a:pt x="2614" y="1142"/>
                  </a:lnTo>
                  <a:lnTo>
                    <a:pt x="2635" y="1097"/>
                  </a:lnTo>
                  <a:lnTo>
                    <a:pt x="2652" y="1051"/>
                  </a:lnTo>
                  <a:lnTo>
                    <a:pt x="2664" y="1003"/>
                  </a:lnTo>
                  <a:lnTo>
                    <a:pt x="2673" y="953"/>
                  </a:lnTo>
                  <a:lnTo>
                    <a:pt x="2882" y="953"/>
                  </a:lnTo>
                  <a:lnTo>
                    <a:pt x="2882" y="830"/>
                  </a:lnTo>
                  <a:lnTo>
                    <a:pt x="2673" y="830"/>
                  </a:lnTo>
                  <a:lnTo>
                    <a:pt x="2664" y="780"/>
                  </a:lnTo>
                  <a:lnTo>
                    <a:pt x="2652" y="732"/>
                  </a:lnTo>
                  <a:lnTo>
                    <a:pt x="2635" y="685"/>
                  </a:lnTo>
                  <a:lnTo>
                    <a:pt x="2614" y="641"/>
                  </a:lnTo>
                  <a:lnTo>
                    <a:pt x="2589" y="600"/>
                  </a:lnTo>
                  <a:lnTo>
                    <a:pt x="2561" y="559"/>
                  </a:lnTo>
                  <a:lnTo>
                    <a:pt x="2709" y="411"/>
                  </a:lnTo>
                  <a:lnTo>
                    <a:pt x="2622" y="325"/>
                  </a:lnTo>
                  <a:lnTo>
                    <a:pt x="2474" y="474"/>
                  </a:lnTo>
                  <a:lnTo>
                    <a:pt x="2435" y="445"/>
                  </a:lnTo>
                  <a:lnTo>
                    <a:pt x="2392" y="420"/>
                  </a:lnTo>
                  <a:lnTo>
                    <a:pt x="2349" y="398"/>
                  </a:lnTo>
                  <a:lnTo>
                    <a:pt x="2303" y="382"/>
                  </a:lnTo>
                  <a:lnTo>
                    <a:pt x="2254" y="369"/>
                  </a:lnTo>
                  <a:lnTo>
                    <a:pt x="2204" y="361"/>
                  </a:lnTo>
                  <a:lnTo>
                    <a:pt x="2204" y="152"/>
                  </a:lnTo>
                  <a:lnTo>
                    <a:pt x="2081" y="152"/>
                  </a:lnTo>
                  <a:close/>
                  <a:moveTo>
                    <a:pt x="66" y="0"/>
                  </a:moveTo>
                  <a:lnTo>
                    <a:pt x="832" y="374"/>
                  </a:lnTo>
                  <a:lnTo>
                    <a:pt x="919" y="801"/>
                  </a:lnTo>
                  <a:lnTo>
                    <a:pt x="1254" y="801"/>
                  </a:lnTo>
                  <a:lnTo>
                    <a:pt x="1254" y="766"/>
                  </a:lnTo>
                  <a:lnTo>
                    <a:pt x="1257" y="742"/>
                  </a:lnTo>
                  <a:lnTo>
                    <a:pt x="1266" y="722"/>
                  </a:lnTo>
                  <a:lnTo>
                    <a:pt x="1278" y="705"/>
                  </a:lnTo>
                  <a:lnTo>
                    <a:pt x="1295" y="693"/>
                  </a:lnTo>
                  <a:lnTo>
                    <a:pt x="1316" y="684"/>
                  </a:lnTo>
                  <a:lnTo>
                    <a:pt x="1339" y="681"/>
                  </a:lnTo>
                  <a:lnTo>
                    <a:pt x="1496" y="681"/>
                  </a:lnTo>
                  <a:lnTo>
                    <a:pt x="1514" y="630"/>
                  </a:lnTo>
                  <a:lnTo>
                    <a:pt x="1536" y="583"/>
                  </a:lnTo>
                  <a:lnTo>
                    <a:pt x="1425" y="472"/>
                  </a:lnTo>
                  <a:lnTo>
                    <a:pt x="1414" y="456"/>
                  </a:lnTo>
                  <a:lnTo>
                    <a:pt x="1405" y="439"/>
                  </a:lnTo>
                  <a:lnTo>
                    <a:pt x="1401" y="421"/>
                  </a:lnTo>
                  <a:lnTo>
                    <a:pt x="1401" y="403"/>
                  </a:lnTo>
                  <a:lnTo>
                    <a:pt x="1405" y="384"/>
                  </a:lnTo>
                  <a:lnTo>
                    <a:pt x="1414" y="367"/>
                  </a:lnTo>
                  <a:lnTo>
                    <a:pt x="1425" y="352"/>
                  </a:lnTo>
                  <a:lnTo>
                    <a:pt x="1603" y="175"/>
                  </a:lnTo>
                  <a:lnTo>
                    <a:pt x="1619" y="162"/>
                  </a:lnTo>
                  <a:lnTo>
                    <a:pt x="1636" y="155"/>
                  </a:lnTo>
                  <a:lnTo>
                    <a:pt x="1654" y="151"/>
                  </a:lnTo>
                  <a:lnTo>
                    <a:pt x="1673" y="151"/>
                  </a:lnTo>
                  <a:lnTo>
                    <a:pt x="1691" y="155"/>
                  </a:lnTo>
                  <a:lnTo>
                    <a:pt x="1708" y="162"/>
                  </a:lnTo>
                  <a:lnTo>
                    <a:pt x="1724" y="175"/>
                  </a:lnTo>
                  <a:lnTo>
                    <a:pt x="1835" y="285"/>
                  </a:lnTo>
                  <a:lnTo>
                    <a:pt x="1882" y="263"/>
                  </a:lnTo>
                  <a:lnTo>
                    <a:pt x="1933" y="245"/>
                  </a:lnTo>
                  <a:lnTo>
                    <a:pt x="1933" y="88"/>
                  </a:lnTo>
                  <a:lnTo>
                    <a:pt x="1936" y="66"/>
                  </a:lnTo>
                  <a:lnTo>
                    <a:pt x="1945" y="45"/>
                  </a:lnTo>
                  <a:lnTo>
                    <a:pt x="1958" y="28"/>
                  </a:lnTo>
                  <a:lnTo>
                    <a:pt x="1975" y="15"/>
                  </a:lnTo>
                  <a:lnTo>
                    <a:pt x="1995" y="7"/>
                  </a:lnTo>
                  <a:lnTo>
                    <a:pt x="2018" y="4"/>
                  </a:lnTo>
                  <a:lnTo>
                    <a:pt x="2269" y="4"/>
                  </a:lnTo>
                  <a:lnTo>
                    <a:pt x="2291" y="7"/>
                  </a:lnTo>
                  <a:lnTo>
                    <a:pt x="2311" y="15"/>
                  </a:lnTo>
                  <a:lnTo>
                    <a:pt x="2328" y="28"/>
                  </a:lnTo>
                  <a:lnTo>
                    <a:pt x="2342" y="45"/>
                  </a:lnTo>
                  <a:lnTo>
                    <a:pt x="2350" y="66"/>
                  </a:lnTo>
                  <a:lnTo>
                    <a:pt x="2353" y="88"/>
                  </a:lnTo>
                  <a:lnTo>
                    <a:pt x="2353" y="246"/>
                  </a:lnTo>
                  <a:lnTo>
                    <a:pt x="2403" y="264"/>
                  </a:lnTo>
                  <a:lnTo>
                    <a:pt x="2452" y="286"/>
                  </a:lnTo>
                  <a:lnTo>
                    <a:pt x="2563" y="175"/>
                  </a:lnTo>
                  <a:lnTo>
                    <a:pt x="2578" y="162"/>
                  </a:lnTo>
                  <a:lnTo>
                    <a:pt x="2596" y="155"/>
                  </a:lnTo>
                  <a:lnTo>
                    <a:pt x="2614" y="151"/>
                  </a:lnTo>
                  <a:lnTo>
                    <a:pt x="2632" y="151"/>
                  </a:lnTo>
                  <a:lnTo>
                    <a:pt x="2650" y="155"/>
                  </a:lnTo>
                  <a:lnTo>
                    <a:pt x="2668" y="162"/>
                  </a:lnTo>
                  <a:lnTo>
                    <a:pt x="2682" y="175"/>
                  </a:lnTo>
                  <a:lnTo>
                    <a:pt x="2860" y="352"/>
                  </a:lnTo>
                  <a:lnTo>
                    <a:pt x="2873" y="367"/>
                  </a:lnTo>
                  <a:lnTo>
                    <a:pt x="2881" y="384"/>
                  </a:lnTo>
                  <a:lnTo>
                    <a:pt x="2885" y="403"/>
                  </a:lnTo>
                  <a:lnTo>
                    <a:pt x="2885" y="421"/>
                  </a:lnTo>
                  <a:lnTo>
                    <a:pt x="2881" y="439"/>
                  </a:lnTo>
                  <a:lnTo>
                    <a:pt x="2873" y="456"/>
                  </a:lnTo>
                  <a:lnTo>
                    <a:pt x="2860" y="472"/>
                  </a:lnTo>
                  <a:lnTo>
                    <a:pt x="2749" y="583"/>
                  </a:lnTo>
                  <a:lnTo>
                    <a:pt x="2771" y="631"/>
                  </a:lnTo>
                  <a:lnTo>
                    <a:pt x="2790" y="681"/>
                  </a:lnTo>
                  <a:lnTo>
                    <a:pt x="2948" y="681"/>
                  </a:lnTo>
                  <a:lnTo>
                    <a:pt x="2970" y="684"/>
                  </a:lnTo>
                  <a:lnTo>
                    <a:pt x="2990" y="693"/>
                  </a:lnTo>
                  <a:lnTo>
                    <a:pt x="3007" y="705"/>
                  </a:lnTo>
                  <a:lnTo>
                    <a:pt x="3021" y="722"/>
                  </a:lnTo>
                  <a:lnTo>
                    <a:pt x="3030" y="742"/>
                  </a:lnTo>
                  <a:lnTo>
                    <a:pt x="3032" y="766"/>
                  </a:lnTo>
                  <a:lnTo>
                    <a:pt x="3032" y="801"/>
                  </a:lnTo>
                  <a:lnTo>
                    <a:pt x="3475" y="801"/>
                  </a:lnTo>
                  <a:lnTo>
                    <a:pt x="3203" y="2062"/>
                  </a:lnTo>
                  <a:lnTo>
                    <a:pt x="3205" y="2063"/>
                  </a:lnTo>
                  <a:lnTo>
                    <a:pt x="3212" y="2070"/>
                  </a:lnTo>
                  <a:lnTo>
                    <a:pt x="3220" y="2078"/>
                  </a:lnTo>
                  <a:lnTo>
                    <a:pt x="3233" y="2091"/>
                  </a:lnTo>
                  <a:lnTo>
                    <a:pt x="3246" y="2107"/>
                  </a:lnTo>
                  <a:lnTo>
                    <a:pt x="3262" y="2125"/>
                  </a:lnTo>
                  <a:lnTo>
                    <a:pt x="3278" y="2146"/>
                  </a:lnTo>
                  <a:lnTo>
                    <a:pt x="3296" y="2169"/>
                  </a:lnTo>
                  <a:lnTo>
                    <a:pt x="3313" y="2195"/>
                  </a:lnTo>
                  <a:lnTo>
                    <a:pt x="3329" y="2222"/>
                  </a:lnTo>
                  <a:lnTo>
                    <a:pt x="3345" y="2252"/>
                  </a:lnTo>
                  <a:lnTo>
                    <a:pt x="3359" y="2283"/>
                  </a:lnTo>
                  <a:lnTo>
                    <a:pt x="3369" y="2314"/>
                  </a:lnTo>
                  <a:lnTo>
                    <a:pt x="3378" y="2347"/>
                  </a:lnTo>
                  <a:lnTo>
                    <a:pt x="3383" y="2381"/>
                  </a:lnTo>
                  <a:lnTo>
                    <a:pt x="3384" y="2416"/>
                  </a:lnTo>
                  <a:lnTo>
                    <a:pt x="3380" y="2451"/>
                  </a:lnTo>
                  <a:lnTo>
                    <a:pt x="3371" y="2486"/>
                  </a:lnTo>
                  <a:lnTo>
                    <a:pt x="3356" y="2521"/>
                  </a:lnTo>
                  <a:lnTo>
                    <a:pt x="3333" y="2558"/>
                  </a:lnTo>
                  <a:lnTo>
                    <a:pt x="3306" y="2592"/>
                  </a:lnTo>
                  <a:lnTo>
                    <a:pt x="3274" y="2622"/>
                  </a:lnTo>
                  <a:lnTo>
                    <a:pt x="3240" y="2649"/>
                  </a:lnTo>
                  <a:lnTo>
                    <a:pt x="3203" y="2671"/>
                  </a:lnTo>
                  <a:lnTo>
                    <a:pt x="3164" y="2688"/>
                  </a:lnTo>
                  <a:lnTo>
                    <a:pt x="3123" y="2701"/>
                  </a:lnTo>
                  <a:lnTo>
                    <a:pt x="3078" y="2709"/>
                  </a:lnTo>
                  <a:lnTo>
                    <a:pt x="3033" y="2711"/>
                  </a:lnTo>
                  <a:lnTo>
                    <a:pt x="1001" y="2711"/>
                  </a:lnTo>
                  <a:lnTo>
                    <a:pt x="1001" y="2565"/>
                  </a:lnTo>
                  <a:lnTo>
                    <a:pt x="3032" y="2565"/>
                  </a:lnTo>
                  <a:lnTo>
                    <a:pt x="3067" y="2562"/>
                  </a:lnTo>
                  <a:lnTo>
                    <a:pt x="3098" y="2555"/>
                  </a:lnTo>
                  <a:lnTo>
                    <a:pt x="3127" y="2544"/>
                  </a:lnTo>
                  <a:lnTo>
                    <a:pt x="3152" y="2529"/>
                  </a:lnTo>
                  <a:lnTo>
                    <a:pt x="3173" y="2512"/>
                  </a:lnTo>
                  <a:lnTo>
                    <a:pt x="3191" y="2494"/>
                  </a:lnTo>
                  <a:lnTo>
                    <a:pt x="3206" y="2474"/>
                  </a:lnTo>
                  <a:lnTo>
                    <a:pt x="3217" y="2455"/>
                  </a:lnTo>
                  <a:lnTo>
                    <a:pt x="3226" y="2429"/>
                  </a:lnTo>
                  <a:lnTo>
                    <a:pt x="3231" y="2402"/>
                  </a:lnTo>
                  <a:lnTo>
                    <a:pt x="3230" y="2377"/>
                  </a:lnTo>
                  <a:lnTo>
                    <a:pt x="3225" y="2351"/>
                  </a:lnTo>
                  <a:lnTo>
                    <a:pt x="3217" y="2326"/>
                  </a:lnTo>
                  <a:lnTo>
                    <a:pt x="3206" y="2303"/>
                  </a:lnTo>
                  <a:lnTo>
                    <a:pt x="3194" y="2280"/>
                  </a:lnTo>
                  <a:lnTo>
                    <a:pt x="3180" y="2259"/>
                  </a:lnTo>
                  <a:lnTo>
                    <a:pt x="3165" y="2240"/>
                  </a:lnTo>
                  <a:lnTo>
                    <a:pt x="3149" y="2222"/>
                  </a:lnTo>
                  <a:lnTo>
                    <a:pt x="3135" y="2206"/>
                  </a:lnTo>
                  <a:lnTo>
                    <a:pt x="3122" y="2194"/>
                  </a:lnTo>
                  <a:lnTo>
                    <a:pt x="3110" y="2183"/>
                  </a:lnTo>
                  <a:lnTo>
                    <a:pt x="3101" y="2175"/>
                  </a:lnTo>
                  <a:lnTo>
                    <a:pt x="3095" y="2170"/>
                  </a:lnTo>
                  <a:lnTo>
                    <a:pt x="3093" y="2168"/>
                  </a:lnTo>
                  <a:lnTo>
                    <a:pt x="1053" y="2168"/>
                  </a:lnTo>
                  <a:lnTo>
                    <a:pt x="699" y="478"/>
                  </a:lnTo>
                  <a:lnTo>
                    <a:pt x="0" y="13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46" name="Freeform 190">
              <a:extLst>
                <a:ext uri="{FF2B5EF4-FFF2-40B4-BE49-F238E27FC236}">
                  <a16:creationId xmlns:a16="http://schemas.microsoft.com/office/drawing/2014/main" id="{B7024B95-9DBF-474E-B543-65B1FBDDBFFD}"/>
                </a:ext>
              </a:extLst>
            </p:cNvPr>
            <p:cNvSpPr>
              <a:spLocks noEditPoints="1"/>
            </p:cNvSpPr>
            <p:nvPr/>
          </p:nvSpPr>
          <p:spPr bwMode="auto">
            <a:xfrm>
              <a:off x="9261476" y="2401888"/>
              <a:ext cx="98425" cy="98425"/>
            </a:xfrm>
            <a:custGeom>
              <a:avLst/>
              <a:gdLst>
                <a:gd name="T0" fmla="*/ 253 w 558"/>
                <a:gd name="T1" fmla="*/ 143 h 559"/>
                <a:gd name="T2" fmla="*/ 205 w 558"/>
                <a:gd name="T3" fmla="*/ 163 h 559"/>
                <a:gd name="T4" fmla="*/ 169 w 558"/>
                <a:gd name="T5" fmla="*/ 198 h 559"/>
                <a:gd name="T6" fmla="*/ 149 w 558"/>
                <a:gd name="T7" fmla="*/ 245 h 559"/>
                <a:gd name="T8" fmla="*/ 149 w 558"/>
                <a:gd name="T9" fmla="*/ 298 h 559"/>
                <a:gd name="T10" fmla="*/ 169 w 558"/>
                <a:gd name="T11" fmla="*/ 346 h 559"/>
                <a:gd name="T12" fmla="*/ 205 w 558"/>
                <a:gd name="T13" fmla="*/ 381 h 559"/>
                <a:gd name="T14" fmla="*/ 253 w 558"/>
                <a:gd name="T15" fmla="*/ 401 h 559"/>
                <a:gd name="T16" fmla="*/ 306 w 558"/>
                <a:gd name="T17" fmla="*/ 401 h 559"/>
                <a:gd name="T18" fmla="*/ 353 w 558"/>
                <a:gd name="T19" fmla="*/ 381 h 559"/>
                <a:gd name="T20" fmla="*/ 389 w 558"/>
                <a:gd name="T21" fmla="*/ 346 h 559"/>
                <a:gd name="T22" fmla="*/ 409 w 558"/>
                <a:gd name="T23" fmla="*/ 298 h 559"/>
                <a:gd name="T24" fmla="*/ 409 w 558"/>
                <a:gd name="T25" fmla="*/ 245 h 559"/>
                <a:gd name="T26" fmla="*/ 389 w 558"/>
                <a:gd name="T27" fmla="*/ 198 h 559"/>
                <a:gd name="T28" fmla="*/ 353 w 558"/>
                <a:gd name="T29" fmla="*/ 163 h 559"/>
                <a:gd name="T30" fmla="*/ 307 w 558"/>
                <a:gd name="T31" fmla="*/ 143 h 559"/>
                <a:gd name="T32" fmla="*/ 279 w 558"/>
                <a:gd name="T33" fmla="*/ 0 h 559"/>
                <a:gd name="T34" fmla="*/ 361 w 558"/>
                <a:gd name="T35" fmla="*/ 11 h 559"/>
                <a:gd name="T36" fmla="*/ 431 w 558"/>
                <a:gd name="T37" fmla="*/ 44 h 559"/>
                <a:gd name="T38" fmla="*/ 490 w 558"/>
                <a:gd name="T39" fmla="*/ 95 h 559"/>
                <a:gd name="T40" fmla="*/ 533 w 558"/>
                <a:gd name="T41" fmla="*/ 161 h 559"/>
                <a:gd name="T42" fmla="*/ 555 w 558"/>
                <a:gd name="T43" fmla="*/ 238 h 559"/>
                <a:gd name="T44" fmla="*/ 555 w 558"/>
                <a:gd name="T45" fmla="*/ 320 h 559"/>
                <a:gd name="T46" fmla="*/ 533 w 558"/>
                <a:gd name="T47" fmla="*/ 397 h 559"/>
                <a:gd name="T48" fmla="*/ 490 w 558"/>
                <a:gd name="T49" fmla="*/ 462 h 559"/>
                <a:gd name="T50" fmla="*/ 431 w 558"/>
                <a:gd name="T51" fmla="*/ 513 h 559"/>
                <a:gd name="T52" fmla="*/ 361 w 558"/>
                <a:gd name="T53" fmla="*/ 546 h 559"/>
                <a:gd name="T54" fmla="*/ 279 w 558"/>
                <a:gd name="T55" fmla="*/ 559 h 559"/>
                <a:gd name="T56" fmla="*/ 199 w 558"/>
                <a:gd name="T57" fmla="*/ 546 h 559"/>
                <a:gd name="T58" fmla="*/ 127 w 558"/>
                <a:gd name="T59" fmla="*/ 513 h 559"/>
                <a:gd name="T60" fmla="*/ 68 w 558"/>
                <a:gd name="T61" fmla="*/ 462 h 559"/>
                <a:gd name="T62" fmla="*/ 26 w 558"/>
                <a:gd name="T63" fmla="*/ 397 h 559"/>
                <a:gd name="T64" fmla="*/ 3 w 558"/>
                <a:gd name="T65" fmla="*/ 320 h 559"/>
                <a:gd name="T66" fmla="*/ 3 w 558"/>
                <a:gd name="T67" fmla="*/ 238 h 559"/>
                <a:gd name="T68" fmla="*/ 26 w 558"/>
                <a:gd name="T69" fmla="*/ 161 h 559"/>
                <a:gd name="T70" fmla="*/ 68 w 558"/>
                <a:gd name="T71" fmla="*/ 95 h 559"/>
                <a:gd name="T72" fmla="*/ 127 w 558"/>
                <a:gd name="T73" fmla="*/ 44 h 559"/>
                <a:gd name="T74" fmla="*/ 199 w 558"/>
                <a:gd name="T75" fmla="*/ 11 h 559"/>
                <a:gd name="T76" fmla="*/ 279 w 558"/>
                <a:gd name="T77"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8" h="559">
                  <a:moveTo>
                    <a:pt x="279" y="139"/>
                  </a:moveTo>
                  <a:lnTo>
                    <a:pt x="253" y="143"/>
                  </a:lnTo>
                  <a:lnTo>
                    <a:pt x="227" y="150"/>
                  </a:lnTo>
                  <a:lnTo>
                    <a:pt x="205" y="163"/>
                  </a:lnTo>
                  <a:lnTo>
                    <a:pt x="185" y="179"/>
                  </a:lnTo>
                  <a:lnTo>
                    <a:pt x="169" y="198"/>
                  </a:lnTo>
                  <a:lnTo>
                    <a:pt x="157" y="220"/>
                  </a:lnTo>
                  <a:lnTo>
                    <a:pt x="149" y="245"/>
                  </a:lnTo>
                  <a:lnTo>
                    <a:pt x="147" y="272"/>
                  </a:lnTo>
                  <a:lnTo>
                    <a:pt x="149" y="298"/>
                  </a:lnTo>
                  <a:lnTo>
                    <a:pt x="157" y="324"/>
                  </a:lnTo>
                  <a:lnTo>
                    <a:pt x="169" y="346"/>
                  </a:lnTo>
                  <a:lnTo>
                    <a:pt x="185" y="365"/>
                  </a:lnTo>
                  <a:lnTo>
                    <a:pt x="205" y="381"/>
                  </a:lnTo>
                  <a:lnTo>
                    <a:pt x="227" y="393"/>
                  </a:lnTo>
                  <a:lnTo>
                    <a:pt x="253" y="401"/>
                  </a:lnTo>
                  <a:lnTo>
                    <a:pt x="279" y="404"/>
                  </a:lnTo>
                  <a:lnTo>
                    <a:pt x="306" y="401"/>
                  </a:lnTo>
                  <a:lnTo>
                    <a:pt x="331" y="393"/>
                  </a:lnTo>
                  <a:lnTo>
                    <a:pt x="353" y="381"/>
                  </a:lnTo>
                  <a:lnTo>
                    <a:pt x="373" y="365"/>
                  </a:lnTo>
                  <a:lnTo>
                    <a:pt x="389" y="346"/>
                  </a:lnTo>
                  <a:lnTo>
                    <a:pt x="402" y="324"/>
                  </a:lnTo>
                  <a:lnTo>
                    <a:pt x="409" y="298"/>
                  </a:lnTo>
                  <a:lnTo>
                    <a:pt x="411" y="272"/>
                  </a:lnTo>
                  <a:lnTo>
                    <a:pt x="409" y="245"/>
                  </a:lnTo>
                  <a:lnTo>
                    <a:pt x="402" y="220"/>
                  </a:lnTo>
                  <a:lnTo>
                    <a:pt x="389" y="198"/>
                  </a:lnTo>
                  <a:lnTo>
                    <a:pt x="373" y="179"/>
                  </a:lnTo>
                  <a:lnTo>
                    <a:pt x="353" y="163"/>
                  </a:lnTo>
                  <a:lnTo>
                    <a:pt x="331" y="150"/>
                  </a:lnTo>
                  <a:lnTo>
                    <a:pt x="307" y="143"/>
                  </a:lnTo>
                  <a:lnTo>
                    <a:pt x="279" y="139"/>
                  </a:lnTo>
                  <a:close/>
                  <a:moveTo>
                    <a:pt x="279" y="0"/>
                  </a:moveTo>
                  <a:lnTo>
                    <a:pt x="320" y="2"/>
                  </a:lnTo>
                  <a:lnTo>
                    <a:pt x="361" y="11"/>
                  </a:lnTo>
                  <a:lnTo>
                    <a:pt x="398" y="25"/>
                  </a:lnTo>
                  <a:lnTo>
                    <a:pt x="431" y="44"/>
                  </a:lnTo>
                  <a:lnTo>
                    <a:pt x="462" y="67"/>
                  </a:lnTo>
                  <a:lnTo>
                    <a:pt x="490" y="95"/>
                  </a:lnTo>
                  <a:lnTo>
                    <a:pt x="514" y="127"/>
                  </a:lnTo>
                  <a:lnTo>
                    <a:pt x="533" y="161"/>
                  </a:lnTo>
                  <a:lnTo>
                    <a:pt x="547" y="198"/>
                  </a:lnTo>
                  <a:lnTo>
                    <a:pt x="555" y="238"/>
                  </a:lnTo>
                  <a:lnTo>
                    <a:pt x="558" y="279"/>
                  </a:lnTo>
                  <a:lnTo>
                    <a:pt x="555" y="320"/>
                  </a:lnTo>
                  <a:lnTo>
                    <a:pt x="547" y="360"/>
                  </a:lnTo>
                  <a:lnTo>
                    <a:pt x="533" y="397"/>
                  </a:lnTo>
                  <a:lnTo>
                    <a:pt x="514" y="431"/>
                  </a:lnTo>
                  <a:lnTo>
                    <a:pt x="490" y="462"/>
                  </a:lnTo>
                  <a:lnTo>
                    <a:pt x="462" y="490"/>
                  </a:lnTo>
                  <a:lnTo>
                    <a:pt x="431" y="513"/>
                  </a:lnTo>
                  <a:lnTo>
                    <a:pt x="398" y="532"/>
                  </a:lnTo>
                  <a:lnTo>
                    <a:pt x="361" y="546"/>
                  </a:lnTo>
                  <a:lnTo>
                    <a:pt x="320" y="555"/>
                  </a:lnTo>
                  <a:lnTo>
                    <a:pt x="279" y="559"/>
                  </a:lnTo>
                  <a:lnTo>
                    <a:pt x="238" y="555"/>
                  </a:lnTo>
                  <a:lnTo>
                    <a:pt x="199" y="546"/>
                  </a:lnTo>
                  <a:lnTo>
                    <a:pt x="162" y="532"/>
                  </a:lnTo>
                  <a:lnTo>
                    <a:pt x="127" y="513"/>
                  </a:lnTo>
                  <a:lnTo>
                    <a:pt x="96" y="490"/>
                  </a:lnTo>
                  <a:lnTo>
                    <a:pt x="68" y="462"/>
                  </a:lnTo>
                  <a:lnTo>
                    <a:pt x="45" y="431"/>
                  </a:lnTo>
                  <a:lnTo>
                    <a:pt x="26" y="397"/>
                  </a:lnTo>
                  <a:lnTo>
                    <a:pt x="11" y="360"/>
                  </a:lnTo>
                  <a:lnTo>
                    <a:pt x="3" y="320"/>
                  </a:lnTo>
                  <a:lnTo>
                    <a:pt x="0" y="279"/>
                  </a:lnTo>
                  <a:lnTo>
                    <a:pt x="3" y="238"/>
                  </a:lnTo>
                  <a:lnTo>
                    <a:pt x="11" y="198"/>
                  </a:lnTo>
                  <a:lnTo>
                    <a:pt x="26" y="161"/>
                  </a:lnTo>
                  <a:lnTo>
                    <a:pt x="45" y="127"/>
                  </a:lnTo>
                  <a:lnTo>
                    <a:pt x="68" y="95"/>
                  </a:lnTo>
                  <a:lnTo>
                    <a:pt x="96" y="67"/>
                  </a:lnTo>
                  <a:lnTo>
                    <a:pt x="127" y="44"/>
                  </a:lnTo>
                  <a:lnTo>
                    <a:pt x="162" y="25"/>
                  </a:lnTo>
                  <a:lnTo>
                    <a:pt x="199" y="11"/>
                  </a:lnTo>
                  <a:lnTo>
                    <a:pt x="238" y="2"/>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47" name="Freeform 191">
              <a:extLst>
                <a:ext uri="{FF2B5EF4-FFF2-40B4-BE49-F238E27FC236}">
                  <a16:creationId xmlns:a16="http://schemas.microsoft.com/office/drawing/2014/main" id="{F1BB610B-BC98-498C-9275-BB7F2255C0F6}"/>
                </a:ext>
              </a:extLst>
            </p:cNvPr>
            <p:cNvSpPr>
              <a:spLocks noEditPoints="1"/>
            </p:cNvSpPr>
            <p:nvPr/>
          </p:nvSpPr>
          <p:spPr bwMode="auto">
            <a:xfrm>
              <a:off x="9526588" y="2401888"/>
              <a:ext cx="98425" cy="98425"/>
            </a:xfrm>
            <a:custGeom>
              <a:avLst/>
              <a:gdLst>
                <a:gd name="T0" fmla="*/ 252 w 559"/>
                <a:gd name="T1" fmla="*/ 142 h 559"/>
                <a:gd name="T2" fmla="*/ 205 w 559"/>
                <a:gd name="T3" fmla="*/ 162 h 559"/>
                <a:gd name="T4" fmla="*/ 170 w 559"/>
                <a:gd name="T5" fmla="*/ 197 h 559"/>
                <a:gd name="T6" fmla="*/ 149 w 559"/>
                <a:gd name="T7" fmla="*/ 244 h 559"/>
                <a:gd name="T8" fmla="*/ 149 w 559"/>
                <a:gd name="T9" fmla="*/ 297 h 559"/>
                <a:gd name="T10" fmla="*/ 170 w 559"/>
                <a:gd name="T11" fmla="*/ 345 h 559"/>
                <a:gd name="T12" fmla="*/ 205 w 559"/>
                <a:gd name="T13" fmla="*/ 381 h 559"/>
                <a:gd name="T14" fmla="*/ 252 w 559"/>
                <a:gd name="T15" fmla="*/ 400 h 559"/>
                <a:gd name="T16" fmla="*/ 306 w 559"/>
                <a:gd name="T17" fmla="*/ 400 h 559"/>
                <a:gd name="T18" fmla="*/ 354 w 559"/>
                <a:gd name="T19" fmla="*/ 381 h 559"/>
                <a:gd name="T20" fmla="*/ 390 w 559"/>
                <a:gd name="T21" fmla="*/ 345 h 559"/>
                <a:gd name="T22" fmla="*/ 409 w 559"/>
                <a:gd name="T23" fmla="*/ 298 h 559"/>
                <a:gd name="T24" fmla="*/ 412 w 559"/>
                <a:gd name="T25" fmla="*/ 244 h 559"/>
                <a:gd name="T26" fmla="*/ 393 w 559"/>
                <a:gd name="T27" fmla="*/ 197 h 559"/>
                <a:gd name="T28" fmla="*/ 356 w 559"/>
                <a:gd name="T29" fmla="*/ 162 h 559"/>
                <a:gd name="T30" fmla="*/ 306 w 559"/>
                <a:gd name="T31" fmla="*/ 142 h 559"/>
                <a:gd name="T32" fmla="*/ 280 w 559"/>
                <a:gd name="T33" fmla="*/ 0 h 559"/>
                <a:gd name="T34" fmla="*/ 360 w 559"/>
                <a:gd name="T35" fmla="*/ 11 h 559"/>
                <a:gd name="T36" fmla="*/ 432 w 559"/>
                <a:gd name="T37" fmla="*/ 44 h 559"/>
                <a:gd name="T38" fmla="*/ 490 w 559"/>
                <a:gd name="T39" fmla="*/ 95 h 559"/>
                <a:gd name="T40" fmla="*/ 533 w 559"/>
                <a:gd name="T41" fmla="*/ 161 h 559"/>
                <a:gd name="T42" fmla="*/ 556 w 559"/>
                <a:gd name="T43" fmla="*/ 238 h 559"/>
                <a:gd name="T44" fmla="*/ 556 w 559"/>
                <a:gd name="T45" fmla="*/ 320 h 559"/>
                <a:gd name="T46" fmla="*/ 533 w 559"/>
                <a:gd name="T47" fmla="*/ 397 h 559"/>
                <a:gd name="T48" fmla="*/ 490 w 559"/>
                <a:gd name="T49" fmla="*/ 462 h 559"/>
                <a:gd name="T50" fmla="*/ 432 w 559"/>
                <a:gd name="T51" fmla="*/ 513 h 559"/>
                <a:gd name="T52" fmla="*/ 360 w 559"/>
                <a:gd name="T53" fmla="*/ 546 h 559"/>
                <a:gd name="T54" fmla="*/ 280 w 559"/>
                <a:gd name="T55" fmla="*/ 559 h 559"/>
                <a:gd name="T56" fmla="*/ 198 w 559"/>
                <a:gd name="T57" fmla="*/ 546 h 559"/>
                <a:gd name="T58" fmla="*/ 127 w 559"/>
                <a:gd name="T59" fmla="*/ 513 h 559"/>
                <a:gd name="T60" fmla="*/ 68 w 559"/>
                <a:gd name="T61" fmla="*/ 462 h 559"/>
                <a:gd name="T62" fmla="*/ 26 w 559"/>
                <a:gd name="T63" fmla="*/ 397 h 559"/>
                <a:gd name="T64" fmla="*/ 3 w 559"/>
                <a:gd name="T65" fmla="*/ 320 h 559"/>
                <a:gd name="T66" fmla="*/ 3 w 559"/>
                <a:gd name="T67" fmla="*/ 238 h 559"/>
                <a:gd name="T68" fmla="*/ 26 w 559"/>
                <a:gd name="T69" fmla="*/ 161 h 559"/>
                <a:gd name="T70" fmla="*/ 68 w 559"/>
                <a:gd name="T71" fmla="*/ 95 h 559"/>
                <a:gd name="T72" fmla="*/ 127 w 559"/>
                <a:gd name="T73" fmla="*/ 44 h 559"/>
                <a:gd name="T74" fmla="*/ 198 w 559"/>
                <a:gd name="T75" fmla="*/ 11 h 559"/>
                <a:gd name="T76" fmla="*/ 280 w 559"/>
                <a:gd name="T77"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 h="559">
                  <a:moveTo>
                    <a:pt x="280" y="139"/>
                  </a:moveTo>
                  <a:lnTo>
                    <a:pt x="252" y="142"/>
                  </a:lnTo>
                  <a:lnTo>
                    <a:pt x="228" y="149"/>
                  </a:lnTo>
                  <a:lnTo>
                    <a:pt x="205" y="162"/>
                  </a:lnTo>
                  <a:lnTo>
                    <a:pt x="185" y="178"/>
                  </a:lnTo>
                  <a:lnTo>
                    <a:pt x="170" y="197"/>
                  </a:lnTo>
                  <a:lnTo>
                    <a:pt x="157" y="220"/>
                  </a:lnTo>
                  <a:lnTo>
                    <a:pt x="149" y="244"/>
                  </a:lnTo>
                  <a:lnTo>
                    <a:pt x="146" y="271"/>
                  </a:lnTo>
                  <a:lnTo>
                    <a:pt x="149" y="297"/>
                  </a:lnTo>
                  <a:lnTo>
                    <a:pt x="157" y="323"/>
                  </a:lnTo>
                  <a:lnTo>
                    <a:pt x="170" y="345"/>
                  </a:lnTo>
                  <a:lnTo>
                    <a:pt x="185" y="364"/>
                  </a:lnTo>
                  <a:lnTo>
                    <a:pt x="205" y="381"/>
                  </a:lnTo>
                  <a:lnTo>
                    <a:pt x="228" y="392"/>
                  </a:lnTo>
                  <a:lnTo>
                    <a:pt x="252" y="400"/>
                  </a:lnTo>
                  <a:lnTo>
                    <a:pt x="280" y="403"/>
                  </a:lnTo>
                  <a:lnTo>
                    <a:pt x="306" y="400"/>
                  </a:lnTo>
                  <a:lnTo>
                    <a:pt x="331" y="392"/>
                  </a:lnTo>
                  <a:lnTo>
                    <a:pt x="354" y="381"/>
                  </a:lnTo>
                  <a:lnTo>
                    <a:pt x="373" y="365"/>
                  </a:lnTo>
                  <a:lnTo>
                    <a:pt x="390" y="345"/>
                  </a:lnTo>
                  <a:lnTo>
                    <a:pt x="401" y="323"/>
                  </a:lnTo>
                  <a:lnTo>
                    <a:pt x="409" y="298"/>
                  </a:lnTo>
                  <a:lnTo>
                    <a:pt x="412" y="271"/>
                  </a:lnTo>
                  <a:lnTo>
                    <a:pt x="412" y="244"/>
                  </a:lnTo>
                  <a:lnTo>
                    <a:pt x="404" y="220"/>
                  </a:lnTo>
                  <a:lnTo>
                    <a:pt x="393" y="197"/>
                  </a:lnTo>
                  <a:lnTo>
                    <a:pt x="376" y="178"/>
                  </a:lnTo>
                  <a:lnTo>
                    <a:pt x="356" y="162"/>
                  </a:lnTo>
                  <a:lnTo>
                    <a:pt x="333" y="149"/>
                  </a:lnTo>
                  <a:lnTo>
                    <a:pt x="306" y="142"/>
                  </a:lnTo>
                  <a:lnTo>
                    <a:pt x="280" y="139"/>
                  </a:lnTo>
                  <a:close/>
                  <a:moveTo>
                    <a:pt x="280" y="0"/>
                  </a:moveTo>
                  <a:lnTo>
                    <a:pt x="321" y="2"/>
                  </a:lnTo>
                  <a:lnTo>
                    <a:pt x="360" y="11"/>
                  </a:lnTo>
                  <a:lnTo>
                    <a:pt x="397" y="25"/>
                  </a:lnTo>
                  <a:lnTo>
                    <a:pt x="432" y="44"/>
                  </a:lnTo>
                  <a:lnTo>
                    <a:pt x="463" y="67"/>
                  </a:lnTo>
                  <a:lnTo>
                    <a:pt x="490" y="95"/>
                  </a:lnTo>
                  <a:lnTo>
                    <a:pt x="513" y="127"/>
                  </a:lnTo>
                  <a:lnTo>
                    <a:pt x="533" y="161"/>
                  </a:lnTo>
                  <a:lnTo>
                    <a:pt x="546" y="198"/>
                  </a:lnTo>
                  <a:lnTo>
                    <a:pt x="556" y="238"/>
                  </a:lnTo>
                  <a:lnTo>
                    <a:pt x="559" y="279"/>
                  </a:lnTo>
                  <a:lnTo>
                    <a:pt x="556" y="320"/>
                  </a:lnTo>
                  <a:lnTo>
                    <a:pt x="546" y="360"/>
                  </a:lnTo>
                  <a:lnTo>
                    <a:pt x="533" y="397"/>
                  </a:lnTo>
                  <a:lnTo>
                    <a:pt x="513" y="431"/>
                  </a:lnTo>
                  <a:lnTo>
                    <a:pt x="490" y="462"/>
                  </a:lnTo>
                  <a:lnTo>
                    <a:pt x="463" y="490"/>
                  </a:lnTo>
                  <a:lnTo>
                    <a:pt x="432" y="513"/>
                  </a:lnTo>
                  <a:lnTo>
                    <a:pt x="397" y="532"/>
                  </a:lnTo>
                  <a:lnTo>
                    <a:pt x="360" y="546"/>
                  </a:lnTo>
                  <a:lnTo>
                    <a:pt x="321" y="555"/>
                  </a:lnTo>
                  <a:lnTo>
                    <a:pt x="280" y="559"/>
                  </a:lnTo>
                  <a:lnTo>
                    <a:pt x="238" y="555"/>
                  </a:lnTo>
                  <a:lnTo>
                    <a:pt x="198" y="546"/>
                  </a:lnTo>
                  <a:lnTo>
                    <a:pt x="161" y="532"/>
                  </a:lnTo>
                  <a:lnTo>
                    <a:pt x="127" y="513"/>
                  </a:lnTo>
                  <a:lnTo>
                    <a:pt x="96" y="490"/>
                  </a:lnTo>
                  <a:lnTo>
                    <a:pt x="68" y="462"/>
                  </a:lnTo>
                  <a:lnTo>
                    <a:pt x="45" y="431"/>
                  </a:lnTo>
                  <a:lnTo>
                    <a:pt x="26" y="397"/>
                  </a:lnTo>
                  <a:lnTo>
                    <a:pt x="12" y="360"/>
                  </a:lnTo>
                  <a:lnTo>
                    <a:pt x="3" y="320"/>
                  </a:lnTo>
                  <a:lnTo>
                    <a:pt x="0" y="279"/>
                  </a:lnTo>
                  <a:lnTo>
                    <a:pt x="3" y="238"/>
                  </a:lnTo>
                  <a:lnTo>
                    <a:pt x="12" y="198"/>
                  </a:lnTo>
                  <a:lnTo>
                    <a:pt x="26" y="161"/>
                  </a:lnTo>
                  <a:lnTo>
                    <a:pt x="45" y="127"/>
                  </a:lnTo>
                  <a:lnTo>
                    <a:pt x="68" y="95"/>
                  </a:lnTo>
                  <a:lnTo>
                    <a:pt x="96" y="67"/>
                  </a:lnTo>
                  <a:lnTo>
                    <a:pt x="127" y="44"/>
                  </a:lnTo>
                  <a:lnTo>
                    <a:pt x="161" y="25"/>
                  </a:lnTo>
                  <a:lnTo>
                    <a:pt x="198" y="11"/>
                  </a:lnTo>
                  <a:lnTo>
                    <a:pt x="238" y="2"/>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sp>
          <p:nvSpPr>
            <p:cNvPr id="48" name="Freeform 192">
              <a:extLst>
                <a:ext uri="{FF2B5EF4-FFF2-40B4-BE49-F238E27FC236}">
                  <a16:creationId xmlns:a16="http://schemas.microsoft.com/office/drawing/2014/main" id="{384DFC7C-8171-4B7E-830E-6B7307935CAB}"/>
                </a:ext>
              </a:extLst>
            </p:cNvPr>
            <p:cNvSpPr>
              <a:spLocks noEditPoints="1"/>
            </p:cNvSpPr>
            <p:nvPr/>
          </p:nvSpPr>
          <p:spPr bwMode="auto">
            <a:xfrm>
              <a:off x="9366251" y="1973263"/>
              <a:ext cx="142875" cy="142875"/>
            </a:xfrm>
            <a:custGeom>
              <a:avLst/>
              <a:gdLst>
                <a:gd name="T0" fmla="*/ 362 w 809"/>
                <a:gd name="T1" fmla="*/ 151 h 809"/>
                <a:gd name="T2" fmla="*/ 287 w 809"/>
                <a:gd name="T3" fmla="*/ 177 h 809"/>
                <a:gd name="T4" fmla="*/ 223 w 809"/>
                <a:gd name="T5" fmla="*/ 224 h 809"/>
                <a:gd name="T6" fmla="*/ 176 w 809"/>
                <a:gd name="T7" fmla="*/ 288 h 809"/>
                <a:gd name="T8" fmla="*/ 150 w 809"/>
                <a:gd name="T9" fmla="*/ 363 h 809"/>
                <a:gd name="T10" fmla="*/ 150 w 809"/>
                <a:gd name="T11" fmla="*/ 446 h 809"/>
                <a:gd name="T12" fmla="*/ 176 w 809"/>
                <a:gd name="T13" fmla="*/ 522 h 809"/>
                <a:gd name="T14" fmla="*/ 223 w 809"/>
                <a:gd name="T15" fmla="*/ 586 h 809"/>
                <a:gd name="T16" fmla="*/ 287 w 809"/>
                <a:gd name="T17" fmla="*/ 633 h 809"/>
                <a:gd name="T18" fmla="*/ 362 w 809"/>
                <a:gd name="T19" fmla="*/ 659 h 809"/>
                <a:gd name="T20" fmla="*/ 445 w 809"/>
                <a:gd name="T21" fmla="*/ 659 h 809"/>
                <a:gd name="T22" fmla="*/ 521 w 809"/>
                <a:gd name="T23" fmla="*/ 633 h 809"/>
                <a:gd name="T24" fmla="*/ 585 w 809"/>
                <a:gd name="T25" fmla="*/ 586 h 809"/>
                <a:gd name="T26" fmla="*/ 632 w 809"/>
                <a:gd name="T27" fmla="*/ 522 h 809"/>
                <a:gd name="T28" fmla="*/ 658 w 809"/>
                <a:gd name="T29" fmla="*/ 446 h 809"/>
                <a:gd name="T30" fmla="*/ 659 w 809"/>
                <a:gd name="T31" fmla="*/ 368 h 809"/>
                <a:gd name="T32" fmla="*/ 639 w 809"/>
                <a:gd name="T33" fmla="*/ 298 h 809"/>
                <a:gd name="T34" fmla="*/ 601 w 809"/>
                <a:gd name="T35" fmla="*/ 237 h 809"/>
                <a:gd name="T36" fmla="*/ 547 w 809"/>
                <a:gd name="T37" fmla="*/ 190 h 809"/>
                <a:gd name="T38" fmla="*/ 480 w 809"/>
                <a:gd name="T39" fmla="*/ 159 h 809"/>
                <a:gd name="T40" fmla="*/ 404 w 809"/>
                <a:gd name="T41" fmla="*/ 147 h 809"/>
                <a:gd name="T42" fmla="*/ 455 w 809"/>
                <a:gd name="T43" fmla="*/ 3 h 809"/>
                <a:gd name="T44" fmla="*/ 549 w 809"/>
                <a:gd name="T45" fmla="*/ 28 h 809"/>
                <a:gd name="T46" fmla="*/ 634 w 809"/>
                <a:gd name="T47" fmla="*/ 73 h 809"/>
                <a:gd name="T48" fmla="*/ 705 w 809"/>
                <a:gd name="T49" fmla="*/ 138 h 809"/>
                <a:gd name="T50" fmla="*/ 760 w 809"/>
                <a:gd name="T51" fmla="*/ 216 h 809"/>
                <a:gd name="T52" fmla="*/ 796 w 809"/>
                <a:gd name="T53" fmla="*/ 306 h 809"/>
                <a:gd name="T54" fmla="*/ 809 w 809"/>
                <a:gd name="T55" fmla="*/ 405 h 809"/>
                <a:gd name="T56" fmla="*/ 796 w 809"/>
                <a:gd name="T57" fmla="*/ 503 h 809"/>
                <a:gd name="T58" fmla="*/ 762 w 809"/>
                <a:gd name="T59" fmla="*/ 594 h 809"/>
                <a:gd name="T60" fmla="*/ 709 w 809"/>
                <a:gd name="T61" fmla="*/ 672 h 809"/>
                <a:gd name="T62" fmla="*/ 638 w 809"/>
                <a:gd name="T63" fmla="*/ 736 h 809"/>
                <a:gd name="T64" fmla="*/ 552 w 809"/>
                <a:gd name="T65" fmla="*/ 781 h 809"/>
                <a:gd name="T66" fmla="*/ 456 w 809"/>
                <a:gd name="T67" fmla="*/ 806 h 809"/>
                <a:gd name="T68" fmla="*/ 353 w 809"/>
                <a:gd name="T69" fmla="*/ 806 h 809"/>
                <a:gd name="T70" fmla="*/ 256 w 809"/>
                <a:gd name="T71" fmla="*/ 781 h 809"/>
                <a:gd name="T72" fmla="*/ 171 w 809"/>
                <a:gd name="T73" fmla="*/ 736 h 809"/>
                <a:gd name="T74" fmla="*/ 100 w 809"/>
                <a:gd name="T75" fmla="*/ 672 h 809"/>
                <a:gd name="T76" fmla="*/ 46 w 809"/>
                <a:gd name="T77" fmla="*/ 594 h 809"/>
                <a:gd name="T78" fmla="*/ 11 w 809"/>
                <a:gd name="T79" fmla="*/ 503 h 809"/>
                <a:gd name="T80" fmla="*/ 0 w 809"/>
                <a:gd name="T81" fmla="*/ 405 h 809"/>
                <a:gd name="T82" fmla="*/ 12 w 809"/>
                <a:gd name="T83" fmla="*/ 306 h 809"/>
                <a:gd name="T84" fmla="*/ 47 w 809"/>
                <a:gd name="T85" fmla="*/ 216 h 809"/>
                <a:gd name="T86" fmla="*/ 102 w 809"/>
                <a:gd name="T87" fmla="*/ 138 h 809"/>
                <a:gd name="T88" fmla="*/ 174 w 809"/>
                <a:gd name="T89" fmla="*/ 73 h 809"/>
                <a:gd name="T90" fmla="*/ 259 w 809"/>
                <a:gd name="T91" fmla="*/ 28 h 809"/>
                <a:gd name="T92" fmla="*/ 354 w 809"/>
                <a:gd name="T93" fmla="*/ 3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9" h="809">
                  <a:moveTo>
                    <a:pt x="404" y="147"/>
                  </a:moveTo>
                  <a:lnTo>
                    <a:pt x="362" y="151"/>
                  </a:lnTo>
                  <a:lnTo>
                    <a:pt x="323" y="161"/>
                  </a:lnTo>
                  <a:lnTo>
                    <a:pt x="287" y="177"/>
                  </a:lnTo>
                  <a:lnTo>
                    <a:pt x="253" y="198"/>
                  </a:lnTo>
                  <a:lnTo>
                    <a:pt x="223" y="224"/>
                  </a:lnTo>
                  <a:lnTo>
                    <a:pt x="197" y="254"/>
                  </a:lnTo>
                  <a:lnTo>
                    <a:pt x="176" y="288"/>
                  </a:lnTo>
                  <a:lnTo>
                    <a:pt x="160" y="324"/>
                  </a:lnTo>
                  <a:lnTo>
                    <a:pt x="150" y="363"/>
                  </a:lnTo>
                  <a:lnTo>
                    <a:pt x="147" y="405"/>
                  </a:lnTo>
                  <a:lnTo>
                    <a:pt x="150" y="446"/>
                  </a:lnTo>
                  <a:lnTo>
                    <a:pt x="160" y="485"/>
                  </a:lnTo>
                  <a:lnTo>
                    <a:pt x="176" y="522"/>
                  </a:lnTo>
                  <a:lnTo>
                    <a:pt x="197" y="556"/>
                  </a:lnTo>
                  <a:lnTo>
                    <a:pt x="223" y="586"/>
                  </a:lnTo>
                  <a:lnTo>
                    <a:pt x="253" y="612"/>
                  </a:lnTo>
                  <a:lnTo>
                    <a:pt x="287" y="633"/>
                  </a:lnTo>
                  <a:lnTo>
                    <a:pt x="323" y="649"/>
                  </a:lnTo>
                  <a:lnTo>
                    <a:pt x="362" y="659"/>
                  </a:lnTo>
                  <a:lnTo>
                    <a:pt x="404" y="663"/>
                  </a:lnTo>
                  <a:lnTo>
                    <a:pt x="445" y="659"/>
                  </a:lnTo>
                  <a:lnTo>
                    <a:pt x="484" y="649"/>
                  </a:lnTo>
                  <a:lnTo>
                    <a:pt x="521" y="633"/>
                  </a:lnTo>
                  <a:lnTo>
                    <a:pt x="555" y="612"/>
                  </a:lnTo>
                  <a:lnTo>
                    <a:pt x="585" y="586"/>
                  </a:lnTo>
                  <a:lnTo>
                    <a:pt x="611" y="556"/>
                  </a:lnTo>
                  <a:lnTo>
                    <a:pt x="632" y="522"/>
                  </a:lnTo>
                  <a:lnTo>
                    <a:pt x="648" y="485"/>
                  </a:lnTo>
                  <a:lnTo>
                    <a:pt x="658" y="446"/>
                  </a:lnTo>
                  <a:lnTo>
                    <a:pt x="662" y="405"/>
                  </a:lnTo>
                  <a:lnTo>
                    <a:pt x="659" y="368"/>
                  </a:lnTo>
                  <a:lnTo>
                    <a:pt x="651" y="332"/>
                  </a:lnTo>
                  <a:lnTo>
                    <a:pt x="639" y="298"/>
                  </a:lnTo>
                  <a:lnTo>
                    <a:pt x="622" y="266"/>
                  </a:lnTo>
                  <a:lnTo>
                    <a:pt x="601" y="237"/>
                  </a:lnTo>
                  <a:lnTo>
                    <a:pt x="575" y="212"/>
                  </a:lnTo>
                  <a:lnTo>
                    <a:pt x="547" y="190"/>
                  </a:lnTo>
                  <a:lnTo>
                    <a:pt x="515" y="172"/>
                  </a:lnTo>
                  <a:lnTo>
                    <a:pt x="480" y="159"/>
                  </a:lnTo>
                  <a:lnTo>
                    <a:pt x="443" y="151"/>
                  </a:lnTo>
                  <a:lnTo>
                    <a:pt x="404" y="147"/>
                  </a:lnTo>
                  <a:close/>
                  <a:moveTo>
                    <a:pt x="404" y="0"/>
                  </a:moveTo>
                  <a:lnTo>
                    <a:pt x="455" y="3"/>
                  </a:lnTo>
                  <a:lnTo>
                    <a:pt x="503" y="13"/>
                  </a:lnTo>
                  <a:lnTo>
                    <a:pt x="549" y="28"/>
                  </a:lnTo>
                  <a:lnTo>
                    <a:pt x="593" y="49"/>
                  </a:lnTo>
                  <a:lnTo>
                    <a:pt x="634" y="73"/>
                  </a:lnTo>
                  <a:lnTo>
                    <a:pt x="671" y="104"/>
                  </a:lnTo>
                  <a:lnTo>
                    <a:pt x="705" y="138"/>
                  </a:lnTo>
                  <a:lnTo>
                    <a:pt x="736" y="175"/>
                  </a:lnTo>
                  <a:lnTo>
                    <a:pt x="760" y="216"/>
                  </a:lnTo>
                  <a:lnTo>
                    <a:pt x="782" y="260"/>
                  </a:lnTo>
                  <a:lnTo>
                    <a:pt x="796" y="306"/>
                  </a:lnTo>
                  <a:lnTo>
                    <a:pt x="806" y="355"/>
                  </a:lnTo>
                  <a:lnTo>
                    <a:pt x="809" y="405"/>
                  </a:lnTo>
                  <a:lnTo>
                    <a:pt x="806" y="455"/>
                  </a:lnTo>
                  <a:lnTo>
                    <a:pt x="796" y="503"/>
                  </a:lnTo>
                  <a:lnTo>
                    <a:pt x="783" y="550"/>
                  </a:lnTo>
                  <a:lnTo>
                    <a:pt x="762" y="594"/>
                  </a:lnTo>
                  <a:lnTo>
                    <a:pt x="738" y="634"/>
                  </a:lnTo>
                  <a:lnTo>
                    <a:pt x="709" y="672"/>
                  </a:lnTo>
                  <a:lnTo>
                    <a:pt x="675" y="706"/>
                  </a:lnTo>
                  <a:lnTo>
                    <a:pt x="638" y="736"/>
                  </a:lnTo>
                  <a:lnTo>
                    <a:pt x="596" y="761"/>
                  </a:lnTo>
                  <a:lnTo>
                    <a:pt x="552" y="781"/>
                  </a:lnTo>
                  <a:lnTo>
                    <a:pt x="505" y="796"/>
                  </a:lnTo>
                  <a:lnTo>
                    <a:pt x="456" y="806"/>
                  </a:lnTo>
                  <a:lnTo>
                    <a:pt x="404" y="809"/>
                  </a:lnTo>
                  <a:lnTo>
                    <a:pt x="353" y="806"/>
                  </a:lnTo>
                  <a:lnTo>
                    <a:pt x="303" y="796"/>
                  </a:lnTo>
                  <a:lnTo>
                    <a:pt x="256" y="781"/>
                  </a:lnTo>
                  <a:lnTo>
                    <a:pt x="212" y="761"/>
                  </a:lnTo>
                  <a:lnTo>
                    <a:pt x="171" y="736"/>
                  </a:lnTo>
                  <a:lnTo>
                    <a:pt x="134" y="706"/>
                  </a:lnTo>
                  <a:lnTo>
                    <a:pt x="100" y="672"/>
                  </a:lnTo>
                  <a:lnTo>
                    <a:pt x="70" y="634"/>
                  </a:lnTo>
                  <a:lnTo>
                    <a:pt x="46" y="594"/>
                  </a:lnTo>
                  <a:lnTo>
                    <a:pt x="26" y="550"/>
                  </a:lnTo>
                  <a:lnTo>
                    <a:pt x="11" y="503"/>
                  </a:lnTo>
                  <a:lnTo>
                    <a:pt x="3" y="455"/>
                  </a:lnTo>
                  <a:lnTo>
                    <a:pt x="0" y="405"/>
                  </a:lnTo>
                  <a:lnTo>
                    <a:pt x="3" y="355"/>
                  </a:lnTo>
                  <a:lnTo>
                    <a:pt x="12" y="306"/>
                  </a:lnTo>
                  <a:lnTo>
                    <a:pt x="27" y="260"/>
                  </a:lnTo>
                  <a:lnTo>
                    <a:pt x="47" y="216"/>
                  </a:lnTo>
                  <a:lnTo>
                    <a:pt x="73" y="175"/>
                  </a:lnTo>
                  <a:lnTo>
                    <a:pt x="102" y="138"/>
                  </a:lnTo>
                  <a:lnTo>
                    <a:pt x="136" y="104"/>
                  </a:lnTo>
                  <a:lnTo>
                    <a:pt x="174" y="73"/>
                  </a:lnTo>
                  <a:lnTo>
                    <a:pt x="215" y="49"/>
                  </a:lnTo>
                  <a:lnTo>
                    <a:pt x="259" y="28"/>
                  </a:lnTo>
                  <a:lnTo>
                    <a:pt x="305" y="13"/>
                  </a:lnTo>
                  <a:lnTo>
                    <a:pt x="354" y="3"/>
                  </a:lnTo>
                  <a:lnTo>
                    <a:pt x="4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cs typeface="+mn-ea"/>
                <a:sym typeface="+mn-lt"/>
              </a:endParaRPr>
            </a:p>
          </p:txBody>
        </p:sp>
      </p:grpSp>
      <p:sp>
        <p:nvSpPr>
          <p:cNvPr id="49" name="Inhaltsplatzhalter 4">
            <a:extLst>
              <a:ext uri="{FF2B5EF4-FFF2-40B4-BE49-F238E27FC236}">
                <a16:creationId xmlns:a16="http://schemas.microsoft.com/office/drawing/2014/main" id="{AC5008F6-3D57-4C2D-B137-475061628A1C}"/>
              </a:ext>
            </a:extLst>
          </p:cNvPr>
          <p:cNvSpPr txBox="1">
            <a:spLocks/>
          </p:cNvSpPr>
          <p:nvPr/>
        </p:nvSpPr>
        <p:spPr>
          <a:xfrm>
            <a:off x="1104900" y="838271"/>
            <a:ext cx="1127023" cy="36933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Plan</a:t>
            </a:r>
            <a:endParaRPr lang="en-US" altLang="zh-CN" sz="2000" dirty="0">
              <a:solidFill>
                <a:schemeClr val="bg2">
                  <a:lumMod val="50000"/>
                </a:schemeClr>
              </a:solidFill>
              <a:latin typeface="+mn-lt"/>
              <a:cs typeface="+mn-ea"/>
              <a:sym typeface="+mn-lt"/>
            </a:endParaRPr>
          </a:p>
        </p:txBody>
      </p:sp>
    </p:spTree>
    <p:custDataLst>
      <p:tags r:id="rId1"/>
    </p:custDataLst>
    <p:extLst>
      <p:ext uri="{BB962C8B-B14F-4D97-AF65-F5344CB8AC3E}">
        <p14:creationId xmlns:p14="http://schemas.microsoft.com/office/powerpoint/2010/main" val="9872031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outVertical)">
                                      <p:cBhvr>
                                        <p:cTn id="17" dur="500"/>
                                        <p:tgtEl>
                                          <p:spTgt spid="32"/>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500"/>
                            </p:stCondLst>
                            <p:childTnLst>
                              <p:par>
                                <p:cTn id="37" presetID="16" presetClass="entr" presetSubtype="37"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p:cTn id="53" dur="500" fill="hold"/>
                                        <p:tgtEl>
                                          <p:spTgt spid="40"/>
                                        </p:tgtEl>
                                        <p:attrNameLst>
                                          <p:attrName>ppt_w</p:attrName>
                                        </p:attrNameLst>
                                      </p:cBhvr>
                                      <p:tavLst>
                                        <p:tav tm="0">
                                          <p:val>
                                            <p:fltVal val="0"/>
                                          </p:val>
                                        </p:tav>
                                        <p:tav tm="100000">
                                          <p:val>
                                            <p:strVal val="#ppt_w"/>
                                          </p:val>
                                        </p:tav>
                                      </p:tavLst>
                                    </p:anim>
                                    <p:anim calcmode="lin" valueType="num">
                                      <p:cBhvr>
                                        <p:cTn id="54" dur="500" fill="hold"/>
                                        <p:tgtEl>
                                          <p:spTgt spid="40"/>
                                        </p:tgtEl>
                                        <p:attrNameLst>
                                          <p:attrName>ppt_h</p:attrName>
                                        </p:attrNameLst>
                                      </p:cBhvr>
                                      <p:tavLst>
                                        <p:tav tm="0">
                                          <p:val>
                                            <p:fltVal val="0"/>
                                          </p:val>
                                        </p:tav>
                                        <p:tav tm="100000">
                                          <p:val>
                                            <p:strVal val="#ppt_h"/>
                                          </p:val>
                                        </p:tav>
                                      </p:tavLst>
                                    </p:anim>
                                    <p:animEffect transition="in" filter="fade">
                                      <p:cBhvr>
                                        <p:cTn id="55" dur="500"/>
                                        <p:tgtEl>
                                          <p:spTgt spid="40"/>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par>
                          <p:cTn id="64" fill="hold">
                            <p:stCondLst>
                              <p:cond delay="6500"/>
                            </p:stCondLst>
                            <p:childTnLst>
                              <p:par>
                                <p:cTn id="65" presetID="16" presetClass="entr" presetSubtype="37"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outVertical)">
                                      <p:cBhvr>
                                        <p:cTn id="67" dur="500"/>
                                        <p:tgtEl>
                                          <p:spTgt spid="35"/>
                                        </p:tgtEl>
                                      </p:cBhvr>
                                    </p:animEffect>
                                  </p:childTnLst>
                                </p:cTn>
                              </p:par>
                            </p:childTnLst>
                          </p:cTn>
                        </p:par>
                        <p:par>
                          <p:cTn id="68" fill="hold">
                            <p:stCondLst>
                              <p:cond delay="7000"/>
                            </p:stCondLst>
                            <p:childTnLst>
                              <p:par>
                                <p:cTn id="69" presetID="22" presetClass="entr" presetSubtype="4"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animEffect transition="in" filter="fade">
                                      <p:cBhvr>
                                        <p:cTn id="77" dur="500"/>
                                        <p:tgtEl>
                                          <p:spTgt spid="25"/>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Effect transition="in" filter="fade">
                                      <p:cBhvr>
                                        <p:cTn id="83" dur="500"/>
                                        <p:tgtEl>
                                          <p:spTgt spid="43"/>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down)">
                                      <p:cBhvr>
                                        <p:cTn id="87" dur="500"/>
                                        <p:tgtEl>
                                          <p:spTgt spid="31"/>
                                        </p:tgtEl>
                                      </p:cBhvr>
                                    </p:animEffect>
                                  </p:childTnLst>
                                </p:cTn>
                              </p:par>
                            </p:childTnLst>
                          </p:cTn>
                        </p:par>
                        <p:par>
                          <p:cTn id="88" fill="hold">
                            <p:stCondLst>
                              <p:cond delay="9000"/>
                            </p:stCondLst>
                            <p:childTnLst>
                              <p:par>
                                <p:cTn id="89" presetID="22" presetClass="entr" presetSubtype="8" fill="hold"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par>
                          <p:cTn id="92" fill="hold">
                            <p:stCondLst>
                              <p:cond delay="9500"/>
                            </p:stCondLst>
                            <p:childTnLst>
                              <p:par>
                                <p:cTn id="93" presetID="16" presetClass="entr" presetSubtype="37"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barn(outVertical)">
                                      <p:cBhvr>
                                        <p:cTn id="95" dur="500"/>
                                        <p:tgtEl>
                                          <p:spTgt spid="33"/>
                                        </p:tgtEl>
                                      </p:cBhvr>
                                    </p:animEffect>
                                  </p:childTnLst>
                                </p:cTn>
                              </p:par>
                            </p:childTnLst>
                          </p:cTn>
                        </p:par>
                        <p:par>
                          <p:cTn id="96" fill="hold">
                            <p:stCondLst>
                              <p:cond delay="10000"/>
                            </p:stCondLst>
                            <p:childTnLst>
                              <p:par>
                                <p:cTn id="97" presetID="22" presetClass="entr" presetSubtype="4"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par>
                          <p:cTn id="100" fill="hold">
                            <p:stCondLst>
                              <p:cond delay="10500"/>
                            </p:stCondLst>
                            <p:childTnLst>
                              <p:par>
                                <p:cTn id="101" presetID="53" presetClass="entr" presetSubtype="16"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p:cTn id="103" dur="500" fill="hold"/>
                                        <p:tgtEl>
                                          <p:spTgt spid="26"/>
                                        </p:tgtEl>
                                        <p:attrNameLst>
                                          <p:attrName>ppt_w</p:attrName>
                                        </p:attrNameLst>
                                      </p:cBhvr>
                                      <p:tavLst>
                                        <p:tav tm="0">
                                          <p:val>
                                            <p:fltVal val="0"/>
                                          </p:val>
                                        </p:tav>
                                        <p:tav tm="100000">
                                          <p:val>
                                            <p:strVal val="#ppt_w"/>
                                          </p:val>
                                        </p:tav>
                                      </p:tavLst>
                                    </p:anim>
                                    <p:anim calcmode="lin" valueType="num">
                                      <p:cBhvr>
                                        <p:cTn id="104" dur="500" fill="hold"/>
                                        <p:tgtEl>
                                          <p:spTgt spid="26"/>
                                        </p:tgtEl>
                                        <p:attrNameLst>
                                          <p:attrName>ppt_h</p:attrName>
                                        </p:attrNameLst>
                                      </p:cBhvr>
                                      <p:tavLst>
                                        <p:tav tm="0">
                                          <p:val>
                                            <p:fltVal val="0"/>
                                          </p:val>
                                        </p:tav>
                                        <p:tav tm="100000">
                                          <p:val>
                                            <p:strVal val="#ppt_h"/>
                                          </p:val>
                                        </p:tav>
                                      </p:tavLst>
                                    </p:anim>
                                    <p:animEffect transition="in" filter="fade">
                                      <p:cBhvr>
                                        <p:cTn id="105" dur="500"/>
                                        <p:tgtEl>
                                          <p:spTgt spid="26"/>
                                        </p:tgtEl>
                                      </p:cBhvr>
                                    </p:animEffect>
                                  </p:childTnLst>
                                </p:cTn>
                              </p:par>
                            </p:childTnLst>
                          </p:cTn>
                        </p:par>
                        <p:par>
                          <p:cTn id="106" fill="hold">
                            <p:stCondLst>
                              <p:cond delay="11000"/>
                            </p:stCondLst>
                            <p:childTnLst>
                              <p:par>
                                <p:cTn id="107" presetID="53" presetClass="entr" presetSubtype="16" fill="hold" nodeType="after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p:cTn id="109" dur="500" fill="hold"/>
                                        <p:tgtEl>
                                          <p:spTgt spid="44"/>
                                        </p:tgtEl>
                                        <p:attrNameLst>
                                          <p:attrName>ppt_w</p:attrName>
                                        </p:attrNameLst>
                                      </p:cBhvr>
                                      <p:tavLst>
                                        <p:tav tm="0">
                                          <p:val>
                                            <p:fltVal val="0"/>
                                          </p:val>
                                        </p:tav>
                                        <p:tav tm="100000">
                                          <p:val>
                                            <p:strVal val="#ppt_w"/>
                                          </p:val>
                                        </p:tav>
                                      </p:tavLst>
                                    </p:anim>
                                    <p:anim calcmode="lin" valueType="num">
                                      <p:cBhvr>
                                        <p:cTn id="110" dur="500" fill="hold"/>
                                        <p:tgtEl>
                                          <p:spTgt spid="44"/>
                                        </p:tgtEl>
                                        <p:attrNameLst>
                                          <p:attrName>ppt_h</p:attrName>
                                        </p:attrNameLst>
                                      </p:cBhvr>
                                      <p:tavLst>
                                        <p:tav tm="0">
                                          <p:val>
                                            <p:fltVal val="0"/>
                                          </p:val>
                                        </p:tav>
                                        <p:tav tm="100000">
                                          <p:val>
                                            <p:strVal val="#ppt_h"/>
                                          </p:val>
                                        </p:tav>
                                      </p:tavLst>
                                    </p:anim>
                                    <p:animEffect transition="in" filter="fade">
                                      <p:cBhvr>
                                        <p:cTn id="111" dur="500"/>
                                        <p:tgtEl>
                                          <p:spTgt spid="44"/>
                                        </p:tgtEl>
                                      </p:cBhvr>
                                    </p:animEffect>
                                  </p:childTnLst>
                                </p:cTn>
                              </p:par>
                            </p:childTnLst>
                          </p:cTn>
                        </p:par>
                        <p:par>
                          <p:cTn id="112" fill="hold">
                            <p:stCondLst>
                              <p:cond delay="11500"/>
                            </p:stCondLst>
                            <p:childTnLst>
                              <p:par>
                                <p:cTn id="113" presetID="22" presetClass="entr" presetSubtype="2"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right)">
                                      <p:cBhvr>
                                        <p:cTn id="115" dur="500"/>
                                        <p:tgtEl>
                                          <p:spTgt spid="28"/>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childTnLst>
                          </p:cTn>
                        </p:par>
                        <p:par>
                          <p:cTn id="120" fill="hold">
                            <p:stCondLst>
                              <p:cond delay="12500"/>
                            </p:stCondLst>
                            <p:childTnLst>
                              <p:par>
                                <p:cTn id="121" presetID="10" presetClass="entr" presetSubtype="0"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childTnLst>
                          </p:cTn>
                        </p:par>
                        <p:par>
                          <p:cTn id="124" fill="hold">
                            <p:stCondLst>
                              <p:cond delay="13000"/>
                            </p:stCondLst>
                            <p:childTnLst>
                              <p:par>
                                <p:cTn id="125" presetID="10" presetClass="entr" presetSubtype="0"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fade">
                                      <p:cBhvr>
                                        <p:cTn id="127" dur="500"/>
                                        <p:tgtEl>
                                          <p:spTgt spid="22"/>
                                        </p:tgtEl>
                                      </p:cBhvr>
                                    </p:animEffect>
                                  </p:childTnLst>
                                </p:cTn>
                              </p:par>
                            </p:childTnLst>
                          </p:cTn>
                        </p:par>
                        <p:par>
                          <p:cTn id="128" fill="hold">
                            <p:stCondLst>
                              <p:cond delay="13500"/>
                            </p:stCondLst>
                            <p:childTnLst>
                              <p:par>
                                <p:cTn id="129" presetID="10" presetClass="entr" presetSubtype="0" fill="hold" grpId="0" nodeType="afterEffect">
                                  <p:stCondLst>
                                    <p:cond delay="0"/>
                                  </p:stCondLst>
                                  <p:childTnLst>
                                    <p:set>
                                      <p:cBhvr>
                                        <p:cTn id="130" dur="1" fill="hold">
                                          <p:stCondLst>
                                            <p:cond delay="0"/>
                                          </p:stCondLst>
                                        </p:cTn>
                                        <p:tgtEl>
                                          <p:spTgt spid="21"/>
                                        </p:tgtEl>
                                        <p:attrNameLst>
                                          <p:attrName>style.visibility</p:attrName>
                                        </p:attrNameLst>
                                      </p:cBhvr>
                                      <p:to>
                                        <p:strVal val="visible"/>
                                      </p:to>
                                    </p:set>
                                    <p:animEffect transition="in" filter="fade">
                                      <p:cBhvr>
                                        <p:cTn id="131" dur="500"/>
                                        <p:tgtEl>
                                          <p:spTgt spid="21"/>
                                        </p:tgtEl>
                                      </p:cBhvr>
                                    </p:animEffect>
                                  </p:childTnLst>
                                </p:cTn>
                              </p:par>
                            </p:childTnLst>
                          </p:cTn>
                        </p:par>
                        <p:par>
                          <p:cTn id="132" fill="hold">
                            <p:stCondLst>
                              <p:cond delay="14000"/>
                            </p:stCondLst>
                            <p:childTnLst>
                              <p:par>
                                <p:cTn id="133" presetID="10" presetClass="entr" presetSubtype="0" fill="hold" grpId="0" nodeType="after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fade">
                                      <p:cBhvr>
                                        <p:cTn id="135" dur="500"/>
                                        <p:tgtEl>
                                          <p:spTgt spid="2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left)">
                                      <p:cBhvr>
                                        <p:cTn id="1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43" grpId="0" animBg="1"/>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9103C39-DE18-4623-9E4E-2668BD2D46B7"/>
  <p:tag name="ISPRING_SCORM_RATE_SLIDES" val="1"/>
  <p:tag name="ISPRINGONLINEFOLDERID" val="0"/>
  <p:tag name="ISPRINGONLINEFOLDERPATH" val="内容列表"/>
  <p:tag name="ISPRINGCLOUDFOLDERID" val="0"/>
  <p:tag name="ISPRINGCLOUDFOLDERPATH" val="资源库"/>
  <p:tag name="ISPRING_PLAYERS_CUSTOMIZATION" val="UEsDBBQAAgAIAEiQhU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IkIV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iQhU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SJCF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SJCF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SJCF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SJCFS5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SJCFS7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SpCFS2pPNTPZDAAAyRkAABcAAAB1bml2ZXJzYWwvdW5pdmVyc2FsLnBuZ+2Ze1iSedrHH8fGmiattsxzVjMddiZ1aVTyvJajNY6Rp8wjJmuWIp5CJDk44+xYU+q07mhlylSTqCiGjVKgoJvCzpKaIYISUMMICSIqCaIg79PUXu97vfvX+/7tH1zw/Pj8fvdzf+/DdT/Xc/nkiQjbjc4bAQCwPX4sLAYArF0A4L2rG2zAlfJ/3fsW/LIqiok4AlCHXafBi3VZoVGhAECr/tB05n3w+oP8Y4lFAGD3+M3HipvX/BcAcEo7HhYaV5KmkURRPp4yc19io1hlPQD9yI7+qOsNl6hxx/q27B04GPZ+6KZjfxN8sy76+abd3yd+3L/h6z3Wf/iaMW/13o2J894fmEe0S+z9hjHTshHH9dPE549mMVoZzFb3YfM0NbjovE8UibhqVMmrQ9LwSy8rsqhwth0A3B8/V6G6pLqMZdi7kAjL55mHAKCP2vop58IOFyjq+TmHdQAgSlgcTETijFN1mvdAHypahx/GcU+hP7MCnYhvKJjuIJpzArYBwIuTAqc6hhOIcP8AyvLnb0Tgzz0DoDZbdvsCQNkGGrgj7JItAOw6ggT/2pphDQCXtqyha+gauoauoWvoGrqGrqFr6Bq6hv7/0YLpK16s0yB5C/p/Pdp1uws0T5qS2nsRvfgs0qudsMwnURtLfr1cekJCZeDRAWp9sdgK6FtV0NKhdswDKn2dMK00t2M+wyNZfXWRyWOBS/u5vFIuJ4uE714erSaMSUWl8RIpQyLRg89bzOrg5VeN+AdGR5+0tlx1N/YUL+Vn2pynKliSuWLowiBTHhXe6/3KwHjDu6oFCfAg/lDy8svNxIfLc483aw9bRoirOtWgAzxQx4OvLlQZf+sxSEvperOWYGCKFUOGSA/oSL0A71u7siKzEMQ9BatUg5rB/Sc2hds91YhV3KgUY9uMqfd1S3un+JFlzA5pT9DgU0fC/BX4z+IgSiYDDQuV0JVmG7OUVhAdSUVh6EHc5lAx3iDB+JapFV6pLJyxSvdJnMrkLKpd0bItMxceuTp1aT89lE0KWX51l/71XZvXctYBmXkWI/w2oz2B3IXygCoE8js2cz55psAO8fTOj5QFbvW1lNx2Xge3cIgkDPCahoWpO/EXP/g+Pm8m0PC8SKOe++N0N368vegLVXDwCHReX1U5G566HVSl1SbL5xWF79yD5j3J/nHSdp26YQZbllDXxZsq6JnU6vp6pYKOvmZSnfXCRh6jQ6XcOFBAqjztxBPIz+CexZcbjLGXtDhlQO79TeqdH1WkReQ+XsLyC7uG5PO3vqtkzl8+p+JHAqxTpI8xHWxyk1ifSB9uaVlhiPVHL1VaVz6OKq4sd24btuagcZ0FhjF8Z482+2QambehjcQl29mvQ9yHl+tpXzpVVzj/0yvkXjMxj5EnDAq3661afrSTLK51GYWQMNJZzv47l2FeVktJbjxZr77xDmolS+JPbiKQG4UG6ADnGqevox5KwVQpMbUBPn1u2sYaoQTzkW+ttXYZ65fuhTCeSTlLN3X3m8Dg0oQ0daEYJYMwlIgjGAngSrZr8ZvSnj+IXkkHJfxOld+KWjHs9a3ytiFIeiYK70MpVmeHHJwxCRgZvoY2mkrY6sJUU13K5LcWHO4ESIKvo9W3Wpd1LEmwqEJ0+JnjElr3rb/3Wckhe2d0Gw7TFpyIPjDmWqLD+KpMBc1xN9gPIJQp7pljmTjSnWGXOh/k8jCn6d19ZViX3YPKcA/wvUGZEsKbkzsxUixZspm5zMlA+Gn8tY5gVHPqRM3fnzbs/zwHCGBdDzi4/qu/jBGooYaHeSqWY2h0uZEB/8QmYkvVUjMfcoAkbOHdWD/v00cSJtotZYnBMKZEBHkaHnkYkpCmVQM7b0T2+ubTVChQcdyyt780nu51FhR3RsReOuBbFWdNh1xKzsJu4P3JjpQ0WYy9RZoUoq/HOBVAFAKA+IQC28Yx6hwGIi5dnVKsoL4JbYCT620W0GyMsu5ox13PonVPPOmZsXOulNJgaqxXtjturn9SucrQRb6RXnE9pCg5z9HDrEpgM3zYBOUTnbREXingebF7Lq4alfS0E8ahPEKR+pBKiW2IqYvXqS745dWj4E8Y6O4WcYz4MAmKQuRGmJndd1clLcYuC8iF1DKe+7MJxGH1QbdOr28RLPZu37KHs0ZRi8M/RkIsJgvJiGF5PiE3zDKsRHA3iqx3eDZb4m3zfPEiG8UgmJfHeS3Qe9mrSw000zpFDSzYL4C46TfDqKYaTG5fxM31JntAh5VXdqNajfYZPgLfak37XPP5meqo2FS4R1HzUfY7g4eRN2t5Q2/tjIDVL2NxZu82QQBPeycd9iNfhVX+X/srXaDDw+7XTvJxfpF5bLN+4pCObNOFirJ31XUyVfpf2pKz6iECfaVufJBzXeakHitOyL8qSgoXiNj1esluFW1UUxM1YLNFGOReEcW/LmsoZqht0kOU80JydpLdBS7ZdrHIwWWqmmiSTxgRQBq/yUpXQifaXdnqK3kZz3z11gLWWYw7hvw7zZ27wMOfjqFFV1eiSMg9//aCY5r9mQ8myMp0GtwQH2v7Xc7T5PCwsYB5H+LOTcL0RwfrnOr4UTqgFOd8iKWF2Mh5RynFAk3NG718BN3juRQNBbYH9KAwyebxhrabCtgXZ1tEByTBE2FI5Bydbc5d1JEsphkrCEWXnUa3yyf/p9kulDMctbP85daNPoJdPayOaES7sRDsq94jCphH+E9j59uTY93Oeiu0FPH+B6iG3OxWcVA3s7soFflEnJjNVPBubia1GnU9oUiTsHASLYUwNNNxx8bKF69F7Ew0z2SFJPfO/eNDuvEXGKHz4qvbFcO1W93upxpwrr5RCAJmchosePMtrmVHGt/0C8fx5GbEnwKDbztaa6f6GE251grjFb58S+sUHDkZQYeB9SMe8+5G4EZ+Wk3li6Byme5iw8YfboY3D8kSnDirQVpRMzecDvPd6vKhZYkbcqo6SC9KPDlmjW5ISMNOIW8kdY9Pe364lPS7ed6Ugn8CrJYZ5WRXjiZnJjh70vtpKifcqSLEw+Is8ASNb/sbumKHpvWd585iCPFQND+YFk16NRbHG77mY7fb5b+DukNVc8Xd9GJ9bvqF7IkkMvPgixyJjvaZdMKZH5hnKr31ewYRvXpfx6z4Myk3fW0vMEWOFX8WeNu88EFXRHt4leLuRPMX+Nfw6BXEePuDqChdLhXy2/VaGiRPfhISvULWf95CymmgSeyz5Z2Re3xVELB2cgc4P60efeAfmO20XRy49KKcIoQT8YuzTG1hv0lPZwcFpFQtqt6nlrJm7v7eKr6Xu5FQ7xrFjFYxVL+e2M8Y24Xh/8gm0McO8diO8eVKf2LYMXPPcE+aLYtrROwiNKOIb1tD13N39OH4hpDgH5qNCJfa7BuT+xd1C/dbCvx89rkpK82lyBLbxdPN3DB6SPdWl5rlXzH4CITTNrRydRpG9I8N8VKGmF/zKe5geDTptaVwaJ+iWKLLdJfoCmouRlMcfkFJm4TfgJV9+AnWRHRxiH7bNWcbMNLzhkFPFk20tO+C+LPSpZcVI9L4hqN3VAV+h9t1ikwV4p4Wry3FHOQOPrWlPgIzbCLCgPvyFZhfj8FZqut/dP5PE6g/r5xJyEAUGhemxHvuXCjnd6bMfrV+57k6uVT4vzbLf58EcmZbVPr+tmRlnABO8n891xKK/HKAQ4+FPvz37UNuM1FAlW4ii+S2aK680iReD+ZM7OJohHvXSrp7BuKZW3i8bPS03Yk6mTjfUTA4/s4OV7K0N144CpYjl4LQM4XS2LFcC2hoe69RUa/RayORX6pgomL4Fstj99X8nPQkUEKhw4Aa9mLY+rRnFSp/SMNQ8oJVJSOzftjGqqCm7WVDs5wcY++Pb4cGvxFZCzgKfm52zK3DBFkW6ti3bNtqIbQhA9tiFnQQzeriXbxeTTtdykCkD2l2Ek3zemNn9euIOfQE2k2Cts4nVJkt0Fk007R5Qjkf0ibj2Zkt3uMTAb6e2YLZpHOwYONv45Yg3CneuL8k08oSy8XvIxwXZDZyIfcAJEYlk4kye0r+RZr7WNojBjf9Wo4kuRnmue4kPEbeQm7MlmeUTP2QMFzbkpnTMNsJACeievuLvuunqUvm48op3X+cV0iktOgY7cl9rgvUrMGjeOJdO/cWfua5wJWZB1kVdWOBt60AnDjlJ9oLT72bF0FMJ7qvH+TQB7tyhMOrvJXlmocP/DsUaDU4bcO3/cegDjbIrADrd+8OWMsqSvE+AOi73fqZp1kZYjmf9R4AuLb6y5+p2DUwKDil62Lw0fxE5NhrUDtK6hYASE8Q2CMY9i4+ZnDaTcO/eUnxBXi+Oi4iDmbKS2pf3ex/usHj6saiT8BV4PjnJ8KoR9K//i9QSwMEFAACAAgASpCFS2p9wY1LAAAAagAAABsAAAB1bml2ZXJzYWwvdW5pdmVyc2FsLnBuZy54bWyzsa/IzVEoSy0qzszPs1Uy1DNQsrfj5bIpKEoty0wtV6gAigEFIUBJoRLINUJwyzNTSjJslczNkZRkpGamZ5TYKpmaW8AF9YFGAgBQSwECAAAUAAIACABIkIVLFQ6tKGQEAAAHEQAAHQAAAAAAAAABAAAAAAAAAAAAdW5pdmVyc2FsL2NvbW1vbl9tZXNzYWdlcy5sbmdQSwECAAAUAAIACABIkIVLCH4LIykDAACGDAAAJwAAAAAAAAABAAAAAACfBAAAdW5pdmVyc2FsL2ZsYXNoX3B1Ymxpc2hpbmdfc2V0dGluZ3MueG1sUEsBAgAAFAACAAgASJCFS7X8CWS6AgAAVQoAACEAAAAAAAAAAQAAAAAADQgAAHVuaXZlcnNhbC9mbGFzaF9za2luX3NldHRpbmdzLnhtbFBLAQIAABQAAgAIAEiQhUsqlg9n/gIAAJcLAAAmAAAAAAAAAAEAAAAAAAYLAAB1bml2ZXJzYWwvaHRtbF9wdWJsaXNoaW5nX3NldHRpbmdzLnhtbFBLAQIAABQAAgAIAEiQhUtocVKRmgEAAB8GAAAfAAAAAAAAAAEAAAAAAEgOAAB1bml2ZXJzYWwvaHRtbF9za2luX3NldHRpbmdzLmpzUEsBAgAAFAACAAgASJCFSz08L9HBAAAA5QEAABoAAAAAAAAAAQAAAAAAHxAAAHVuaXZlcnNhbC9pMThuX3ByZXNldHMueG1sUEsBAgAAFAACAAgASJCFS5r5lmRrAAAAawAAABwAAAAAAAAAAQAAAAAAGBEAAHVuaXZlcnNhbC9sb2NhbF9zZXR0aW5ncy54bWxQSwECAAAUAAIACABElFdHI7RO+/sCAACwCAAAFAAAAAAAAAABAAAAAAC9EQAAdW5pdmVyc2FsL3BsYXllci54bWxQSwECAAAUAAIACABIkIVLsIcj9GwBAAD3AgAAKQAAAAAAAAABAAAAAADqFAAAdW5pdmVyc2FsL3NraW5fY3VzdG9taXphdGlvbl9zZXR0aW5ncy54bWxQSwECAAAUAAIACABKkIVLak81M9kMAADJGQAAFwAAAAAAAAAAAAAAAACdFgAAdW5pdmVyc2FsL3VuaXZlcnNhbC5wbmdQSwECAAAUAAIACABKkIVLan3BjUsAAABqAAAAGwAAAAAAAAABAAAAAACrIwAAdW5pdmVyc2FsL3VuaXZlcnNhbC5wbmcueG1sUEsFBgAAAAALAAsASQMAAC8kAAAAAA=="/>
  <p:tag name="ISPRING_PRESENTATION_TITLE" val="演示文稿7"/>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G:\第十四批\605840"/>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ISLIDE.ICON" val="#37557;#92030;#81103;#81014;"/>
</p:tagLst>
</file>

<file path=ppt/tags/tag3.xml><?xml version="1.0" encoding="utf-8"?>
<p:tagLst xmlns:a="http://schemas.openxmlformats.org/drawingml/2006/main" xmlns:r="http://schemas.openxmlformats.org/officeDocument/2006/relationships" xmlns:p="http://schemas.openxmlformats.org/presentationml/2006/main">
  <p:tag name="ISLIDE.ICON" val="#14750;#369117;#369117;#138036;"/>
</p:tagLst>
</file>

<file path=ppt/tags/tag4.xml><?xml version="1.0" encoding="utf-8"?>
<p:tagLst xmlns:a="http://schemas.openxmlformats.org/drawingml/2006/main" xmlns:r="http://schemas.openxmlformats.org/officeDocument/2006/relationships" xmlns:p="http://schemas.openxmlformats.org/presentationml/2006/main">
  <p:tag name="ISLIDE.ICON" val="#160209;"/>
</p:tagLst>
</file>

<file path=ppt/theme/theme1.xml><?xml version="1.0" encoding="utf-8"?>
<a:theme xmlns:a="http://schemas.openxmlformats.org/drawingml/2006/main" name="第一PPT，www.1ppt.com">
  <a:themeElements>
    <a:clrScheme name="自定义 2">
      <a:dk1>
        <a:srgbClr val="000000"/>
      </a:dk1>
      <a:lt1>
        <a:srgbClr val="FFFFFF"/>
      </a:lt1>
      <a:dk2>
        <a:srgbClr val="44546A"/>
      </a:dk2>
      <a:lt2>
        <a:srgbClr val="E7E6E6"/>
      </a:lt2>
      <a:accent1>
        <a:srgbClr val="DB6A51"/>
      </a:accent1>
      <a:accent2>
        <a:srgbClr val="F2C961"/>
      </a:accent2>
      <a:accent3>
        <a:srgbClr val="DB6A51"/>
      </a:accent3>
      <a:accent4>
        <a:srgbClr val="F2C961"/>
      </a:accent4>
      <a:accent5>
        <a:srgbClr val="DB6A51"/>
      </a:accent5>
      <a:accent6>
        <a:srgbClr val="F2C961"/>
      </a:accent6>
      <a:hlink>
        <a:srgbClr val="0563C1"/>
      </a:hlink>
      <a:folHlink>
        <a:srgbClr val="954F72"/>
      </a:folHlink>
    </a:clrScheme>
    <a:fontScheme name="00tiedz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695</Words>
  <Application>Microsoft Office PowerPoint</Application>
  <PresentationFormat>宽屏</PresentationFormat>
  <Paragraphs>126</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方正细谭黑简体</vt:lpstr>
      <vt:lpstr>汉仪大黑简</vt:lpstr>
      <vt:lpstr>宋体</vt:lpstr>
      <vt:lpstr>微软雅黑</vt:lpstr>
      <vt:lpstr>Agency FB</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红黄工作总结</dc:title>
  <dc:creator>第一PPT</dc:creator>
  <cp:keywords>www.1ppt.com</cp:keywords>
  <dc:description>www.1ppt.com</dc:description>
  <cp:lastModifiedBy>yrx</cp:lastModifiedBy>
  <cp:revision>89</cp:revision>
  <dcterms:created xsi:type="dcterms:W3CDTF">2018-01-23T06:42:44Z</dcterms:created>
  <dcterms:modified xsi:type="dcterms:W3CDTF">2020-06-07T11:49:19Z</dcterms:modified>
</cp:coreProperties>
</file>