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4.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36"/>
  </p:notesMasterIdLst>
  <p:sldIdLst>
    <p:sldId id="256" r:id="rId3"/>
    <p:sldId id="257" r:id="rId4"/>
    <p:sldId id="258" r:id="rId5"/>
    <p:sldId id="269" r:id="rId6"/>
    <p:sldId id="282" r:id="rId7"/>
    <p:sldId id="273" r:id="rId8"/>
    <p:sldId id="272" r:id="rId9"/>
    <p:sldId id="262" r:id="rId10"/>
    <p:sldId id="266" r:id="rId11"/>
    <p:sldId id="259" r:id="rId12"/>
    <p:sldId id="283" r:id="rId13"/>
    <p:sldId id="291" r:id="rId14"/>
    <p:sldId id="284" r:id="rId15"/>
    <p:sldId id="292" r:id="rId16"/>
    <p:sldId id="294" r:id="rId17"/>
    <p:sldId id="293" r:id="rId18"/>
    <p:sldId id="285" r:id="rId19"/>
    <p:sldId id="260" r:id="rId20"/>
    <p:sldId id="286" r:id="rId21"/>
    <p:sldId id="287" r:id="rId22"/>
    <p:sldId id="295" r:id="rId23"/>
    <p:sldId id="288" r:id="rId24"/>
    <p:sldId id="289" r:id="rId25"/>
    <p:sldId id="297" r:id="rId26"/>
    <p:sldId id="298" r:id="rId27"/>
    <p:sldId id="299" r:id="rId28"/>
    <p:sldId id="301" r:id="rId29"/>
    <p:sldId id="300" r:id="rId30"/>
    <p:sldId id="302" r:id="rId31"/>
    <p:sldId id="303" r:id="rId32"/>
    <p:sldId id="261" r:id="rId33"/>
    <p:sldId id="290" r:id="rId34"/>
    <p:sldId id="263"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C961"/>
    <a:srgbClr val="DB6A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4"/>
    <p:restoredTop sz="94711"/>
  </p:normalViewPr>
  <p:slideViewPr>
    <p:cSldViewPr snapToGrid="0" showGuides="1">
      <p:cViewPr varScale="1">
        <p:scale>
          <a:sx n="33" d="100"/>
          <a:sy n="33" d="100"/>
        </p:scale>
        <p:origin x="180" y="3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B64AB-5208-44F3-A794-6B370D922D43}" type="datetimeFigureOut">
              <a:rPr lang="zh-CN" altLang="en-US" smtClean="0"/>
              <a:t>2020/6/22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E9566E-3EB3-4AEA-8B76-62CBC79A75F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 Target="../slides/slide18.xml"/><Relationship Id="rId16" Type="http://schemas.openxmlformats.org/officeDocument/2006/relationships/hyperlink" Target="http://www.1ppt.com/shiti/" TargetMode="External"/><Relationship Id="rId1" Type="http://schemas.openxmlformats.org/officeDocument/2006/relationships/notesMaster" Target="../notesMasters/notesMaster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smtClean="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smtClean="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11E9566E-3EB3-4AEA-8B76-62CBC79A75F7}"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33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E9566E-3EB3-4AEA-8B76-62CBC79A75F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16D842-6E3D-4B16-B856-6719176D3572}" type="datetimeFigureOut">
              <a:rPr lang="zh-CN" altLang="en-US" smtClean="0"/>
              <a:t>2020/6/22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33B34-F3FF-42F2-8F2E-76F03BD1A3E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116D842-6E3D-4B16-B856-6719176D3572}" type="datetimeFigureOut">
              <a:rPr lang="zh-CN" altLang="en-US" smtClean="0"/>
              <a:t>2020/6/22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33B34-F3FF-42F2-8F2E-76F03BD1A3E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116D842-6E3D-4B16-B856-6719176D3572}" type="datetimeFigureOut">
              <a:rPr lang="zh-CN" altLang="en-US" smtClean="0"/>
              <a:t>2020/6/22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433B34-F3FF-42F2-8F2E-76F03BD1A3E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2"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116D842-6E3D-4B16-B856-6719176D3572}" type="datetimeFigureOut">
              <a:rPr lang="zh-CN" altLang="en-US" smtClean="0"/>
              <a:t>2020/6/22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433B34-F3FF-42F2-8F2E-76F03BD1A3E1}" type="slidenum">
              <a:rPr lang="zh-CN" altLang="en-US" smtClean="0"/>
              <a:t>‹#›</a:t>
            </a:fld>
            <a:endParaRPr lang="zh-CN" altLang="en-US"/>
          </a:p>
        </p:txBody>
      </p:sp>
      <p:sp>
        <p:nvSpPr>
          <p:cNvPr id="11" name="矩形 10"/>
          <p:cNvSpPr/>
          <p:nvPr userDrawn="1"/>
        </p:nvSpPr>
        <p:spPr>
          <a:xfrm>
            <a:off x="9016379" y="6430011"/>
            <a:ext cx="775136" cy="230832"/>
          </a:xfrm>
          <a:prstGeom prst="rect">
            <a:avLst/>
          </a:prstGeom>
        </p:spPr>
        <p:txBody>
          <a:bodyPr wrap="square">
            <a:spAutoFit/>
          </a:bodyPr>
          <a:lstStyle/>
          <a:p>
            <a:r>
              <a:rPr lang="en-US" altLang="zh-CN" sz="100" dirty="0">
                <a:solidFill>
                  <a:srgbClr val="F2C961"/>
                </a:solidFill>
                <a:latin typeface="Calibri" panose="020F0502020204030204"/>
                <a:ea typeface="宋体"/>
              </a:rPr>
              <a:t>PPT</a:t>
            </a:r>
            <a:r>
              <a:rPr lang="zh-CN" altLang="en-US" sz="100" dirty="0">
                <a:solidFill>
                  <a:srgbClr val="F2C961"/>
                </a:solidFill>
                <a:latin typeface="Calibri" panose="020F0502020204030204"/>
                <a:ea typeface="宋体"/>
              </a:rPr>
              <a:t>模板下载：</a:t>
            </a:r>
            <a:r>
              <a:rPr lang="en-US" altLang="zh-CN" sz="100" dirty="0">
                <a:solidFill>
                  <a:srgbClr val="F2C961"/>
                </a:solidFill>
                <a:latin typeface="Calibri" panose="020F0502020204030204"/>
                <a:ea typeface="宋体"/>
              </a:rPr>
              <a:t>www.1ppt.com/moban/          </a:t>
            </a:r>
            <a:r>
              <a:rPr lang="zh-CN" altLang="en-US" sz="100" dirty="0">
                <a:solidFill>
                  <a:srgbClr val="F2C961"/>
                </a:solidFill>
                <a:latin typeface="Calibri" panose="020F0502020204030204"/>
                <a:ea typeface="宋体"/>
              </a:rPr>
              <a:t>行业</a:t>
            </a:r>
            <a:r>
              <a:rPr lang="en-US" altLang="zh-CN" sz="100" dirty="0">
                <a:solidFill>
                  <a:srgbClr val="F2C961"/>
                </a:solidFill>
                <a:latin typeface="Calibri" panose="020F0502020204030204"/>
                <a:ea typeface="宋体"/>
              </a:rPr>
              <a:t>PPT</a:t>
            </a:r>
            <a:r>
              <a:rPr lang="zh-CN" altLang="en-US" sz="100" dirty="0">
                <a:solidFill>
                  <a:srgbClr val="F2C961"/>
                </a:solidFill>
                <a:latin typeface="Calibri" panose="020F0502020204030204"/>
                <a:ea typeface="宋体"/>
              </a:rPr>
              <a:t>模板：</a:t>
            </a:r>
            <a:r>
              <a:rPr lang="en-US" altLang="zh-CN" sz="100" dirty="0">
                <a:solidFill>
                  <a:srgbClr val="F2C961"/>
                </a:solidFill>
                <a:latin typeface="Calibri" panose="020F0502020204030204"/>
                <a:ea typeface="宋体"/>
              </a:rPr>
              <a:t>www.1ppt.com/hangye/ </a:t>
            </a:r>
          </a:p>
          <a:p>
            <a:r>
              <a:rPr lang="zh-CN" altLang="en-US" sz="100" dirty="0">
                <a:solidFill>
                  <a:srgbClr val="F2C961"/>
                </a:solidFill>
                <a:latin typeface="Calibri" panose="020F0502020204030204"/>
                <a:ea typeface="宋体"/>
              </a:rPr>
              <a:t>节日</a:t>
            </a:r>
            <a:r>
              <a:rPr lang="en-US" altLang="zh-CN" sz="100" dirty="0">
                <a:solidFill>
                  <a:srgbClr val="F2C961"/>
                </a:solidFill>
                <a:latin typeface="Calibri" panose="020F0502020204030204"/>
                <a:ea typeface="宋体"/>
              </a:rPr>
              <a:t>PPT</a:t>
            </a:r>
            <a:r>
              <a:rPr lang="zh-CN" altLang="en-US" sz="100" dirty="0">
                <a:solidFill>
                  <a:srgbClr val="F2C961"/>
                </a:solidFill>
                <a:latin typeface="Calibri" panose="020F0502020204030204"/>
                <a:ea typeface="宋体"/>
              </a:rPr>
              <a:t>模板：</a:t>
            </a:r>
            <a:r>
              <a:rPr lang="en-US" altLang="zh-CN" sz="100" dirty="0">
                <a:solidFill>
                  <a:srgbClr val="F2C961"/>
                </a:solidFill>
                <a:latin typeface="Calibri" panose="020F0502020204030204"/>
                <a:ea typeface="宋体"/>
              </a:rPr>
              <a:t>www.1ppt.com/jieri/          PPT</a:t>
            </a:r>
            <a:r>
              <a:rPr lang="zh-CN" altLang="en-US" sz="100" dirty="0">
                <a:solidFill>
                  <a:srgbClr val="F2C961"/>
                </a:solidFill>
                <a:latin typeface="Calibri" panose="020F0502020204030204"/>
                <a:ea typeface="宋体"/>
              </a:rPr>
              <a:t>素材：</a:t>
            </a:r>
            <a:r>
              <a:rPr lang="en-US" altLang="zh-CN" sz="100" dirty="0">
                <a:solidFill>
                  <a:srgbClr val="F2C961"/>
                </a:solidFill>
                <a:latin typeface="Calibri" panose="020F0502020204030204"/>
                <a:ea typeface="宋体"/>
              </a:rPr>
              <a:t>www.1ppt.com/sucai/</a:t>
            </a:r>
          </a:p>
          <a:p>
            <a:r>
              <a:rPr lang="en-US" altLang="zh-CN" sz="100" dirty="0">
                <a:solidFill>
                  <a:srgbClr val="F2C961"/>
                </a:solidFill>
                <a:latin typeface="Calibri" panose="020F0502020204030204"/>
                <a:ea typeface="宋体"/>
              </a:rPr>
              <a:t>PPT</a:t>
            </a:r>
            <a:r>
              <a:rPr lang="zh-CN" altLang="en-US" sz="100" dirty="0">
                <a:solidFill>
                  <a:srgbClr val="F2C961"/>
                </a:solidFill>
                <a:latin typeface="Calibri" panose="020F0502020204030204"/>
                <a:ea typeface="宋体"/>
              </a:rPr>
              <a:t>背景图片：</a:t>
            </a:r>
            <a:r>
              <a:rPr lang="en-US" altLang="zh-CN" sz="100" dirty="0">
                <a:solidFill>
                  <a:srgbClr val="F2C961"/>
                </a:solidFill>
                <a:latin typeface="Calibri" panose="020F0502020204030204"/>
                <a:ea typeface="宋体"/>
              </a:rPr>
              <a:t>www.1ppt.com/beijing/        PPT</a:t>
            </a:r>
            <a:r>
              <a:rPr lang="zh-CN" altLang="en-US" sz="100" dirty="0">
                <a:solidFill>
                  <a:srgbClr val="F2C961"/>
                </a:solidFill>
                <a:latin typeface="Calibri" panose="020F0502020204030204"/>
                <a:ea typeface="宋体"/>
              </a:rPr>
              <a:t>图表：</a:t>
            </a:r>
            <a:r>
              <a:rPr lang="en-US" altLang="zh-CN" sz="100" dirty="0">
                <a:solidFill>
                  <a:srgbClr val="F2C961"/>
                </a:solidFill>
                <a:latin typeface="Calibri" panose="020F0502020204030204"/>
                <a:ea typeface="宋体"/>
              </a:rPr>
              <a:t>www.1ppt.com/tubiao/      </a:t>
            </a:r>
          </a:p>
          <a:p>
            <a:r>
              <a:rPr lang="zh-CN" altLang="en-US" sz="100" dirty="0">
                <a:solidFill>
                  <a:srgbClr val="F2C961"/>
                </a:solidFill>
                <a:latin typeface="Calibri" panose="020F0502020204030204"/>
                <a:ea typeface="宋体"/>
              </a:rPr>
              <a:t>精美</a:t>
            </a:r>
            <a:r>
              <a:rPr lang="en-US" altLang="zh-CN" sz="100" dirty="0">
                <a:solidFill>
                  <a:srgbClr val="F2C961"/>
                </a:solidFill>
                <a:latin typeface="Calibri" panose="020F0502020204030204"/>
                <a:ea typeface="宋体"/>
              </a:rPr>
              <a:t>PPT</a:t>
            </a:r>
            <a:r>
              <a:rPr lang="zh-CN" altLang="en-US" sz="100" dirty="0">
                <a:solidFill>
                  <a:srgbClr val="F2C961"/>
                </a:solidFill>
                <a:latin typeface="Calibri" panose="020F0502020204030204"/>
                <a:ea typeface="宋体"/>
              </a:rPr>
              <a:t>下载：</a:t>
            </a:r>
            <a:r>
              <a:rPr lang="en-US" altLang="zh-CN" sz="100" dirty="0">
                <a:solidFill>
                  <a:srgbClr val="F2C961"/>
                </a:solidFill>
                <a:latin typeface="Calibri" panose="020F0502020204030204"/>
                <a:ea typeface="宋体"/>
              </a:rPr>
              <a:t>www.1ppt.com/xiazai/         PPT</a:t>
            </a:r>
            <a:r>
              <a:rPr lang="zh-CN" altLang="en-US" sz="100" dirty="0">
                <a:solidFill>
                  <a:srgbClr val="F2C961"/>
                </a:solidFill>
                <a:latin typeface="Calibri" panose="020F0502020204030204"/>
                <a:ea typeface="宋体"/>
              </a:rPr>
              <a:t>教程： </a:t>
            </a:r>
            <a:r>
              <a:rPr lang="en-US" altLang="zh-CN" sz="100" dirty="0">
                <a:solidFill>
                  <a:srgbClr val="F2C961"/>
                </a:solidFill>
                <a:latin typeface="Calibri" panose="020F0502020204030204"/>
                <a:ea typeface="宋体"/>
              </a:rPr>
              <a:t>www.1ppt.com/powerpoint/      </a:t>
            </a:r>
          </a:p>
          <a:p>
            <a:r>
              <a:rPr lang="en-US" altLang="zh-CN" sz="100" dirty="0">
                <a:solidFill>
                  <a:srgbClr val="F2C961"/>
                </a:solidFill>
                <a:latin typeface="Calibri" panose="020F0502020204030204"/>
                <a:ea typeface="宋体"/>
              </a:rPr>
              <a:t>PPT</a:t>
            </a:r>
            <a:r>
              <a:rPr lang="zh-CN" altLang="en-US" sz="100" dirty="0">
                <a:solidFill>
                  <a:srgbClr val="F2C961"/>
                </a:solidFill>
                <a:latin typeface="Calibri" panose="020F0502020204030204"/>
                <a:ea typeface="宋体"/>
              </a:rPr>
              <a:t>课件：</a:t>
            </a:r>
            <a:r>
              <a:rPr lang="en-US" altLang="zh-CN" sz="100" dirty="0">
                <a:solidFill>
                  <a:srgbClr val="F2C961"/>
                </a:solidFill>
                <a:latin typeface="Calibri" panose="020F0502020204030204"/>
                <a:ea typeface="宋体"/>
              </a:rPr>
              <a:t>www.1ppt.com/kejian/             </a:t>
            </a:r>
            <a:r>
              <a:rPr lang="zh-CN" altLang="en-US" sz="100" dirty="0">
                <a:solidFill>
                  <a:srgbClr val="F2C961"/>
                </a:solidFill>
                <a:latin typeface="Calibri" panose="020F0502020204030204"/>
                <a:ea typeface="宋体"/>
              </a:rPr>
              <a:t>字体下载：</a:t>
            </a:r>
            <a:r>
              <a:rPr lang="en-US" altLang="zh-CN" sz="100" dirty="0">
                <a:solidFill>
                  <a:srgbClr val="F2C961"/>
                </a:solidFill>
                <a:latin typeface="Calibri" panose="020F0502020204030204"/>
                <a:ea typeface="宋体"/>
              </a:rPr>
              <a:t>www.1ppt.com/ziti/</a:t>
            </a:r>
          </a:p>
          <a:p>
            <a:r>
              <a:rPr lang="zh-CN" altLang="en-US" sz="100" dirty="0">
                <a:solidFill>
                  <a:srgbClr val="F2C961"/>
                </a:solidFill>
                <a:latin typeface="Calibri" panose="020F0502020204030204"/>
                <a:ea typeface="宋体"/>
              </a:rPr>
              <a:t>工作总结</a:t>
            </a:r>
            <a:r>
              <a:rPr lang="en-US" altLang="zh-CN" sz="100" dirty="0">
                <a:solidFill>
                  <a:srgbClr val="F2C961"/>
                </a:solidFill>
                <a:latin typeface="Calibri" panose="020F0502020204030204"/>
                <a:ea typeface="宋体"/>
              </a:rPr>
              <a:t>PPT</a:t>
            </a:r>
            <a:r>
              <a:rPr lang="zh-CN" altLang="en-US" sz="100" dirty="0">
                <a:solidFill>
                  <a:srgbClr val="F2C961"/>
                </a:solidFill>
                <a:latin typeface="Calibri" panose="020F0502020204030204"/>
                <a:ea typeface="宋体"/>
              </a:rPr>
              <a:t>：</a:t>
            </a:r>
            <a:r>
              <a:rPr lang="en-US" altLang="zh-CN" sz="100" dirty="0">
                <a:solidFill>
                  <a:srgbClr val="F2C961"/>
                </a:solidFill>
                <a:latin typeface="Calibri" panose="020F0502020204030204"/>
                <a:ea typeface="宋体"/>
              </a:rPr>
              <a:t>www.1ppt.com/xiazai/zongjie/ </a:t>
            </a:r>
            <a:r>
              <a:rPr lang="zh-CN" altLang="en-US" sz="100" dirty="0">
                <a:solidFill>
                  <a:srgbClr val="F2C961"/>
                </a:solidFill>
                <a:latin typeface="Calibri" panose="020F0502020204030204"/>
                <a:ea typeface="宋体"/>
              </a:rPr>
              <a:t>工作计划：</a:t>
            </a:r>
            <a:r>
              <a:rPr lang="en-US" altLang="zh-CN" sz="100" dirty="0">
                <a:solidFill>
                  <a:srgbClr val="F2C961"/>
                </a:solidFill>
                <a:latin typeface="Calibri" panose="020F0502020204030204"/>
                <a:ea typeface="宋体"/>
              </a:rPr>
              <a:t>www.1ppt.com/xiazai/jihua/</a:t>
            </a:r>
          </a:p>
          <a:p>
            <a:r>
              <a:rPr lang="zh-CN" altLang="en-US" sz="100" dirty="0">
                <a:solidFill>
                  <a:srgbClr val="F2C961"/>
                </a:solidFill>
                <a:latin typeface="Calibri" panose="020F0502020204030204"/>
                <a:ea typeface="宋体"/>
              </a:rPr>
              <a:t>商务</a:t>
            </a:r>
            <a:r>
              <a:rPr lang="en-US" altLang="zh-CN" sz="100" dirty="0">
                <a:solidFill>
                  <a:srgbClr val="F2C961"/>
                </a:solidFill>
                <a:latin typeface="Calibri" panose="020F0502020204030204"/>
                <a:ea typeface="宋体"/>
              </a:rPr>
              <a:t>PPT</a:t>
            </a:r>
            <a:r>
              <a:rPr lang="zh-CN" altLang="en-US" sz="100" dirty="0">
                <a:solidFill>
                  <a:srgbClr val="F2C961"/>
                </a:solidFill>
                <a:latin typeface="Calibri" panose="020F0502020204030204"/>
                <a:ea typeface="宋体"/>
              </a:rPr>
              <a:t>模板：</a:t>
            </a:r>
            <a:r>
              <a:rPr lang="en-US" altLang="zh-CN" sz="100" dirty="0">
                <a:solidFill>
                  <a:srgbClr val="F2C961"/>
                </a:solidFill>
                <a:latin typeface="Calibri" panose="020F0502020204030204"/>
                <a:ea typeface="宋体"/>
              </a:rPr>
              <a:t>www.1ppt.com/moban/shangwu/  </a:t>
            </a:r>
            <a:r>
              <a:rPr lang="zh-CN" altLang="en-US" sz="100" dirty="0">
                <a:solidFill>
                  <a:srgbClr val="F2C961"/>
                </a:solidFill>
                <a:latin typeface="Calibri" panose="020F0502020204030204"/>
                <a:ea typeface="宋体"/>
              </a:rPr>
              <a:t>个人简历</a:t>
            </a:r>
            <a:r>
              <a:rPr lang="en-US" altLang="zh-CN" sz="100" dirty="0">
                <a:solidFill>
                  <a:srgbClr val="F2C961"/>
                </a:solidFill>
                <a:latin typeface="Calibri" panose="020F0502020204030204"/>
                <a:ea typeface="宋体"/>
              </a:rPr>
              <a:t>PPT</a:t>
            </a:r>
            <a:r>
              <a:rPr lang="zh-CN" altLang="en-US" sz="100" dirty="0">
                <a:solidFill>
                  <a:srgbClr val="F2C961"/>
                </a:solidFill>
                <a:latin typeface="Calibri" panose="020F0502020204030204"/>
                <a:ea typeface="宋体"/>
              </a:rPr>
              <a:t>：</a:t>
            </a:r>
            <a:r>
              <a:rPr lang="en-US" altLang="zh-CN" sz="100" dirty="0">
                <a:solidFill>
                  <a:srgbClr val="F2C961"/>
                </a:solidFill>
                <a:latin typeface="Calibri" panose="020F0502020204030204"/>
                <a:ea typeface="宋体"/>
              </a:rPr>
              <a:t>www.1ppt.com/xiazai/jianli/  </a:t>
            </a:r>
          </a:p>
          <a:p>
            <a:r>
              <a:rPr lang="zh-CN" altLang="en-US" sz="100" dirty="0">
                <a:solidFill>
                  <a:srgbClr val="F2C961"/>
                </a:solidFill>
                <a:latin typeface="Calibri" panose="020F0502020204030204"/>
                <a:ea typeface="宋体"/>
              </a:rPr>
              <a:t>毕业答辩</a:t>
            </a:r>
            <a:r>
              <a:rPr lang="en-US" altLang="zh-CN" sz="100" dirty="0">
                <a:solidFill>
                  <a:srgbClr val="F2C961"/>
                </a:solidFill>
                <a:latin typeface="Calibri" panose="020F0502020204030204"/>
                <a:ea typeface="宋体"/>
              </a:rPr>
              <a:t>PPT</a:t>
            </a:r>
            <a:r>
              <a:rPr lang="zh-CN" altLang="en-US" sz="100" dirty="0">
                <a:solidFill>
                  <a:srgbClr val="F2C961"/>
                </a:solidFill>
                <a:latin typeface="Calibri" panose="020F0502020204030204"/>
                <a:ea typeface="宋体"/>
              </a:rPr>
              <a:t>：</a:t>
            </a:r>
            <a:r>
              <a:rPr lang="en-US" altLang="zh-CN" sz="100" dirty="0">
                <a:solidFill>
                  <a:srgbClr val="F2C961"/>
                </a:solidFill>
                <a:latin typeface="Calibri" panose="020F0502020204030204"/>
                <a:ea typeface="宋体"/>
              </a:rPr>
              <a:t>www.1ppt.com/xiazai/dabian/  </a:t>
            </a:r>
            <a:r>
              <a:rPr lang="zh-CN" altLang="en-US" sz="100" dirty="0">
                <a:solidFill>
                  <a:srgbClr val="F2C961"/>
                </a:solidFill>
                <a:latin typeface="Calibri" panose="020F0502020204030204"/>
                <a:ea typeface="宋体"/>
              </a:rPr>
              <a:t>工作汇报</a:t>
            </a:r>
            <a:r>
              <a:rPr lang="en-US" altLang="zh-CN" sz="100" dirty="0">
                <a:solidFill>
                  <a:srgbClr val="F2C961"/>
                </a:solidFill>
                <a:latin typeface="Calibri" panose="020F0502020204030204"/>
                <a:ea typeface="宋体"/>
              </a:rPr>
              <a:t>PPT</a:t>
            </a:r>
            <a:r>
              <a:rPr lang="zh-CN" altLang="en-US" sz="100" dirty="0">
                <a:solidFill>
                  <a:srgbClr val="F2C961"/>
                </a:solidFill>
                <a:latin typeface="Calibri" panose="020F0502020204030204"/>
                <a:ea typeface="宋体"/>
              </a:rPr>
              <a:t>：</a:t>
            </a:r>
            <a:r>
              <a:rPr lang="en-US" altLang="zh-CN" sz="100" dirty="0">
                <a:solidFill>
                  <a:srgbClr val="F2C961"/>
                </a:solidFill>
                <a:latin typeface="Calibri" panose="020F0502020204030204"/>
                <a:ea typeface="宋体"/>
              </a:rPr>
              <a:t>www.1ppt.com/xiazai/huibao/    </a:t>
            </a:r>
          </a:p>
          <a:p>
            <a:r>
              <a:rPr lang="en-US" altLang="zh-CN" sz="100" dirty="0">
                <a:solidFill>
                  <a:srgbClr val="F2C961"/>
                </a:solidFill>
                <a:latin typeface="Calibri" panose="020F0502020204030204"/>
                <a:ea typeface="宋体"/>
              </a:rPr>
              <a:t> </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116D842-6E3D-4B16-B856-6719176D3572}" type="datetimeFigureOut">
              <a:rPr lang="zh-CN" altLang="en-US" smtClean="0"/>
              <a:t>2020/6/22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433B34-F3FF-42F2-8F2E-76F03BD1A3E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16D842-6E3D-4B16-B856-6719176D3572}" type="datetimeFigureOut">
              <a:rPr lang="zh-CN" altLang="en-US" smtClean="0"/>
              <a:t>2020/6/22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433B34-F3FF-42F2-8F2E-76F03BD1A3E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116D842-6E3D-4B16-B856-6719176D3572}" type="datetimeFigureOut">
              <a:rPr lang="zh-CN" altLang="en-US" smtClean="0"/>
              <a:t>2020/6/22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433B34-F3FF-42F2-8F2E-76F03BD1A3E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116D842-6E3D-4B16-B856-6719176D3572}" type="datetimeFigureOut">
              <a:rPr lang="zh-CN" altLang="en-US" smtClean="0"/>
              <a:t>2020/6/22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433B34-F3FF-42F2-8F2E-76F03BD1A3E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16D842-6E3D-4B16-B856-6719176D3572}" type="datetimeFigureOut">
              <a:rPr lang="zh-CN" altLang="en-US" smtClean="0"/>
              <a:t>2020/6/22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33B34-F3FF-42F2-8F2E-76F03BD1A3E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2"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16D842-6E3D-4B16-B856-6719176D3572}" type="datetimeFigureOut">
              <a:rPr lang="zh-CN" altLang="en-US" smtClean="0"/>
              <a:t>2020/6/22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433B34-F3FF-42F2-8F2E-76F03BD1A3E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1.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2020/6/22</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6D842-6E3D-4B16-B856-6719176D3572}" type="datetimeFigureOut">
              <a:rPr lang="zh-CN" altLang="en-US" smtClean="0"/>
              <a:t>2020/6/22</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33B34-F3FF-42F2-8F2E-76F03BD1A3E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hyperlink" Target="http://yangruixia.xyz/sticatbi/login.php" TargetMode="External"/><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5.xml"/><Relationship Id="rId1" Type="http://schemas.openxmlformats.org/officeDocument/2006/relationships/tags" Target="../tags/tag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ti.blcu.edu.cn/sticat" TargetMode="External"/><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flipH="1">
            <a:off x="781049" y="400050"/>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52449" y="5448300"/>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7439025" y="-381000"/>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1801476" y="1476375"/>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7829549" y="6229350"/>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619501" y="5057775"/>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等腰三角形 13"/>
          <p:cNvSpPr/>
          <p:nvPr/>
        </p:nvSpPr>
        <p:spPr>
          <a:xfrm rot="19070171">
            <a:off x="220983" y="3409949"/>
            <a:ext cx="662940" cy="57150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17671757">
            <a:off x="10641974" y="158084"/>
            <a:ext cx="662940" cy="57150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等腰三角形 21"/>
          <p:cNvSpPr/>
          <p:nvPr/>
        </p:nvSpPr>
        <p:spPr>
          <a:xfrm rot="17671757">
            <a:off x="6508125" y="5590090"/>
            <a:ext cx="662940" cy="57150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3200400" y="215232"/>
            <a:ext cx="457200"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10973444" y="5875838"/>
            <a:ext cx="457200"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047428" y="894515"/>
            <a:ext cx="10097144" cy="5068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25" name="椭圆 24"/>
          <p:cNvSpPr/>
          <p:nvPr/>
        </p:nvSpPr>
        <p:spPr>
          <a:xfrm>
            <a:off x="2400300" y="111442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27" name="椭圆 26"/>
          <p:cNvSpPr/>
          <p:nvPr/>
        </p:nvSpPr>
        <p:spPr>
          <a:xfrm>
            <a:off x="9563100" y="111442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0" name="直接连接符 29"/>
          <p:cNvCxnSpPr/>
          <p:nvPr/>
        </p:nvCxnSpPr>
        <p:spPr>
          <a:xfrm flipV="1">
            <a:off x="2514600" y="1"/>
            <a:ext cx="0" cy="8945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9677400" y="1"/>
            <a:ext cx="0" cy="89451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200278" y="3407937"/>
            <a:ext cx="7791449" cy="1107996"/>
          </a:xfrm>
          <a:prstGeom prst="rect">
            <a:avLst/>
          </a:prstGeom>
          <a:noFill/>
        </p:spPr>
        <p:txBody>
          <a:bodyPr wrap="square" rtlCol="0">
            <a:spAutoFit/>
          </a:bodyPr>
          <a:lstStyle/>
          <a:p>
            <a:pPr algn="ctr"/>
            <a:r>
              <a:rPr lang="en-US" altLang="zh-CN" sz="6600" dirty="0" smtClean="0">
                <a:solidFill>
                  <a:srgbClr val="DB6A51"/>
                </a:solidFill>
                <a:effectLst>
                  <a:innerShdw blurRad="63500" dist="50800" dir="13500000">
                    <a:prstClr val="black">
                      <a:alpha val="50000"/>
                    </a:prstClr>
                  </a:innerShdw>
                </a:effectLst>
                <a:latin typeface="汉仪大黑简" panose="02010609000101010101" pitchFamily="49" charset="-122"/>
                <a:ea typeface="汉仪大黑简" panose="02010609000101010101" pitchFamily="49" charset="-122"/>
                <a:cs typeface="+mn-ea"/>
                <a:sym typeface="+mn-lt"/>
              </a:rPr>
              <a:t>Project Report</a:t>
            </a:r>
            <a:endParaRPr lang="zh-CN" altLang="en-US" sz="6600" dirty="0">
              <a:solidFill>
                <a:srgbClr val="F2C961"/>
              </a:solidFill>
              <a:effectLst>
                <a:innerShdw blurRad="63500" dist="50800" dir="13500000">
                  <a:prstClr val="black">
                    <a:alpha val="50000"/>
                  </a:prstClr>
                </a:innerShdw>
              </a:effectLst>
              <a:latin typeface="汉仪大黑简" panose="02010609000101010101" pitchFamily="49" charset="-122"/>
              <a:ea typeface="汉仪大黑简" panose="02010609000101010101" pitchFamily="49" charset="-122"/>
              <a:cs typeface="+mn-ea"/>
              <a:sym typeface="+mn-lt"/>
            </a:endParaRPr>
          </a:p>
        </p:txBody>
      </p:sp>
      <p:sp>
        <p:nvSpPr>
          <p:cNvPr id="36" name="文本框 35"/>
          <p:cNvSpPr txBox="1"/>
          <p:nvPr/>
        </p:nvSpPr>
        <p:spPr>
          <a:xfrm>
            <a:off x="3828851" y="1243779"/>
            <a:ext cx="4305300" cy="2185214"/>
          </a:xfrm>
          <a:prstGeom prst="rect">
            <a:avLst/>
          </a:prstGeom>
          <a:noFill/>
        </p:spPr>
        <p:txBody>
          <a:bodyPr wrap="square" rtlCol="0">
            <a:spAutoFit/>
          </a:bodyPr>
          <a:lstStyle/>
          <a:p>
            <a:pPr algn="ctr"/>
            <a:r>
              <a:rPr lang="en-US" altLang="zh-CN" sz="9600" dirty="0" smtClean="0">
                <a:solidFill>
                  <a:srgbClr val="DB6A51"/>
                </a:solidFill>
                <a:effectLst>
                  <a:innerShdw blurRad="63500" dist="50800" dir="13500000">
                    <a:prstClr val="black">
                      <a:alpha val="50000"/>
                    </a:prstClr>
                  </a:innerShdw>
                </a:effectLst>
                <a:latin typeface="Agency FB" panose="020B0503020202020204" pitchFamily="34" charset="0"/>
                <a:cs typeface="+mn-ea"/>
                <a:sym typeface="+mn-lt"/>
              </a:rPr>
              <a:t>STI</a:t>
            </a:r>
            <a:r>
              <a:rPr lang="en-US" altLang="zh-CN" sz="9600" dirty="0" smtClean="0">
                <a:solidFill>
                  <a:srgbClr val="F2C961"/>
                </a:solidFill>
                <a:effectLst>
                  <a:innerShdw blurRad="63500" dist="50800" dir="13500000">
                    <a:prstClr val="black">
                      <a:alpha val="50000"/>
                    </a:prstClr>
                  </a:innerShdw>
                </a:effectLst>
                <a:latin typeface="Agency FB" panose="020B0503020202020204" pitchFamily="34" charset="0"/>
                <a:cs typeface="+mn-ea"/>
                <a:sym typeface="+mn-lt"/>
              </a:rPr>
              <a:t>CAT</a:t>
            </a:r>
          </a:p>
          <a:p>
            <a:pPr algn="ctr"/>
            <a:r>
              <a:rPr lang="en-US" altLang="zh-CN" sz="4000" dirty="0" smtClean="0">
                <a:solidFill>
                  <a:srgbClr val="DB6A51"/>
                </a:solidFill>
                <a:effectLst>
                  <a:innerShdw blurRad="63500" dist="50800" dir="13500000">
                    <a:prstClr val="black">
                      <a:alpha val="50000"/>
                    </a:prstClr>
                  </a:innerShdw>
                </a:effectLst>
                <a:latin typeface="Agency FB" panose="020B0503020202020204" pitchFamily="34" charset="0"/>
                <a:cs typeface="+mn-ea"/>
                <a:sym typeface="+mn-lt"/>
              </a:rPr>
              <a:t>Bilingual</a:t>
            </a:r>
            <a:r>
              <a:rPr lang="en-US" altLang="zh-CN" sz="4000" dirty="0" smtClean="0">
                <a:solidFill>
                  <a:srgbClr val="F2C961"/>
                </a:solidFill>
                <a:effectLst>
                  <a:innerShdw blurRad="63500" dist="50800" dir="13500000">
                    <a:prstClr val="black">
                      <a:alpha val="50000"/>
                    </a:prstClr>
                  </a:innerShdw>
                </a:effectLst>
                <a:latin typeface="Agency FB" panose="020B0503020202020204" pitchFamily="34" charset="0"/>
                <a:cs typeface="+mn-ea"/>
                <a:sym typeface="+mn-lt"/>
              </a:rPr>
              <a:t> version</a:t>
            </a:r>
            <a:endParaRPr lang="zh-CN" altLang="en-US" sz="4000" dirty="0">
              <a:solidFill>
                <a:srgbClr val="F2C961"/>
              </a:solidFill>
              <a:effectLst>
                <a:innerShdw blurRad="63500" dist="50800" dir="13500000">
                  <a:prstClr val="black">
                    <a:alpha val="50000"/>
                  </a:prstClr>
                </a:innerShdw>
              </a:effectLst>
              <a:latin typeface="Agency FB" panose="020B0503020202020204" pitchFamily="34" charset="0"/>
              <a:cs typeface="+mn-ea"/>
              <a:sym typeface="+mn-lt"/>
            </a:endParaRPr>
          </a:p>
        </p:txBody>
      </p:sp>
      <p:sp>
        <p:nvSpPr>
          <p:cNvPr id="42" name="文本框 41"/>
          <p:cNvSpPr txBox="1"/>
          <p:nvPr/>
        </p:nvSpPr>
        <p:spPr>
          <a:xfrm>
            <a:off x="2200278" y="5085138"/>
            <a:ext cx="7791449" cy="400110"/>
          </a:xfrm>
          <a:prstGeom prst="rect">
            <a:avLst/>
          </a:prstGeom>
          <a:noFill/>
        </p:spPr>
        <p:txBody>
          <a:bodyPr wrap="square" rtlCol="0">
            <a:spAutoFit/>
          </a:bodyPr>
          <a:lstStyle/>
          <a:p>
            <a:pPr algn="ctr"/>
            <a:r>
              <a:rPr lang="en-US" altLang="zh-CN" sz="2000" dirty="0" smtClean="0">
                <a:solidFill>
                  <a:srgbClr val="DB6A51"/>
                </a:solidFill>
                <a:effectLst>
                  <a:innerShdw blurRad="63500" dist="50800" dir="13500000">
                    <a:prstClr val="black">
                      <a:alpha val="50000"/>
                    </a:prstClr>
                  </a:innerShdw>
                </a:effectLst>
                <a:cs typeface="+mn-ea"/>
                <a:sym typeface="+mn-lt"/>
              </a:rPr>
              <a:t>By</a:t>
            </a:r>
            <a:r>
              <a:rPr lang="zh-CN" altLang="en-US" sz="2000" dirty="0" smtClean="0">
                <a:solidFill>
                  <a:srgbClr val="DB6A51"/>
                </a:solidFill>
                <a:effectLst>
                  <a:innerShdw blurRad="63500" dist="50800" dir="13500000">
                    <a:prstClr val="black">
                      <a:alpha val="50000"/>
                    </a:prstClr>
                  </a:innerShdw>
                </a:effectLst>
                <a:cs typeface="+mn-ea"/>
                <a:sym typeface="+mn-lt"/>
              </a:rPr>
              <a:t>：</a:t>
            </a:r>
            <a:r>
              <a:rPr lang="en-US" altLang="zh-CN" sz="2000" dirty="0" smtClean="0">
                <a:solidFill>
                  <a:srgbClr val="F2C961"/>
                </a:solidFill>
                <a:effectLst>
                  <a:innerShdw blurRad="63500" dist="50800" dir="13500000">
                    <a:prstClr val="black">
                      <a:alpha val="50000"/>
                    </a:prstClr>
                  </a:innerShdw>
                </a:effectLst>
                <a:cs typeface="+mn-ea"/>
                <a:sym typeface="+mn-lt"/>
              </a:rPr>
              <a:t>Rose Aria Audrey Maggie</a:t>
            </a:r>
            <a:endParaRPr lang="zh-CN" altLang="en-US" sz="2000" dirty="0">
              <a:solidFill>
                <a:srgbClr val="F2C961"/>
              </a:solidFill>
              <a:effectLst>
                <a:innerShdw blurRad="63500" dist="50800" dir="13500000">
                  <a:prstClr val="black">
                    <a:alpha val="50000"/>
                  </a:prstClr>
                </a:innerShdw>
              </a:effectLst>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1+#ppt_w/2"/>
                                          </p:val>
                                        </p:tav>
                                        <p:tav tm="100000">
                                          <p:val>
                                            <p:strVal val="#ppt_x"/>
                                          </p:val>
                                        </p:tav>
                                      </p:tavLst>
                                    </p:anim>
                                    <p:anim calcmode="lin" valueType="num">
                                      <p:cBhvr additive="base">
                                        <p:cTn id="20" dur="500" fill="hold"/>
                                        <p:tgtEl>
                                          <p:spTgt spid="17"/>
                                        </p:tgtEl>
                                        <p:attrNameLst>
                                          <p:attrName>ppt_y</p:attrName>
                                        </p:attrNameLst>
                                      </p:cBhvr>
                                      <p:tavLst>
                                        <p:tav tm="0">
                                          <p:val>
                                            <p:strVal val="0-#ppt_h/2"/>
                                          </p:val>
                                        </p:tav>
                                        <p:tav tm="100000">
                                          <p:val>
                                            <p:strVal val="#ppt_y"/>
                                          </p:val>
                                        </p:tav>
                                      </p:tavLst>
                                    </p:anim>
                                  </p:childTnLst>
                                </p:cTn>
                              </p:par>
                              <p:par>
                                <p:cTn id="21" presetID="2" presetClass="entr" presetSubtype="3"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1+#ppt_w/2"/>
                                          </p:val>
                                        </p:tav>
                                        <p:tav tm="100000">
                                          <p:val>
                                            <p:strVal val="#ppt_x"/>
                                          </p:val>
                                        </p:tav>
                                      </p:tavLst>
                                    </p:anim>
                                    <p:anim calcmode="lin" valueType="num">
                                      <p:cBhvr additive="base">
                                        <p:cTn id="24" dur="500" fill="hold"/>
                                        <p:tgtEl>
                                          <p:spTgt spid="18"/>
                                        </p:tgtEl>
                                        <p:attrNameLst>
                                          <p:attrName>ppt_y</p:attrName>
                                        </p:attrNameLst>
                                      </p:cBhvr>
                                      <p:tavLst>
                                        <p:tav tm="0">
                                          <p:val>
                                            <p:strVal val="0-#ppt_h/2"/>
                                          </p:val>
                                        </p:tav>
                                        <p:tav tm="100000">
                                          <p:val>
                                            <p:strVal val="#ppt_y"/>
                                          </p:val>
                                        </p:tav>
                                      </p:tavLst>
                                    </p:anim>
                                  </p:childTnLst>
                                </p:cTn>
                              </p:par>
                              <p:par>
                                <p:cTn id="25" presetID="2" presetClass="entr" presetSubtype="3"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0-#ppt_h/2"/>
                                          </p:val>
                                        </p:tav>
                                        <p:tav tm="100000">
                                          <p:val>
                                            <p:strVal val="#ppt_y"/>
                                          </p:val>
                                        </p:tav>
                                      </p:tavLst>
                                    </p:anim>
                                  </p:childTnLst>
                                </p:cTn>
                              </p:par>
                              <p:par>
                                <p:cTn id="33" presetID="2" presetClass="entr" presetSubtype="3"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0-#ppt_h/2"/>
                                          </p:val>
                                        </p:tav>
                                        <p:tav tm="100000">
                                          <p:val>
                                            <p:strVal val="#ppt_y"/>
                                          </p:val>
                                        </p:tav>
                                      </p:tavLst>
                                    </p:anim>
                                  </p:childTnLst>
                                </p:cTn>
                              </p:par>
                              <p:par>
                                <p:cTn id="37" presetID="2" presetClass="entr" presetSubtype="3"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0-#ppt_h/2"/>
                                          </p:val>
                                        </p:tav>
                                        <p:tav tm="100000">
                                          <p:val>
                                            <p:strVal val="#ppt_y"/>
                                          </p:val>
                                        </p:tav>
                                      </p:tavLst>
                                    </p:anim>
                                  </p:childTnLst>
                                </p:cTn>
                              </p:par>
                              <p:par>
                                <p:cTn id="41" presetID="2" presetClass="entr" presetSubtype="3"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1+#ppt_w/2"/>
                                          </p:val>
                                        </p:tav>
                                        <p:tav tm="100000">
                                          <p:val>
                                            <p:strVal val="#ppt_x"/>
                                          </p:val>
                                        </p:tav>
                                      </p:tavLst>
                                    </p:anim>
                                    <p:anim calcmode="lin" valueType="num">
                                      <p:cBhvr additive="base">
                                        <p:cTn id="44" dur="500" fill="hold"/>
                                        <p:tgtEl>
                                          <p:spTgt spid="20"/>
                                        </p:tgtEl>
                                        <p:attrNameLst>
                                          <p:attrName>ppt_y</p:attrName>
                                        </p:attrNameLst>
                                      </p:cBhvr>
                                      <p:tavLst>
                                        <p:tav tm="0">
                                          <p:val>
                                            <p:strVal val="0-#ppt_h/2"/>
                                          </p:val>
                                        </p:tav>
                                        <p:tav tm="100000">
                                          <p:val>
                                            <p:strVal val="#ppt_y"/>
                                          </p:val>
                                        </p:tav>
                                      </p:tavLst>
                                    </p:anim>
                                  </p:childTnLst>
                                </p:cTn>
                              </p:par>
                              <p:par>
                                <p:cTn id="45" presetID="2" presetClass="entr" presetSubtype="3"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1+#ppt_w/2"/>
                                          </p:val>
                                        </p:tav>
                                        <p:tav tm="100000">
                                          <p:val>
                                            <p:strVal val="#ppt_x"/>
                                          </p:val>
                                        </p:tav>
                                      </p:tavLst>
                                    </p:anim>
                                    <p:anim calcmode="lin" valueType="num">
                                      <p:cBhvr additive="base">
                                        <p:cTn id="48" dur="500" fill="hold"/>
                                        <p:tgtEl>
                                          <p:spTgt spid="24"/>
                                        </p:tgtEl>
                                        <p:attrNameLst>
                                          <p:attrName>ppt_y</p:attrName>
                                        </p:attrNameLst>
                                      </p:cBhvr>
                                      <p:tavLst>
                                        <p:tav tm="0">
                                          <p:val>
                                            <p:strVal val="0-#ppt_h/2"/>
                                          </p:val>
                                        </p:tav>
                                        <p:tav tm="100000">
                                          <p:val>
                                            <p:strVal val="#ppt_y"/>
                                          </p:val>
                                        </p:tav>
                                      </p:tavLst>
                                    </p:anim>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up)">
                                      <p:cBhvr>
                                        <p:cTn id="52" dur="500"/>
                                        <p:tgtEl>
                                          <p:spTgt spid="30"/>
                                        </p:tgtEl>
                                      </p:cBhvr>
                                    </p:animEffect>
                                  </p:childTnLst>
                                </p:cTn>
                              </p:par>
                              <p:par>
                                <p:cTn id="53" presetID="22" presetClass="entr" presetSubtype="1"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childTnLst>
                          </p:cTn>
                        </p:par>
                        <p:par>
                          <p:cTn id="56" fill="hold">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up)">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animBg="1"/>
      <p:bldP spid="22" grpId="0" animBg="1"/>
      <p:bldP spid="20" grpId="0" animBg="1"/>
      <p:bldP spid="24" grpId="0" animBg="1"/>
      <p:bldP spid="2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47428" y="894515"/>
            <a:ext cx="10097144" cy="5068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742333" y="1228401"/>
            <a:ext cx="8838585" cy="4401205"/>
          </a:xfrm>
          <a:prstGeom prst="rect">
            <a:avLst/>
          </a:prstGeom>
          <a:noFill/>
        </p:spPr>
        <p:txBody>
          <a:bodyPr wrap="square" rtlCol="0">
            <a:spAutoFit/>
          </a:bodyPr>
          <a:lstStyle>
            <a:defPPr>
              <a:defRPr lang="zh-CN"/>
            </a:defPPr>
            <a:lvl1pPr algn="ctr">
              <a:defRPr sz="28000">
                <a:solidFill>
                  <a:srgbClr val="DB6A51"/>
                </a:solidFill>
                <a:effectLst>
                  <a:innerShdw blurRad="63500" dist="50800" dir="13500000">
                    <a:prstClr val="black">
                      <a:alpha val="50000"/>
                    </a:prstClr>
                  </a:innerShdw>
                </a:effectLst>
                <a:latin typeface="Agency FB" panose="020B0503020202020204" pitchFamily="34" charset="0"/>
                <a:ea typeface="方正细谭黑简体" panose="02000000000000000000" pitchFamily="2" charset="-122"/>
                <a:cs typeface="+mn-ea"/>
              </a:defRPr>
            </a:lvl1pPr>
          </a:lstStyle>
          <a:p>
            <a:r>
              <a:rPr lang="en-US" altLang="zh-CN" dirty="0">
                <a:sym typeface="+mn-lt"/>
              </a:rPr>
              <a:t>02</a:t>
            </a:r>
            <a:endParaRPr lang="zh-CN" altLang="en-US" dirty="0">
              <a:sym typeface="+mn-lt"/>
            </a:endParaRPr>
          </a:p>
        </p:txBody>
      </p:sp>
      <p:sp>
        <p:nvSpPr>
          <p:cNvPr id="5" name="矩形 4"/>
          <p:cNvSpPr/>
          <p:nvPr/>
        </p:nvSpPr>
        <p:spPr>
          <a:xfrm>
            <a:off x="5431330" y="2363599"/>
            <a:ext cx="5329844" cy="1938992"/>
          </a:xfrm>
          <a:prstGeom prst="rect">
            <a:avLst/>
          </a:prstGeom>
        </p:spPr>
        <p:txBody>
          <a:bodyPr wrap="square">
            <a:spAutoFit/>
          </a:bodyPr>
          <a:lstStyle/>
          <a:p>
            <a:pPr algn="ctr"/>
            <a:r>
              <a:rPr lang="fr-FR" altLang="zh-CN" sz="6000" dirty="0">
                <a:solidFill>
                  <a:srgbClr val="F2C961"/>
                </a:solidFill>
                <a:effectLst>
                  <a:innerShdw blurRad="63500" dist="50800" dir="13500000">
                    <a:prstClr val="black">
                      <a:alpha val="50000"/>
                    </a:prstClr>
                  </a:innerShdw>
                </a:effectLst>
                <a:cs typeface="+mn-ea"/>
                <a:sym typeface="+mn-lt"/>
              </a:rPr>
              <a:t>Achievements Display</a:t>
            </a:r>
          </a:p>
        </p:txBody>
      </p:sp>
      <p:sp>
        <p:nvSpPr>
          <p:cNvPr id="6" name="Inhaltsplatzhalter 4"/>
          <p:cNvSpPr txBox="1"/>
          <p:nvPr/>
        </p:nvSpPr>
        <p:spPr>
          <a:xfrm>
            <a:off x="5531938" y="4497977"/>
            <a:ext cx="5128628" cy="276999"/>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1800" dirty="0" smtClean="0">
                <a:solidFill>
                  <a:schemeClr val="bg2">
                    <a:lumMod val="50000"/>
                  </a:schemeClr>
                </a:solidFill>
                <a:latin typeface="+mn-lt"/>
                <a:cs typeface="+mn-ea"/>
                <a:sym typeface="+mn-lt"/>
              </a:rPr>
              <a:t>URL: </a:t>
            </a:r>
            <a:r>
              <a:rPr lang="en-US" altLang="zh-CN" sz="1800" dirty="0">
                <a:solidFill>
                  <a:schemeClr val="bg2">
                    <a:lumMod val="50000"/>
                  </a:schemeClr>
                </a:solidFill>
                <a:latin typeface="+mn-lt"/>
                <a:cs typeface="+mn-ea"/>
                <a:sym typeface="+mn-lt"/>
                <a:hlinkClick r:id="rId3"/>
              </a:rPr>
              <a:t>http://</a:t>
            </a:r>
            <a:r>
              <a:rPr lang="en-US" altLang="zh-CN" sz="1800" dirty="0" smtClean="0">
                <a:solidFill>
                  <a:schemeClr val="bg2">
                    <a:lumMod val="50000"/>
                  </a:schemeClr>
                </a:solidFill>
                <a:latin typeface="+mn-lt"/>
                <a:cs typeface="+mn-ea"/>
                <a:sym typeface="+mn-lt"/>
                <a:hlinkClick r:id="rId3"/>
              </a:rPr>
              <a:t>yangruixia.xyz/sticatbi/login.php</a:t>
            </a:r>
            <a:endParaRPr lang="en-US" altLang="zh-CN" sz="1800" dirty="0" smtClean="0">
              <a:solidFill>
                <a:schemeClr val="bg2">
                  <a:lumMod val="50000"/>
                </a:schemeClr>
              </a:solidFill>
              <a:latin typeface="+mn-lt"/>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9" name="Group 19"/>
          <p:cNvGrpSpPr/>
          <p:nvPr/>
        </p:nvGrpSpPr>
        <p:grpSpPr>
          <a:xfrm>
            <a:off x="8732880" y="1783171"/>
            <a:ext cx="582861" cy="666945"/>
            <a:chOff x="6326188" y="3460750"/>
            <a:chExt cx="484188" cy="554038"/>
          </a:xfrm>
          <a:solidFill>
            <a:schemeClr val="bg1"/>
          </a:solidFill>
        </p:grpSpPr>
        <p:sp>
          <p:nvSpPr>
            <p:cNvPr id="20" name="Freeform 227"/>
            <p:cNvSpPr/>
            <p:nvPr/>
          </p:nvSpPr>
          <p:spPr bwMode="auto">
            <a:xfrm>
              <a:off x="6326188" y="3460750"/>
              <a:ext cx="276225" cy="288925"/>
            </a:xfrm>
            <a:custGeom>
              <a:avLst/>
              <a:gdLst>
                <a:gd name="T0" fmla="*/ 1475 w 1743"/>
                <a:gd name="T1" fmla="*/ 2 h 1815"/>
                <a:gd name="T2" fmla="*/ 1507 w 1743"/>
                <a:gd name="T3" fmla="*/ 21 h 1815"/>
                <a:gd name="T4" fmla="*/ 1733 w 1743"/>
                <a:gd name="T5" fmla="*/ 252 h 1815"/>
                <a:gd name="T6" fmla="*/ 1743 w 1743"/>
                <a:gd name="T7" fmla="*/ 287 h 1815"/>
                <a:gd name="T8" fmla="*/ 1733 w 1743"/>
                <a:gd name="T9" fmla="*/ 320 h 1815"/>
                <a:gd name="T10" fmla="*/ 1507 w 1743"/>
                <a:gd name="T11" fmla="*/ 552 h 1815"/>
                <a:gd name="T12" fmla="*/ 1475 w 1743"/>
                <a:gd name="T13" fmla="*/ 570 h 1815"/>
                <a:gd name="T14" fmla="*/ 1440 w 1743"/>
                <a:gd name="T15" fmla="*/ 570 h 1815"/>
                <a:gd name="T16" fmla="*/ 1408 w 1743"/>
                <a:gd name="T17" fmla="*/ 552 h 1815"/>
                <a:gd name="T18" fmla="*/ 1389 w 1743"/>
                <a:gd name="T19" fmla="*/ 520 h 1815"/>
                <a:gd name="T20" fmla="*/ 1389 w 1743"/>
                <a:gd name="T21" fmla="*/ 484 h 1815"/>
                <a:gd name="T22" fmla="*/ 1408 w 1743"/>
                <a:gd name="T23" fmla="*/ 452 h 1815"/>
                <a:gd name="T24" fmla="*/ 1410 w 1743"/>
                <a:gd name="T25" fmla="*/ 361 h 1815"/>
                <a:gd name="T26" fmla="*/ 1228 w 1743"/>
                <a:gd name="T27" fmla="*/ 388 h 1815"/>
                <a:gd name="T28" fmla="*/ 1056 w 1743"/>
                <a:gd name="T29" fmla="*/ 438 h 1815"/>
                <a:gd name="T30" fmla="*/ 893 w 1743"/>
                <a:gd name="T31" fmla="*/ 510 h 1815"/>
                <a:gd name="T32" fmla="*/ 741 w 1743"/>
                <a:gd name="T33" fmla="*/ 602 h 1815"/>
                <a:gd name="T34" fmla="*/ 602 w 1743"/>
                <a:gd name="T35" fmla="*/ 710 h 1815"/>
                <a:gd name="T36" fmla="*/ 480 w 1743"/>
                <a:gd name="T37" fmla="*/ 835 h 1815"/>
                <a:gd name="T38" fmla="*/ 373 w 1743"/>
                <a:gd name="T39" fmla="*/ 975 h 1815"/>
                <a:gd name="T40" fmla="*/ 284 w 1743"/>
                <a:gd name="T41" fmla="*/ 1129 h 1815"/>
                <a:gd name="T42" fmla="*/ 215 w 1743"/>
                <a:gd name="T43" fmla="*/ 1293 h 1815"/>
                <a:gd name="T44" fmla="*/ 167 w 1743"/>
                <a:gd name="T45" fmla="*/ 1468 h 1815"/>
                <a:gd name="T46" fmla="*/ 143 w 1743"/>
                <a:gd name="T47" fmla="*/ 1650 h 1815"/>
                <a:gd name="T48" fmla="*/ 138 w 1743"/>
                <a:gd name="T49" fmla="*/ 1763 h 1815"/>
                <a:gd name="T50" fmla="*/ 120 w 1743"/>
                <a:gd name="T51" fmla="*/ 1794 h 1815"/>
                <a:gd name="T52" fmla="*/ 89 w 1743"/>
                <a:gd name="T53" fmla="*/ 1812 h 1815"/>
                <a:gd name="T54" fmla="*/ 51 w 1743"/>
                <a:gd name="T55" fmla="*/ 1812 h 1815"/>
                <a:gd name="T56" fmla="*/ 20 w 1743"/>
                <a:gd name="T57" fmla="*/ 1794 h 1815"/>
                <a:gd name="T58" fmla="*/ 2 w 1743"/>
                <a:gd name="T59" fmla="*/ 1763 h 1815"/>
                <a:gd name="T60" fmla="*/ 3 w 1743"/>
                <a:gd name="T61" fmla="*/ 1645 h 1815"/>
                <a:gd name="T62" fmla="*/ 28 w 1743"/>
                <a:gd name="T63" fmla="*/ 1451 h 1815"/>
                <a:gd name="T64" fmla="*/ 76 w 1743"/>
                <a:gd name="T65" fmla="*/ 1265 h 1815"/>
                <a:gd name="T66" fmla="*/ 147 w 1743"/>
                <a:gd name="T67" fmla="*/ 1090 h 1815"/>
                <a:gd name="T68" fmla="*/ 237 w 1743"/>
                <a:gd name="T69" fmla="*/ 926 h 1815"/>
                <a:gd name="T70" fmla="*/ 346 w 1743"/>
                <a:gd name="T71" fmla="*/ 774 h 1815"/>
                <a:gd name="T72" fmla="*/ 473 w 1743"/>
                <a:gd name="T73" fmla="*/ 639 h 1815"/>
                <a:gd name="T74" fmla="*/ 615 w 1743"/>
                <a:gd name="T75" fmla="*/ 519 h 1815"/>
                <a:gd name="T76" fmla="*/ 772 w 1743"/>
                <a:gd name="T77" fmla="*/ 416 h 1815"/>
                <a:gd name="T78" fmla="*/ 940 w 1743"/>
                <a:gd name="T79" fmla="*/ 333 h 1815"/>
                <a:gd name="T80" fmla="*/ 1119 w 1743"/>
                <a:gd name="T81" fmla="*/ 272 h 1815"/>
                <a:gd name="T82" fmla="*/ 1308 w 1743"/>
                <a:gd name="T83" fmla="*/ 232 h 1815"/>
                <a:gd name="T84" fmla="*/ 1505 w 1743"/>
                <a:gd name="T85" fmla="*/ 217 h 1815"/>
                <a:gd name="T86" fmla="*/ 1397 w 1743"/>
                <a:gd name="T87" fmla="*/ 105 h 1815"/>
                <a:gd name="T88" fmla="*/ 1387 w 1743"/>
                <a:gd name="T89" fmla="*/ 71 h 1815"/>
                <a:gd name="T90" fmla="*/ 1397 w 1743"/>
                <a:gd name="T91" fmla="*/ 36 h 1815"/>
                <a:gd name="T92" fmla="*/ 1423 w 1743"/>
                <a:gd name="T93" fmla="*/ 10 h 1815"/>
                <a:gd name="T94" fmla="*/ 1457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457" y="0"/>
                  </a:moveTo>
                  <a:lnTo>
                    <a:pt x="1475" y="2"/>
                  </a:lnTo>
                  <a:lnTo>
                    <a:pt x="1492" y="10"/>
                  </a:lnTo>
                  <a:lnTo>
                    <a:pt x="1507" y="21"/>
                  </a:lnTo>
                  <a:lnTo>
                    <a:pt x="1722" y="237"/>
                  </a:lnTo>
                  <a:lnTo>
                    <a:pt x="1733" y="252"/>
                  </a:lnTo>
                  <a:lnTo>
                    <a:pt x="1741" y="269"/>
                  </a:lnTo>
                  <a:lnTo>
                    <a:pt x="1743" y="287"/>
                  </a:lnTo>
                  <a:lnTo>
                    <a:pt x="1741" y="304"/>
                  </a:lnTo>
                  <a:lnTo>
                    <a:pt x="1733" y="320"/>
                  </a:lnTo>
                  <a:lnTo>
                    <a:pt x="1722" y="335"/>
                  </a:lnTo>
                  <a:lnTo>
                    <a:pt x="1507" y="552"/>
                  </a:lnTo>
                  <a:lnTo>
                    <a:pt x="1492" y="562"/>
                  </a:lnTo>
                  <a:lnTo>
                    <a:pt x="1475" y="570"/>
                  </a:lnTo>
                  <a:lnTo>
                    <a:pt x="1458" y="572"/>
                  </a:lnTo>
                  <a:lnTo>
                    <a:pt x="1440" y="570"/>
                  </a:lnTo>
                  <a:lnTo>
                    <a:pt x="1423" y="562"/>
                  </a:lnTo>
                  <a:lnTo>
                    <a:pt x="1408" y="552"/>
                  </a:lnTo>
                  <a:lnTo>
                    <a:pt x="1397" y="536"/>
                  </a:lnTo>
                  <a:lnTo>
                    <a:pt x="1389" y="520"/>
                  </a:lnTo>
                  <a:lnTo>
                    <a:pt x="1387" y="502"/>
                  </a:lnTo>
                  <a:lnTo>
                    <a:pt x="1389" y="484"/>
                  </a:lnTo>
                  <a:lnTo>
                    <a:pt x="1397" y="467"/>
                  </a:lnTo>
                  <a:lnTo>
                    <a:pt x="1408" y="452"/>
                  </a:lnTo>
                  <a:lnTo>
                    <a:pt x="1504" y="357"/>
                  </a:lnTo>
                  <a:lnTo>
                    <a:pt x="1410" y="361"/>
                  </a:lnTo>
                  <a:lnTo>
                    <a:pt x="1318" y="371"/>
                  </a:lnTo>
                  <a:lnTo>
                    <a:pt x="1228" y="388"/>
                  </a:lnTo>
                  <a:lnTo>
                    <a:pt x="1140" y="411"/>
                  </a:lnTo>
                  <a:lnTo>
                    <a:pt x="1056" y="438"/>
                  </a:lnTo>
                  <a:lnTo>
                    <a:pt x="972" y="472"/>
                  </a:lnTo>
                  <a:lnTo>
                    <a:pt x="893" y="510"/>
                  </a:lnTo>
                  <a:lnTo>
                    <a:pt x="815" y="553"/>
                  </a:lnTo>
                  <a:lnTo>
                    <a:pt x="741" y="602"/>
                  </a:lnTo>
                  <a:lnTo>
                    <a:pt x="670" y="654"/>
                  </a:lnTo>
                  <a:lnTo>
                    <a:pt x="602" y="710"/>
                  </a:lnTo>
                  <a:lnTo>
                    <a:pt x="539" y="771"/>
                  </a:lnTo>
                  <a:lnTo>
                    <a:pt x="480" y="835"/>
                  </a:lnTo>
                  <a:lnTo>
                    <a:pt x="424" y="904"/>
                  </a:lnTo>
                  <a:lnTo>
                    <a:pt x="373" y="975"/>
                  </a:lnTo>
                  <a:lnTo>
                    <a:pt x="326" y="1050"/>
                  </a:lnTo>
                  <a:lnTo>
                    <a:pt x="284" y="1129"/>
                  </a:lnTo>
                  <a:lnTo>
                    <a:pt x="247" y="1209"/>
                  </a:lnTo>
                  <a:lnTo>
                    <a:pt x="215" y="1293"/>
                  </a:lnTo>
                  <a:lnTo>
                    <a:pt x="188" y="1379"/>
                  </a:lnTo>
                  <a:lnTo>
                    <a:pt x="167" y="1468"/>
                  </a:lnTo>
                  <a:lnTo>
                    <a:pt x="152" y="1558"/>
                  </a:lnTo>
                  <a:lnTo>
                    <a:pt x="143" y="1650"/>
                  </a:lnTo>
                  <a:lnTo>
                    <a:pt x="140" y="1744"/>
                  </a:lnTo>
                  <a:lnTo>
                    <a:pt x="138" y="1763"/>
                  </a:lnTo>
                  <a:lnTo>
                    <a:pt x="130" y="1780"/>
                  </a:lnTo>
                  <a:lnTo>
                    <a:pt x="120" y="1794"/>
                  </a:lnTo>
                  <a:lnTo>
                    <a:pt x="105" y="1805"/>
                  </a:lnTo>
                  <a:lnTo>
                    <a:pt x="89" y="1812"/>
                  </a:lnTo>
                  <a:lnTo>
                    <a:pt x="70" y="1815"/>
                  </a:lnTo>
                  <a:lnTo>
                    <a:pt x="51" y="1812"/>
                  </a:lnTo>
                  <a:lnTo>
                    <a:pt x="34" y="1805"/>
                  </a:lnTo>
                  <a:lnTo>
                    <a:pt x="20" y="1794"/>
                  </a:lnTo>
                  <a:lnTo>
                    <a:pt x="10" y="1780"/>
                  </a:lnTo>
                  <a:lnTo>
                    <a:pt x="2" y="1763"/>
                  </a:lnTo>
                  <a:lnTo>
                    <a:pt x="0" y="1744"/>
                  </a:lnTo>
                  <a:lnTo>
                    <a:pt x="3" y="1645"/>
                  </a:lnTo>
                  <a:lnTo>
                    <a:pt x="13" y="1547"/>
                  </a:lnTo>
                  <a:lnTo>
                    <a:pt x="28" y="1451"/>
                  </a:lnTo>
                  <a:lnTo>
                    <a:pt x="50" y="1357"/>
                  </a:lnTo>
                  <a:lnTo>
                    <a:pt x="76" y="1265"/>
                  </a:lnTo>
                  <a:lnTo>
                    <a:pt x="109" y="1176"/>
                  </a:lnTo>
                  <a:lnTo>
                    <a:pt x="147" y="1090"/>
                  </a:lnTo>
                  <a:lnTo>
                    <a:pt x="190" y="1007"/>
                  </a:lnTo>
                  <a:lnTo>
                    <a:pt x="237" y="926"/>
                  </a:lnTo>
                  <a:lnTo>
                    <a:pt x="290" y="849"/>
                  </a:lnTo>
                  <a:lnTo>
                    <a:pt x="346" y="774"/>
                  </a:lnTo>
                  <a:lnTo>
                    <a:pt x="408" y="704"/>
                  </a:lnTo>
                  <a:lnTo>
                    <a:pt x="473" y="639"/>
                  </a:lnTo>
                  <a:lnTo>
                    <a:pt x="542" y="576"/>
                  </a:lnTo>
                  <a:lnTo>
                    <a:pt x="615" y="519"/>
                  </a:lnTo>
                  <a:lnTo>
                    <a:pt x="691" y="465"/>
                  </a:lnTo>
                  <a:lnTo>
                    <a:pt x="772" y="416"/>
                  </a:lnTo>
                  <a:lnTo>
                    <a:pt x="854" y="372"/>
                  </a:lnTo>
                  <a:lnTo>
                    <a:pt x="940" y="333"/>
                  </a:lnTo>
                  <a:lnTo>
                    <a:pt x="1028" y="299"/>
                  </a:lnTo>
                  <a:lnTo>
                    <a:pt x="1119" y="272"/>
                  </a:lnTo>
                  <a:lnTo>
                    <a:pt x="1212" y="248"/>
                  </a:lnTo>
                  <a:lnTo>
                    <a:pt x="1308" y="232"/>
                  </a:lnTo>
                  <a:lnTo>
                    <a:pt x="1405" y="221"/>
                  </a:lnTo>
                  <a:lnTo>
                    <a:pt x="1505" y="217"/>
                  </a:lnTo>
                  <a:lnTo>
                    <a:pt x="1408" y="120"/>
                  </a:lnTo>
                  <a:lnTo>
                    <a:pt x="1397" y="105"/>
                  </a:lnTo>
                  <a:lnTo>
                    <a:pt x="1389" y="88"/>
                  </a:lnTo>
                  <a:lnTo>
                    <a:pt x="1387" y="71"/>
                  </a:lnTo>
                  <a:lnTo>
                    <a:pt x="1389" y="53"/>
                  </a:lnTo>
                  <a:lnTo>
                    <a:pt x="1397" y="36"/>
                  </a:lnTo>
                  <a:lnTo>
                    <a:pt x="1408" y="21"/>
                  </a:lnTo>
                  <a:lnTo>
                    <a:pt x="1423" y="10"/>
                  </a:lnTo>
                  <a:lnTo>
                    <a:pt x="1440" y="2"/>
                  </a:lnTo>
                  <a:lnTo>
                    <a:pt x="1457"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1" name="Freeform 228"/>
            <p:cNvSpPr/>
            <p:nvPr/>
          </p:nvSpPr>
          <p:spPr bwMode="auto">
            <a:xfrm>
              <a:off x="6534151" y="3727450"/>
              <a:ext cx="276225" cy="287338"/>
            </a:xfrm>
            <a:custGeom>
              <a:avLst/>
              <a:gdLst>
                <a:gd name="T0" fmla="*/ 1691 w 1743"/>
                <a:gd name="T1" fmla="*/ 3 h 1815"/>
                <a:gd name="T2" fmla="*/ 1722 w 1743"/>
                <a:gd name="T3" fmla="*/ 21 h 1815"/>
                <a:gd name="T4" fmla="*/ 1740 w 1743"/>
                <a:gd name="T5" fmla="*/ 52 h 1815"/>
                <a:gd name="T6" fmla="*/ 1739 w 1743"/>
                <a:gd name="T7" fmla="*/ 170 h 1815"/>
                <a:gd name="T8" fmla="*/ 1714 w 1743"/>
                <a:gd name="T9" fmla="*/ 364 h 1815"/>
                <a:gd name="T10" fmla="*/ 1666 w 1743"/>
                <a:gd name="T11" fmla="*/ 549 h 1815"/>
                <a:gd name="T12" fmla="*/ 1595 w 1743"/>
                <a:gd name="T13" fmla="*/ 724 h 1815"/>
                <a:gd name="T14" fmla="*/ 1505 w 1743"/>
                <a:gd name="T15" fmla="*/ 889 h 1815"/>
                <a:gd name="T16" fmla="*/ 1395 w 1743"/>
                <a:gd name="T17" fmla="*/ 1040 h 1815"/>
                <a:gd name="T18" fmla="*/ 1269 w 1743"/>
                <a:gd name="T19" fmla="*/ 1176 h 1815"/>
                <a:gd name="T20" fmla="*/ 1126 w 1743"/>
                <a:gd name="T21" fmla="*/ 1296 h 1815"/>
                <a:gd name="T22" fmla="*/ 971 w 1743"/>
                <a:gd name="T23" fmla="*/ 1399 h 1815"/>
                <a:gd name="T24" fmla="*/ 802 w 1743"/>
                <a:gd name="T25" fmla="*/ 1481 h 1815"/>
                <a:gd name="T26" fmla="*/ 622 w 1743"/>
                <a:gd name="T27" fmla="*/ 1543 h 1815"/>
                <a:gd name="T28" fmla="*/ 434 w 1743"/>
                <a:gd name="T29" fmla="*/ 1582 h 1815"/>
                <a:gd name="T30" fmla="*/ 238 w 1743"/>
                <a:gd name="T31" fmla="*/ 1598 h 1815"/>
                <a:gd name="T32" fmla="*/ 346 w 1743"/>
                <a:gd name="T33" fmla="*/ 1710 h 1815"/>
                <a:gd name="T34" fmla="*/ 354 w 1743"/>
                <a:gd name="T35" fmla="*/ 1743 h 1815"/>
                <a:gd name="T36" fmla="*/ 346 w 1743"/>
                <a:gd name="T37" fmla="*/ 1778 h 1815"/>
                <a:gd name="T38" fmla="*/ 320 w 1743"/>
                <a:gd name="T39" fmla="*/ 1805 h 1815"/>
                <a:gd name="T40" fmla="*/ 285 w 1743"/>
                <a:gd name="T41" fmla="*/ 1815 h 1815"/>
                <a:gd name="T42" fmla="*/ 250 w 1743"/>
                <a:gd name="T43" fmla="*/ 1805 h 1815"/>
                <a:gd name="T44" fmla="*/ 20 w 1743"/>
                <a:gd name="T45" fmla="*/ 1578 h 1815"/>
                <a:gd name="T46" fmla="*/ 2 w 1743"/>
                <a:gd name="T47" fmla="*/ 1546 h 1815"/>
                <a:gd name="T48" fmla="*/ 2 w 1743"/>
                <a:gd name="T49" fmla="*/ 1510 h 1815"/>
                <a:gd name="T50" fmla="*/ 20 w 1743"/>
                <a:gd name="T51" fmla="*/ 1479 h 1815"/>
                <a:gd name="T52" fmla="*/ 251 w 1743"/>
                <a:gd name="T53" fmla="*/ 1251 h 1815"/>
                <a:gd name="T54" fmla="*/ 285 w 1743"/>
                <a:gd name="T55" fmla="*/ 1243 h 1815"/>
                <a:gd name="T56" fmla="*/ 320 w 1743"/>
                <a:gd name="T57" fmla="*/ 1251 h 1815"/>
                <a:gd name="T58" fmla="*/ 346 w 1743"/>
                <a:gd name="T59" fmla="*/ 1279 h 1815"/>
                <a:gd name="T60" fmla="*/ 354 w 1743"/>
                <a:gd name="T61" fmla="*/ 1313 h 1815"/>
                <a:gd name="T62" fmla="*/ 346 w 1743"/>
                <a:gd name="T63" fmla="*/ 1348 h 1815"/>
                <a:gd name="T64" fmla="*/ 239 w 1743"/>
                <a:gd name="T65" fmla="*/ 1458 h 1815"/>
                <a:gd name="T66" fmla="*/ 424 w 1743"/>
                <a:gd name="T67" fmla="*/ 1443 h 1815"/>
                <a:gd name="T68" fmla="*/ 601 w 1743"/>
                <a:gd name="T69" fmla="*/ 1404 h 1815"/>
                <a:gd name="T70" fmla="*/ 770 w 1743"/>
                <a:gd name="T71" fmla="*/ 1343 h 1815"/>
                <a:gd name="T72" fmla="*/ 927 w 1743"/>
                <a:gd name="T73" fmla="*/ 1262 h 1815"/>
                <a:gd name="T74" fmla="*/ 1072 w 1743"/>
                <a:gd name="T75" fmla="*/ 1161 h 1815"/>
                <a:gd name="T76" fmla="*/ 1204 w 1743"/>
                <a:gd name="T77" fmla="*/ 1043 h 1815"/>
                <a:gd name="T78" fmla="*/ 1318 w 1743"/>
                <a:gd name="T79" fmla="*/ 911 h 1815"/>
                <a:gd name="T80" fmla="*/ 1416 w 1743"/>
                <a:gd name="T81" fmla="*/ 765 h 1815"/>
                <a:gd name="T82" fmla="*/ 1495 w 1743"/>
                <a:gd name="T83" fmla="*/ 605 h 1815"/>
                <a:gd name="T84" fmla="*/ 1554 w 1743"/>
                <a:gd name="T85" fmla="*/ 436 h 1815"/>
                <a:gd name="T86" fmla="*/ 1590 w 1743"/>
                <a:gd name="T87" fmla="*/ 256 h 1815"/>
                <a:gd name="T88" fmla="*/ 1603 w 1743"/>
                <a:gd name="T89" fmla="*/ 70 h 1815"/>
                <a:gd name="T90" fmla="*/ 1612 w 1743"/>
                <a:gd name="T91" fmla="*/ 35 h 1815"/>
                <a:gd name="T92" fmla="*/ 1637 w 1743"/>
                <a:gd name="T93" fmla="*/ 9 h 1815"/>
                <a:gd name="T94" fmla="*/ 1673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673" y="0"/>
                  </a:moveTo>
                  <a:lnTo>
                    <a:pt x="1691" y="3"/>
                  </a:lnTo>
                  <a:lnTo>
                    <a:pt x="1708" y="9"/>
                  </a:lnTo>
                  <a:lnTo>
                    <a:pt x="1722" y="21"/>
                  </a:lnTo>
                  <a:lnTo>
                    <a:pt x="1733" y="35"/>
                  </a:lnTo>
                  <a:lnTo>
                    <a:pt x="1740" y="52"/>
                  </a:lnTo>
                  <a:lnTo>
                    <a:pt x="1743" y="70"/>
                  </a:lnTo>
                  <a:lnTo>
                    <a:pt x="1739" y="170"/>
                  </a:lnTo>
                  <a:lnTo>
                    <a:pt x="1730" y="268"/>
                  </a:lnTo>
                  <a:lnTo>
                    <a:pt x="1714" y="364"/>
                  </a:lnTo>
                  <a:lnTo>
                    <a:pt x="1693" y="458"/>
                  </a:lnTo>
                  <a:lnTo>
                    <a:pt x="1666" y="549"/>
                  </a:lnTo>
                  <a:lnTo>
                    <a:pt x="1634" y="638"/>
                  </a:lnTo>
                  <a:lnTo>
                    <a:pt x="1595" y="724"/>
                  </a:lnTo>
                  <a:lnTo>
                    <a:pt x="1553" y="808"/>
                  </a:lnTo>
                  <a:lnTo>
                    <a:pt x="1505" y="889"/>
                  </a:lnTo>
                  <a:lnTo>
                    <a:pt x="1452" y="966"/>
                  </a:lnTo>
                  <a:lnTo>
                    <a:pt x="1395" y="1040"/>
                  </a:lnTo>
                  <a:lnTo>
                    <a:pt x="1334" y="1110"/>
                  </a:lnTo>
                  <a:lnTo>
                    <a:pt x="1269" y="1176"/>
                  </a:lnTo>
                  <a:lnTo>
                    <a:pt x="1199" y="1239"/>
                  </a:lnTo>
                  <a:lnTo>
                    <a:pt x="1126" y="1296"/>
                  </a:lnTo>
                  <a:lnTo>
                    <a:pt x="1050" y="1350"/>
                  </a:lnTo>
                  <a:lnTo>
                    <a:pt x="971" y="1399"/>
                  </a:lnTo>
                  <a:lnTo>
                    <a:pt x="888" y="1442"/>
                  </a:lnTo>
                  <a:lnTo>
                    <a:pt x="802" y="1481"/>
                  </a:lnTo>
                  <a:lnTo>
                    <a:pt x="713" y="1515"/>
                  </a:lnTo>
                  <a:lnTo>
                    <a:pt x="622" y="1543"/>
                  </a:lnTo>
                  <a:lnTo>
                    <a:pt x="529" y="1566"/>
                  </a:lnTo>
                  <a:lnTo>
                    <a:pt x="434" y="1582"/>
                  </a:lnTo>
                  <a:lnTo>
                    <a:pt x="338" y="1594"/>
                  </a:lnTo>
                  <a:lnTo>
                    <a:pt x="238" y="1598"/>
                  </a:lnTo>
                  <a:lnTo>
                    <a:pt x="334" y="1695"/>
                  </a:lnTo>
                  <a:lnTo>
                    <a:pt x="346" y="1710"/>
                  </a:lnTo>
                  <a:lnTo>
                    <a:pt x="352" y="1726"/>
                  </a:lnTo>
                  <a:lnTo>
                    <a:pt x="354" y="1743"/>
                  </a:lnTo>
                  <a:lnTo>
                    <a:pt x="352" y="1761"/>
                  </a:lnTo>
                  <a:lnTo>
                    <a:pt x="346" y="1778"/>
                  </a:lnTo>
                  <a:lnTo>
                    <a:pt x="334" y="1793"/>
                  </a:lnTo>
                  <a:lnTo>
                    <a:pt x="320" y="1805"/>
                  </a:lnTo>
                  <a:lnTo>
                    <a:pt x="303" y="1811"/>
                  </a:lnTo>
                  <a:lnTo>
                    <a:pt x="285" y="1815"/>
                  </a:lnTo>
                  <a:lnTo>
                    <a:pt x="267" y="1811"/>
                  </a:lnTo>
                  <a:lnTo>
                    <a:pt x="250" y="1805"/>
                  </a:lnTo>
                  <a:lnTo>
                    <a:pt x="235" y="1793"/>
                  </a:lnTo>
                  <a:lnTo>
                    <a:pt x="20" y="1578"/>
                  </a:lnTo>
                  <a:lnTo>
                    <a:pt x="9" y="1563"/>
                  </a:lnTo>
                  <a:lnTo>
                    <a:pt x="2" y="1546"/>
                  </a:lnTo>
                  <a:lnTo>
                    <a:pt x="0" y="1528"/>
                  </a:lnTo>
                  <a:lnTo>
                    <a:pt x="2" y="1510"/>
                  </a:lnTo>
                  <a:lnTo>
                    <a:pt x="9" y="1493"/>
                  </a:lnTo>
                  <a:lnTo>
                    <a:pt x="20" y="1479"/>
                  </a:lnTo>
                  <a:lnTo>
                    <a:pt x="235" y="1263"/>
                  </a:lnTo>
                  <a:lnTo>
                    <a:pt x="251" y="1251"/>
                  </a:lnTo>
                  <a:lnTo>
                    <a:pt x="267" y="1245"/>
                  </a:lnTo>
                  <a:lnTo>
                    <a:pt x="285" y="1243"/>
                  </a:lnTo>
                  <a:lnTo>
                    <a:pt x="303" y="1245"/>
                  </a:lnTo>
                  <a:lnTo>
                    <a:pt x="320" y="1251"/>
                  </a:lnTo>
                  <a:lnTo>
                    <a:pt x="334" y="1263"/>
                  </a:lnTo>
                  <a:lnTo>
                    <a:pt x="346" y="1279"/>
                  </a:lnTo>
                  <a:lnTo>
                    <a:pt x="352" y="1295"/>
                  </a:lnTo>
                  <a:lnTo>
                    <a:pt x="354" y="1313"/>
                  </a:lnTo>
                  <a:lnTo>
                    <a:pt x="352" y="1331"/>
                  </a:lnTo>
                  <a:lnTo>
                    <a:pt x="346" y="1348"/>
                  </a:lnTo>
                  <a:lnTo>
                    <a:pt x="334" y="1363"/>
                  </a:lnTo>
                  <a:lnTo>
                    <a:pt x="239" y="1458"/>
                  </a:lnTo>
                  <a:lnTo>
                    <a:pt x="332" y="1454"/>
                  </a:lnTo>
                  <a:lnTo>
                    <a:pt x="424" y="1443"/>
                  </a:lnTo>
                  <a:lnTo>
                    <a:pt x="513" y="1426"/>
                  </a:lnTo>
                  <a:lnTo>
                    <a:pt x="601" y="1404"/>
                  </a:lnTo>
                  <a:lnTo>
                    <a:pt x="687" y="1376"/>
                  </a:lnTo>
                  <a:lnTo>
                    <a:pt x="770" y="1343"/>
                  </a:lnTo>
                  <a:lnTo>
                    <a:pt x="850" y="1304"/>
                  </a:lnTo>
                  <a:lnTo>
                    <a:pt x="927" y="1262"/>
                  </a:lnTo>
                  <a:lnTo>
                    <a:pt x="1001" y="1213"/>
                  </a:lnTo>
                  <a:lnTo>
                    <a:pt x="1072" y="1161"/>
                  </a:lnTo>
                  <a:lnTo>
                    <a:pt x="1140" y="1105"/>
                  </a:lnTo>
                  <a:lnTo>
                    <a:pt x="1204" y="1043"/>
                  </a:lnTo>
                  <a:lnTo>
                    <a:pt x="1263" y="980"/>
                  </a:lnTo>
                  <a:lnTo>
                    <a:pt x="1318" y="911"/>
                  </a:lnTo>
                  <a:lnTo>
                    <a:pt x="1370" y="840"/>
                  </a:lnTo>
                  <a:lnTo>
                    <a:pt x="1416" y="765"/>
                  </a:lnTo>
                  <a:lnTo>
                    <a:pt x="1459" y="686"/>
                  </a:lnTo>
                  <a:lnTo>
                    <a:pt x="1495" y="605"/>
                  </a:lnTo>
                  <a:lnTo>
                    <a:pt x="1528" y="522"/>
                  </a:lnTo>
                  <a:lnTo>
                    <a:pt x="1554" y="436"/>
                  </a:lnTo>
                  <a:lnTo>
                    <a:pt x="1574" y="347"/>
                  </a:lnTo>
                  <a:lnTo>
                    <a:pt x="1590" y="256"/>
                  </a:lnTo>
                  <a:lnTo>
                    <a:pt x="1600" y="164"/>
                  </a:lnTo>
                  <a:lnTo>
                    <a:pt x="1603" y="70"/>
                  </a:lnTo>
                  <a:lnTo>
                    <a:pt x="1605" y="52"/>
                  </a:lnTo>
                  <a:lnTo>
                    <a:pt x="1612" y="35"/>
                  </a:lnTo>
                  <a:lnTo>
                    <a:pt x="1623" y="21"/>
                  </a:lnTo>
                  <a:lnTo>
                    <a:pt x="1637" y="9"/>
                  </a:lnTo>
                  <a:lnTo>
                    <a:pt x="1654" y="3"/>
                  </a:lnTo>
                  <a:lnTo>
                    <a:pt x="167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2" name="Freeform 229"/>
            <p:cNvSpPr>
              <a:spLocks noEditPoints="1"/>
            </p:cNvSpPr>
            <p:nvPr/>
          </p:nvSpPr>
          <p:spPr bwMode="auto">
            <a:xfrm>
              <a:off x="6497638" y="3667125"/>
              <a:ext cx="142875" cy="142875"/>
            </a:xfrm>
            <a:custGeom>
              <a:avLst/>
              <a:gdLst>
                <a:gd name="T0" fmla="*/ 410 w 901"/>
                <a:gd name="T1" fmla="*/ 143 h 905"/>
                <a:gd name="T2" fmla="*/ 331 w 901"/>
                <a:gd name="T3" fmla="*/ 164 h 905"/>
                <a:gd name="T4" fmla="*/ 260 w 901"/>
                <a:gd name="T5" fmla="*/ 206 h 905"/>
                <a:gd name="T6" fmla="*/ 203 w 901"/>
                <a:gd name="T7" fmla="*/ 262 h 905"/>
                <a:gd name="T8" fmla="*/ 163 w 901"/>
                <a:gd name="T9" fmla="*/ 333 h 905"/>
                <a:gd name="T10" fmla="*/ 142 w 901"/>
                <a:gd name="T11" fmla="*/ 413 h 905"/>
                <a:gd name="T12" fmla="*/ 142 w 901"/>
                <a:gd name="T13" fmla="*/ 493 h 905"/>
                <a:gd name="T14" fmla="*/ 163 w 901"/>
                <a:gd name="T15" fmla="*/ 572 h 905"/>
                <a:gd name="T16" fmla="*/ 204 w 901"/>
                <a:gd name="T17" fmla="*/ 644 h 905"/>
                <a:gd name="T18" fmla="*/ 260 w 901"/>
                <a:gd name="T19" fmla="*/ 701 h 905"/>
                <a:gd name="T20" fmla="*/ 330 w 901"/>
                <a:gd name="T21" fmla="*/ 741 h 905"/>
                <a:gd name="T22" fmla="*/ 408 w 901"/>
                <a:gd name="T23" fmla="*/ 763 h 905"/>
                <a:gd name="T24" fmla="*/ 491 w 901"/>
                <a:gd name="T25" fmla="*/ 763 h 905"/>
                <a:gd name="T26" fmla="*/ 569 w 901"/>
                <a:gd name="T27" fmla="*/ 741 h 905"/>
                <a:gd name="T28" fmla="*/ 640 w 901"/>
                <a:gd name="T29" fmla="*/ 700 h 905"/>
                <a:gd name="T30" fmla="*/ 696 w 901"/>
                <a:gd name="T31" fmla="*/ 643 h 905"/>
                <a:gd name="T32" fmla="*/ 738 w 901"/>
                <a:gd name="T33" fmla="*/ 572 h 905"/>
                <a:gd name="T34" fmla="*/ 759 w 901"/>
                <a:gd name="T35" fmla="*/ 493 h 905"/>
                <a:gd name="T36" fmla="*/ 759 w 901"/>
                <a:gd name="T37" fmla="*/ 413 h 905"/>
                <a:gd name="T38" fmla="*/ 738 w 901"/>
                <a:gd name="T39" fmla="*/ 333 h 905"/>
                <a:gd name="T40" fmla="*/ 696 w 901"/>
                <a:gd name="T41" fmla="*/ 262 h 905"/>
                <a:gd name="T42" fmla="*/ 639 w 901"/>
                <a:gd name="T43" fmla="*/ 205 h 905"/>
                <a:gd name="T44" fmla="*/ 569 w 901"/>
                <a:gd name="T45" fmla="*/ 164 h 905"/>
                <a:gd name="T46" fmla="*/ 491 w 901"/>
                <a:gd name="T47" fmla="*/ 143 h 905"/>
                <a:gd name="T48" fmla="*/ 450 w 901"/>
                <a:gd name="T49" fmla="*/ 0 h 905"/>
                <a:gd name="T50" fmla="*/ 547 w 901"/>
                <a:gd name="T51" fmla="*/ 11 h 905"/>
                <a:gd name="T52" fmla="*/ 638 w 901"/>
                <a:gd name="T53" fmla="*/ 41 h 905"/>
                <a:gd name="T54" fmla="*/ 721 w 901"/>
                <a:gd name="T55" fmla="*/ 90 h 905"/>
                <a:gd name="T56" fmla="*/ 791 w 901"/>
                <a:gd name="T57" fmla="*/ 155 h 905"/>
                <a:gd name="T58" fmla="*/ 846 w 901"/>
                <a:gd name="T59" fmla="*/ 234 h 905"/>
                <a:gd name="T60" fmla="*/ 884 w 901"/>
                <a:gd name="T61" fmla="*/ 328 h 905"/>
                <a:gd name="T62" fmla="*/ 901 w 901"/>
                <a:gd name="T63" fmla="*/ 427 h 905"/>
                <a:gd name="T64" fmla="*/ 896 w 901"/>
                <a:gd name="T65" fmla="*/ 527 h 905"/>
                <a:gd name="T66" fmla="*/ 867 w 901"/>
                <a:gd name="T67" fmla="*/ 626 h 905"/>
                <a:gd name="T68" fmla="*/ 818 w 901"/>
                <a:gd name="T69" fmla="*/ 715 h 905"/>
                <a:gd name="T70" fmla="*/ 752 w 901"/>
                <a:gd name="T71" fmla="*/ 789 h 905"/>
                <a:gd name="T72" fmla="*/ 669 w 901"/>
                <a:gd name="T73" fmla="*/ 847 h 905"/>
                <a:gd name="T74" fmla="*/ 581 w 901"/>
                <a:gd name="T75" fmla="*/ 886 h 905"/>
                <a:gd name="T76" fmla="*/ 494 w 901"/>
                <a:gd name="T77" fmla="*/ 903 h 905"/>
                <a:gd name="T78" fmla="*/ 401 w 901"/>
                <a:gd name="T79" fmla="*/ 902 h 905"/>
                <a:gd name="T80" fmla="*/ 306 w 901"/>
                <a:gd name="T81" fmla="*/ 881 h 905"/>
                <a:gd name="T82" fmla="*/ 219 w 901"/>
                <a:gd name="T83" fmla="*/ 841 h 905"/>
                <a:gd name="T84" fmla="*/ 143 w 901"/>
                <a:gd name="T85" fmla="*/ 784 h 905"/>
                <a:gd name="T86" fmla="*/ 80 w 901"/>
                <a:gd name="T87" fmla="*/ 712 h 905"/>
                <a:gd name="T88" fmla="*/ 34 w 901"/>
                <a:gd name="T89" fmla="*/ 626 h 905"/>
                <a:gd name="T90" fmla="*/ 5 w 901"/>
                <a:gd name="T91" fmla="*/ 527 h 905"/>
                <a:gd name="T92" fmla="*/ 0 w 901"/>
                <a:gd name="T93" fmla="*/ 427 h 905"/>
                <a:gd name="T94" fmla="*/ 17 w 901"/>
                <a:gd name="T95" fmla="*/ 328 h 905"/>
                <a:gd name="T96" fmla="*/ 56 w 901"/>
                <a:gd name="T97" fmla="*/ 233 h 905"/>
                <a:gd name="T98" fmla="*/ 114 w 901"/>
                <a:gd name="T99" fmla="*/ 151 h 905"/>
                <a:gd name="T100" fmla="*/ 188 w 901"/>
                <a:gd name="T101" fmla="*/ 84 h 905"/>
                <a:gd name="T102" fmla="*/ 277 w 901"/>
                <a:gd name="T103" fmla="*/ 35 h 905"/>
                <a:gd name="T104" fmla="*/ 362 w 901"/>
                <a:gd name="T105" fmla="*/ 8 h 905"/>
                <a:gd name="T106" fmla="*/ 450 w 901"/>
                <a:gd name="T107"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1" h="905">
                  <a:moveTo>
                    <a:pt x="450" y="140"/>
                  </a:moveTo>
                  <a:lnTo>
                    <a:pt x="410" y="143"/>
                  </a:lnTo>
                  <a:lnTo>
                    <a:pt x="370" y="152"/>
                  </a:lnTo>
                  <a:lnTo>
                    <a:pt x="331" y="164"/>
                  </a:lnTo>
                  <a:lnTo>
                    <a:pt x="294" y="182"/>
                  </a:lnTo>
                  <a:lnTo>
                    <a:pt x="260" y="206"/>
                  </a:lnTo>
                  <a:lnTo>
                    <a:pt x="230" y="232"/>
                  </a:lnTo>
                  <a:lnTo>
                    <a:pt x="203" y="262"/>
                  </a:lnTo>
                  <a:lnTo>
                    <a:pt x="181" y="296"/>
                  </a:lnTo>
                  <a:lnTo>
                    <a:pt x="163" y="333"/>
                  </a:lnTo>
                  <a:lnTo>
                    <a:pt x="149" y="372"/>
                  </a:lnTo>
                  <a:lnTo>
                    <a:pt x="142" y="413"/>
                  </a:lnTo>
                  <a:lnTo>
                    <a:pt x="138" y="453"/>
                  </a:lnTo>
                  <a:lnTo>
                    <a:pt x="142" y="493"/>
                  </a:lnTo>
                  <a:lnTo>
                    <a:pt x="149" y="533"/>
                  </a:lnTo>
                  <a:lnTo>
                    <a:pt x="163" y="572"/>
                  </a:lnTo>
                  <a:lnTo>
                    <a:pt x="181" y="610"/>
                  </a:lnTo>
                  <a:lnTo>
                    <a:pt x="204" y="644"/>
                  </a:lnTo>
                  <a:lnTo>
                    <a:pt x="231" y="675"/>
                  </a:lnTo>
                  <a:lnTo>
                    <a:pt x="260" y="701"/>
                  </a:lnTo>
                  <a:lnTo>
                    <a:pt x="294" y="723"/>
                  </a:lnTo>
                  <a:lnTo>
                    <a:pt x="330" y="741"/>
                  </a:lnTo>
                  <a:lnTo>
                    <a:pt x="368" y="754"/>
                  </a:lnTo>
                  <a:lnTo>
                    <a:pt x="408" y="763"/>
                  </a:lnTo>
                  <a:lnTo>
                    <a:pt x="450" y="765"/>
                  </a:lnTo>
                  <a:lnTo>
                    <a:pt x="491" y="763"/>
                  </a:lnTo>
                  <a:lnTo>
                    <a:pt x="530" y="754"/>
                  </a:lnTo>
                  <a:lnTo>
                    <a:pt x="569" y="741"/>
                  </a:lnTo>
                  <a:lnTo>
                    <a:pt x="606" y="722"/>
                  </a:lnTo>
                  <a:lnTo>
                    <a:pt x="640" y="700"/>
                  </a:lnTo>
                  <a:lnTo>
                    <a:pt x="670" y="673"/>
                  </a:lnTo>
                  <a:lnTo>
                    <a:pt x="696" y="643"/>
                  </a:lnTo>
                  <a:lnTo>
                    <a:pt x="720" y="609"/>
                  </a:lnTo>
                  <a:lnTo>
                    <a:pt x="738" y="572"/>
                  </a:lnTo>
                  <a:lnTo>
                    <a:pt x="750" y="533"/>
                  </a:lnTo>
                  <a:lnTo>
                    <a:pt x="759" y="493"/>
                  </a:lnTo>
                  <a:lnTo>
                    <a:pt x="761" y="453"/>
                  </a:lnTo>
                  <a:lnTo>
                    <a:pt x="759" y="413"/>
                  </a:lnTo>
                  <a:lnTo>
                    <a:pt x="750" y="372"/>
                  </a:lnTo>
                  <a:lnTo>
                    <a:pt x="738" y="333"/>
                  </a:lnTo>
                  <a:lnTo>
                    <a:pt x="719" y="296"/>
                  </a:lnTo>
                  <a:lnTo>
                    <a:pt x="696" y="262"/>
                  </a:lnTo>
                  <a:lnTo>
                    <a:pt x="670" y="231"/>
                  </a:lnTo>
                  <a:lnTo>
                    <a:pt x="639" y="205"/>
                  </a:lnTo>
                  <a:lnTo>
                    <a:pt x="605" y="182"/>
                  </a:lnTo>
                  <a:lnTo>
                    <a:pt x="569" y="164"/>
                  </a:lnTo>
                  <a:lnTo>
                    <a:pt x="531" y="152"/>
                  </a:lnTo>
                  <a:lnTo>
                    <a:pt x="491" y="143"/>
                  </a:lnTo>
                  <a:lnTo>
                    <a:pt x="450" y="140"/>
                  </a:lnTo>
                  <a:close/>
                  <a:moveTo>
                    <a:pt x="450" y="0"/>
                  </a:moveTo>
                  <a:lnTo>
                    <a:pt x="500" y="3"/>
                  </a:lnTo>
                  <a:lnTo>
                    <a:pt x="547" y="11"/>
                  </a:lnTo>
                  <a:lnTo>
                    <a:pt x="594" y="23"/>
                  </a:lnTo>
                  <a:lnTo>
                    <a:pt x="638" y="41"/>
                  </a:lnTo>
                  <a:lnTo>
                    <a:pt x="681" y="64"/>
                  </a:lnTo>
                  <a:lnTo>
                    <a:pt x="721" y="90"/>
                  </a:lnTo>
                  <a:lnTo>
                    <a:pt x="757" y="121"/>
                  </a:lnTo>
                  <a:lnTo>
                    <a:pt x="791" y="155"/>
                  </a:lnTo>
                  <a:lnTo>
                    <a:pt x="820" y="193"/>
                  </a:lnTo>
                  <a:lnTo>
                    <a:pt x="846" y="234"/>
                  </a:lnTo>
                  <a:lnTo>
                    <a:pt x="867" y="279"/>
                  </a:lnTo>
                  <a:lnTo>
                    <a:pt x="884" y="328"/>
                  </a:lnTo>
                  <a:lnTo>
                    <a:pt x="896" y="378"/>
                  </a:lnTo>
                  <a:lnTo>
                    <a:pt x="901" y="427"/>
                  </a:lnTo>
                  <a:lnTo>
                    <a:pt x="901" y="477"/>
                  </a:lnTo>
                  <a:lnTo>
                    <a:pt x="896" y="527"/>
                  </a:lnTo>
                  <a:lnTo>
                    <a:pt x="884" y="577"/>
                  </a:lnTo>
                  <a:lnTo>
                    <a:pt x="867" y="626"/>
                  </a:lnTo>
                  <a:lnTo>
                    <a:pt x="845" y="671"/>
                  </a:lnTo>
                  <a:lnTo>
                    <a:pt x="818" y="715"/>
                  </a:lnTo>
                  <a:lnTo>
                    <a:pt x="786" y="754"/>
                  </a:lnTo>
                  <a:lnTo>
                    <a:pt x="752" y="789"/>
                  </a:lnTo>
                  <a:lnTo>
                    <a:pt x="711" y="821"/>
                  </a:lnTo>
                  <a:lnTo>
                    <a:pt x="669" y="847"/>
                  </a:lnTo>
                  <a:lnTo>
                    <a:pt x="622" y="870"/>
                  </a:lnTo>
                  <a:lnTo>
                    <a:pt x="581" y="886"/>
                  </a:lnTo>
                  <a:lnTo>
                    <a:pt x="538" y="896"/>
                  </a:lnTo>
                  <a:lnTo>
                    <a:pt x="494" y="903"/>
                  </a:lnTo>
                  <a:lnTo>
                    <a:pt x="450" y="905"/>
                  </a:lnTo>
                  <a:lnTo>
                    <a:pt x="401" y="902"/>
                  </a:lnTo>
                  <a:lnTo>
                    <a:pt x="352" y="894"/>
                  </a:lnTo>
                  <a:lnTo>
                    <a:pt x="306" y="881"/>
                  </a:lnTo>
                  <a:lnTo>
                    <a:pt x="261" y="863"/>
                  </a:lnTo>
                  <a:lnTo>
                    <a:pt x="219" y="841"/>
                  </a:lnTo>
                  <a:lnTo>
                    <a:pt x="180" y="815"/>
                  </a:lnTo>
                  <a:lnTo>
                    <a:pt x="143" y="784"/>
                  </a:lnTo>
                  <a:lnTo>
                    <a:pt x="110" y="750"/>
                  </a:lnTo>
                  <a:lnTo>
                    <a:pt x="80" y="712"/>
                  </a:lnTo>
                  <a:lnTo>
                    <a:pt x="55" y="670"/>
                  </a:lnTo>
                  <a:lnTo>
                    <a:pt x="34" y="626"/>
                  </a:lnTo>
                  <a:lnTo>
                    <a:pt x="17" y="577"/>
                  </a:lnTo>
                  <a:lnTo>
                    <a:pt x="5" y="527"/>
                  </a:lnTo>
                  <a:lnTo>
                    <a:pt x="0" y="477"/>
                  </a:lnTo>
                  <a:lnTo>
                    <a:pt x="0" y="427"/>
                  </a:lnTo>
                  <a:lnTo>
                    <a:pt x="5" y="378"/>
                  </a:lnTo>
                  <a:lnTo>
                    <a:pt x="17" y="328"/>
                  </a:lnTo>
                  <a:lnTo>
                    <a:pt x="34" y="279"/>
                  </a:lnTo>
                  <a:lnTo>
                    <a:pt x="56" y="233"/>
                  </a:lnTo>
                  <a:lnTo>
                    <a:pt x="82" y="190"/>
                  </a:lnTo>
                  <a:lnTo>
                    <a:pt x="114" y="151"/>
                  </a:lnTo>
                  <a:lnTo>
                    <a:pt x="149" y="116"/>
                  </a:lnTo>
                  <a:lnTo>
                    <a:pt x="188" y="84"/>
                  </a:lnTo>
                  <a:lnTo>
                    <a:pt x="232" y="57"/>
                  </a:lnTo>
                  <a:lnTo>
                    <a:pt x="277" y="35"/>
                  </a:lnTo>
                  <a:lnTo>
                    <a:pt x="320" y="20"/>
                  </a:lnTo>
                  <a:lnTo>
                    <a:pt x="362" y="8"/>
                  </a:lnTo>
                  <a:lnTo>
                    <a:pt x="405" y="2"/>
                  </a:lnTo>
                  <a:lnTo>
                    <a:pt x="450"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3" name="Freeform 230"/>
            <p:cNvSpPr>
              <a:spLocks noEditPoints="1"/>
            </p:cNvSpPr>
            <p:nvPr/>
          </p:nvSpPr>
          <p:spPr bwMode="auto">
            <a:xfrm>
              <a:off x="6405563" y="3575050"/>
              <a:ext cx="327025" cy="327025"/>
            </a:xfrm>
            <a:custGeom>
              <a:avLst/>
              <a:gdLst>
                <a:gd name="T0" fmla="*/ 599 w 2059"/>
                <a:gd name="T1" fmla="*/ 201 h 2062"/>
                <a:gd name="T2" fmla="*/ 653 w 2059"/>
                <a:gd name="T3" fmla="*/ 375 h 2062"/>
                <a:gd name="T4" fmla="*/ 421 w 2059"/>
                <a:gd name="T5" fmla="*/ 624 h 2062"/>
                <a:gd name="T6" fmla="*/ 211 w 2059"/>
                <a:gd name="T7" fmla="*/ 598 h 2062"/>
                <a:gd name="T8" fmla="*/ 139 w 2059"/>
                <a:gd name="T9" fmla="*/ 743 h 2062"/>
                <a:gd name="T10" fmla="*/ 287 w 2059"/>
                <a:gd name="T11" fmla="*/ 819 h 2062"/>
                <a:gd name="T12" fmla="*/ 312 w 2059"/>
                <a:gd name="T13" fmla="*/ 1172 h 2062"/>
                <a:gd name="T14" fmla="*/ 144 w 2059"/>
                <a:gd name="T15" fmla="*/ 1304 h 2062"/>
                <a:gd name="T16" fmla="*/ 197 w 2059"/>
                <a:gd name="T17" fmla="*/ 1457 h 2062"/>
                <a:gd name="T18" fmla="*/ 336 w 2059"/>
                <a:gd name="T19" fmla="*/ 1411 h 2062"/>
                <a:gd name="T20" fmla="*/ 532 w 2059"/>
                <a:gd name="T21" fmla="*/ 1567 h 2062"/>
                <a:gd name="T22" fmla="*/ 598 w 2059"/>
                <a:gd name="T23" fmla="*/ 1845 h 2062"/>
                <a:gd name="T24" fmla="*/ 749 w 2059"/>
                <a:gd name="T25" fmla="*/ 1920 h 2062"/>
                <a:gd name="T26" fmla="*/ 867 w 2059"/>
                <a:gd name="T27" fmla="*/ 1747 h 2062"/>
                <a:gd name="T28" fmla="*/ 1184 w 2059"/>
                <a:gd name="T29" fmla="*/ 1747 h 2062"/>
                <a:gd name="T30" fmla="*/ 1303 w 2059"/>
                <a:gd name="T31" fmla="*/ 1919 h 2062"/>
                <a:gd name="T32" fmla="*/ 1457 w 2059"/>
                <a:gd name="T33" fmla="*/ 1861 h 2062"/>
                <a:gd name="T34" fmla="*/ 1405 w 2059"/>
                <a:gd name="T35" fmla="*/ 1705 h 2062"/>
                <a:gd name="T36" fmla="*/ 1603 w 2059"/>
                <a:gd name="T37" fmla="*/ 1484 h 2062"/>
                <a:gd name="T38" fmla="*/ 1845 w 2059"/>
                <a:gd name="T39" fmla="*/ 1462 h 2062"/>
                <a:gd name="T40" fmla="*/ 1917 w 2059"/>
                <a:gd name="T41" fmla="*/ 1322 h 2062"/>
                <a:gd name="T42" fmla="*/ 1788 w 2059"/>
                <a:gd name="T43" fmla="*/ 1252 h 2062"/>
                <a:gd name="T44" fmla="*/ 1756 w 2059"/>
                <a:gd name="T45" fmla="*/ 960 h 2062"/>
                <a:gd name="T46" fmla="*/ 1915 w 2059"/>
                <a:gd name="T47" fmla="*/ 755 h 2062"/>
                <a:gd name="T48" fmla="*/ 1848 w 2059"/>
                <a:gd name="T49" fmla="*/ 598 h 2062"/>
                <a:gd name="T50" fmla="*/ 1637 w 2059"/>
                <a:gd name="T51" fmla="*/ 624 h 2062"/>
                <a:gd name="T52" fmla="*/ 1406 w 2059"/>
                <a:gd name="T53" fmla="*/ 375 h 2062"/>
                <a:gd name="T54" fmla="*/ 1458 w 2059"/>
                <a:gd name="T55" fmla="*/ 200 h 2062"/>
                <a:gd name="T56" fmla="*/ 1305 w 2059"/>
                <a:gd name="T57" fmla="*/ 143 h 2062"/>
                <a:gd name="T58" fmla="*/ 1172 w 2059"/>
                <a:gd name="T59" fmla="*/ 313 h 2062"/>
                <a:gd name="T60" fmla="*/ 819 w 2059"/>
                <a:gd name="T61" fmla="*/ 287 h 2062"/>
                <a:gd name="T62" fmla="*/ 1315 w 2059"/>
                <a:gd name="T63" fmla="*/ 0 h 2062"/>
                <a:gd name="T64" fmla="*/ 1590 w 2059"/>
                <a:gd name="T65" fmla="*/ 151 h 2062"/>
                <a:gd name="T66" fmla="*/ 1684 w 2059"/>
                <a:gd name="T67" fmla="*/ 455 h 2062"/>
                <a:gd name="T68" fmla="*/ 1946 w 2059"/>
                <a:gd name="T69" fmla="*/ 492 h 2062"/>
                <a:gd name="T70" fmla="*/ 2047 w 2059"/>
                <a:gd name="T71" fmla="*/ 805 h 2062"/>
                <a:gd name="T72" fmla="*/ 1900 w 2059"/>
                <a:gd name="T73" fmla="*/ 1068 h 2062"/>
                <a:gd name="T74" fmla="*/ 2056 w 2059"/>
                <a:gd name="T75" fmla="*/ 1286 h 2062"/>
                <a:gd name="T76" fmla="*/ 1925 w 2059"/>
                <a:gd name="T77" fmla="*/ 1584 h 2062"/>
                <a:gd name="T78" fmla="*/ 1646 w 2059"/>
                <a:gd name="T79" fmla="*/ 1647 h 2062"/>
                <a:gd name="T80" fmla="*/ 1579 w 2059"/>
                <a:gd name="T81" fmla="*/ 1933 h 2062"/>
                <a:gd name="T82" fmla="*/ 1288 w 2059"/>
                <a:gd name="T83" fmla="*/ 2060 h 2062"/>
                <a:gd name="T84" fmla="*/ 1067 w 2059"/>
                <a:gd name="T85" fmla="*/ 1903 h 2062"/>
                <a:gd name="T86" fmla="*/ 797 w 2059"/>
                <a:gd name="T87" fmla="*/ 2053 h 2062"/>
                <a:gd name="T88" fmla="*/ 489 w 2059"/>
                <a:gd name="T89" fmla="*/ 1946 h 2062"/>
                <a:gd name="T90" fmla="*/ 454 w 2059"/>
                <a:gd name="T91" fmla="*/ 1687 h 2062"/>
                <a:gd name="T92" fmla="*/ 157 w 2059"/>
                <a:gd name="T93" fmla="*/ 1596 h 2062"/>
                <a:gd name="T94" fmla="*/ 0 w 2059"/>
                <a:gd name="T95" fmla="*/ 1317 h 2062"/>
                <a:gd name="T96" fmla="*/ 166 w 2059"/>
                <a:gd name="T97" fmla="*/ 1144 h 2062"/>
                <a:gd name="T98" fmla="*/ 23 w 2059"/>
                <a:gd name="T99" fmla="*/ 828 h 2062"/>
                <a:gd name="T100" fmla="*/ 94 w 2059"/>
                <a:gd name="T101" fmla="*/ 510 h 2062"/>
                <a:gd name="T102" fmla="*/ 339 w 2059"/>
                <a:gd name="T103" fmla="*/ 499 h 2062"/>
                <a:gd name="T104" fmla="*/ 460 w 2059"/>
                <a:gd name="T105" fmla="*/ 181 h 2062"/>
                <a:gd name="T106" fmla="*/ 714 w 2059"/>
                <a:gd name="T107" fmla="*/ 4 h 2062"/>
                <a:gd name="T108" fmla="*/ 888 w 2059"/>
                <a:gd name="T109" fmla="*/ 96 h 2062"/>
                <a:gd name="T110" fmla="*/ 1217 w 2059"/>
                <a:gd name="T111" fmla="*/ 34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9" h="2062">
                  <a:moveTo>
                    <a:pt x="745" y="140"/>
                  </a:moveTo>
                  <a:lnTo>
                    <a:pt x="743" y="140"/>
                  </a:lnTo>
                  <a:lnTo>
                    <a:pt x="741" y="140"/>
                  </a:lnTo>
                  <a:lnTo>
                    <a:pt x="739" y="141"/>
                  </a:lnTo>
                  <a:lnTo>
                    <a:pt x="606" y="196"/>
                  </a:lnTo>
                  <a:lnTo>
                    <a:pt x="603" y="197"/>
                  </a:lnTo>
                  <a:lnTo>
                    <a:pt x="601" y="199"/>
                  </a:lnTo>
                  <a:lnTo>
                    <a:pt x="599" y="201"/>
                  </a:lnTo>
                  <a:lnTo>
                    <a:pt x="598" y="205"/>
                  </a:lnTo>
                  <a:lnTo>
                    <a:pt x="597" y="206"/>
                  </a:lnTo>
                  <a:lnTo>
                    <a:pt x="597" y="209"/>
                  </a:lnTo>
                  <a:lnTo>
                    <a:pt x="597" y="212"/>
                  </a:lnTo>
                  <a:lnTo>
                    <a:pt x="598" y="215"/>
                  </a:lnTo>
                  <a:lnTo>
                    <a:pt x="649" y="337"/>
                  </a:lnTo>
                  <a:lnTo>
                    <a:pt x="653" y="356"/>
                  </a:lnTo>
                  <a:lnTo>
                    <a:pt x="653" y="375"/>
                  </a:lnTo>
                  <a:lnTo>
                    <a:pt x="647" y="393"/>
                  </a:lnTo>
                  <a:lnTo>
                    <a:pt x="637" y="409"/>
                  </a:lnTo>
                  <a:lnTo>
                    <a:pt x="622" y="422"/>
                  </a:lnTo>
                  <a:lnTo>
                    <a:pt x="576" y="456"/>
                  </a:lnTo>
                  <a:lnTo>
                    <a:pt x="532" y="493"/>
                  </a:lnTo>
                  <a:lnTo>
                    <a:pt x="492" y="533"/>
                  </a:lnTo>
                  <a:lnTo>
                    <a:pt x="455" y="577"/>
                  </a:lnTo>
                  <a:lnTo>
                    <a:pt x="421" y="624"/>
                  </a:lnTo>
                  <a:lnTo>
                    <a:pt x="408" y="638"/>
                  </a:lnTo>
                  <a:lnTo>
                    <a:pt x="392" y="648"/>
                  </a:lnTo>
                  <a:lnTo>
                    <a:pt x="374" y="653"/>
                  </a:lnTo>
                  <a:lnTo>
                    <a:pt x="355" y="654"/>
                  </a:lnTo>
                  <a:lnTo>
                    <a:pt x="336" y="649"/>
                  </a:lnTo>
                  <a:lnTo>
                    <a:pt x="215" y="599"/>
                  </a:lnTo>
                  <a:lnTo>
                    <a:pt x="212" y="598"/>
                  </a:lnTo>
                  <a:lnTo>
                    <a:pt x="211" y="598"/>
                  </a:lnTo>
                  <a:lnTo>
                    <a:pt x="209" y="597"/>
                  </a:lnTo>
                  <a:lnTo>
                    <a:pt x="206" y="598"/>
                  </a:lnTo>
                  <a:lnTo>
                    <a:pt x="203" y="599"/>
                  </a:lnTo>
                  <a:lnTo>
                    <a:pt x="200" y="600"/>
                  </a:lnTo>
                  <a:lnTo>
                    <a:pt x="197" y="603"/>
                  </a:lnTo>
                  <a:lnTo>
                    <a:pt x="194" y="607"/>
                  </a:lnTo>
                  <a:lnTo>
                    <a:pt x="140" y="739"/>
                  </a:lnTo>
                  <a:lnTo>
                    <a:pt x="139" y="743"/>
                  </a:lnTo>
                  <a:lnTo>
                    <a:pt x="139" y="748"/>
                  </a:lnTo>
                  <a:lnTo>
                    <a:pt x="140" y="751"/>
                  </a:lnTo>
                  <a:lnTo>
                    <a:pt x="141" y="753"/>
                  </a:lnTo>
                  <a:lnTo>
                    <a:pt x="143" y="755"/>
                  </a:lnTo>
                  <a:lnTo>
                    <a:pt x="145" y="756"/>
                  </a:lnTo>
                  <a:lnTo>
                    <a:pt x="148" y="758"/>
                  </a:lnTo>
                  <a:lnTo>
                    <a:pt x="270" y="809"/>
                  </a:lnTo>
                  <a:lnTo>
                    <a:pt x="287" y="819"/>
                  </a:lnTo>
                  <a:lnTo>
                    <a:pt x="299" y="832"/>
                  </a:lnTo>
                  <a:lnTo>
                    <a:pt x="309" y="849"/>
                  </a:lnTo>
                  <a:lnTo>
                    <a:pt x="313" y="867"/>
                  </a:lnTo>
                  <a:lnTo>
                    <a:pt x="312" y="888"/>
                  </a:lnTo>
                  <a:lnTo>
                    <a:pt x="301" y="959"/>
                  </a:lnTo>
                  <a:lnTo>
                    <a:pt x="297" y="1030"/>
                  </a:lnTo>
                  <a:lnTo>
                    <a:pt x="301" y="1102"/>
                  </a:lnTo>
                  <a:lnTo>
                    <a:pt x="312" y="1172"/>
                  </a:lnTo>
                  <a:lnTo>
                    <a:pt x="313" y="1192"/>
                  </a:lnTo>
                  <a:lnTo>
                    <a:pt x="309" y="1211"/>
                  </a:lnTo>
                  <a:lnTo>
                    <a:pt x="299" y="1227"/>
                  </a:lnTo>
                  <a:lnTo>
                    <a:pt x="287" y="1241"/>
                  </a:lnTo>
                  <a:lnTo>
                    <a:pt x="270" y="1251"/>
                  </a:lnTo>
                  <a:lnTo>
                    <a:pt x="148" y="1301"/>
                  </a:lnTo>
                  <a:lnTo>
                    <a:pt x="146" y="1302"/>
                  </a:lnTo>
                  <a:lnTo>
                    <a:pt x="144" y="1304"/>
                  </a:lnTo>
                  <a:lnTo>
                    <a:pt x="141" y="1307"/>
                  </a:lnTo>
                  <a:lnTo>
                    <a:pt x="140" y="1309"/>
                  </a:lnTo>
                  <a:lnTo>
                    <a:pt x="139" y="1311"/>
                  </a:lnTo>
                  <a:lnTo>
                    <a:pt x="139" y="1314"/>
                  </a:lnTo>
                  <a:lnTo>
                    <a:pt x="139" y="1317"/>
                  </a:lnTo>
                  <a:lnTo>
                    <a:pt x="140" y="1320"/>
                  </a:lnTo>
                  <a:lnTo>
                    <a:pt x="194" y="1453"/>
                  </a:lnTo>
                  <a:lnTo>
                    <a:pt x="197" y="1457"/>
                  </a:lnTo>
                  <a:lnTo>
                    <a:pt x="200" y="1459"/>
                  </a:lnTo>
                  <a:lnTo>
                    <a:pt x="203" y="1461"/>
                  </a:lnTo>
                  <a:lnTo>
                    <a:pt x="206" y="1462"/>
                  </a:lnTo>
                  <a:lnTo>
                    <a:pt x="209" y="1462"/>
                  </a:lnTo>
                  <a:lnTo>
                    <a:pt x="211" y="1462"/>
                  </a:lnTo>
                  <a:lnTo>
                    <a:pt x="212" y="1461"/>
                  </a:lnTo>
                  <a:lnTo>
                    <a:pt x="215" y="1461"/>
                  </a:lnTo>
                  <a:lnTo>
                    <a:pt x="336" y="1411"/>
                  </a:lnTo>
                  <a:lnTo>
                    <a:pt x="355" y="1406"/>
                  </a:lnTo>
                  <a:lnTo>
                    <a:pt x="374" y="1406"/>
                  </a:lnTo>
                  <a:lnTo>
                    <a:pt x="392" y="1412"/>
                  </a:lnTo>
                  <a:lnTo>
                    <a:pt x="408" y="1422"/>
                  </a:lnTo>
                  <a:lnTo>
                    <a:pt x="421" y="1437"/>
                  </a:lnTo>
                  <a:lnTo>
                    <a:pt x="455" y="1484"/>
                  </a:lnTo>
                  <a:lnTo>
                    <a:pt x="492" y="1527"/>
                  </a:lnTo>
                  <a:lnTo>
                    <a:pt x="532" y="1567"/>
                  </a:lnTo>
                  <a:lnTo>
                    <a:pt x="576" y="1605"/>
                  </a:lnTo>
                  <a:lnTo>
                    <a:pt x="622" y="1639"/>
                  </a:lnTo>
                  <a:lnTo>
                    <a:pt x="637" y="1651"/>
                  </a:lnTo>
                  <a:lnTo>
                    <a:pt x="647" y="1667"/>
                  </a:lnTo>
                  <a:lnTo>
                    <a:pt x="652" y="1685"/>
                  </a:lnTo>
                  <a:lnTo>
                    <a:pt x="653" y="1704"/>
                  </a:lnTo>
                  <a:lnTo>
                    <a:pt x="648" y="1723"/>
                  </a:lnTo>
                  <a:lnTo>
                    <a:pt x="598" y="1845"/>
                  </a:lnTo>
                  <a:lnTo>
                    <a:pt x="596" y="1853"/>
                  </a:lnTo>
                  <a:lnTo>
                    <a:pt x="599" y="1860"/>
                  </a:lnTo>
                  <a:lnTo>
                    <a:pt x="605" y="1864"/>
                  </a:lnTo>
                  <a:lnTo>
                    <a:pt x="738" y="1920"/>
                  </a:lnTo>
                  <a:lnTo>
                    <a:pt x="741" y="1921"/>
                  </a:lnTo>
                  <a:lnTo>
                    <a:pt x="743" y="1921"/>
                  </a:lnTo>
                  <a:lnTo>
                    <a:pt x="746" y="1921"/>
                  </a:lnTo>
                  <a:lnTo>
                    <a:pt x="749" y="1920"/>
                  </a:lnTo>
                  <a:lnTo>
                    <a:pt x="752" y="1919"/>
                  </a:lnTo>
                  <a:lnTo>
                    <a:pt x="756" y="1915"/>
                  </a:lnTo>
                  <a:lnTo>
                    <a:pt x="758" y="1912"/>
                  </a:lnTo>
                  <a:lnTo>
                    <a:pt x="807" y="1790"/>
                  </a:lnTo>
                  <a:lnTo>
                    <a:pt x="818" y="1773"/>
                  </a:lnTo>
                  <a:lnTo>
                    <a:pt x="832" y="1761"/>
                  </a:lnTo>
                  <a:lnTo>
                    <a:pt x="848" y="1751"/>
                  </a:lnTo>
                  <a:lnTo>
                    <a:pt x="867" y="1747"/>
                  </a:lnTo>
                  <a:lnTo>
                    <a:pt x="886" y="1748"/>
                  </a:lnTo>
                  <a:lnTo>
                    <a:pt x="957" y="1758"/>
                  </a:lnTo>
                  <a:lnTo>
                    <a:pt x="1029" y="1762"/>
                  </a:lnTo>
                  <a:lnTo>
                    <a:pt x="1100" y="1758"/>
                  </a:lnTo>
                  <a:lnTo>
                    <a:pt x="1171" y="1748"/>
                  </a:lnTo>
                  <a:lnTo>
                    <a:pt x="1175" y="1748"/>
                  </a:lnTo>
                  <a:lnTo>
                    <a:pt x="1180" y="1747"/>
                  </a:lnTo>
                  <a:lnTo>
                    <a:pt x="1184" y="1747"/>
                  </a:lnTo>
                  <a:lnTo>
                    <a:pt x="1200" y="1749"/>
                  </a:lnTo>
                  <a:lnTo>
                    <a:pt x="1215" y="1754"/>
                  </a:lnTo>
                  <a:lnTo>
                    <a:pt x="1229" y="1763"/>
                  </a:lnTo>
                  <a:lnTo>
                    <a:pt x="1241" y="1775"/>
                  </a:lnTo>
                  <a:lnTo>
                    <a:pt x="1249" y="1790"/>
                  </a:lnTo>
                  <a:lnTo>
                    <a:pt x="1299" y="1912"/>
                  </a:lnTo>
                  <a:lnTo>
                    <a:pt x="1301" y="1915"/>
                  </a:lnTo>
                  <a:lnTo>
                    <a:pt x="1303" y="1919"/>
                  </a:lnTo>
                  <a:lnTo>
                    <a:pt x="1306" y="1920"/>
                  </a:lnTo>
                  <a:lnTo>
                    <a:pt x="1309" y="1921"/>
                  </a:lnTo>
                  <a:lnTo>
                    <a:pt x="1313" y="1921"/>
                  </a:lnTo>
                  <a:lnTo>
                    <a:pt x="1316" y="1921"/>
                  </a:lnTo>
                  <a:lnTo>
                    <a:pt x="1319" y="1920"/>
                  </a:lnTo>
                  <a:lnTo>
                    <a:pt x="1451" y="1864"/>
                  </a:lnTo>
                  <a:lnTo>
                    <a:pt x="1454" y="1863"/>
                  </a:lnTo>
                  <a:lnTo>
                    <a:pt x="1457" y="1861"/>
                  </a:lnTo>
                  <a:lnTo>
                    <a:pt x="1459" y="1859"/>
                  </a:lnTo>
                  <a:lnTo>
                    <a:pt x="1460" y="1857"/>
                  </a:lnTo>
                  <a:lnTo>
                    <a:pt x="1461" y="1855"/>
                  </a:lnTo>
                  <a:lnTo>
                    <a:pt x="1461" y="1853"/>
                  </a:lnTo>
                  <a:lnTo>
                    <a:pt x="1461" y="1850"/>
                  </a:lnTo>
                  <a:lnTo>
                    <a:pt x="1460" y="1845"/>
                  </a:lnTo>
                  <a:lnTo>
                    <a:pt x="1409" y="1723"/>
                  </a:lnTo>
                  <a:lnTo>
                    <a:pt x="1405" y="1705"/>
                  </a:lnTo>
                  <a:lnTo>
                    <a:pt x="1405" y="1686"/>
                  </a:lnTo>
                  <a:lnTo>
                    <a:pt x="1411" y="1668"/>
                  </a:lnTo>
                  <a:lnTo>
                    <a:pt x="1421" y="1652"/>
                  </a:lnTo>
                  <a:lnTo>
                    <a:pt x="1435" y="1639"/>
                  </a:lnTo>
                  <a:lnTo>
                    <a:pt x="1482" y="1606"/>
                  </a:lnTo>
                  <a:lnTo>
                    <a:pt x="1525" y="1569"/>
                  </a:lnTo>
                  <a:lnTo>
                    <a:pt x="1566" y="1527"/>
                  </a:lnTo>
                  <a:lnTo>
                    <a:pt x="1603" y="1484"/>
                  </a:lnTo>
                  <a:lnTo>
                    <a:pt x="1637" y="1437"/>
                  </a:lnTo>
                  <a:lnTo>
                    <a:pt x="1649" y="1423"/>
                  </a:lnTo>
                  <a:lnTo>
                    <a:pt x="1665" y="1413"/>
                  </a:lnTo>
                  <a:lnTo>
                    <a:pt x="1683" y="1407"/>
                  </a:lnTo>
                  <a:lnTo>
                    <a:pt x="1702" y="1407"/>
                  </a:lnTo>
                  <a:lnTo>
                    <a:pt x="1721" y="1412"/>
                  </a:lnTo>
                  <a:lnTo>
                    <a:pt x="1843" y="1462"/>
                  </a:lnTo>
                  <a:lnTo>
                    <a:pt x="1845" y="1462"/>
                  </a:lnTo>
                  <a:lnTo>
                    <a:pt x="1846" y="1464"/>
                  </a:lnTo>
                  <a:lnTo>
                    <a:pt x="1848" y="1464"/>
                  </a:lnTo>
                  <a:lnTo>
                    <a:pt x="1851" y="1464"/>
                  </a:lnTo>
                  <a:lnTo>
                    <a:pt x="1855" y="1462"/>
                  </a:lnTo>
                  <a:lnTo>
                    <a:pt x="1858" y="1460"/>
                  </a:lnTo>
                  <a:lnTo>
                    <a:pt x="1861" y="1458"/>
                  </a:lnTo>
                  <a:lnTo>
                    <a:pt x="1863" y="1454"/>
                  </a:lnTo>
                  <a:lnTo>
                    <a:pt x="1917" y="1322"/>
                  </a:lnTo>
                  <a:lnTo>
                    <a:pt x="1918" y="1318"/>
                  </a:lnTo>
                  <a:lnTo>
                    <a:pt x="1918" y="1314"/>
                  </a:lnTo>
                  <a:lnTo>
                    <a:pt x="1917" y="1311"/>
                  </a:lnTo>
                  <a:lnTo>
                    <a:pt x="1916" y="1309"/>
                  </a:lnTo>
                  <a:lnTo>
                    <a:pt x="1915" y="1307"/>
                  </a:lnTo>
                  <a:lnTo>
                    <a:pt x="1913" y="1304"/>
                  </a:lnTo>
                  <a:lnTo>
                    <a:pt x="1910" y="1302"/>
                  </a:lnTo>
                  <a:lnTo>
                    <a:pt x="1788" y="1252"/>
                  </a:lnTo>
                  <a:lnTo>
                    <a:pt x="1771" y="1243"/>
                  </a:lnTo>
                  <a:lnTo>
                    <a:pt x="1758" y="1229"/>
                  </a:lnTo>
                  <a:lnTo>
                    <a:pt x="1749" y="1212"/>
                  </a:lnTo>
                  <a:lnTo>
                    <a:pt x="1745" y="1193"/>
                  </a:lnTo>
                  <a:lnTo>
                    <a:pt x="1746" y="1174"/>
                  </a:lnTo>
                  <a:lnTo>
                    <a:pt x="1756" y="1103"/>
                  </a:lnTo>
                  <a:lnTo>
                    <a:pt x="1760" y="1031"/>
                  </a:lnTo>
                  <a:lnTo>
                    <a:pt x="1756" y="960"/>
                  </a:lnTo>
                  <a:lnTo>
                    <a:pt x="1746" y="889"/>
                  </a:lnTo>
                  <a:lnTo>
                    <a:pt x="1745" y="870"/>
                  </a:lnTo>
                  <a:lnTo>
                    <a:pt x="1749" y="851"/>
                  </a:lnTo>
                  <a:lnTo>
                    <a:pt x="1757" y="834"/>
                  </a:lnTo>
                  <a:lnTo>
                    <a:pt x="1771" y="820"/>
                  </a:lnTo>
                  <a:lnTo>
                    <a:pt x="1788" y="810"/>
                  </a:lnTo>
                  <a:lnTo>
                    <a:pt x="1910" y="760"/>
                  </a:lnTo>
                  <a:lnTo>
                    <a:pt x="1915" y="755"/>
                  </a:lnTo>
                  <a:lnTo>
                    <a:pt x="1918" y="748"/>
                  </a:lnTo>
                  <a:lnTo>
                    <a:pt x="1917" y="740"/>
                  </a:lnTo>
                  <a:lnTo>
                    <a:pt x="1863" y="608"/>
                  </a:lnTo>
                  <a:lnTo>
                    <a:pt x="1861" y="603"/>
                  </a:lnTo>
                  <a:lnTo>
                    <a:pt x="1858" y="601"/>
                  </a:lnTo>
                  <a:lnTo>
                    <a:pt x="1855" y="599"/>
                  </a:lnTo>
                  <a:lnTo>
                    <a:pt x="1851" y="598"/>
                  </a:lnTo>
                  <a:lnTo>
                    <a:pt x="1848" y="598"/>
                  </a:lnTo>
                  <a:lnTo>
                    <a:pt x="1846" y="599"/>
                  </a:lnTo>
                  <a:lnTo>
                    <a:pt x="1843" y="599"/>
                  </a:lnTo>
                  <a:lnTo>
                    <a:pt x="1721" y="650"/>
                  </a:lnTo>
                  <a:lnTo>
                    <a:pt x="1702" y="654"/>
                  </a:lnTo>
                  <a:lnTo>
                    <a:pt x="1683" y="654"/>
                  </a:lnTo>
                  <a:lnTo>
                    <a:pt x="1665" y="649"/>
                  </a:lnTo>
                  <a:lnTo>
                    <a:pt x="1649" y="638"/>
                  </a:lnTo>
                  <a:lnTo>
                    <a:pt x="1637" y="624"/>
                  </a:lnTo>
                  <a:lnTo>
                    <a:pt x="1603" y="577"/>
                  </a:lnTo>
                  <a:lnTo>
                    <a:pt x="1566" y="533"/>
                  </a:lnTo>
                  <a:lnTo>
                    <a:pt x="1525" y="493"/>
                  </a:lnTo>
                  <a:lnTo>
                    <a:pt x="1482" y="456"/>
                  </a:lnTo>
                  <a:lnTo>
                    <a:pt x="1435" y="422"/>
                  </a:lnTo>
                  <a:lnTo>
                    <a:pt x="1421" y="409"/>
                  </a:lnTo>
                  <a:lnTo>
                    <a:pt x="1411" y="393"/>
                  </a:lnTo>
                  <a:lnTo>
                    <a:pt x="1406" y="375"/>
                  </a:lnTo>
                  <a:lnTo>
                    <a:pt x="1405" y="356"/>
                  </a:lnTo>
                  <a:lnTo>
                    <a:pt x="1410" y="337"/>
                  </a:lnTo>
                  <a:lnTo>
                    <a:pt x="1460" y="215"/>
                  </a:lnTo>
                  <a:lnTo>
                    <a:pt x="1462" y="211"/>
                  </a:lnTo>
                  <a:lnTo>
                    <a:pt x="1461" y="208"/>
                  </a:lnTo>
                  <a:lnTo>
                    <a:pt x="1460" y="205"/>
                  </a:lnTo>
                  <a:lnTo>
                    <a:pt x="1460" y="202"/>
                  </a:lnTo>
                  <a:lnTo>
                    <a:pt x="1458" y="200"/>
                  </a:lnTo>
                  <a:lnTo>
                    <a:pt x="1455" y="198"/>
                  </a:lnTo>
                  <a:lnTo>
                    <a:pt x="1452" y="196"/>
                  </a:lnTo>
                  <a:lnTo>
                    <a:pt x="1320" y="142"/>
                  </a:lnTo>
                  <a:lnTo>
                    <a:pt x="1317" y="141"/>
                  </a:lnTo>
                  <a:lnTo>
                    <a:pt x="1315" y="140"/>
                  </a:lnTo>
                  <a:lnTo>
                    <a:pt x="1311" y="141"/>
                  </a:lnTo>
                  <a:lnTo>
                    <a:pt x="1308" y="142"/>
                  </a:lnTo>
                  <a:lnTo>
                    <a:pt x="1305" y="143"/>
                  </a:lnTo>
                  <a:lnTo>
                    <a:pt x="1302" y="146"/>
                  </a:lnTo>
                  <a:lnTo>
                    <a:pt x="1300" y="149"/>
                  </a:lnTo>
                  <a:lnTo>
                    <a:pt x="1250" y="271"/>
                  </a:lnTo>
                  <a:lnTo>
                    <a:pt x="1239" y="288"/>
                  </a:lnTo>
                  <a:lnTo>
                    <a:pt x="1226" y="301"/>
                  </a:lnTo>
                  <a:lnTo>
                    <a:pt x="1210" y="310"/>
                  </a:lnTo>
                  <a:lnTo>
                    <a:pt x="1191" y="314"/>
                  </a:lnTo>
                  <a:lnTo>
                    <a:pt x="1172" y="313"/>
                  </a:lnTo>
                  <a:lnTo>
                    <a:pt x="1101" y="302"/>
                  </a:lnTo>
                  <a:lnTo>
                    <a:pt x="1030" y="299"/>
                  </a:lnTo>
                  <a:lnTo>
                    <a:pt x="958" y="302"/>
                  </a:lnTo>
                  <a:lnTo>
                    <a:pt x="888" y="313"/>
                  </a:lnTo>
                  <a:lnTo>
                    <a:pt x="868" y="314"/>
                  </a:lnTo>
                  <a:lnTo>
                    <a:pt x="850" y="310"/>
                  </a:lnTo>
                  <a:lnTo>
                    <a:pt x="833" y="301"/>
                  </a:lnTo>
                  <a:lnTo>
                    <a:pt x="819" y="287"/>
                  </a:lnTo>
                  <a:lnTo>
                    <a:pt x="809" y="270"/>
                  </a:lnTo>
                  <a:lnTo>
                    <a:pt x="759" y="148"/>
                  </a:lnTo>
                  <a:lnTo>
                    <a:pt x="757" y="145"/>
                  </a:lnTo>
                  <a:lnTo>
                    <a:pt x="755" y="142"/>
                  </a:lnTo>
                  <a:lnTo>
                    <a:pt x="751" y="141"/>
                  </a:lnTo>
                  <a:lnTo>
                    <a:pt x="748" y="140"/>
                  </a:lnTo>
                  <a:lnTo>
                    <a:pt x="745" y="140"/>
                  </a:lnTo>
                  <a:close/>
                  <a:moveTo>
                    <a:pt x="1315" y="0"/>
                  </a:moveTo>
                  <a:lnTo>
                    <a:pt x="1344" y="3"/>
                  </a:lnTo>
                  <a:lnTo>
                    <a:pt x="1374" y="12"/>
                  </a:lnTo>
                  <a:lnTo>
                    <a:pt x="1506" y="67"/>
                  </a:lnTo>
                  <a:lnTo>
                    <a:pt x="1529" y="78"/>
                  </a:lnTo>
                  <a:lnTo>
                    <a:pt x="1548" y="92"/>
                  </a:lnTo>
                  <a:lnTo>
                    <a:pt x="1565" y="109"/>
                  </a:lnTo>
                  <a:lnTo>
                    <a:pt x="1579" y="129"/>
                  </a:lnTo>
                  <a:lnTo>
                    <a:pt x="1590" y="151"/>
                  </a:lnTo>
                  <a:lnTo>
                    <a:pt x="1599" y="180"/>
                  </a:lnTo>
                  <a:lnTo>
                    <a:pt x="1602" y="211"/>
                  </a:lnTo>
                  <a:lnTo>
                    <a:pt x="1599" y="241"/>
                  </a:lnTo>
                  <a:lnTo>
                    <a:pt x="1590" y="270"/>
                  </a:lnTo>
                  <a:lnTo>
                    <a:pt x="1561" y="340"/>
                  </a:lnTo>
                  <a:lnTo>
                    <a:pt x="1605" y="375"/>
                  </a:lnTo>
                  <a:lnTo>
                    <a:pt x="1646" y="415"/>
                  </a:lnTo>
                  <a:lnTo>
                    <a:pt x="1684" y="455"/>
                  </a:lnTo>
                  <a:lnTo>
                    <a:pt x="1720" y="499"/>
                  </a:lnTo>
                  <a:lnTo>
                    <a:pt x="1790" y="470"/>
                  </a:lnTo>
                  <a:lnTo>
                    <a:pt x="1819" y="461"/>
                  </a:lnTo>
                  <a:lnTo>
                    <a:pt x="1849" y="458"/>
                  </a:lnTo>
                  <a:lnTo>
                    <a:pt x="1876" y="460"/>
                  </a:lnTo>
                  <a:lnTo>
                    <a:pt x="1901" y="467"/>
                  </a:lnTo>
                  <a:lnTo>
                    <a:pt x="1925" y="477"/>
                  </a:lnTo>
                  <a:lnTo>
                    <a:pt x="1946" y="492"/>
                  </a:lnTo>
                  <a:lnTo>
                    <a:pt x="1965" y="509"/>
                  </a:lnTo>
                  <a:lnTo>
                    <a:pt x="1981" y="530"/>
                  </a:lnTo>
                  <a:lnTo>
                    <a:pt x="1993" y="554"/>
                  </a:lnTo>
                  <a:lnTo>
                    <a:pt x="2047" y="686"/>
                  </a:lnTo>
                  <a:lnTo>
                    <a:pt x="2056" y="716"/>
                  </a:lnTo>
                  <a:lnTo>
                    <a:pt x="2059" y="746"/>
                  </a:lnTo>
                  <a:lnTo>
                    <a:pt x="2056" y="776"/>
                  </a:lnTo>
                  <a:lnTo>
                    <a:pt x="2047" y="805"/>
                  </a:lnTo>
                  <a:lnTo>
                    <a:pt x="2036" y="827"/>
                  </a:lnTo>
                  <a:lnTo>
                    <a:pt x="2022" y="847"/>
                  </a:lnTo>
                  <a:lnTo>
                    <a:pt x="2005" y="864"/>
                  </a:lnTo>
                  <a:lnTo>
                    <a:pt x="1985" y="878"/>
                  </a:lnTo>
                  <a:lnTo>
                    <a:pt x="1964" y="890"/>
                  </a:lnTo>
                  <a:lnTo>
                    <a:pt x="1893" y="918"/>
                  </a:lnTo>
                  <a:lnTo>
                    <a:pt x="1900" y="994"/>
                  </a:lnTo>
                  <a:lnTo>
                    <a:pt x="1900" y="1068"/>
                  </a:lnTo>
                  <a:lnTo>
                    <a:pt x="1893" y="1143"/>
                  </a:lnTo>
                  <a:lnTo>
                    <a:pt x="1964" y="1172"/>
                  </a:lnTo>
                  <a:lnTo>
                    <a:pt x="1985" y="1184"/>
                  </a:lnTo>
                  <a:lnTo>
                    <a:pt x="2005" y="1198"/>
                  </a:lnTo>
                  <a:lnTo>
                    <a:pt x="2022" y="1215"/>
                  </a:lnTo>
                  <a:lnTo>
                    <a:pt x="2037" y="1234"/>
                  </a:lnTo>
                  <a:lnTo>
                    <a:pt x="2047" y="1257"/>
                  </a:lnTo>
                  <a:lnTo>
                    <a:pt x="2056" y="1286"/>
                  </a:lnTo>
                  <a:lnTo>
                    <a:pt x="2059" y="1316"/>
                  </a:lnTo>
                  <a:lnTo>
                    <a:pt x="2056" y="1347"/>
                  </a:lnTo>
                  <a:lnTo>
                    <a:pt x="2047" y="1376"/>
                  </a:lnTo>
                  <a:lnTo>
                    <a:pt x="1993" y="1508"/>
                  </a:lnTo>
                  <a:lnTo>
                    <a:pt x="1981" y="1532"/>
                  </a:lnTo>
                  <a:lnTo>
                    <a:pt x="1965" y="1553"/>
                  </a:lnTo>
                  <a:lnTo>
                    <a:pt x="1946" y="1571"/>
                  </a:lnTo>
                  <a:lnTo>
                    <a:pt x="1925" y="1584"/>
                  </a:lnTo>
                  <a:lnTo>
                    <a:pt x="1901" y="1595"/>
                  </a:lnTo>
                  <a:lnTo>
                    <a:pt x="1876" y="1601"/>
                  </a:lnTo>
                  <a:lnTo>
                    <a:pt x="1849" y="1605"/>
                  </a:lnTo>
                  <a:lnTo>
                    <a:pt x="1819" y="1601"/>
                  </a:lnTo>
                  <a:lnTo>
                    <a:pt x="1790" y="1592"/>
                  </a:lnTo>
                  <a:lnTo>
                    <a:pt x="1720" y="1563"/>
                  </a:lnTo>
                  <a:lnTo>
                    <a:pt x="1684" y="1607"/>
                  </a:lnTo>
                  <a:lnTo>
                    <a:pt x="1646" y="1647"/>
                  </a:lnTo>
                  <a:lnTo>
                    <a:pt x="1605" y="1686"/>
                  </a:lnTo>
                  <a:lnTo>
                    <a:pt x="1561" y="1721"/>
                  </a:lnTo>
                  <a:lnTo>
                    <a:pt x="1590" y="1792"/>
                  </a:lnTo>
                  <a:lnTo>
                    <a:pt x="1599" y="1821"/>
                  </a:lnTo>
                  <a:lnTo>
                    <a:pt x="1602" y="1852"/>
                  </a:lnTo>
                  <a:lnTo>
                    <a:pt x="1599" y="1881"/>
                  </a:lnTo>
                  <a:lnTo>
                    <a:pt x="1590" y="1911"/>
                  </a:lnTo>
                  <a:lnTo>
                    <a:pt x="1579" y="1933"/>
                  </a:lnTo>
                  <a:lnTo>
                    <a:pt x="1565" y="1952"/>
                  </a:lnTo>
                  <a:lnTo>
                    <a:pt x="1548" y="1971"/>
                  </a:lnTo>
                  <a:lnTo>
                    <a:pt x="1527" y="1984"/>
                  </a:lnTo>
                  <a:lnTo>
                    <a:pt x="1506" y="1995"/>
                  </a:lnTo>
                  <a:lnTo>
                    <a:pt x="1374" y="2050"/>
                  </a:lnTo>
                  <a:lnTo>
                    <a:pt x="1344" y="2059"/>
                  </a:lnTo>
                  <a:lnTo>
                    <a:pt x="1315" y="2062"/>
                  </a:lnTo>
                  <a:lnTo>
                    <a:pt x="1288" y="2060"/>
                  </a:lnTo>
                  <a:lnTo>
                    <a:pt x="1263" y="2053"/>
                  </a:lnTo>
                  <a:lnTo>
                    <a:pt x="1238" y="2043"/>
                  </a:lnTo>
                  <a:lnTo>
                    <a:pt x="1217" y="2029"/>
                  </a:lnTo>
                  <a:lnTo>
                    <a:pt x="1198" y="2011"/>
                  </a:lnTo>
                  <a:lnTo>
                    <a:pt x="1183" y="1990"/>
                  </a:lnTo>
                  <a:lnTo>
                    <a:pt x="1171" y="1966"/>
                  </a:lnTo>
                  <a:lnTo>
                    <a:pt x="1142" y="1896"/>
                  </a:lnTo>
                  <a:lnTo>
                    <a:pt x="1067" y="1903"/>
                  </a:lnTo>
                  <a:lnTo>
                    <a:pt x="992" y="1903"/>
                  </a:lnTo>
                  <a:lnTo>
                    <a:pt x="918" y="1896"/>
                  </a:lnTo>
                  <a:lnTo>
                    <a:pt x="888" y="1966"/>
                  </a:lnTo>
                  <a:lnTo>
                    <a:pt x="876" y="1990"/>
                  </a:lnTo>
                  <a:lnTo>
                    <a:pt x="860" y="2011"/>
                  </a:lnTo>
                  <a:lnTo>
                    <a:pt x="841" y="2029"/>
                  </a:lnTo>
                  <a:lnTo>
                    <a:pt x="820" y="2043"/>
                  </a:lnTo>
                  <a:lnTo>
                    <a:pt x="797" y="2053"/>
                  </a:lnTo>
                  <a:lnTo>
                    <a:pt x="771" y="2060"/>
                  </a:lnTo>
                  <a:lnTo>
                    <a:pt x="745" y="2062"/>
                  </a:lnTo>
                  <a:lnTo>
                    <a:pt x="714" y="2059"/>
                  </a:lnTo>
                  <a:lnTo>
                    <a:pt x="686" y="2050"/>
                  </a:lnTo>
                  <a:lnTo>
                    <a:pt x="553" y="1995"/>
                  </a:lnTo>
                  <a:lnTo>
                    <a:pt x="528" y="1982"/>
                  </a:lnTo>
                  <a:lnTo>
                    <a:pt x="507" y="1966"/>
                  </a:lnTo>
                  <a:lnTo>
                    <a:pt x="489" y="1946"/>
                  </a:lnTo>
                  <a:lnTo>
                    <a:pt x="474" y="1924"/>
                  </a:lnTo>
                  <a:lnTo>
                    <a:pt x="464" y="1899"/>
                  </a:lnTo>
                  <a:lnTo>
                    <a:pt x="458" y="1873"/>
                  </a:lnTo>
                  <a:lnTo>
                    <a:pt x="457" y="1846"/>
                  </a:lnTo>
                  <a:lnTo>
                    <a:pt x="460" y="1820"/>
                  </a:lnTo>
                  <a:lnTo>
                    <a:pt x="469" y="1792"/>
                  </a:lnTo>
                  <a:lnTo>
                    <a:pt x="497" y="1722"/>
                  </a:lnTo>
                  <a:lnTo>
                    <a:pt x="454" y="1687"/>
                  </a:lnTo>
                  <a:lnTo>
                    <a:pt x="414" y="1648"/>
                  </a:lnTo>
                  <a:lnTo>
                    <a:pt x="375" y="1607"/>
                  </a:lnTo>
                  <a:lnTo>
                    <a:pt x="339" y="1563"/>
                  </a:lnTo>
                  <a:lnTo>
                    <a:pt x="270" y="1593"/>
                  </a:lnTo>
                  <a:lnTo>
                    <a:pt x="240" y="1601"/>
                  </a:lnTo>
                  <a:lnTo>
                    <a:pt x="209" y="1605"/>
                  </a:lnTo>
                  <a:lnTo>
                    <a:pt x="183" y="1602"/>
                  </a:lnTo>
                  <a:lnTo>
                    <a:pt x="157" y="1596"/>
                  </a:lnTo>
                  <a:lnTo>
                    <a:pt x="134" y="1586"/>
                  </a:lnTo>
                  <a:lnTo>
                    <a:pt x="113" y="1571"/>
                  </a:lnTo>
                  <a:lnTo>
                    <a:pt x="94" y="1554"/>
                  </a:lnTo>
                  <a:lnTo>
                    <a:pt x="78" y="1532"/>
                  </a:lnTo>
                  <a:lnTo>
                    <a:pt x="66" y="1509"/>
                  </a:lnTo>
                  <a:lnTo>
                    <a:pt x="11" y="1377"/>
                  </a:lnTo>
                  <a:lnTo>
                    <a:pt x="3" y="1347"/>
                  </a:lnTo>
                  <a:lnTo>
                    <a:pt x="0" y="1317"/>
                  </a:lnTo>
                  <a:lnTo>
                    <a:pt x="3" y="1286"/>
                  </a:lnTo>
                  <a:lnTo>
                    <a:pt x="11" y="1258"/>
                  </a:lnTo>
                  <a:lnTo>
                    <a:pt x="23" y="1236"/>
                  </a:lnTo>
                  <a:lnTo>
                    <a:pt x="37" y="1215"/>
                  </a:lnTo>
                  <a:lnTo>
                    <a:pt x="55" y="1198"/>
                  </a:lnTo>
                  <a:lnTo>
                    <a:pt x="74" y="1185"/>
                  </a:lnTo>
                  <a:lnTo>
                    <a:pt x="96" y="1173"/>
                  </a:lnTo>
                  <a:lnTo>
                    <a:pt x="166" y="1144"/>
                  </a:lnTo>
                  <a:lnTo>
                    <a:pt x="159" y="1069"/>
                  </a:lnTo>
                  <a:lnTo>
                    <a:pt x="159" y="995"/>
                  </a:lnTo>
                  <a:lnTo>
                    <a:pt x="166" y="919"/>
                  </a:lnTo>
                  <a:lnTo>
                    <a:pt x="96" y="890"/>
                  </a:lnTo>
                  <a:lnTo>
                    <a:pt x="74" y="879"/>
                  </a:lnTo>
                  <a:lnTo>
                    <a:pt x="54" y="864"/>
                  </a:lnTo>
                  <a:lnTo>
                    <a:pt x="37" y="847"/>
                  </a:lnTo>
                  <a:lnTo>
                    <a:pt x="23" y="828"/>
                  </a:lnTo>
                  <a:lnTo>
                    <a:pt x="11" y="806"/>
                  </a:lnTo>
                  <a:lnTo>
                    <a:pt x="3" y="776"/>
                  </a:lnTo>
                  <a:lnTo>
                    <a:pt x="0" y="747"/>
                  </a:lnTo>
                  <a:lnTo>
                    <a:pt x="3" y="716"/>
                  </a:lnTo>
                  <a:lnTo>
                    <a:pt x="11" y="687"/>
                  </a:lnTo>
                  <a:lnTo>
                    <a:pt x="66" y="555"/>
                  </a:lnTo>
                  <a:lnTo>
                    <a:pt x="78" y="530"/>
                  </a:lnTo>
                  <a:lnTo>
                    <a:pt x="94" y="510"/>
                  </a:lnTo>
                  <a:lnTo>
                    <a:pt x="113" y="492"/>
                  </a:lnTo>
                  <a:lnTo>
                    <a:pt x="134" y="478"/>
                  </a:lnTo>
                  <a:lnTo>
                    <a:pt x="157" y="468"/>
                  </a:lnTo>
                  <a:lnTo>
                    <a:pt x="183" y="461"/>
                  </a:lnTo>
                  <a:lnTo>
                    <a:pt x="209" y="458"/>
                  </a:lnTo>
                  <a:lnTo>
                    <a:pt x="240" y="461"/>
                  </a:lnTo>
                  <a:lnTo>
                    <a:pt x="270" y="471"/>
                  </a:lnTo>
                  <a:lnTo>
                    <a:pt x="339" y="499"/>
                  </a:lnTo>
                  <a:lnTo>
                    <a:pt x="374" y="456"/>
                  </a:lnTo>
                  <a:lnTo>
                    <a:pt x="414" y="416"/>
                  </a:lnTo>
                  <a:lnTo>
                    <a:pt x="454" y="376"/>
                  </a:lnTo>
                  <a:lnTo>
                    <a:pt x="497" y="340"/>
                  </a:lnTo>
                  <a:lnTo>
                    <a:pt x="469" y="270"/>
                  </a:lnTo>
                  <a:lnTo>
                    <a:pt x="460" y="242"/>
                  </a:lnTo>
                  <a:lnTo>
                    <a:pt x="457" y="211"/>
                  </a:lnTo>
                  <a:lnTo>
                    <a:pt x="460" y="181"/>
                  </a:lnTo>
                  <a:lnTo>
                    <a:pt x="469" y="152"/>
                  </a:lnTo>
                  <a:lnTo>
                    <a:pt x="480" y="129"/>
                  </a:lnTo>
                  <a:lnTo>
                    <a:pt x="494" y="110"/>
                  </a:lnTo>
                  <a:lnTo>
                    <a:pt x="511" y="92"/>
                  </a:lnTo>
                  <a:lnTo>
                    <a:pt x="531" y="78"/>
                  </a:lnTo>
                  <a:lnTo>
                    <a:pt x="553" y="68"/>
                  </a:lnTo>
                  <a:lnTo>
                    <a:pt x="686" y="13"/>
                  </a:lnTo>
                  <a:lnTo>
                    <a:pt x="714" y="4"/>
                  </a:lnTo>
                  <a:lnTo>
                    <a:pt x="745" y="1"/>
                  </a:lnTo>
                  <a:lnTo>
                    <a:pt x="771" y="3"/>
                  </a:lnTo>
                  <a:lnTo>
                    <a:pt x="797" y="9"/>
                  </a:lnTo>
                  <a:lnTo>
                    <a:pt x="820" y="20"/>
                  </a:lnTo>
                  <a:lnTo>
                    <a:pt x="841" y="34"/>
                  </a:lnTo>
                  <a:lnTo>
                    <a:pt x="860" y="52"/>
                  </a:lnTo>
                  <a:lnTo>
                    <a:pt x="876" y="73"/>
                  </a:lnTo>
                  <a:lnTo>
                    <a:pt x="888" y="96"/>
                  </a:lnTo>
                  <a:lnTo>
                    <a:pt x="918" y="166"/>
                  </a:lnTo>
                  <a:lnTo>
                    <a:pt x="992" y="160"/>
                  </a:lnTo>
                  <a:lnTo>
                    <a:pt x="1067" y="160"/>
                  </a:lnTo>
                  <a:lnTo>
                    <a:pt x="1142" y="166"/>
                  </a:lnTo>
                  <a:lnTo>
                    <a:pt x="1171" y="96"/>
                  </a:lnTo>
                  <a:lnTo>
                    <a:pt x="1183" y="72"/>
                  </a:lnTo>
                  <a:lnTo>
                    <a:pt x="1198" y="52"/>
                  </a:lnTo>
                  <a:lnTo>
                    <a:pt x="1217" y="34"/>
                  </a:lnTo>
                  <a:lnTo>
                    <a:pt x="1238" y="19"/>
                  </a:lnTo>
                  <a:lnTo>
                    <a:pt x="1263" y="8"/>
                  </a:lnTo>
                  <a:lnTo>
                    <a:pt x="1288" y="2"/>
                  </a:lnTo>
                  <a:lnTo>
                    <a:pt x="1315"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grpSp>
        <p:nvGrpSpPr>
          <p:cNvPr id="24" name="Group 24"/>
          <p:cNvGrpSpPr/>
          <p:nvPr/>
        </p:nvGrpSpPr>
        <p:grpSpPr>
          <a:xfrm>
            <a:off x="10209311" y="4157063"/>
            <a:ext cx="529775" cy="683387"/>
            <a:chOff x="10990263" y="4235450"/>
            <a:chExt cx="427037" cy="550863"/>
          </a:xfrm>
          <a:solidFill>
            <a:schemeClr val="bg1"/>
          </a:solidFill>
        </p:grpSpPr>
        <p:sp>
          <p:nvSpPr>
            <p:cNvPr id="25" name="Freeform 279"/>
            <p:cNvSpPr/>
            <p:nvPr/>
          </p:nvSpPr>
          <p:spPr bwMode="auto">
            <a:xfrm>
              <a:off x="10990263" y="4386263"/>
              <a:ext cx="427037" cy="400050"/>
            </a:xfrm>
            <a:custGeom>
              <a:avLst/>
              <a:gdLst>
                <a:gd name="T0" fmla="*/ 2176 w 2687"/>
                <a:gd name="T1" fmla="*/ 67 h 2526"/>
                <a:gd name="T2" fmla="*/ 2177 w 2687"/>
                <a:gd name="T3" fmla="*/ 221 h 2526"/>
                <a:gd name="T4" fmla="*/ 2129 w 2687"/>
                <a:gd name="T5" fmla="*/ 463 h 2526"/>
                <a:gd name="T6" fmla="*/ 2420 w 2687"/>
                <a:gd name="T7" fmla="*/ 834 h 2526"/>
                <a:gd name="T8" fmla="*/ 2617 w 2687"/>
                <a:gd name="T9" fmla="*/ 951 h 2526"/>
                <a:gd name="T10" fmla="*/ 2687 w 2687"/>
                <a:gd name="T11" fmla="*/ 1406 h 2526"/>
                <a:gd name="T12" fmla="*/ 2590 w 2687"/>
                <a:gd name="T13" fmla="*/ 1575 h 2526"/>
                <a:gd name="T14" fmla="*/ 2424 w 2687"/>
                <a:gd name="T15" fmla="*/ 1663 h 2526"/>
                <a:gd name="T16" fmla="*/ 2302 w 2687"/>
                <a:gd name="T17" fmla="*/ 1854 h 2526"/>
                <a:gd name="T18" fmla="*/ 2191 w 2687"/>
                <a:gd name="T19" fmla="*/ 1997 h 2526"/>
                <a:gd name="T20" fmla="*/ 2151 w 2687"/>
                <a:gd name="T21" fmla="*/ 2041 h 2526"/>
                <a:gd name="T22" fmla="*/ 2037 w 2687"/>
                <a:gd name="T23" fmla="*/ 2200 h 2526"/>
                <a:gd name="T24" fmla="*/ 2018 w 2687"/>
                <a:gd name="T25" fmla="*/ 2388 h 2526"/>
                <a:gd name="T26" fmla="*/ 1934 w 2687"/>
                <a:gd name="T27" fmla="*/ 2514 h 2526"/>
                <a:gd name="T28" fmla="*/ 1392 w 2687"/>
                <a:gd name="T29" fmla="*/ 2501 h 2526"/>
                <a:gd name="T30" fmla="*/ 1331 w 2687"/>
                <a:gd name="T31" fmla="*/ 2367 h 2526"/>
                <a:gd name="T32" fmla="*/ 1122 w 2687"/>
                <a:gd name="T33" fmla="*/ 2464 h 2526"/>
                <a:gd name="T34" fmla="*/ 596 w 2687"/>
                <a:gd name="T35" fmla="*/ 2526 h 2526"/>
                <a:gd name="T36" fmla="*/ 473 w 2687"/>
                <a:gd name="T37" fmla="*/ 2447 h 2526"/>
                <a:gd name="T38" fmla="*/ 459 w 2687"/>
                <a:gd name="T39" fmla="*/ 2358 h 2526"/>
                <a:gd name="T40" fmla="*/ 419 w 2687"/>
                <a:gd name="T41" fmla="*/ 2183 h 2526"/>
                <a:gd name="T42" fmla="*/ 231 w 2687"/>
                <a:gd name="T43" fmla="*/ 1926 h 2526"/>
                <a:gd name="T44" fmla="*/ 29 w 2687"/>
                <a:gd name="T45" fmla="*/ 1496 h 2526"/>
                <a:gd name="T46" fmla="*/ 1 w 2687"/>
                <a:gd name="T47" fmla="*/ 1305 h 2526"/>
                <a:gd name="T48" fmla="*/ 14 w 2687"/>
                <a:gd name="T49" fmla="*/ 1098 h 2526"/>
                <a:gd name="T50" fmla="*/ 94 w 2687"/>
                <a:gd name="T51" fmla="*/ 1041 h 2526"/>
                <a:gd name="T52" fmla="*/ 153 w 2687"/>
                <a:gd name="T53" fmla="*/ 1122 h 2526"/>
                <a:gd name="T54" fmla="*/ 141 w 2687"/>
                <a:gd name="T55" fmla="*/ 1295 h 2526"/>
                <a:gd name="T56" fmla="*/ 163 w 2687"/>
                <a:gd name="T57" fmla="*/ 1457 h 2526"/>
                <a:gd name="T58" fmla="*/ 239 w 2687"/>
                <a:gd name="T59" fmla="*/ 1657 h 2526"/>
                <a:gd name="T60" fmla="*/ 425 w 2687"/>
                <a:gd name="T61" fmla="*/ 1940 h 2526"/>
                <a:gd name="T62" fmla="*/ 573 w 2687"/>
                <a:gd name="T63" fmla="*/ 2197 h 2526"/>
                <a:gd name="T64" fmla="*/ 600 w 2687"/>
                <a:gd name="T65" fmla="*/ 2385 h 2526"/>
                <a:gd name="T66" fmla="*/ 1029 w 2687"/>
                <a:gd name="T67" fmla="*/ 2234 h 2526"/>
                <a:gd name="T68" fmla="*/ 1238 w 2687"/>
                <a:gd name="T69" fmla="*/ 2227 h 2526"/>
                <a:gd name="T70" fmla="*/ 1462 w 2687"/>
                <a:gd name="T71" fmla="*/ 2254 h 2526"/>
                <a:gd name="T72" fmla="*/ 1879 w 2687"/>
                <a:gd name="T73" fmla="*/ 2272 h 2526"/>
                <a:gd name="T74" fmla="*/ 1927 w 2687"/>
                <a:gd name="T75" fmla="*/ 2099 h 2526"/>
                <a:gd name="T76" fmla="*/ 2072 w 2687"/>
                <a:gd name="T77" fmla="*/ 1920 h 2526"/>
                <a:gd name="T78" fmla="*/ 2207 w 2687"/>
                <a:gd name="T79" fmla="*/ 1744 h 2526"/>
                <a:gd name="T80" fmla="*/ 2328 w 2687"/>
                <a:gd name="T81" fmla="*/ 1540 h 2526"/>
                <a:gd name="T82" fmla="*/ 2406 w 2687"/>
                <a:gd name="T83" fmla="*/ 1461 h 2526"/>
                <a:gd name="T84" fmla="*/ 2546 w 2687"/>
                <a:gd name="T85" fmla="*/ 1407 h 2526"/>
                <a:gd name="T86" fmla="*/ 2492 w 2687"/>
                <a:gd name="T87" fmla="*/ 1047 h 2526"/>
                <a:gd name="T88" fmla="*/ 2334 w 2687"/>
                <a:gd name="T89" fmla="*/ 998 h 2526"/>
                <a:gd name="T90" fmla="*/ 2125 w 2687"/>
                <a:gd name="T91" fmla="*/ 652 h 2526"/>
                <a:gd name="T92" fmla="*/ 1993 w 2687"/>
                <a:gd name="T93" fmla="*/ 503 h 2526"/>
                <a:gd name="T94" fmla="*/ 2028 w 2687"/>
                <a:gd name="T95" fmla="*/ 198 h 2526"/>
                <a:gd name="T96" fmla="*/ 2054 w 2687"/>
                <a:gd name="T97" fmla="*/ 141 h 2526"/>
                <a:gd name="T98" fmla="*/ 1850 w 2687"/>
                <a:gd name="T99" fmla="*/ 207 h 2526"/>
                <a:gd name="T100" fmla="*/ 1721 w 2687"/>
                <a:gd name="T101" fmla="*/ 327 h 2526"/>
                <a:gd name="T102" fmla="*/ 1566 w 2687"/>
                <a:gd name="T103" fmla="*/ 334 h 2526"/>
                <a:gd name="T104" fmla="*/ 1356 w 2687"/>
                <a:gd name="T105" fmla="*/ 264 h 2526"/>
                <a:gd name="T106" fmla="*/ 1392 w 2687"/>
                <a:gd name="T107" fmla="*/ 171 h 2526"/>
                <a:gd name="T108" fmla="*/ 1656 w 2687"/>
                <a:gd name="T109" fmla="*/ 182 h 2526"/>
                <a:gd name="T110" fmla="*/ 1843 w 2687"/>
                <a:gd name="T111" fmla="*/ 5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7" h="2526">
                  <a:moveTo>
                    <a:pt x="2063" y="0"/>
                  </a:moveTo>
                  <a:lnTo>
                    <a:pt x="2090" y="5"/>
                  </a:lnTo>
                  <a:lnTo>
                    <a:pt x="2115" y="13"/>
                  </a:lnTo>
                  <a:lnTo>
                    <a:pt x="2139" y="27"/>
                  </a:lnTo>
                  <a:lnTo>
                    <a:pt x="2159" y="45"/>
                  </a:lnTo>
                  <a:lnTo>
                    <a:pt x="2176" y="67"/>
                  </a:lnTo>
                  <a:lnTo>
                    <a:pt x="2188" y="91"/>
                  </a:lnTo>
                  <a:lnTo>
                    <a:pt x="2196" y="118"/>
                  </a:lnTo>
                  <a:lnTo>
                    <a:pt x="2199" y="144"/>
                  </a:lnTo>
                  <a:lnTo>
                    <a:pt x="2196" y="171"/>
                  </a:lnTo>
                  <a:lnTo>
                    <a:pt x="2188" y="197"/>
                  </a:lnTo>
                  <a:lnTo>
                    <a:pt x="2177" y="221"/>
                  </a:lnTo>
                  <a:lnTo>
                    <a:pt x="2153" y="264"/>
                  </a:lnTo>
                  <a:lnTo>
                    <a:pt x="2135" y="305"/>
                  </a:lnTo>
                  <a:lnTo>
                    <a:pt x="2125" y="345"/>
                  </a:lnTo>
                  <a:lnTo>
                    <a:pt x="2119" y="385"/>
                  </a:lnTo>
                  <a:lnTo>
                    <a:pt x="2122" y="425"/>
                  </a:lnTo>
                  <a:lnTo>
                    <a:pt x="2129" y="463"/>
                  </a:lnTo>
                  <a:lnTo>
                    <a:pt x="2189" y="517"/>
                  </a:lnTo>
                  <a:lnTo>
                    <a:pt x="2246" y="575"/>
                  </a:lnTo>
                  <a:lnTo>
                    <a:pt x="2297" y="636"/>
                  </a:lnTo>
                  <a:lnTo>
                    <a:pt x="2342" y="700"/>
                  </a:lnTo>
                  <a:lnTo>
                    <a:pt x="2384" y="765"/>
                  </a:lnTo>
                  <a:lnTo>
                    <a:pt x="2420" y="834"/>
                  </a:lnTo>
                  <a:lnTo>
                    <a:pt x="2450" y="906"/>
                  </a:lnTo>
                  <a:lnTo>
                    <a:pt x="2492" y="906"/>
                  </a:lnTo>
                  <a:lnTo>
                    <a:pt x="2527" y="909"/>
                  </a:lnTo>
                  <a:lnTo>
                    <a:pt x="2560" y="918"/>
                  </a:lnTo>
                  <a:lnTo>
                    <a:pt x="2590" y="932"/>
                  </a:lnTo>
                  <a:lnTo>
                    <a:pt x="2617" y="951"/>
                  </a:lnTo>
                  <a:lnTo>
                    <a:pt x="2641" y="975"/>
                  </a:lnTo>
                  <a:lnTo>
                    <a:pt x="2660" y="1002"/>
                  </a:lnTo>
                  <a:lnTo>
                    <a:pt x="2674" y="1032"/>
                  </a:lnTo>
                  <a:lnTo>
                    <a:pt x="2684" y="1065"/>
                  </a:lnTo>
                  <a:lnTo>
                    <a:pt x="2687" y="1100"/>
                  </a:lnTo>
                  <a:lnTo>
                    <a:pt x="2687" y="1406"/>
                  </a:lnTo>
                  <a:lnTo>
                    <a:pt x="2684" y="1441"/>
                  </a:lnTo>
                  <a:lnTo>
                    <a:pt x="2674" y="1474"/>
                  </a:lnTo>
                  <a:lnTo>
                    <a:pt x="2660" y="1505"/>
                  </a:lnTo>
                  <a:lnTo>
                    <a:pt x="2641" y="1531"/>
                  </a:lnTo>
                  <a:lnTo>
                    <a:pt x="2617" y="1556"/>
                  </a:lnTo>
                  <a:lnTo>
                    <a:pt x="2590" y="1575"/>
                  </a:lnTo>
                  <a:lnTo>
                    <a:pt x="2560" y="1588"/>
                  </a:lnTo>
                  <a:lnTo>
                    <a:pt x="2527" y="1598"/>
                  </a:lnTo>
                  <a:lnTo>
                    <a:pt x="2492" y="1601"/>
                  </a:lnTo>
                  <a:lnTo>
                    <a:pt x="2455" y="1601"/>
                  </a:lnTo>
                  <a:lnTo>
                    <a:pt x="2440" y="1632"/>
                  </a:lnTo>
                  <a:lnTo>
                    <a:pt x="2424" y="1663"/>
                  </a:lnTo>
                  <a:lnTo>
                    <a:pt x="2406" y="1696"/>
                  </a:lnTo>
                  <a:lnTo>
                    <a:pt x="2387" y="1728"/>
                  </a:lnTo>
                  <a:lnTo>
                    <a:pt x="2365" y="1761"/>
                  </a:lnTo>
                  <a:lnTo>
                    <a:pt x="2344" y="1792"/>
                  </a:lnTo>
                  <a:lnTo>
                    <a:pt x="2323" y="1823"/>
                  </a:lnTo>
                  <a:lnTo>
                    <a:pt x="2302" y="1854"/>
                  </a:lnTo>
                  <a:lnTo>
                    <a:pt x="2281" y="1882"/>
                  </a:lnTo>
                  <a:lnTo>
                    <a:pt x="2259" y="1910"/>
                  </a:lnTo>
                  <a:lnTo>
                    <a:pt x="2240" y="1934"/>
                  </a:lnTo>
                  <a:lnTo>
                    <a:pt x="2222" y="1958"/>
                  </a:lnTo>
                  <a:lnTo>
                    <a:pt x="2205" y="1979"/>
                  </a:lnTo>
                  <a:lnTo>
                    <a:pt x="2191" y="1997"/>
                  </a:lnTo>
                  <a:lnTo>
                    <a:pt x="2178" y="2011"/>
                  </a:lnTo>
                  <a:lnTo>
                    <a:pt x="2168" y="2022"/>
                  </a:lnTo>
                  <a:lnTo>
                    <a:pt x="2162" y="2030"/>
                  </a:lnTo>
                  <a:lnTo>
                    <a:pt x="2159" y="2034"/>
                  </a:lnTo>
                  <a:lnTo>
                    <a:pt x="2156" y="2038"/>
                  </a:lnTo>
                  <a:lnTo>
                    <a:pt x="2151" y="2041"/>
                  </a:lnTo>
                  <a:lnTo>
                    <a:pt x="2134" y="2057"/>
                  </a:lnTo>
                  <a:lnTo>
                    <a:pt x="2105" y="2086"/>
                  </a:lnTo>
                  <a:lnTo>
                    <a:pt x="2081" y="2115"/>
                  </a:lnTo>
                  <a:lnTo>
                    <a:pt x="2062" y="2145"/>
                  </a:lnTo>
                  <a:lnTo>
                    <a:pt x="2047" y="2173"/>
                  </a:lnTo>
                  <a:lnTo>
                    <a:pt x="2037" y="2200"/>
                  </a:lnTo>
                  <a:lnTo>
                    <a:pt x="2028" y="2224"/>
                  </a:lnTo>
                  <a:lnTo>
                    <a:pt x="2023" y="2246"/>
                  </a:lnTo>
                  <a:lnTo>
                    <a:pt x="2021" y="2264"/>
                  </a:lnTo>
                  <a:lnTo>
                    <a:pt x="2019" y="2278"/>
                  </a:lnTo>
                  <a:lnTo>
                    <a:pt x="2018" y="2288"/>
                  </a:lnTo>
                  <a:lnTo>
                    <a:pt x="2018" y="2388"/>
                  </a:lnTo>
                  <a:lnTo>
                    <a:pt x="2016" y="2416"/>
                  </a:lnTo>
                  <a:lnTo>
                    <a:pt x="2007" y="2441"/>
                  </a:lnTo>
                  <a:lnTo>
                    <a:pt x="1994" y="2464"/>
                  </a:lnTo>
                  <a:lnTo>
                    <a:pt x="1977" y="2485"/>
                  </a:lnTo>
                  <a:lnTo>
                    <a:pt x="1957" y="2501"/>
                  </a:lnTo>
                  <a:lnTo>
                    <a:pt x="1934" y="2514"/>
                  </a:lnTo>
                  <a:lnTo>
                    <a:pt x="1907" y="2522"/>
                  </a:lnTo>
                  <a:lnTo>
                    <a:pt x="1880" y="2526"/>
                  </a:lnTo>
                  <a:lnTo>
                    <a:pt x="1468" y="2526"/>
                  </a:lnTo>
                  <a:lnTo>
                    <a:pt x="1441" y="2522"/>
                  </a:lnTo>
                  <a:lnTo>
                    <a:pt x="1415" y="2514"/>
                  </a:lnTo>
                  <a:lnTo>
                    <a:pt x="1392" y="2501"/>
                  </a:lnTo>
                  <a:lnTo>
                    <a:pt x="1371" y="2485"/>
                  </a:lnTo>
                  <a:lnTo>
                    <a:pt x="1355" y="2464"/>
                  </a:lnTo>
                  <a:lnTo>
                    <a:pt x="1342" y="2441"/>
                  </a:lnTo>
                  <a:lnTo>
                    <a:pt x="1334" y="2416"/>
                  </a:lnTo>
                  <a:lnTo>
                    <a:pt x="1331" y="2388"/>
                  </a:lnTo>
                  <a:lnTo>
                    <a:pt x="1331" y="2367"/>
                  </a:lnTo>
                  <a:lnTo>
                    <a:pt x="1238" y="2369"/>
                  </a:lnTo>
                  <a:lnTo>
                    <a:pt x="1145" y="2365"/>
                  </a:lnTo>
                  <a:lnTo>
                    <a:pt x="1145" y="2388"/>
                  </a:lnTo>
                  <a:lnTo>
                    <a:pt x="1143" y="2416"/>
                  </a:lnTo>
                  <a:lnTo>
                    <a:pt x="1134" y="2441"/>
                  </a:lnTo>
                  <a:lnTo>
                    <a:pt x="1122" y="2464"/>
                  </a:lnTo>
                  <a:lnTo>
                    <a:pt x="1105" y="2485"/>
                  </a:lnTo>
                  <a:lnTo>
                    <a:pt x="1085" y="2501"/>
                  </a:lnTo>
                  <a:lnTo>
                    <a:pt x="1061" y="2514"/>
                  </a:lnTo>
                  <a:lnTo>
                    <a:pt x="1036" y="2522"/>
                  </a:lnTo>
                  <a:lnTo>
                    <a:pt x="1007" y="2526"/>
                  </a:lnTo>
                  <a:lnTo>
                    <a:pt x="596" y="2526"/>
                  </a:lnTo>
                  <a:lnTo>
                    <a:pt x="570" y="2522"/>
                  </a:lnTo>
                  <a:lnTo>
                    <a:pt x="545" y="2515"/>
                  </a:lnTo>
                  <a:lnTo>
                    <a:pt x="523" y="2503"/>
                  </a:lnTo>
                  <a:lnTo>
                    <a:pt x="503" y="2488"/>
                  </a:lnTo>
                  <a:lnTo>
                    <a:pt x="486" y="2468"/>
                  </a:lnTo>
                  <a:lnTo>
                    <a:pt x="473" y="2447"/>
                  </a:lnTo>
                  <a:lnTo>
                    <a:pt x="463" y="2423"/>
                  </a:lnTo>
                  <a:lnTo>
                    <a:pt x="459" y="2397"/>
                  </a:lnTo>
                  <a:lnTo>
                    <a:pt x="459" y="2393"/>
                  </a:lnTo>
                  <a:lnTo>
                    <a:pt x="459" y="2390"/>
                  </a:lnTo>
                  <a:lnTo>
                    <a:pt x="459" y="2388"/>
                  </a:lnTo>
                  <a:lnTo>
                    <a:pt x="459" y="2358"/>
                  </a:lnTo>
                  <a:lnTo>
                    <a:pt x="457" y="2338"/>
                  </a:lnTo>
                  <a:lnTo>
                    <a:pt x="454" y="2313"/>
                  </a:lnTo>
                  <a:lnTo>
                    <a:pt x="450" y="2284"/>
                  </a:lnTo>
                  <a:lnTo>
                    <a:pt x="442" y="2253"/>
                  </a:lnTo>
                  <a:lnTo>
                    <a:pt x="433" y="2219"/>
                  </a:lnTo>
                  <a:lnTo>
                    <a:pt x="419" y="2183"/>
                  </a:lnTo>
                  <a:lnTo>
                    <a:pt x="402" y="2146"/>
                  </a:lnTo>
                  <a:lnTo>
                    <a:pt x="381" y="2109"/>
                  </a:lnTo>
                  <a:lnTo>
                    <a:pt x="355" y="2073"/>
                  </a:lnTo>
                  <a:lnTo>
                    <a:pt x="323" y="2037"/>
                  </a:lnTo>
                  <a:lnTo>
                    <a:pt x="277" y="1984"/>
                  </a:lnTo>
                  <a:lnTo>
                    <a:pt x="231" y="1926"/>
                  </a:lnTo>
                  <a:lnTo>
                    <a:pt x="189" y="1862"/>
                  </a:lnTo>
                  <a:lnTo>
                    <a:pt x="149" y="1792"/>
                  </a:lnTo>
                  <a:lnTo>
                    <a:pt x="112" y="1717"/>
                  </a:lnTo>
                  <a:lnTo>
                    <a:pt x="78" y="1645"/>
                  </a:lnTo>
                  <a:lnTo>
                    <a:pt x="51" y="1572"/>
                  </a:lnTo>
                  <a:lnTo>
                    <a:pt x="29" y="1496"/>
                  </a:lnTo>
                  <a:lnTo>
                    <a:pt x="20" y="1462"/>
                  </a:lnTo>
                  <a:lnTo>
                    <a:pt x="13" y="1427"/>
                  </a:lnTo>
                  <a:lnTo>
                    <a:pt x="7" y="1393"/>
                  </a:lnTo>
                  <a:lnTo>
                    <a:pt x="4" y="1361"/>
                  </a:lnTo>
                  <a:lnTo>
                    <a:pt x="2" y="1331"/>
                  </a:lnTo>
                  <a:lnTo>
                    <a:pt x="1" y="1305"/>
                  </a:lnTo>
                  <a:lnTo>
                    <a:pt x="0" y="1285"/>
                  </a:lnTo>
                  <a:lnTo>
                    <a:pt x="0" y="1269"/>
                  </a:lnTo>
                  <a:lnTo>
                    <a:pt x="0" y="1260"/>
                  </a:lnTo>
                  <a:lnTo>
                    <a:pt x="2" y="1206"/>
                  </a:lnTo>
                  <a:lnTo>
                    <a:pt x="6" y="1151"/>
                  </a:lnTo>
                  <a:lnTo>
                    <a:pt x="14" y="1098"/>
                  </a:lnTo>
                  <a:lnTo>
                    <a:pt x="19" y="1081"/>
                  </a:lnTo>
                  <a:lnTo>
                    <a:pt x="30" y="1065"/>
                  </a:lnTo>
                  <a:lnTo>
                    <a:pt x="42" y="1053"/>
                  </a:lnTo>
                  <a:lnTo>
                    <a:pt x="58" y="1045"/>
                  </a:lnTo>
                  <a:lnTo>
                    <a:pt x="76" y="1040"/>
                  </a:lnTo>
                  <a:lnTo>
                    <a:pt x="94" y="1041"/>
                  </a:lnTo>
                  <a:lnTo>
                    <a:pt x="112" y="1047"/>
                  </a:lnTo>
                  <a:lnTo>
                    <a:pt x="128" y="1056"/>
                  </a:lnTo>
                  <a:lnTo>
                    <a:pt x="140" y="1069"/>
                  </a:lnTo>
                  <a:lnTo>
                    <a:pt x="148" y="1085"/>
                  </a:lnTo>
                  <a:lnTo>
                    <a:pt x="153" y="1103"/>
                  </a:lnTo>
                  <a:lnTo>
                    <a:pt x="153" y="1122"/>
                  </a:lnTo>
                  <a:lnTo>
                    <a:pt x="144" y="1192"/>
                  </a:lnTo>
                  <a:lnTo>
                    <a:pt x="141" y="1262"/>
                  </a:lnTo>
                  <a:lnTo>
                    <a:pt x="141" y="1265"/>
                  </a:lnTo>
                  <a:lnTo>
                    <a:pt x="141" y="1268"/>
                  </a:lnTo>
                  <a:lnTo>
                    <a:pt x="141" y="1279"/>
                  </a:lnTo>
                  <a:lnTo>
                    <a:pt x="141" y="1295"/>
                  </a:lnTo>
                  <a:lnTo>
                    <a:pt x="142" y="1316"/>
                  </a:lnTo>
                  <a:lnTo>
                    <a:pt x="144" y="1342"/>
                  </a:lnTo>
                  <a:lnTo>
                    <a:pt x="146" y="1369"/>
                  </a:lnTo>
                  <a:lnTo>
                    <a:pt x="151" y="1399"/>
                  </a:lnTo>
                  <a:lnTo>
                    <a:pt x="156" y="1427"/>
                  </a:lnTo>
                  <a:lnTo>
                    <a:pt x="163" y="1457"/>
                  </a:lnTo>
                  <a:lnTo>
                    <a:pt x="164" y="1459"/>
                  </a:lnTo>
                  <a:lnTo>
                    <a:pt x="165" y="1462"/>
                  </a:lnTo>
                  <a:lnTo>
                    <a:pt x="184" y="1529"/>
                  </a:lnTo>
                  <a:lnTo>
                    <a:pt x="208" y="1594"/>
                  </a:lnTo>
                  <a:lnTo>
                    <a:pt x="237" y="1655"/>
                  </a:lnTo>
                  <a:lnTo>
                    <a:pt x="239" y="1657"/>
                  </a:lnTo>
                  <a:lnTo>
                    <a:pt x="239" y="1658"/>
                  </a:lnTo>
                  <a:lnTo>
                    <a:pt x="272" y="1725"/>
                  </a:lnTo>
                  <a:lnTo>
                    <a:pt x="307" y="1786"/>
                  </a:lnTo>
                  <a:lnTo>
                    <a:pt x="346" y="1843"/>
                  </a:lnTo>
                  <a:lnTo>
                    <a:pt x="384" y="1894"/>
                  </a:lnTo>
                  <a:lnTo>
                    <a:pt x="425" y="1940"/>
                  </a:lnTo>
                  <a:lnTo>
                    <a:pt x="462" y="1982"/>
                  </a:lnTo>
                  <a:lnTo>
                    <a:pt x="494" y="2025"/>
                  </a:lnTo>
                  <a:lnTo>
                    <a:pt x="521" y="2069"/>
                  </a:lnTo>
                  <a:lnTo>
                    <a:pt x="542" y="2113"/>
                  </a:lnTo>
                  <a:lnTo>
                    <a:pt x="560" y="2155"/>
                  </a:lnTo>
                  <a:lnTo>
                    <a:pt x="573" y="2197"/>
                  </a:lnTo>
                  <a:lnTo>
                    <a:pt x="583" y="2235"/>
                  </a:lnTo>
                  <a:lnTo>
                    <a:pt x="591" y="2271"/>
                  </a:lnTo>
                  <a:lnTo>
                    <a:pt x="596" y="2303"/>
                  </a:lnTo>
                  <a:lnTo>
                    <a:pt x="598" y="2331"/>
                  </a:lnTo>
                  <a:lnTo>
                    <a:pt x="600" y="2354"/>
                  </a:lnTo>
                  <a:lnTo>
                    <a:pt x="600" y="2385"/>
                  </a:lnTo>
                  <a:lnTo>
                    <a:pt x="1005" y="2385"/>
                  </a:lnTo>
                  <a:lnTo>
                    <a:pt x="1005" y="2287"/>
                  </a:lnTo>
                  <a:lnTo>
                    <a:pt x="1007" y="2272"/>
                  </a:lnTo>
                  <a:lnTo>
                    <a:pt x="1011" y="2257"/>
                  </a:lnTo>
                  <a:lnTo>
                    <a:pt x="1019" y="2244"/>
                  </a:lnTo>
                  <a:lnTo>
                    <a:pt x="1029" y="2234"/>
                  </a:lnTo>
                  <a:lnTo>
                    <a:pt x="1042" y="2224"/>
                  </a:lnTo>
                  <a:lnTo>
                    <a:pt x="1056" y="2219"/>
                  </a:lnTo>
                  <a:lnTo>
                    <a:pt x="1070" y="2216"/>
                  </a:lnTo>
                  <a:lnTo>
                    <a:pt x="1086" y="2216"/>
                  </a:lnTo>
                  <a:lnTo>
                    <a:pt x="1161" y="2224"/>
                  </a:lnTo>
                  <a:lnTo>
                    <a:pt x="1238" y="2227"/>
                  </a:lnTo>
                  <a:lnTo>
                    <a:pt x="1317" y="2226"/>
                  </a:lnTo>
                  <a:lnTo>
                    <a:pt x="1394" y="2221"/>
                  </a:lnTo>
                  <a:lnTo>
                    <a:pt x="1414" y="2221"/>
                  </a:lnTo>
                  <a:lnTo>
                    <a:pt x="1432" y="2227"/>
                  </a:lnTo>
                  <a:lnTo>
                    <a:pt x="1449" y="2238"/>
                  </a:lnTo>
                  <a:lnTo>
                    <a:pt x="1462" y="2254"/>
                  </a:lnTo>
                  <a:lnTo>
                    <a:pt x="1470" y="2271"/>
                  </a:lnTo>
                  <a:lnTo>
                    <a:pt x="1473" y="2291"/>
                  </a:lnTo>
                  <a:lnTo>
                    <a:pt x="1473" y="2386"/>
                  </a:lnTo>
                  <a:lnTo>
                    <a:pt x="1878" y="2386"/>
                  </a:lnTo>
                  <a:lnTo>
                    <a:pt x="1878" y="2287"/>
                  </a:lnTo>
                  <a:lnTo>
                    <a:pt x="1879" y="2272"/>
                  </a:lnTo>
                  <a:lnTo>
                    <a:pt x="1881" y="2252"/>
                  </a:lnTo>
                  <a:lnTo>
                    <a:pt x="1884" y="2227"/>
                  </a:lnTo>
                  <a:lnTo>
                    <a:pt x="1890" y="2199"/>
                  </a:lnTo>
                  <a:lnTo>
                    <a:pt x="1899" y="2168"/>
                  </a:lnTo>
                  <a:lnTo>
                    <a:pt x="1911" y="2134"/>
                  </a:lnTo>
                  <a:lnTo>
                    <a:pt x="1927" y="2099"/>
                  </a:lnTo>
                  <a:lnTo>
                    <a:pt x="1948" y="2063"/>
                  </a:lnTo>
                  <a:lnTo>
                    <a:pt x="1972" y="2026"/>
                  </a:lnTo>
                  <a:lnTo>
                    <a:pt x="2003" y="1989"/>
                  </a:lnTo>
                  <a:lnTo>
                    <a:pt x="2040" y="1952"/>
                  </a:lnTo>
                  <a:lnTo>
                    <a:pt x="2056" y="1940"/>
                  </a:lnTo>
                  <a:lnTo>
                    <a:pt x="2072" y="1920"/>
                  </a:lnTo>
                  <a:lnTo>
                    <a:pt x="2091" y="1897"/>
                  </a:lnTo>
                  <a:lnTo>
                    <a:pt x="2112" y="1871"/>
                  </a:lnTo>
                  <a:lnTo>
                    <a:pt x="2134" y="1842"/>
                  </a:lnTo>
                  <a:lnTo>
                    <a:pt x="2159" y="1812"/>
                  </a:lnTo>
                  <a:lnTo>
                    <a:pt x="2183" y="1779"/>
                  </a:lnTo>
                  <a:lnTo>
                    <a:pt x="2207" y="1744"/>
                  </a:lnTo>
                  <a:lnTo>
                    <a:pt x="2232" y="1709"/>
                  </a:lnTo>
                  <a:lnTo>
                    <a:pt x="2255" y="1674"/>
                  </a:lnTo>
                  <a:lnTo>
                    <a:pt x="2276" y="1639"/>
                  </a:lnTo>
                  <a:lnTo>
                    <a:pt x="2297" y="1604"/>
                  </a:lnTo>
                  <a:lnTo>
                    <a:pt x="2314" y="1571"/>
                  </a:lnTo>
                  <a:lnTo>
                    <a:pt x="2328" y="1540"/>
                  </a:lnTo>
                  <a:lnTo>
                    <a:pt x="2338" y="1511"/>
                  </a:lnTo>
                  <a:lnTo>
                    <a:pt x="2346" y="1494"/>
                  </a:lnTo>
                  <a:lnTo>
                    <a:pt x="2357" y="1480"/>
                  </a:lnTo>
                  <a:lnTo>
                    <a:pt x="2372" y="1470"/>
                  </a:lnTo>
                  <a:lnTo>
                    <a:pt x="2388" y="1463"/>
                  </a:lnTo>
                  <a:lnTo>
                    <a:pt x="2406" y="1461"/>
                  </a:lnTo>
                  <a:lnTo>
                    <a:pt x="2492" y="1461"/>
                  </a:lnTo>
                  <a:lnTo>
                    <a:pt x="2509" y="1458"/>
                  </a:lnTo>
                  <a:lnTo>
                    <a:pt x="2523" y="1451"/>
                  </a:lnTo>
                  <a:lnTo>
                    <a:pt x="2535" y="1439"/>
                  </a:lnTo>
                  <a:lnTo>
                    <a:pt x="2544" y="1424"/>
                  </a:lnTo>
                  <a:lnTo>
                    <a:pt x="2546" y="1407"/>
                  </a:lnTo>
                  <a:lnTo>
                    <a:pt x="2546" y="1101"/>
                  </a:lnTo>
                  <a:lnTo>
                    <a:pt x="2544" y="1084"/>
                  </a:lnTo>
                  <a:lnTo>
                    <a:pt x="2535" y="1069"/>
                  </a:lnTo>
                  <a:lnTo>
                    <a:pt x="2523" y="1057"/>
                  </a:lnTo>
                  <a:lnTo>
                    <a:pt x="2509" y="1049"/>
                  </a:lnTo>
                  <a:lnTo>
                    <a:pt x="2492" y="1047"/>
                  </a:lnTo>
                  <a:lnTo>
                    <a:pt x="2400" y="1047"/>
                  </a:lnTo>
                  <a:lnTo>
                    <a:pt x="2384" y="1045"/>
                  </a:lnTo>
                  <a:lnTo>
                    <a:pt x="2368" y="1038"/>
                  </a:lnTo>
                  <a:lnTo>
                    <a:pt x="2353" y="1028"/>
                  </a:lnTo>
                  <a:lnTo>
                    <a:pt x="2342" y="1015"/>
                  </a:lnTo>
                  <a:lnTo>
                    <a:pt x="2334" y="998"/>
                  </a:lnTo>
                  <a:lnTo>
                    <a:pt x="2311" y="936"/>
                  </a:lnTo>
                  <a:lnTo>
                    <a:pt x="2283" y="874"/>
                  </a:lnTo>
                  <a:lnTo>
                    <a:pt x="2250" y="815"/>
                  </a:lnTo>
                  <a:lnTo>
                    <a:pt x="2213" y="759"/>
                  </a:lnTo>
                  <a:lnTo>
                    <a:pt x="2170" y="704"/>
                  </a:lnTo>
                  <a:lnTo>
                    <a:pt x="2125" y="652"/>
                  </a:lnTo>
                  <a:lnTo>
                    <a:pt x="2074" y="602"/>
                  </a:lnTo>
                  <a:lnTo>
                    <a:pt x="2020" y="556"/>
                  </a:lnTo>
                  <a:lnTo>
                    <a:pt x="2009" y="544"/>
                  </a:lnTo>
                  <a:lnTo>
                    <a:pt x="2001" y="533"/>
                  </a:lnTo>
                  <a:lnTo>
                    <a:pt x="1995" y="518"/>
                  </a:lnTo>
                  <a:lnTo>
                    <a:pt x="1993" y="503"/>
                  </a:lnTo>
                  <a:lnTo>
                    <a:pt x="1983" y="453"/>
                  </a:lnTo>
                  <a:lnTo>
                    <a:pt x="1980" y="402"/>
                  </a:lnTo>
                  <a:lnTo>
                    <a:pt x="1982" y="352"/>
                  </a:lnTo>
                  <a:lnTo>
                    <a:pt x="1991" y="301"/>
                  </a:lnTo>
                  <a:lnTo>
                    <a:pt x="2006" y="249"/>
                  </a:lnTo>
                  <a:lnTo>
                    <a:pt x="2028" y="198"/>
                  </a:lnTo>
                  <a:lnTo>
                    <a:pt x="2057" y="147"/>
                  </a:lnTo>
                  <a:lnTo>
                    <a:pt x="2058" y="146"/>
                  </a:lnTo>
                  <a:lnTo>
                    <a:pt x="2058" y="145"/>
                  </a:lnTo>
                  <a:lnTo>
                    <a:pt x="2057" y="143"/>
                  </a:lnTo>
                  <a:lnTo>
                    <a:pt x="2056" y="142"/>
                  </a:lnTo>
                  <a:lnTo>
                    <a:pt x="2054" y="141"/>
                  </a:lnTo>
                  <a:lnTo>
                    <a:pt x="2053" y="141"/>
                  </a:lnTo>
                  <a:lnTo>
                    <a:pt x="2004" y="150"/>
                  </a:lnTo>
                  <a:lnTo>
                    <a:pt x="1959" y="160"/>
                  </a:lnTo>
                  <a:lnTo>
                    <a:pt x="1919" y="174"/>
                  </a:lnTo>
                  <a:lnTo>
                    <a:pt x="1883" y="190"/>
                  </a:lnTo>
                  <a:lnTo>
                    <a:pt x="1850" y="207"/>
                  </a:lnTo>
                  <a:lnTo>
                    <a:pt x="1822" y="226"/>
                  </a:lnTo>
                  <a:lnTo>
                    <a:pt x="1795" y="246"/>
                  </a:lnTo>
                  <a:lnTo>
                    <a:pt x="1773" y="266"/>
                  </a:lnTo>
                  <a:lnTo>
                    <a:pt x="1753" y="287"/>
                  </a:lnTo>
                  <a:lnTo>
                    <a:pt x="1736" y="307"/>
                  </a:lnTo>
                  <a:lnTo>
                    <a:pt x="1721" y="327"/>
                  </a:lnTo>
                  <a:lnTo>
                    <a:pt x="1709" y="341"/>
                  </a:lnTo>
                  <a:lnTo>
                    <a:pt x="1694" y="351"/>
                  </a:lnTo>
                  <a:lnTo>
                    <a:pt x="1677" y="356"/>
                  </a:lnTo>
                  <a:lnTo>
                    <a:pt x="1659" y="358"/>
                  </a:lnTo>
                  <a:lnTo>
                    <a:pt x="1641" y="355"/>
                  </a:lnTo>
                  <a:lnTo>
                    <a:pt x="1566" y="334"/>
                  </a:lnTo>
                  <a:lnTo>
                    <a:pt x="1490" y="317"/>
                  </a:lnTo>
                  <a:lnTo>
                    <a:pt x="1412" y="305"/>
                  </a:lnTo>
                  <a:lnTo>
                    <a:pt x="1393" y="301"/>
                  </a:lnTo>
                  <a:lnTo>
                    <a:pt x="1377" y="291"/>
                  </a:lnTo>
                  <a:lnTo>
                    <a:pt x="1365" y="279"/>
                  </a:lnTo>
                  <a:lnTo>
                    <a:pt x="1356" y="264"/>
                  </a:lnTo>
                  <a:lnTo>
                    <a:pt x="1351" y="246"/>
                  </a:lnTo>
                  <a:lnTo>
                    <a:pt x="1350" y="227"/>
                  </a:lnTo>
                  <a:lnTo>
                    <a:pt x="1355" y="209"/>
                  </a:lnTo>
                  <a:lnTo>
                    <a:pt x="1363" y="193"/>
                  </a:lnTo>
                  <a:lnTo>
                    <a:pt x="1376" y="180"/>
                  </a:lnTo>
                  <a:lnTo>
                    <a:pt x="1392" y="171"/>
                  </a:lnTo>
                  <a:lnTo>
                    <a:pt x="1409" y="165"/>
                  </a:lnTo>
                  <a:lnTo>
                    <a:pt x="1428" y="165"/>
                  </a:lnTo>
                  <a:lnTo>
                    <a:pt x="1498" y="175"/>
                  </a:lnTo>
                  <a:lnTo>
                    <a:pt x="1568" y="189"/>
                  </a:lnTo>
                  <a:lnTo>
                    <a:pt x="1636" y="206"/>
                  </a:lnTo>
                  <a:lnTo>
                    <a:pt x="1656" y="182"/>
                  </a:lnTo>
                  <a:lnTo>
                    <a:pt x="1681" y="158"/>
                  </a:lnTo>
                  <a:lnTo>
                    <a:pt x="1707" y="135"/>
                  </a:lnTo>
                  <a:lnTo>
                    <a:pt x="1736" y="113"/>
                  </a:lnTo>
                  <a:lnTo>
                    <a:pt x="1769" y="91"/>
                  </a:lnTo>
                  <a:lnTo>
                    <a:pt x="1804" y="70"/>
                  </a:lnTo>
                  <a:lnTo>
                    <a:pt x="1843" y="52"/>
                  </a:lnTo>
                  <a:lnTo>
                    <a:pt x="1885" y="35"/>
                  </a:lnTo>
                  <a:lnTo>
                    <a:pt x="1932" y="22"/>
                  </a:lnTo>
                  <a:lnTo>
                    <a:pt x="1982" y="10"/>
                  </a:lnTo>
                  <a:lnTo>
                    <a:pt x="2036" y="1"/>
                  </a:lnTo>
                  <a:lnTo>
                    <a:pt x="206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6" name="Freeform 280"/>
            <p:cNvSpPr>
              <a:spLocks noEditPoints="1"/>
            </p:cNvSpPr>
            <p:nvPr/>
          </p:nvSpPr>
          <p:spPr bwMode="auto">
            <a:xfrm>
              <a:off x="10991850" y="4359275"/>
              <a:ext cx="182562" cy="182562"/>
            </a:xfrm>
            <a:custGeom>
              <a:avLst/>
              <a:gdLst>
                <a:gd name="T0" fmla="*/ 528 w 1158"/>
                <a:gd name="T1" fmla="*/ 144 h 1155"/>
                <a:gd name="T2" fmla="*/ 432 w 1158"/>
                <a:gd name="T3" fmla="*/ 166 h 1155"/>
                <a:gd name="T4" fmla="*/ 344 w 1158"/>
                <a:gd name="T5" fmla="*/ 208 h 1155"/>
                <a:gd name="T6" fmla="*/ 270 w 1158"/>
                <a:gd name="T7" fmla="*/ 269 h 1155"/>
                <a:gd name="T8" fmla="*/ 209 w 1158"/>
                <a:gd name="T9" fmla="*/ 344 h 1155"/>
                <a:gd name="T10" fmla="*/ 167 w 1158"/>
                <a:gd name="T11" fmla="*/ 431 h 1155"/>
                <a:gd name="T12" fmla="*/ 143 w 1158"/>
                <a:gd name="T13" fmla="*/ 527 h 1155"/>
                <a:gd name="T14" fmla="*/ 143 w 1158"/>
                <a:gd name="T15" fmla="*/ 628 h 1155"/>
                <a:gd name="T16" fmla="*/ 167 w 1158"/>
                <a:gd name="T17" fmla="*/ 725 h 1155"/>
                <a:gd name="T18" fmla="*/ 209 w 1158"/>
                <a:gd name="T19" fmla="*/ 813 h 1155"/>
                <a:gd name="T20" fmla="*/ 270 w 1158"/>
                <a:gd name="T21" fmla="*/ 887 h 1155"/>
                <a:gd name="T22" fmla="*/ 344 w 1158"/>
                <a:gd name="T23" fmla="*/ 947 h 1155"/>
                <a:gd name="T24" fmla="*/ 432 w 1158"/>
                <a:gd name="T25" fmla="*/ 989 h 1155"/>
                <a:gd name="T26" fmla="*/ 528 w 1158"/>
                <a:gd name="T27" fmla="*/ 1012 h 1155"/>
                <a:gd name="T28" fmla="*/ 630 w 1158"/>
                <a:gd name="T29" fmla="*/ 1012 h 1155"/>
                <a:gd name="T30" fmla="*/ 727 w 1158"/>
                <a:gd name="T31" fmla="*/ 989 h 1155"/>
                <a:gd name="T32" fmla="*/ 814 w 1158"/>
                <a:gd name="T33" fmla="*/ 947 h 1155"/>
                <a:gd name="T34" fmla="*/ 889 w 1158"/>
                <a:gd name="T35" fmla="*/ 887 h 1155"/>
                <a:gd name="T36" fmla="*/ 949 w 1158"/>
                <a:gd name="T37" fmla="*/ 813 h 1155"/>
                <a:gd name="T38" fmla="*/ 992 w 1158"/>
                <a:gd name="T39" fmla="*/ 725 h 1155"/>
                <a:gd name="T40" fmla="*/ 1014 w 1158"/>
                <a:gd name="T41" fmla="*/ 628 h 1155"/>
                <a:gd name="T42" fmla="*/ 1014 w 1158"/>
                <a:gd name="T43" fmla="*/ 527 h 1155"/>
                <a:gd name="T44" fmla="*/ 992 w 1158"/>
                <a:gd name="T45" fmla="*/ 431 h 1155"/>
                <a:gd name="T46" fmla="*/ 949 w 1158"/>
                <a:gd name="T47" fmla="*/ 344 h 1155"/>
                <a:gd name="T48" fmla="*/ 889 w 1158"/>
                <a:gd name="T49" fmla="*/ 269 h 1155"/>
                <a:gd name="T50" fmla="*/ 814 w 1158"/>
                <a:gd name="T51" fmla="*/ 208 h 1155"/>
                <a:gd name="T52" fmla="*/ 727 w 1158"/>
                <a:gd name="T53" fmla="*/ 166 h 1155"/>
                <a:gd name="T54" fmla="*/ 630 w 1158"/>
                <a:gd name="T55" fmla="*/ 144 h 1155"/>
                <a:gd name="T56" fmla="*/ 579 w 1158"/>
                <a:gd name="T57" fmla="*/ 0 h 1155"/>
                <a:gd name="T58" fmla="*/ 696 w 1158"/>
                <a:gd name="T59" fmla="*/ 12 h 1155"/>
                <a:gd name="T60" fmla="*/ 804 w 1158"/>
                <a:gd name="T61" fmla="*/ 46 h 1155"/>
                <a:gd name="T62" fmla="*/ 903 w 1158"/>
                <a:gd name="T63" fmla="*/ 100 h 1155"/>
                <a:gd name="T64" fmla="*/ 989 w 1158"/>
                <a:gd name="T65" fmla="*/ 169 h 1155"/>
                <a:gd name="T66" fmla="*/ 1060 w 1158"/>
                <a:gd name="T67" fmla="*/ 255 h 1155"/>
                <a:gd name="T68" fmla="*/ 1113 w 1158"/>
                <a:gd name="T69" fmla="*/ 353 h 1155"/>
                <a:gd name="T70" fmla="*/ 1146 w 1158"/>
                <a:gd name="T71" fmla="*/ 461 h 1155"/>
                <a:gd name="T72" fmla="*/ 1158 w 1158"/>
                <a:gd name="T73" fmla="*/ 578 h 1155"/>
                <a:gd name="T74" fmla="*/ 1146 w 1158"/>
                <a:gd name="T75" fmla="*/ 694 h 1155"/>
                <a:gd name="T76" fmla="*/ 1113 w 1158"/>
                <a:gd name="T77" fmla="*/ 803 h 1155"/>
                <a:gd name="T78" fmla="*/ 1058 w 1158"/>
                <a:gd name="T79" fmla="*/ 900 h 1155"/>
                <a:gd name="T80" fmla="*/ 989 w 1158"/>
                <a:gd name="T81" fmla="*/ 986 h 1155"/>
                <a:gd name="T82" fmla="*/ 903 w 1158"/>
                <a:gd name="T83" fmla="*/ 1057 h 1155"/>
                <a:gd name="T84" fmla="*/ 804 w 1158"/>
                <a:gd name="T85" fmla="*/ 1110 h 1155"/>
                <a:gd name="T86" fmla="*/ 696 w 1158"/>
                <a:gd name="T87" fmla="*/ 1144 h 1155"/>
                <a:gd name="T88" fmla="*/ 579 w 1158"/>
                <a:gd name="T89" fmla="*/ 1155 h 1155"/>
                <a:gd name="T90" fmla="*/ 463 w 1158"/>
                <a:gd name="T91" fmla="*/ 1144 h 1155"/>
                <a:gd name="T92" fmla="*/ 353 w 1158"/>
                <a:gd name="T93" fmla="*/ 1110 h 1155"/>
                <a:gd name="T94" fmla="*/ 256 w 1158"/>
                <a:gd name="T95" fmla="*/ 1057 h 1155"/>
                <a:gd name="T96" fmla="*/ 170 w 1158"/>
                <a:gd name="T97" fmla="*/ 986 h 1155"/>
                <a:gd name="T98" fmla="*/ 99 w 1158"/>
                <a:gd name="T99" fmla="*/ 900 h 1155"/>
                <a:gd name="T100" fmla="*/ 46 w 1158"/>
                <a:gd name="T101" fmla="*/ 802 h 1155"/>
                <a:gd name="T102" fmla="*/ 12 w 1158"/>
                <a:gd name="T103" fmla="*/ 694 h 1155"/>
                <a:gd name="T104" fmla="*/ 0 w 1158"/>
                <a:gd name="T105" fmla="*/ 578 h 1155"/>
                <a:gd name="T106" fmla="*/ 12 w 1158"/>
                <a:gd name="T107" fmla="*/ 461 h 1155"/>
                <a:gd name="T108" fmla="*/ 46 w 1158"/>
                <a:gd name="T109" fmla="*/ 353 h 1155"/>
                <a:gd name="T110" fmla="*/ 99 w 1158"/>
                <a:gd name="T111" fmla="*/ 255 h 1155"/>
                <a:gd name="T112" fmla="*/ 170 w 1158"/>
                <a:gd name="T113" fmla="*/ 169 h 1155"/>
                <a:gd name="T114" fmla="*/ 256 w 1158"/>
                <a:gd name="T115" fmla="*/ 98 h 1155"/>
                <a:gd name="T116" fmla="*/ 354 w 1158"/>
                <a:gd name="T117" fmla="*/ 46 h 1155"/>
                <a:gd name="T118" fmla="*/ 463 w 1158"/>
                <a:gd name="T119" fmla="*/ 12 h 1155"/>
                <a:gd name="T120" fmla="*/ 579 w 1158"/>
                <a:gd name="T121" fmla="*/ 0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8" h="1155">
                  <a:moveTo>
                    <a:pt x="579" y="141"/>
                  </a:moveTo>
                  <a:lnTo>
                    <a:pt x="528" y="144"/>
                  </a:lnTo>
                  <a:lnTo>
                    <a:pt x="479" y="152"/>
                  </a:lnTo>
                  <a:lnTo>
                    <a:pt x="432" y="166"/>
                  </a:lnTo>
                  <a:lnTo>
                    <a:pt x="386" y="185"/>
                  </a:lnTo>
                  <a:lnTo>
                    <a:pt x="344" y="208"/>
                  </a:lnTo>
                  <a:lnTo>
                    <a:pt x="305" y="237"/>
                  </a:lnTo>
                  <a:lnTo>
                    <a:pt x="270" y="269"/>
                  </a:lnTo>
                  <a:lnTo>
                    <a:pt x="237" y="305"/>
                  </a:lnTo>
                  <a:lnTo>
                    <a:pt x="209" y="344"/>
                  </a:lnTo>
                  <a:lnTo>
                    <a:pt x="185" y="386"/>
                  </a:lnTo>
                  <a:lnTo>
                    <a:pt x="167" y="431"/>
                  </a:lnTo>
                  <a:lnTo>
                    <a:pt x="152" y="478"/>
                  </a:lnTo>
                  <a:lnTo>
                    <a:pt x="143" y="527"/>
                  </a:lnTo>
                  <a:lnTo>
                    <a:pt x="140" y="578"/>
                  </a:lnTo>
                  <a:lnTo>
                    <a:pt x="143" y="628"/>
                  </a:lnTo>
                  <a:lnTo>
                    <a:pt x="152" y="678"/>
                  </a:lnTo>
                  <a:lnTo>
                    <a:pt x="167" y="725"/>
                  </a:lnTo>
                  <a:lnTo>
                    <a:pt x="185" y="770"/>
                  </a:lnTo>
                  <a:lnTo>
                    <a:pt x="209" y="813"/>
                  </a:lnTo>
                  <a:lnTo>
                    <a:pt x="237" y="852"/>
                  </a:lnTo>
                  <a:lnTo>
                    <a:pt x="270" y="887"/>
                  </a:lnTo>
                  <a:lnTo>
                    <a:pt x="305" y="919"/>
                  </a:lnTo>
                  <a:lnTo>
                    <a:pt x="344" y="947"/>
                  </a:lnTo>
                  <a:lnTo>
                    <a:pt x="386" y="970"/>
                  </a:lnTo>
                  <a:lnTo>
                    <a:pt x="432" y="989"/>
                  </a:lnTo>
                  <a:lnTo>
                    <a:pt x="479" y="1004"/>
                  </a:lnTo>
                  <a:lnTo>
                    <a:pt x="528" y="1012"/>
                  </a:lnTo>
                  <a:lnTo>
                    <a:pt x="579" y="1016"/>
                  </a:lnTo>
                  <a:lnTo>
                    <a:pt x="630" y="1012"/>
                  </a:lnTo>
                  <a:lnTo>
                    <a:pt x="679" y="1004"/>
                  </a:lnTo>
                  <a:lnTo>
                    <a:pt x="727" y="989"/>
                  </a:lnTo>
                  <a:lnTo>
                    <a:pt x="771" y="970"/>
                  </a:lnTo>
                  <a:lnTo>
                    <a:pt x="814" y="947"/>
                  </a:lnTo>
                  <a:lnTo>
                    <a:pt x="853" y="919"/>
                  </a:lnTo>
                  <a:lnTo>
                    <a:pt x="889" y="887"/>
                  </a:lnTo>
                  <a:lnTo>
                    <a:pt x="921" y="852"/>
                  </a:lnTo>
                  <a:lnTo>
                    <a:pt x="949" y="813"/>
                  </a:lnTo>
                  <a:lnTo>
                    <a:pt x="973" y="770"/>
                  </a:lnTo>
                  <a:lnTo>
                    <a:pt x="992" y="725"/>
                  </a:lnTo>
                  <a:lnTo>
                    <a:pt x="1005" y="678"/>
                  </a:lnTo>
                  <a:lnTo>
                    <a:pt x="1014" y="628"/>
                  </a:lnTo>
                  <a:lnTo>
                    <a:pt x="1017" y="578"/>
                  </a:lnTo>
                  <a:lnTo>
                    <a:pt x="1014" y="527"/>
                  </a:lnTo>
                  <a:lnTo>
                    <a:pt x="1005" y="478"/>
                  </a:lnTo>
                  <a:lnTo>
                    <a:pt x="992" y="431"/>
                  </a:lnTo>
                  <a:lnTo>
                    <a:pt x="973" y="386"/>
                  </a:lnTo>
                  <a:lnTo>
                    <a:pt x="949" y="344"/>
                  </a:lnTo>
                  <a:lnTo>
                    <a:pt x="921" y="305"/>
                  </a:lnTo>
                  <a:lnTo>
                    <a:pt x="889" y="269"/>
                  </a:lnTo>
                  <a:lnTo>
                    <a:pt x="853" y="237"/>
                  </a:lnTo>
                  <a:lnTo>
                    <a:pt x="814" y="208"/>
                  </a:lnTo>
                  <a:lnTo>
                    <a:pt x="771" y="185"/>
                  </a:lnTo>
                  <a:lnTo>
                    <a:pt x="727" y="166"/>
                  </a:lnTo>
                  <a:lnTo>
                    <a:pt x="679" y="152"/>
                  </a:lnTo>
                  <a:lnTo>
                    <a:pt x="630" y="144"/>
                  </a:lnTo>
                  <a:lnTo>
                    <a:pt x="579" y="141"/>
                  </a:lnTo>
                  <a:close/>
                  <a:moveTo>
                    <a:pt x="579" y="0"/>
                  </a:moveTo>
                  <a:lnTo>
                    <a:pt x="639" y="3"/>
                  </a:lnTo>
                  <a:lnTo>
                    <a:pt x="696" y="12"/>
                  </a:lnTo>
                  <a:lnTo>
                    <a:pt x="751" y="27"/>
                  </a:lnTo>
                  <a:lnTo>
                    <a:pt x="804" y="46"/>
                  </a:lnTo>
                  <a:lnTo>
                    <a:pt x="855" y="70"/>
                  </a:lnTo>
                  <a:lnTo>
                    <a:pt x="903" y="100"/>
                  </a:lnTo>
                  <a:lnTo>
                    <a:pt x="947" y="132"/>
                  </a:lnTo>
                  <a:lnTo>
                    <a:pt x="989" y="169"/>
                  </a:lnTo>
                  <a:lnTo>
                    <a:pt x="1026" y="211"/>
                  </a:lnTo>
                  <a:lnTo>
                    <a:pt x="1060" y="255"/>
                  </a:lnTo>
                  <a:lnTo>
                    <a:pt x="1088" y="303"/>
                  </a:lnTo>
                  <a:lnTo>
                    <a:pt x="1113" y="353"/>
                  </a:lnTo>
                  <a:lnTo>
                    <a:pt x="1132" y="406"/>
                  </a:lnTo>
                  <a:lnTo>
                    <a:pt x="1146" y="461"/>
                  </a:lnTo>
                  <a:lnTo>
                    <a:pt x="1155" y="518"/>
                  </a:lnTo>
                  <a:lnTo>
                    <a:pt x="1158" y="578"/>
                  </a:lnTo>
                  <a:lnTo>
                    <a:pt x="1155" y="637"/>
                  </a:lnTo>
                  <a:lnTo>
                    <a:pt x="1146" y="694"/>
                  </a:lnTo>
                  <a:lnTo>
                    <a:pt x="1132" y="750"/>
                  </a:lnTo>
                  <a:lnTo>
                    <a:pt x="1113" y="803"/>
                  </a:lnTo>
                  <a:lnTo>
                    <a:pt x="1088" y="853"/>
                  </a:lnTo>
                  <a:lnTo>
                    <a:pt x="1058" y="900"/>
                  </a:lnTo>
                  <a:lnTo>
                    <a:pt x="1026" y="946"/>
                  </a:lnTo>
                  <a:lnTo>
                    <a:pt x="989" y="986"/>
                  </a:lnTo>
                  <a:lnTo>
                    <a:pt x="947" y="1024"/>
                  </a:lnTo>
                  <a:lnTo>
                    <a:pt x="903" y="1057"/>
                  </a:lnTo>
                  <a:lnTo>
                    <a:pt x="855" y="1085"/>
                  </a:lnTo>
                  <a:lnTo>
                    <a:pt x="804" y="1110"/>
                  </a:lnTo>
                  <a:lnTo>
                    <a:pt x="751" y="1130"/>
                  </a:lnTo>
                  <a:lnTo>
                    <a:pt x="696" y="1144"/>
                  </a:lnTo>
                  <a:lnTo>
                    <a:pt x="639" y="1152"/>
                  </a:lnTo>
                  <a:lnTo>
                    <a:pt x="579" y="1155"/>
                  </a:lnTo>
                  <a:lnTo>
                    <a:pt x="520" y="1152"/>
                  </a:lnTo>
                  <a:lnTo>
                    <a:pt x="463" y="1144"/>
                  </a:lnTo>
                  <a:lnTo>
                    <a:pt x="406" y="1130"/>
                  </a:lnTo>
                  <a:lnTo>
                    <a:pt x="353" y="1110"/>
                  </a:lnTo>
                  <a:lnTo>
                    <a:pt x="304" y="1085"/>
                  </a:lnTo>
                  <a:lnTo>
                    <a:pt x="256" y="1057"/>
                  </a:lnTo>
                  <a:lnTo>
                    <a:pt x="210" y="1023"/>
                  </a:lnTo>
                  <a:lnTo>
                    <a:pt x="170" y="986"/>
                  </a:lnTo>
                  <a:lnTo>
                    <a:pt x="132" y="945"/>
                  </a:lnTo>
                  <a:lnTo>
                    <a:pt x="99" y="900"/>
                  </a:lnTo>
                  <a:lnTo>
                    <a:pt x="70" y="853"/>
                  </a:lnTo>
                  <a:lnTo>
                    <a:pt x="46" y="802"/>
                  </a:lnTo>
                  <a:lnTo>
                    <a:pt x="26" y="749"/>
                  </a:lnTo>
                  <a:lnTo>
                    <a:pt x="12" y="694"/>
                  </a:lnTo>
                  <a:lnTo>
                    <a:pt x="3" y="637"/>
                  </a:lnTo>
                  <a:lnTo>
                    <a:pt x="0" y="578"/>
                  </a:lnTo>
                  <a:lnTo>
                    <a:pt x="3" y="518"/>
                  </a:lnTo>
                  <a:lnTo>
                    <a:pt x="12" y="461"/>
                  </a:lnTo>
                  <a:lnTo>
                    <a:pt x="26" y="406"/>
                  </a:lnTo>
                  <a:lnTo>
                    <a:pt x="46" y="353"/>
                  </a:lnTo>
                  <a:lnTo>
                    <a:pt x="70" y="303"/>
                  </a:lnTo>
                  <a:lnTo>
                    <a:pt x="99" y="255"/>
                  </a:lnTo>
                  <a:lnTo>
                    <a:pt x="133" y="211"/>
                  </a:lnTo>
                  <a:lnTo>
                    <a:pt x="170" y="169"/>
                  </a:lnTo>
                  <a:lnTo>
                    <a:pt x="211" y="132"/>
                  </a:lnTo>
                  <a:lnTo>
                    <a:pt x="256" y="98"/>
                  </a:lnTo>
                  <a:lnTo>
                    <a:pt x="304" y="70"/>
                  </a:lnTo>
                  <a:lnTo>
                    <a:pt x="354" y="46"/>
                  </a:lnTo>
                  <a:lnTo>
                    <a:pt x="407" y="27"/>
                  </a:lnTo>
                  <a:lnTo>
                    <a:pt x="463" y="12"/>
                  </a:lnTo>
                  <a:lnTo>
                    <a:pt x="520" y="3"/>
                  </a:lnTo>
                  <a:lnTo>
                    <a:pt x="57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7" name="Freeform 281"/>
            <p:cNvSpPr>
              <a:spLocks noEditPoints="1"/>
            </p:cNvSpPr>
            <p:nvPr/>
          </p:nvSpPr>
          <p:spPr bwMode="auto">
            <a:xfrm>
              <a:off x="11123613" y="4235450"/>
              <a:ext cx="128587" cy="127000"/>
            </a:xfrm>
            <a:custGeom>
              <a:avLst/>
              <a:gdLst>
                <a:gd name="T0" fmla="*/ 364 w 807"/>
                <a:gd name="T1" fmla="*/ 143 h 806"/>
                <a:gd name="T2" fmla="*/ 293 w 807"/>
                <a:gd name="T3" fmla="*/ 164 h 806"/>
                <a:gd name="T4" fmla="*/ 230 w 807"/>
                <a:gd name="T5" fmla="*/ 205 h 806"/>
                <a:gd name="T6" fmla="*/ 182 w 807"/>
                <a:gd name="T7" fmla="*/ 260 h 806"/>
                <a:gd name="T8" fmla="*/ 152 w 807"/>
                <a:gd name="T9" fmla="*/ 327 h 806"/>
                <a:gd name="T10" fmla="*/ 140 w 807"/>
                <a:gd name="T11" fmla="*/ 402 h 806"/>
                <a:gd name="T12" fmla="*/ 152 w 807"/>
                <a:gd name="T13" fmla="*/ 479 h 806"/>
                <a:gd name="T14" fmla="*/ 182 w 807"/>
                <a:gd name="T15" fmla="*/ 545 h 806"/>
                <a:gd name="T16" fmla="*/ 230 w 807"/>
                <a:gd name="T17" fmla="*/ 600 h 806"/>
                <a:gd name="T18" fmla="*/ 293 w 807"/>
                <a:gd name="T19" fmla="*/ 640 h 806"/>
                <a:gd name="T20" fmla="*/ 364 w 807"/>
                <a:gd name="T21" fmla="*/ 663 h 806"/>
                <a:gd name="T22" fmla="*/ 442 w 807"/>
                <a:gd name="T23" fmla="*/ 663 h 806"/>
                <a:gd name="T24" fmla="*/ 513 w 807"/>
                <a:gd name="T25" fmla="*/ 640 h 806"/>
                <a:gd name="T26" fmla="*/ 576 w 807"/>
                <a:gd name="T27" fmla="*/ 600 h 806"/>
                <a:gd name="T28" fmla="*/ 623 w 807"/>
                <a:gd name="T29" fmla="*/ 545 h 806"/>
                <a:gd name="T30" fmla="*/ 654 w 807"/>
                <a:gd name="T31" fmla="*/ 479 h 806"/>
                <a:gd name="T32" fmla="*/ 666 w 807"/>
                <a:gd name="T33" fmla="*/ 402 h 806"/>
                <a:gd name="T34" fmla="*/ 654 w 807"/>
                <a:gd name="T35" fmla="*/ 327 h 806"/>
                <a:gd name="T36" fmla="*/ 623 w 807"/>
                <a:gd name="T37" fmla="*/ 260 h 806"/>
                <a:gd name="T38" fmla="*/ 576 w 807"/>
                <a:gd name="T39" fmla="*/ 205 h 806"/>
                <a:gd name="T40" fmla="*/ 513 w 807"/>
                <a:gd name="T41" fmla="*/ 164 h 806"/>
                <a:gd name="T42" fmla="*/ 442 w 807"/>
                <a:gd name="T43" fmla="*/ 143 h 806"/>
                <a:gd name="T44" fmla="*/ 404 w 807"/>
                <a:gd name="T45" fmla="*/ 0 h 806"/>
                <a:gd name="T46" fmla="*/ 502 w 807"/>
                <a:gd name="T47" fmla="*/ 12 h 806"/>
                <a:gd name="T48" fmla="*/ 593 w 807"/>
                <a:gd name="T49" fmla="*/ 47 h 806"/>
                <a:gd name="T50" fmla="*/ 671 w 807"/>
                <a:gd name="T51" fmla="*/ 102 h 806"/>
                <a:gd name="T52" fmla="*/ 735 w 807"/>
                <a:gd name="T53" fmla="*/ 173 h 806"/>
                <a:gd name="T54" fmla="*/ 780 w 807"/>
                <a:gd name="T55" fmla="*/ 258 h 806"/>
                <a:gd name="T56" fmla="*/ 804 w 807"/>
                <a:gd name="T57" fmla="*/ 353 h 806"/>
                <a:gd name="T58" fmla="*/ 804 w 807"/>
                <a:gd name="T59" fmla="*/ 453 h 806"/>
                <a:gd name="T60" fmla="*/ 780 w 807"/>
                <a:gd name="T61" fmla="*/ 548 h 806"/>
                <a:gd name="T62" fmla="*/ 735 w 807"/>
                <a:gd name="T63" fmla="*/ 633 h 806"/>
                <a:gd name="T64" fmla="*/ 671 w 807"/>
                <a:gd name="T65" fmla="*/ 704 h 806"/>
                <a:gd name="T66" fmla="*/ 593 w 807"/>
                <a:gd name="T67" fmla="*/ 758 h 806"/>
                <a:gd name="T68" fmla="*/ 502 w 807"/>
                <a:gd name="T69" fmla="*/ 793 h 806"/>
                <a:gd name="T70" fmla="*/ 404 w 807"/>
                <a:gd name="T71" fmla="*/ 806 h 806"/>
                <a:gd name="T72" fmla="*/ 304 w 807"/>
                <a:gd name="T73" fmla="*/ 793 h 806"/>
                <a:gd name="T74" fmla="*/ 214 w 807"/>
                <a:gd name="T75" fmla="*/ 758 h 806"/>
                <a:gd name="T76" fmla="*/ 136 w 807"/>
                <a:gd name="T77" fmla="*/ 704 h 806"/>
                <a:gd name="T78" fmla="*/ 72 w 807"/>
                <a:gd name="T79" fmla="*/ 633 h 806"/>
                <a:gd name="T80" fmla="*/ 27 w 807"/>
                <a:gd name="T81" fmla="*/ 548 h 806"/>
                <a:gd name="T82" fmla="*/ 3 w 807"/>
                <a:gd name="T83" fmla="*/ 453 h 806"/>
                <a:gd name="T84" fmla="*/ 3 w 807"/>
                <a:gd name="T85" fmla="*/ 353 h 806"/>
                <a:gd name="T86" fmla="*/ 27 w 807"/>
                <a:gd name="T87" fmla="*/ 258 h 806"/>
                <a:gd name="T88" fmla="*/ 72 w 807"/>
                <a:gd name="T89" fmla="*/ 173 h 806"/>
                <a:gd name="T90" fmla="*/ 136 w 807"/>
                <a:gd name="T91" fmla="*/ 102 h 806"/>
                <a:gd name="T92" fmla="*/ 214 w 807"/>
                <a:gd name="T93" fmla="*/ 47 h 806"/>
                <a:gd name="T94" fmla="*/ 304 w 807"/>
                <a:gd name="T95" fmla="*/ 12 h 806"/>
                <a:gd name="T96" fmla="*/ 404 w 807"/>
                <a:gd name="T97" fmla="*/ 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7" h="806">
                  <a:moveTo>
                    <a:pt x="403" y="140"/>
                  </a:moveTo>
                  <a:lnTo>
                    <a:pt x="364" y="143"/>
                  </a:lnTo>
                  <a:lnTo>
                    <a:pt x="326" y="152"/>
                  </a:lnTo>
                  <a:lnTo>
                    <a:pt x="293" y="164"/>
                  </a:lnTo>
                  <a:lnTo>
                    <a:pt x="260" y="182"/>
                  </a:lnTo>
                  <a:lnTo>
                    <a:pt x="230" y="205"/>
                  </a:lnTo>
                  <a:lnTo>
                    <a:pt x="205" y="231"/>
                  </a:lnTo>
                  <a:lnTo>
                    <a:pt x="182" y="260"/>
                  </a:lnTo>
                  <a:lnTo>
                    <a:pt x="164" y="292"/>
                  </a:lnTo>
                  <a:lnTo>
                    <a:pt x="152" y="327"/>
                  </a:lnTo>
                  <a:lnTo>
                    <a:pt x="143" y="364"/>
                  </a:lnTo>
                  <a:lnTo>
                    <a:pt x="140" y="402"/>
                  </a:lnTo>
                  <a:lnTo>
                    <a:pt x="143" y="442"/>
                  </a:lnTo>
                  <a:lnTo>
                    <a:pt x="152" y="479"/>
                  </a:lnTo>
                  <a:lnTo>
                    <a:pt x="164" y="514"/>
                  </a:lnTo>
                  <a:lnTo>
                    <a:pt x="182" y="545"/>
                  </a:lnTo>
                  <a:lnTo>
                    <a:pt x="205" y="575"/>
                  </a:lnTo>
                  <a:lnTo>
                    <a:pt x="230" y="600"/>
                  </a:lnTo>
                  <a:lnTo>
                    <a:pt x="260" y="623"/>
                  </a:lnTo>
                  <a:lnTo>
                    <a:pt x="293" y="640"/>
                  </a:lnTo>
                  <a:lnTo>
                    <a:pt x="326" y="654"/>
                  </a:lnTo>
                  <a:lnTo>
                    <a:pt x="364" y="663"/>
                  </a:lnTo>
                  <a:lnTo>
                    <a:pt x="403" y="665"/>
                  </a:lnTo>
                  <a:lnTo>
                    <a:pt x="442" y="663"/>
                  </a:lnTo>
                  <a:lnTo>
                    <a:pt x="478" y="654"/>
                  </a:lnTo>
                  <a:lnTo>
                    <a:pt x="513" y="640"/>
                  </a:lnTo>
                  <a:lnTo>
                    <a:pt x="546" y="623"/>
                  </a:lnTo>
                  <a:lnTo>
                    <a:pt x="576" y="600"/>
                  </a:lnTo>
                  <a:lnTo>
                    <a:pt x="601" y="575"/>
                  </a:lnTo>
                  <a:lnTo>
                    <a:pt x="623" y="545"/>
                  </a:lnTo>
                  <a:lnTo>
                    <a:pt x="641" y="514"/>
                  </a:lnTo>
                  <a:lnTo>
                    <a:pt x="654" y="479"/>
                  </a:lnTo>
                  <a:lnTo>
                    <a:pt x="663" y="442"/>
                  </a:lnTo>
                  <a:lnTo>
                    <a:pt x="666" y="402"/>
                  </a:lnTo>
                  <a:lnTo>
                    <a:pt x="663" y="364"/>
                  </a:lnTo>
                  <a:lnTo>
                    <a:pt x="654" y="327"/>
                  </a:lnTo>
                  <a:lnTo>
                    <a:pt x="641" y="292"/>
                  </a:lnTo>
                  <a:lnTo>
                    <a:pt x="623" y="260"/>
                  </a:lnTo>
                  <a:lnTo>
                    <a:pt x="601" y="231"/>
                  </a:lnTo>
                  <a:lnTo>
                    <a:pt x="576" y="205"/>
                  </a:lnTo>
                  <a:lnTo>
                    <a:pt x="546" y="182"/>
                  </a:lnTo>
                  <a:lnTo>
                    <a:pt x="513" y="164"/>
                  </a:lnTo>
                  <a:lnTo>
                    <a:pt x="478" y="152"/>
                  </a:lnTo>
                  <a:lnTo>
                    <a:pt x="442" y="143"/>
                  </a:lnTo>
                  <a:lnTo>
                    <a:pt x="403" y="140"/>
                  </a:lnTo>
                  <a:close/>
                  <a:moveTo>
                    <a:pt x="404" y="0"/>
                  </a:moveTo>
                  <a:lnTo>
                    <a:pt x="454" y="4"/>
                  </a:lnTo>
                  <a:lnTo>
                    <a:pt x="502" y="12"/>
                  </a:lnTo>
                  <a:lnTo>
                    <a:pt x="549" y="27"/>
                  </a:lnTo>
                  <a:lnTo>
                    <a:pt x="593" y="47"/>
                  </a:lnTo>
                  <a:lnTo>
                    <a:pt x="634" y="72"/>
                  </a:lnTo>
                  <a:lnTo>
                    <a:pt x="671" y="102"/>
                  </a:lnTo>
                  <a:lnTo>
                    <a:pt x="705" y="136"/>
                  </a:lnTo>
                  <a:lnTo>
                    <a:pt x="735" y="173"/>
                  </a:lnTo>
                  <a:lnTo>
                    <a:pt x="760" y="214"/>
                  </a:lnTo>
                  <a:lnTo>
                    <a:pt x="780" y="258"/>
                  </a:lnTo>
                  <a:lnTo>
                    <a:pt x="795" y="304"/>
                  </a:lnTo>
                  <a:lnTo>
                    <a:pt x="804" y="353"/>
                  </a:lnTo>
                  <a:lnTo>
                    <a:pt x="807" y="402"/>
                  </a:lnTo>
                  <a:lnTo>
                    <a:pt x="804" y="453"/>
                  </a:lnTo>
                  <a:lnTo>
                    <a:pt x="795" y="502"/>
                  </a:lnTo>
                  <a:lnTo>
                    <a:pt x="780" y="548"/>
                  </a:lnTo>
                  <a:lnTo>
                    <a:pt x="760" y="592"/>
                  </a:lnTo>
                  <a:lnTo>
                    <a:pt x="735" y="633"/>
                  </a:lnTo>
                  <a:lnTo>
                    <a:pt x="705" y="670"/>
                  </a:lnTo>
                  <a:lnTo>
                    <a:pt x="671" y="704"/>
                  </a:lnTo>
                  <a:lnTo>
                    <a:pt x="634" y="734"/>
                  </a:lnTo>
                  <a:lnTo>
                    <a:pt x="593" y="758"/>
                  </a:lnTo>
                  <a:lnTo>
                    <a:pt x="549" y="778"/>
                  </a:lnTo>
                  <a:lnTo>
                    <a:pt x="502" y="793"/>
                  </a:lnTo>
                  <a:lnTo>
                    <a:pt x="454" y="802"/>
                  </a:lnTo>
                  <a:lnTo>
                    <a:pt x="404" y="806"/>
                  </a:lnTo>
                  <a:lnTo>
                    <a:pt x="353" y="802"/>
                  </a:lnTo>
                  <a:lnTo>
                    <a:pt x="304" y="793"/>
                  </a:lnTo>
                  <a:lnTo>
                    <a:pt x="258" y="778"/>
                  </a:lnTo>
                  <a:lnTo>
                    <a:pt x="214" y="758"/>
                  </a:lnTo>
                  <a:lnTo>
                    <a:pt x="173" y="734"/>
                  </a:lnTo>
                  <a:lnTo>
                    <a:pt x="136" y="704"/>
                  </a:lnTo>
                  <a:lnTo>
                    <a:pt x="102" y="670"/>
                  </a:lnTo>
                  <a:lnTo>
                    <a:pt x="72" y="633"/>
                  </a:lnTo>
                  <a:lnTo>
                    <a:pt x="48" y="592"/>
                  </a:lnTo>
                  <a:lnTo>
                    <a:pt x="27" y="548"/>
                  </a:lnTo>
                  <a:lnTo>
                    <a:pt x="13" y="502"/>
                  </a:lnTo>
                  <a:lnTo>
                    <a:pt x="3" y="453"/>
                  </a:lnTo>
                  <a:lnTo>
                    <a:pt x="0" y="402"/>
                  </a:lnTo>
                  <a:lnTo>
                    <a:pt x="3" y="353"/>
                  </a:lnTo>
                  <a:lnTo>
                    <a:pt x="13" y="304"/>
                  </a:lnTo>
                  <a:lnTo>
                    <a:pt x="27" y="258"/>
                  </a:lnTo>
                  <a:lnTo>
                    <a:pt x="48" y="214"/>
                  </a:lnTo>
                  <a:lnTo>
                    <a:pt x="72" y="173"/>
                  </a:lnTo>
                  <a:lnTo>
                    <a:pt x="102" y="136"/>
                  </a:lnTo>
                  <a:lnTo>
                    <a:pt x="136" y="102"/>
                  </a:lnTo>
                  <a:lnTo>
                    <a:pt x="173" y="72"/>
                  </a:lnTo>
                  <a:lnTo>
                    <a:pt x="214" y="47"/>
                  </a:lnTo>
                  <a:lnTo>
                    <a:pt x="258" y="27"/>
                  </a:lnTo>
                  <a:lnTo>
                    <a:pt x="304" y="12"/>
                  </a:lnTo>
                  <a:lnTo>
                    <a:pt x="353" y="4"/>
                  </a:lnTo>
                  <a:lnTo>
                    <a:pt x="404"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grpSp>
        <p:nvGrpSpPr>
          <p:cNvPr id="28" name="Group 28"/>
          <p:cNvGrpSpPr/>
          <p:nvPr/>
        </p:nvGrpSpPr>
        <p:grpSpPr>
          <a:xfrm>
            <a:off x="7262445" y="4246038"/>
            <a:ext cx="583843" cy="545473"/>
            <a:chOff x="3521075" y="5022850"/>
            <a:chExt cx="555625" cy="519113"/>
          </a:xfrm>
          <a:solidFill>
            <a:schemeClr val="bg1"/>
          </a:solidFill>
        </p:grpSpPr>
        <p:sp>
          <p:nvSpPr>
            <p:cNvPr id="29" name="Freeform 454"/>
            <p:cNvSpPr>
              <a:spLocks noEditPoints="1"/>
            </p:cNvSpPr>
            <p:nvPr/>
          </p:nvSpPr>
          <p:spPr bwMode="auto">
            <a:xfrm>
              <a:off x="3521075" y="5022850"/>
              <a:ext cx="498475" cy="481013"/>
            </a:xfrm>
            <a:custGeom>
              <a:avLst/>
              <a:gdLst>
                <a:gd name="T0" fmla="*/ 151 w 3145"/>
                <a:gd name="T1" fmla="*/ 1322 h 3028"/>
                <a:gd name="T2" fmla="*/ 143 w 3145"/>
                <a:gd name="T3" fmla="*/ 2772 h 3028"/>
                <a:gd name="T4" fmla="*/ 189 w 3145"/>
                <a:gd name="T5" fmla="*/ 2805 h 3028"/>
                <a:gd name="T6" fmla="*/ 660 w 3145"/>
                <a:gd name="T7" fmla="*/ 2786 h 3028"/>
                <a:gd name="T8" fmla="*/ 667 w 3145"/>
                <a:gd name="T9" fmla="*/ 1335 h 3028"/>
                <a:gd name="T10" fmla="*/ 623 w 3145"/>
                <a:gd name="T11" fmla="*/ 1302 h 3028"/>
                <a:gd name="T12" fmla="*/ 1662 w 3145"/>
                <a:gd name="T13" fmla="*/ 6 h 3028"/>
                <a:gd name="T14" fmla="*/ 1812 w 3145"/>
                <a:gd name="T15" fmla="*/ 57 h 3028"/>
                <a:gd name="T16" fmla="*/ 1937 w 3145"/>
                <a:gd name="T17" fmla="*/ 174 h 3028"/>
                <a:gd name="T18" fmla="*/ 2008 w 3145"/>
                <a:gd name="T19" fmla="*/ 348 h 3028"/>
                <a:gd name="T20" fmla="*/ 2024 w 3145"/>
                <a:gd name="T21" fmla="*/ 1013 h 3028"/>
                <a:gd name="T22" fmla="*/ 2870 w 3145"/>
                <a:gd name="T23" fmla="*/ 1043 h 3028"/>
                <a:gd name="T24" fmla="*/ 3036 w 3145"/>
                <a:gd name="T25" fmla="*/ 1158 h 3028"/>
                <a:gd name="T26" fmla="*/ 3132 w 3145"/>
                <a:gd name="T27" fmla="*/ 1338 h 3028"/>
                <a:gd name="T28" fmla="*/ 3145 w 3145"/>
                <a:gd name="T29" fmla="*/ 1463 h 3028"/>
                <a:gd name="T30" fmla="*/ 3116 w 3145"/>
                <a:gd name="T31" fmla="*/ 1576 h 3028"/>
                <a:gd name="T32" fmla="*/ 3058 w 3145"/>
                <a:gd name="T33" fmla="*/ 1599 h 3028"/>
                <a:gd name="T34" fmla="*/ 3006 w 3145"/>
                <a:gd name="T35" fmla="*/ 1570 h 3028"/>
                <a:gd name="T36" fmla="*/ 3004 w 3145"/>
                <a:gd name="T37" fmla="*/ 1453 h 3028"/>
                <a:gd name="T38" fmla="*/ 2977 w 3145"/>
                <a:gd name="T39" fmla="*/ 1322 h 3028"/>
                <a:gd name="T40" fmla="*/ 2872 w 3145"/>
                <a:gd name="T41" fmla="*/ 1202 h 3028"/>
                <a:gd name="T42" fmla="*/ 2714 w 3145"/>
                <a:gd name="T43" fmla="*/ 1155 h 3028"/>
                <a:gd name="T44" fmla="*/ 1904 w 3145"/>
                <a:gd name="T45" fmla="*/ 1134 h 3028"/>
                <a:gd name="T46" fmla="*/ 1884 w 3145"/>
                <a:gd name="T47" fmla="*/ 517 h 3028"/>
                <a:gd name="T48" fmla="*/ 1853 w 3145"/>
                <a:gd name="T49" fmla="*/ 318 h 3028"/>
                <a:gd name="T50" fmla="*/ 1764 w 3145"/>
                <a:gd name="T51" fmla="*/ 193 h 3028"/>
                <a:gd name="T52" fmla="*/ 1635 w 3145"/>
                <a:gd name="T53" fmla="*/ 144 h 3028"/>
                <a:gd name="T54" fmla="*/ 1511 w 3145"/>
                <a:gd name="T55" fmla="*/ 145 h 3028"/>
                <a:gd name="T56" fmla="*/ 1477 w 3145"/>
                <a:gd name="T57" fmla="*/ 754 h 3028"/>
                <a:gd name="T58" fmla="*/ 1404 w 3145"/>
                <a:gd name="T59" fmla="*/ 948 h 3028"/>
                <a:gd name="T60" fmla="*/ 1283 w 3145"/>
                <a:gd name="T61" fmla="*/ 1104 h 3028"/>
                <a:gd name="T62" fmla="*/ 1135 w 3145"/>
                <a:gd name="T63" fmla="*/ 1226 h 3028"/>
                <a:gd name="T64" fmla="*/ 986 w 3145"/>
                <a:gd name="T65" fmla="*/ 1315 h 3028"/>
                <a:gd name="T66" fmla="*/ 858 w 3145"/>
                <a:gd name="T67" fmla="*/ 1373 h 3028"/>
                <a:gd name="T68" fmla="*/ 814 w 3145"/>
                <a:gd name="T69" fmla="*/ 2640 h 3028"/>
                <a:gd name="T70" fmla="*/ 882 w 3145"/>
                <a:gd name="T71" fmla="*/ 2788 h 3028"/>
                <a:gd name="T72" fmla="*/ 1017 w 3145"/>
                <a:gd name="T73" fmla="*/ 2875 h 3028"/>
                <a:gd name="T74" fmla="*/ 1982 w 3145"/>
                <a:gd name="T75" fmla="*/ 2889 h 3028"/>
                <a:gd name="T76" fmla="*/ 2032 w 3145"/>
                <a:gd name="T77" fmla="*/ 2939 h 3028"/>
                <a:gd name="T78" fmla="*/ 2014 w 3145"/>
                <a:gd name="T79" fmla="*/ 3007 h 3028"/>
                <a:gd name="T80" fmla="*/ 1101 w 3145"/>
                <a:gd name="T81" fmla="*/ 3028 h 3028"/>
                <a:gd name="T82" fmla="*/ 916 w 3145"/>
                <a:gd name="T83" fmla="*/ 2986 h 3028"/>
                <a:gd name="T84" fmla="*/ 770 w 3145"/>
                <a:gd name="T85" fmla="*/ 2874 h 3028"/>
                <a:gd name="T86" fmla="*/ 680 w 3145"/>
                <a:gd name="T87" fmla="*/ 2936 h 3028"/>
                <a:gd name="T88" fmla="*/ 155 w 3145"/>
                <a:gd name="T89" fmla="*/ 2942 h 3028"/>
                <a:gd name="T90" fmla="*/ 44 w 3145"/>
                <a:gd name="T91" fmla="*/ 2879 h 3028"/>
                <a:gd name="T92" fmla="*/ 0 w 3145"/>
                <a:gd name="T93" fmla="*/ 2757 h 3028"/>
                <a:gd name="T94" fmla="*/ 25 w 3145"/>
                <a:gd name="T95" fmla="*/ 1255 h 3028"/>
                <a:gd name="T96" fmla="*/ 123 w 3145"/>
                <a:gd name="T97" fmla="*/ 1174 h 3028"/>
                <a:gd name="T98" fmla="*/ 656 w 3145"/>
                <a:gd name="T99" fmla="*/ 1165 h 3028"/>
                <a:gd name="T100" fmla="*/ 764 w 3145"/>
                <a:gd name="T101" fmla="*/ 1226 h 3028"/>
                <a:gd name="T102" fmla="*/ 864 w 3145"/>
                <a:gd name="T103" fmla="*/ 1217 h 3028"/>
                <a:gd name="T104" fmla="*/ 998 w 3145"/>
                <a:gd name="T105" fmla="*/ 1146 h 3028"/>
                <a:gd name="T106" fmla="*/ 1140 w 3145"/>
                <a:gd name="T107" fmla="*/ 1043 h 3028"/>
                <a:gd name="T108" fmla="*/ 1261 w 3145"/>
                <a:gd name="T109" fmla="*/ 907 h 3028"/>
                <a:gd name="T110" fmla="*/ 1336 w 3145"/>
                <a:gd name="T111" fmla="*/ 739 h 3028"/>
                <a:gd name="T112" fmla="*/ 1348 w 3145"/>
                <a:gd name="T113" fmla="*/ 74 h 3028"/>
                <a:gd name="T114" fmla="*/ 1395 w 3145"/>
                <a:gd name="T115" fmla="*/ 26 h 3028"/>
                <a:gd name="T116" fmla="*/ 1444 w 3145"/>
                <a:gd name="T117" fmla="*/ 14 h 3028"/>
                <a:gd name="T118" fmla="*/ 1555 w 3145"/>
                <a:gd name="T119" fmla="*/ 0 h 3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45" h="3028">
                  <a:moveTo>
                    <a:pt x="189" y="1302"/>
                  </a:moveTo>
                  <a:lnTo>
                    <a:pt x="174" y="1304"/>
                  </a:lnTo>
                  <a:lnTo>
                    <a:pt x="160" y="1312"/>
                  </a:lnTo>
                  <a:lnTo>
                    <a:pt x="151" y="1322"/>
                  </a:lnTo>
                  <a:lnTo>
                    <a:pt x="143" y="1335"/>
                  </a:lnTo>
                  <a:lnTo>
                    <a:pt x="141" y="1350"/>
                  </a:lnTo>
                  <a:lnTo>
                    <a:pt x="141" y="2757"/>
                  </a:lnTo>
                  <a:lnTo>
                    <a:pt x="143" y="2772"/>
                  </a:lnTo>
                  <a:lnTo>
                    <a:pt x="151" y="2786"/>
                  </a:lnTo>
                  <a:lnTo>
                    <a:pt x="160" y="2795"/>
                  </a:lnTo>
                  <a:lnTo>
                    <a:pt x="174" y="2803"/>
                  </a:lnTo>
                  <a:lnTo>
                    <a:pt x="189" y="2805"/>
                  </a:lnTo>
                  <a:lnTo>
                    <a:pt x="622" y="2805"/>
                  </a:lnTo>
                  <a:lnTo>
                    <a:pt x="636" y="2803"/>
                  </a:lnTo>
                  <a:lnTo>
                    <a:pt x="650" y="2795"/>
                  </a:lnTo>
                  <a:lnTo>
                    <a:pt x="660" y="2786"/>
                  </a:lnTo>
                  <a:lnTo>
                    <a:pt x="667" y="2772"/>
                  </a:lnTo>
                  <a:lnTo>
                    <a:pt x="669" y="2757"/>
                  </a:lnTo>
                  <a:lnTo>
                    <a:pt x="669" y="1350"/>
                  </a:lnTo>
                  <a:lnTo>
                    <a:pt x="667" y="1335"/>
                  </a:lnTo>
                  <a:lnTo>
                    <a:pt x="660" y="1322"/>
                  </a:lnTo>
                  <a:lnTo>
                    <a:pt x="650" y="1312"/>
                  </a:lnTo>
                  <a:lnTo>
                    <a:pt x="638" y="1304"/>
                  </a:lnTo>
                  <a:lnTo>
                    <a:pt x="623" y="1302"/>
                  </a:lnTo>
                  <a:lnTo>
                    <a:pt x="189" y="1302"/>
                  </a:lnTo>
                  <a:close/>
                  <a:moveTo>
                    <a:pt x="1589" y="0"/>
                  </a:moveTo>
                  <a:lnTo>
                    <a:pt x="1625" y="2"/>
                  </a:lnTo>
                  <a:lnTo>
                    <a:pt x="1662" y="6"/>
                  </a:lnTo>
                  <a:lnTo>
                    <a:pt x="1700" y="14"/>
                  </a:lnTo>
                  <a:lnTo>
                    <a:pt x="1738" y="24"/>
                  </a:lnTo>
                  <a:lnTo>
                    <a:pt x="1775" y="38"/>
                  </a:lnTo>
                  <a:lnTo>
                    <a:pt x="1812" y="57"/>
                  </a:lnTo>
                  <a:lnTo>
                    <a:pt x="1847" y="81"/>
                  </a:lnTo>
                  <a:lnTo>
                    <a:pt x="1881" y="108"/>
                  </a:lnTo>
                  <a:lnTo>
                    <a:pt x="1911" y="139"/>
                  </a:lnTo>
                  <a:lnTo>
                    <a:pt x="1937" y="174"/>
                  </a:lnTo>
                  <a:lnTo>
                    <a:pt x="1961" y="212"/>
                  </a:lnTo>
                  <a:lnTo>
                    <a:pt x="1980" y="254"/>
                  </a:lnTo>
                  <a:lnTo>
                    <a:pt x="1996" y="300"/>
                  </a:lnTo>
                  <a:lnTo>
                    <a:pt x="2008" y="348"/>
                  </a:lnTo>
                  <a:lnTo>
                    <a:pt x="2018" y="401"/>
                  </a:lnTo>
                  <a:lnTo>
                    <a:pt x="2023" y="457"/>
                  </a:lnTo>
                  <a:lnTo>
                    <a:pt x="2024" y="517"/>
                  </a:lnTo>
                  <a:lnTo>
                    <a:pt x="2024" y="1013"/>
                  </a:lnTo>
                  <a:lnTo>
                    <a:pt x="2714" y="1013"/>
                  </a:lnTo>
                  <a:lnTo>
                    <a:pt x="2768" y="1018"/>
                  </a:lnTo>
                  <a:lnTo>
                    <a:pt x="2820" y="1027"/>
                  </a:lnTo>
                  <a:lnTo>
                    <a:pt x="2870" y="1043"/>
                  </a:lnTo>
                  <a:lnTo>
                    <a:pt x="2916" y="1064"/>
                  </a:lnTo>
                  <a:lnTo>
                    <a:pt x="2960" y="1091"/>
                  </a:lnTo>
                  <a:lnTo>
                    <a:pt x="3000" y="1122"/>
                  </a:lnTo>
                  <a:lnTo>
                    <a:pt x="3036" y="1158"/>
                  </a:lnTo>
                  <a:lnTo>
                    <a:pt x="3067" y="1199"/>
                  </a:lnTo>
                  <a:lnTo>
                    <a:pt x="3095" y="1242"/>
                  </a:lnTo>
                  <a:lnTo>
                    <a:pt x="3116" y="1289"/>
                  </a:lnTo>
                  <a:lnTo>
                    <a:pt x="3132" y="1338"/>
                  </a:lnTo>
                  <a:lnTo>
                    <a:pt x="3141" y="1390"/>
                  </a:lnTo>
                  <a:lnTo>
                    <a:pt x="3145" y="1444"/>
                  </a:lnTo>
                  <a:lnTo>
                    <a:pt x="3145" y="1458"/>
                  </a:lnTo>
                  <a:lnTo>
                    <a:pt x="3145" y="1463"/>
                  </a:lnTo>
                  <a:lnTo>
                    <a:pt x="3145" y="1470"/>
                  </a:lnTo>
                  <a:lnTo>
                    <a:pt x="3133" y="1541"/>
                  </a:lnTo>
                  <a:lnTo>
                    <a:pt x="3126" y="1560"/>
                  </a:lnTo>
                  <a:lnTo>
                    <a:pt x="3116" y="1576"/>
                  </a:lnTo>
                  <a:lnTo>
                    <a:pt x="3101" y="1588"/>
                  </a:lnTo>
                  <a:lnTo>
                    <a:pt x="3083" y="1596"/>
                  </a:lnTo>
                  <a:lnTo>
                    <a:pt x="3063" y="1599"/>
                  </a:lnTo>
                  <a:lnTo>
                    <a:pt x="3058" y="1599"/>
                  </a:lnTo>
                  <a:lnTo>
                    <a:pt x="3052" y="1598"/>
                  </a:lnTo>
                  <a:lnTo>
                    <a:pt x="3033" y="1594"/>
                  </a:lnTo>
                  <a:lnTo>
                    <a:pt x="3018" y="1584"/>
                  </a:lnTo>
                  <a:lnTo>
                    <a:pt x="3006" y="1570"/>
                  </a:lnTo>
                  <a:lnTo>
                    <a:pt x="2997" y="1554"/>
                  </a:lnTo>
                  <a:lnTo>
                    <a:pt x="2993" y="1537"/>
                  </a:lnTo>
                  <a:lnTo>
                    <a:pt x="2994" y="1518"/>
                  </a:lnTo>
                  <a:lnTo>
                    <a:pt x="3004" y="1453"/>
                  </a:lnTo>
                  <a:lnTo>
                    <a:pt x="3004" y="1445"/>
                  </a:lnTo>
                  <a:lnTo>
                    <a:pt x="3001" y="1402"/>
                  </a:lnTo>
                  <a:lnTo>
                    <a:pt x="2992" y="1362"/>
                  </a:lnTo>
                  <a:lnTo>
                    <a:pt x="2977" y="1322"/>
                  </a:lnTo>
                  <a:lnTo>
                    <a:pt x="2957" y="1286"/>
                  </a:lnTo>
                  <a:lnTo>
                    <a:pt x="2932" y="1255"/>
                  </a:lnTo>
                  <a:lnTo>
                    <a:pt x="2904" y="1226"/>
                  </a:lnTo>
                  <a:lnTo>
                    <a:pt x="2872" y="1202"/>
                  </a:lnTo>
                  <a:lnTo>
                    <a:pt x="2836" y="1182"/>
                  </a:lnTo>
                  <a:lnTo>
                    <a:pt x="2798" y="1167"/>
                  </a:lnTo>
                  <a:lnTo>
                    <a:pt x="2756" y="1158"/>
                  </a:lnTo>
                  <a:lnTo>
                    <a:pt x="2714" y="1155"/>
                  </a:lnTo>
                  <a:lnTo>
                    <a:pt x="1954" y="1155"/>
                  </a:lnTo>
                  <a:lnTo>
                    <a:pt x="1935" y="1152"/>
                  </a:lnTo>
                  <a:lnTo>
                    <a:pt x="1918" y="1146"/>
                  </a:lnTo>
                  <a:lnTo>
                    <a:pt x="1904" y="1134"/>
                  </a:lnTo>
                  <a:lnTo>
                    <a:pt x="1894" y="1120"/>
                  </a:lnTo>
                  <a:lnTo>
                    <a:pt x="1886" y="1103"/>
                  </a:lnTo>
                  <a:lnTo>
                    <a:pt x="1884" y="1084"/>
                  </a:lnTo>
                  <a:lnTo>
                    <a:pt x="1884" y="517"/>
                  </a:lnTo>
                  <a:lnTo>
                    <a:pt x="1882" y="460"/>
                  </a:lnTo>
                  <a:lnTo>
                    <a:pt x="1877" y="408"/>
                  </a:lnTo>
                  <a:lnTo>
                    <a:pt x="1867" y="360"/>
                  </a:lnTo>
                  <a:lnTo>
                    <a:pt x="1853" y="318"/>
                  </a:lnTo>
                  <a:lnTo>
                    <a:pt x="1836" y="280"/>
                  </a:lnTo>
                  <a:lnTo>
                    <a:pt x="1816" y="246"/>
                  </a:lnTo>
                  <a:lnTo>
                    <a:pt x="1792" y="217"/>
                  </a:lnTo>
                  <a:lnTo>
                    <a:pt x="1764" y="193"/>
                  </a:lnTo>
                  <a:lnTo>
                    <a:pt x="1733" y="174"/>
                  </a:lnTo>
                  <a:lnTo>
                    <a:pt x="1702" y="160"/>
                  </a:lnTo>
                  <a:lnTo>
                    <a:pt x="1668" y="150"/>
                  </a:lnTo>
                  <a:lnTo>
                    <a:pt x="1635" y="144"/>
                  </a:lnTo>
                  <a:lnTo>
                    <a:pt x="1601" y="141"/>
                  </a:lnTo>
                  <a:lnTo>
                    <a:pt x="1569" y="141"/>
                  </a:lnTo>
                  <a:lnTo>
                    <a:pt x="1538" y="142"/>
                  </a:lnTo>
                  <a:lnTo>
                    <a:pt x="1511" y="145"/>
                  </a:lnTo>
                  <a:lnTo>
                    <a:pt x="1486" y="148"/>
                  </a:lnTo>
                  <a:lnTo>
                    <a:pt x="1486" y="642"/>
                  </a:lnTo>
                  <a:lnTo>
                    <a:pt x="1484" y="699"/>
                  </a:lnTo>
                  <a:lnTo>
                    <a:pt x="1477" y="754"/>
                  </a:lnTo>
                  <a:lnTo>
                    <a:pt x="1464" y="806"/>
                  </a:lnTo>
                  <a:lnTo>
                    <a:pt x="1448" y="856"/>
                  </a:lnTo>
                  <a:lnTo>
                    <a:pt x="1428" y="903"/>
                  </a:lnTo>
                  <a:lnTo>
                    <a:pt x="1404" y="948"/>
                  </a:lnTo>
                  <a:lnTo>
                    <a:pt x="1377" y="991"/>
                  </a:lnTo>
                  <a:lnTo>
                    <a:pt x="1348" y="1031"/>
                  </a:lnTo>
                  <a:lnTo>
                    <a:pt x="1317" y="1069"/>
                  </a:lnTo>
                  <a:lnTo>
                    <a:pt x="1283" y="1104"/>
                  </a:lnTo>
                  <a:lnTo>
                    <a:pt x="1247" y="1138"/>
                  </a:lnTo>
                  <a:lnTo>
                    <a:pt x="1210" y="1170"/>
                  </a:lnTo>
                  <a:lnTo>
                    <a:pt x="1173" y="1200"/>
                  </a:lnTo>
                  <a:lnTo>
                    <a:pt x="1135" y="1226"/>
                  </a:lnTo>
                  <a:lnTo>
                    <a:pt x="1097" y="1252"/>
                  </a:lnTo>
                  <a:lnTo>
                    <a:pt x="1059" y="1275"/>
                  </a:lnTo>
                  <a:lnTo>
                    <a:pt x="1022" y="1296"/>
                  </a:lnTo>
                  <a:lnTo>
                    <a:pt x="986" y="1315"/>
                  </a:lnTo>
                  <a:lnTo>
                    <a:pt x="951" y="1333"/>
                  </a:lnTo>
                  <a:lnTo>
                    <a:pt x="918" y="1348"/>
                  </a:lnTo>
                  <a:lnTo>
                    <a:pt x="887" y="1362"/>
                  </a:lnTo>
                  <a:lnTo>
                    <a:pt x="858" y="1373"/>
                  </a:lnTo>
                  <a:lnTo>
                    <a:pt x="833" y="1384"/>
                  </a:lnTo>
                  <a:lnTo>
                    <a:pt x="810" y="1391"/>
                  </a:lnTo>
                  <a:lnTo>
                    <a:pt x="810" y="2597"/>
                  </a:lnTo>
                  <a:lnTo>
                    <a:pt x="814" y="2640"/>
                  </a:lnTo>
                  <a:lnTo>
                    <a:pt x="823" y="2681"/>
                  </a:lnTo>
                  <a:lnTo>
                    <a:pt x="837" y="2719"/>
                  </a:lnTo>
                  <a:lnTo>
                    <a:pt x="857" y="2755"/>
                  </a:lnTo>
                  <a:lnTo>
                    <a:pt x="882" y="2788"/>
                  </a:lnTo>
                  <a:lnTo>
                    <a:pt x="910" y="2816"/>
                  </a:lnTo>
                  <a:lnTo>
                    <a:pt x="943" y="2841"/>
                  </a:lnTo>
                  <a:lnTo>
                    <a:pt x="979" y="2861"/>
                  </a:lnTo>
                  <a:lnTo>
                    <a:pt x="1017" y="2875"/>
                  </a:lnTo>
                  <a:lnTo>
                    <a:pt x="1059" y="2884"/>
                  </a:lnTo>
                  <a:lnTo>
                    <a:pt x="1101" y="2887"/>
                  </a:lnTo>
                  <a:lnTo>
                    <a:pt x="1964" y="2887"/>
                  </a:lnTo>
                  <a:lnTo>
                    <a:pt x="1982" y="2889"/>
                  </a:lnTo>
                  <a:lnTo>
                    <a:pt x="1999" y="2897"/>
                  </a:lnTo>
                  <a:lnTo>
                    <a:pt x="2014" y="2907"/>
                  </a:lnTo>
                  <a:lnTo>
                    <a:pt x="2024" y="2922"/>
                  </a:lnTo>
                  <a:lnTo>
                    <a:pt x="2032" y="2939"/>
                  </a:lnTo>
                  <a:lnTo>
                    <a:pt x="2034" y="2957"/>
                  </a:lnTo>
                  <a:lnTo>
                    <a:pt x="2032" y="2976"/>
                  </a:lnTo>
                  <a:lnTo>
                    <a:pt x="2024" y="2993"/>
                  </a:lnTo>
                  <a:lnTo>
                    <a:pt x="2014" y="3007"/>
                  </a:lnTo>
                  <a:lnTo>
                    <a:pt x="1999" y="3019"/>
                  </a:lnTo>
                  <a:lnTo>
                    <a:pt x="1982" y="3025"/>
                  </a:lnTo>
                  <a:lnTo>
                    <a:pt x="1964" y="3028"/>
                  </a:lnTo>
                  <a:lnTo>
                    <a:pt x="1101" y="3028"/>
                  </a:lnTo>
                  <a:lnTo>
                    <a:pt x="1052" y="3025"/>
                  </a:lnTo>
                  <a:lnTo>
                    <a:pt x="1005" y="3016"/>
                  </a:lnTo>
                  <a:lnTo>
                    <a:pt x="959" y="3004"/>
                  </a:lnTo>
                  <a:lnTo>
                    <a:pt x="916" y="2986"/>
                  </a:lnTo>
                  <a:lnTo>
                    <a:pt x="875" y="2964"/>
                  </a:lnTo>
                  <a:lnTo>
                    <a:pt x="837" y="2937"/>
                  </a:lnTo>
                  <a:lnTo>
                    <a:pt x="802" y="2906"/>
                  </a:lnTo>
                  <a:lnTo>
                    <a:pt x="770" y="2874"/>
                  </a:lnTo>
                  <a:lnTo>
                    <a:pt x="752" y="2894"/>
                  </a:lnTo>
                  <a:lnTo>
                    <a:pt x="731" y="2912"/>
                  </a:lnTo>
                  <a:lnTo>
                    <a:pt x="707" y="2925"/>
                  </a:lnTo>
                  <a:lnTo>
                    <a:pt x="680" y="2936"/>
                  </a:lnTo>
                  <a:lnTo>
                    <a:pt x="652" y="2943"/>
                  </a:lnTo>
                  <a:lnTo>
                    <a:pt x="623" y="2946"/>
                  </a:lnTo>
                  <a:lnTo>
                    <a:pt x="189" y="2946"/>
                  </a:lnTo>
                  <a:lnTo>
                    <a:pt x="155" y="2942"/>
                  </a:lnTo>
                  <a:lnTo>
                    <a:pt x="123" y="2934"/>
                  </a:lnTo>
                  <a:lnTo>
                    <a:pt x="93" y="2920"/>
                  </a:lnTo>
                  <a:lnTo>
                    <a:pt x="67" y="2901"/>
                  </a:lnTo>
                  <a:lnTo>
                    <a:pt x="44" y="2879"/>
                  </a:lnTo>
                  <a:lnTo>
                    <a:pt x="25" y="2852"/>
                  </a:lnTo>
                  <a:lnTo>
                    <a:pt x="12" y="2823"/>
                  </a:lnTo>
                  <a:lnTo>
                    <a:pt x="3" y="2791"/>
                  </a:lnTo>
                  <a:lnTo>
                    <a:pt x="0" y="2757"/>
                  </a:lnTo>
                  <a:lnTo>
                    <a:pt x="0" y="1350"/>
                  </a:lnTo>
                  <a:lnTo>
                    <a:pt x="3" y="1316"/>
                  </a:lnTo>
                  <a:lnTo>
                    <a:pt x="12" y="1284"/>
                  </a:lnTo>
                  <a:lnTo>
                    <a:pt x="25" y="1255"/>
                  </a:lnTo>
                  <a:lnTo>
                    <a:pt x="44" y="1229"/>
                  </a:lnTo>
                  <a:lnTo>
                    <a:pt x="67" y="1206"/>
                  </a:lnTo>
                  <a:lnTo>
                    <a:pt x="93" y="1188"/>
                  </a:lnTo>
                  <a:lnTo>
                    <a:pt x="123" y="1174"/>
                  </a:lnTo>
                  <a:lnTo>
                    <a:pt x="155" y="1165"/>
                  </a:lnTo>
                  <a:lnTo>
                    <a:pt x="189" y="1162"/>
                  </a:lnTo>
                  <a:lnTo>
                    <a:pt x="623" y="1162"/>
                  </a:lnTo>
                  <a:lnTo>
                    <a:pt x="656" y="1165"/>
                  </a:lnTo>
                  <a:lnTo>
                    <a:pt x="686" y="1173"/>
                  </a:lnTo>
                  <a:lnTo>
                    <a:pt x="715" y="1187"/>
                  </a:lnTo>
                  <a:lnTo>
                    <a:pt x="742" y="1204"/>
                  </a:lnTo>
                  <a:lnTo>
                    <a:pt x="764" y="1226"/>
                  </a:lnTo>
                  <a:lnTo>
                    <a:pt x="783" y="1252"/>
                  </a:lnTo>
                  <a:lnTo>
                    <a:pt x="806" y="1242"/>
                  </a:lnTo>
                  <a:lnTo>
                    <a:pt x="834" y="1230"/>
                  </a:lnTo>
                  <a:lnTo>
                    <a:pt x="864" y="1217"/>
                  </a:lnTo>
                  <a:lnTo>
                    <a:pt x="895" y="1202"/>
                  </a:lnTo>
                  <a:lnTo>
                    <a:pt x="928" y="1185"/>
                  </a:lnTo>
                  <a:lnTo>
                    <a:pt x="963" y="1166"/>
                  </a:lnTo>
                  <a:lnTo>
                    <a:pt x="998" y="1146"/>
                  </a:lnTo>
                  <a:lnTo>
                    <a:pt x="1034" y="1122"/>
                  </a:lnTo>
                  <a:lnTo>
                    <a:pt x="1070" y="1098"/>
                  </a:lnTo>
                  <a:lnTo>
                    <a:pt x="1105" y="1072"/>
                  </a:lnTo>
                  <a:lnTo>
                    <a:pt x="1140" y="1043"/>
                  </a:lnTo>
                  <a:lnTo>
                    <a:pt x="1173" y="1012"/>
                  </a:lnTo>
                  <a:lnTo>
                    <a:pt x="1205" y="979"/>
                  </a:lnTo>
                  <a:lnTo>
                    <a:pt x="1235" y="945"/>
                  </a:lnTo>
                  <a:lnTo>
                    <a:pt x="1261" y="907"/>
                  </a:lnTo>
                  <a:lnTo>
                    <a:pt x="1286" y="869"/>
                  </a:lnTo>
                  <a:lnTo>
                    <a:pt x="1306" y="828"/>
                  </a:lnTo>
                  <a:lnTo>
                    <a:pt x="1323" y="785"/>
                  </a:lnTo>
                  <a:lnTo>
                    <a:pt x="1336" y="739"/>
                  </a:lnTo>
                  <a:lnTo>
                    <a:pt x="1343" y="691"/>
                  </a:lnTo>
                  <a:lnTo>
                    <a:pt x="1345" y="642"/>
                  </a:lnTo>
                  <a:lnTo>
                    <a:pt x="1345" y="92"/>
                  </a:lnTo>
                  <a:lnTo>
                    <a:pt x="1348" y="74"/>
                  </a:lnTo>
                  <a:lnTo>
                    <a:pt x="1355" y="58"/>
                  </a:lnTo>
                  <a:lnTo>
                    <a:pt x="1365" y="45"/>
                  </a:lnTo>
                  <a:lnTo>
                    <a:pt x="1378" y="33"/>
                  </a:lnTo>
                  <a:lnTo>
                    <a:pt x="1395" y="26"/>
                  </a:lnTo>
                  <a:lnTo>
                    <a:pt x="1399" y="24"/>
                  </a:lnTo>
                  <a:lnTo>
                    <a:pt x="1410" y="21"/>
                  </a:lnTo>
                  <a:lnTo>
                    <a:pt x="1425" y="17"/>
                  </a:lnTo>
                  <a:lnTo>
                    <a:pt x="1444" y="14"/>
                  </a:lnTo>
                  <a:lnTo>
                    <a:pt x="1467" y="10"/>
                  </a:lnTo>
                  <a:lnTo>
                    <a:pt x="1494" y="5"/>
                  </a:lnTo>
                  <a:lnTo>
                    <a:pt x="1523" y="2"/>
                  </a:lnTo>
                  <a:lnTo>
                    <a:pt x="1555" y="0"/>
                  </a:lnTo>
                  <a:lnTo>
                    <a:pt x="158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30" name="Freeform 455"/>
            <p:cNvSpPr>
              <a:spLocks noEditPoints="1"/>
            </p:cNvSpPr>
            <p:nvPr/>
          </p:nvSpPr>
          <p:spPr bwMode="auto">
            <a:xfrm>
              <a:off x="3873500" y="5302250"/>
              <a:ext cx="203200" cy="239713"/>
            </a:xfrm>
            <a:custGeom>
              <a:avLst/>
              <a:gdLst>
                <a:gd name="T0" fmla="*/ 141 w 1277"/>
                <a:gd name="T1" fmla="*/ 1373 h 1513"/>
                <a:gd name="T2" fmla="*/ 1137 w 1277"/>
                <a:gd name="T3" fmla="*/ 781 h 1513"/>
                <a:gd name="T4" fmla="*/ 638 w 1277"/>
                <a:gd name="T5" fmla="*/ 140 h 1513"/>
                <a:gd name="T6" fmla="*/ 554 w 1277"/>
                <a:gd name="T7" fmla="*/ 153 h 1513"/>
                <a:gd name="T8" fmla="*/ 481 w 1277"/>
                <a:gd name="T9" fmla="*/ 187 h 1513"/>
                <a:gd name="T10" fmla="*/ 420 w 1277"/>
                <a:gd name="T11" fmla="*/ 240 h 1513"/>
                <a:gd name="T12" fmla="*/ 376 w 1277"/>
                <a:gd name="T13" fmla="*/ 308 h 1513"/>
                <a:gd name="T14" fmla="*/ 352 w 1277"/>
                <a:gd name="T15" fmla="*/ 387 h 1513"/>
                <a:gd name="T16" fmla="*/ 349 w 1277"/>
                <a:gd name="T17" fmla="*/ 641 h 1513"/>
                <a:gd name="T18" fmla="*/ 928 w 1277"/>
                <a:gd name="T19" fmla="*/ 429 h 1513"/>
                <a:gd name="T20" fmla="*/ 915 w 1277"/>
                <a:gd name="T21" fmla="*/ 346 h 1513"/>
                <a:gd name="T22" fmla="*/ 881 w 1277"/>
                <a:gd name="T23" fmla="*/ 273 h 1513"/>
                <a:gd name="T24" fmla="*/ 828 w 1277"/>
                <a:gd name="T25" fmla="*/ 211 h 1513"/>
                <a:gd name="T26" fmla="*/ 760 w 1277"/>
                <a:gd name="T27" fmla="*/ 168 h 1513"/>
                <a:gd name="T28" fmla="*/ 681 w 1277"/>
                <a:gd name="T29" fmla="*/ 144 h 1513"/>
                <a:gd name="T30" fmla="*/ 638 w 1277"/>
                <a:gd name="T31" fmla="*/ 0 h 1513"/>
                <a:gd name="T32" fmla="*/ 744 w 1277"/>
                <a:gd name="T33" fmla="*/ 12 h 1513"/>
                <a:gd name="T34" fmla="*/ 841 w 1277"/>
                <a:gd name="T35" fmla="*/ 50 h 1513"/>
                <a:gd name="T36" fmla="*/ 924 w 1277"/>
                <a:gd name="T37" fmla="*/ 109 h 1513"/>
                <a:gd name="T38" fmla="*/ 992 w 1277"/>
                <a:gd name="T39" fmla="*/ 184 h 1513"/>
                <a:gd name="T40" fmla="*/ 1040 w 1277"/>
                <a:gd name="T41" fmla="*/ 274 h 1513"/>
                <a:gd name="T42" fmla="*/ 1066 w 1277"/>
                <a:gd name="T43" fmla="*/ 375 h 1513"/>
                <a:gd name="T44" fmla="*/ 1069 w 1277"/>
                <a:gd name="T45" fmla="*/ 641 h 1513"/>
                <a:gd name="T46" fmla="*/ 1226 w 1277"/>
                <a:gd name="T47" fmla="*/ 643 h 1513"/>
                <a:gd name="T48" fmla="*/ 1257 w 1277"/>
                <a:gd name="T49" fmla="*/ 661 h 1513"/>
                <a:gd name="T50" fmla="*/ 1275 w 1277"/>
                <a:gd name="T51" fmla="*/ 692 h 1513"/>
                <a:gd name="T52" fmla="*/ 1277 w 1277"/>
                <a:gd name="T53" fmla="*/ 1443 h 1513"/>
                <a:gd name="T54" fmla="*/ 1267 w 1277"/>
                <a:gd name="T55" fmla="*/ 1478 h 1513"/>
                <a:gd name="T56" fmla="*/ 1243 w 1277"/>
                <a:gd name="T57" fmla="*/ 1503 h 1513"/>
                <a:gd name="T58" fmla="*/ 1207 w 1277"/>
                <a:gd name="T59" fmla="*/ 1513 h 1513"/>
                <a:gd name="T60" fmla="*/ 52 w 1277"/>
                <a:gd name="T61" fmla="*/ 1510 h 1513"/>
                <a:gd name="T62" fmla="*/ 21 w 1277"/>
                <a:gd name="T63" fmla="*/ 1492 h 1513"/>
                <a:gd name="T64" fmla="*/ 3 w 1277"/>
                <a:gd name="T65" fmla="*/ 1461 h 1513"/>
                <a:gd name="T66" fmla="*/ 0 w 1277"/>
                <a:gd name="T67" fmla="*/ 710 h 1513"/>
                <a:gd name="T68" fmla="*/ 9 w 1277"/>
                <a:gd name="T69" fmla="*/ 675 h 1513"/>
                <a:gd name="T70" fmla="*/ 35 w 1277"/>
                <a:gd name="T71" fmla="*/ 650 h 1513"/>
                <a:gd name="T72" fmla="*/ 71 w 1277"/>
                <a:gd name="T73" fmla="*/ 640 h 1513"/>
                <a:gd name="T74" fmla="*/ 209 w 1277"/>
                <a:gd name="T75" fmla="*/ 428 h 1513"/>
                <a:gd name="T76" fmla="*/ 221 w 1277"/>
                <a:gd name="T77" fmla="*/ 324 h 1513"/>
                <a:gd name="T78" fmla="*/ 258 w 1277"/>
                <a:gd name="T79" fmla="*/ 227 h 1513"/>
                <a:gd name="T80" fmla="*/ 317 w 1277"/>
                <a:gd name="T81" fmla="*/ 144 h 1513"/>
                <a:gd name="T82" fmla="*/ 392 w 1277"/>
                <a:gd name="T83" fmla="*/ 77 h 1513"/>
                <a:gd name="T84" fmla="*/ 482 w 1277"/>
                <a:gd name="T85" fmla="*/ 28 h 1513"/>
                <a:gd name="T86" fmla="*/ 584 w 1277"/>
                <a:gd name="T87" fmla="*/ 3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7" h="1513">
                  <a:moveTo>
                    <a:pt x="141" y="781"/>
                  </a:moveTo>
                  <a:lnTo>
                    <a:pt x="141" y="1373"/>
                  </a:lnTo>
                  <a:lnTo>
                    <a:pt x="1137" y="1373"/>
                  </a:lnTo>
                  <a:lnTo>
                    <a:pt x="1137" y="781"/>
                  </a:lnTo>
                  <a:lnTo>
                    <a:pt x="141" y="781"/>
                  </a:lnTo>
                  <a:close/>
                  <a:moveTo>
                    <a:pt x="638" y="140"/>
                  </a:moveTo>
                  <a:lnTo>
                    <a:pt x="596" y="144"/>
                  </a:lnTo>
                  <a:lnTo>
                    <a:pt x="554" y="153"/>
                  </a:lnTo>
                  <a:lnTo>
                    <a:pt x="516" y="168"/>
                  </a:lnTo>
                  <a:lnTo>
                    <a:pt x="481" y="187"/>
                  </a:lnTo>
                  <a:lnTo>
                    <a:pt x="448" y="211"/>
                  </a:lnTo>
                  <a:lnTo>
                    <a:pt x="420" y="240"/>
                  </a:lnTo>
                  <a:lnTo>
                    <a:pt x="395" y="272"/>
                  </a:lnTo>
                  <a:lnTo>
                    <a:pt x="376" y="308"/>
                  </a:lnTo>
                  <a:lnTo>
                    <a:pt x="361" y="346"/>
                  </a:lnTo>
                  <a:lnTo>
                    <a:pt x="352" y="387"/>
                  </a:lnTo>
                  <a:lnTo>
                    <a:pt x="349" y="429"/>
                  </a:lnTo>
                  <a:lnTo>
                    <a:pt x="349" y="641"/>
                  </a:lnTo>
                  <a:lnTo>
                    <a:pt x="928" y="641"/>
                  </a:lnTo>
                  <a:lnTo>
                    <a:pt x="928" y="429"/>
                  </a:lnTo>
                  <a:lnTo>
                    <a:pt x="925" y="387"/>
                  </a:lnTo>
                  <a:lnTo>
                    <a:pt x="915" y="346"/>
                  </a:lnTo>
                  <a:lnTo>
                    <a:pt x="900" y="308"/>
                  </a:lnTo>
                  <a:lnTo>
                    <a:pt x="881" y="273"/>
                  </a:lnTo>
                  <a:lnTo>
                    <a:pt x="857" y="240"/>
                  </a:lnTo>
                  <a:lnTo>
                    <a:pt x="828" y="211"/>
                  </a:lnTo>
                  <a:lnTo>
                    <a:pt x="795" y="187"/>
                  </a:lnTo>
                  <a:lnTo>
                    <a:pt x="760" y="168"/>
                  </a:lnTo>
                  <a:lnTo>
                    <a:pt x="722" y="153"/>
                  </a:lnTo>
                  <a:lnTo>
                    <a:pt x="681" y="144"/>
                  </a:lnTo>
                  <a:lnTo>
                    <a:pt x="638" y="140"/>
                  </a:lnTo>
                  <a:close/>
                  <a:moveTo>
                    <a:pt x="638" y="0"/>
                  </a:moveTo>
                  <a:lnTo>
                    <a:pt x="692" y="3"/>
                  </a:lnTo>
                  <a:lnTo>
                    <a:pt x="744" y="12"/>
                  </a:lnTo>
                  <a:lnTo>
                    <a:pt x="794" y="28"/>
                  </a:lnTo>
                  <a:lnTo>
                    <a:pt x="841" y="50"/>
                  </a:lnTo>
                  <a:lnTo>
                    <a:pt x="884" y="77"/>
                  </a:lnTo>
                  <a:lnTo>
                    <a:pt x="924" y="109"/>
                  </a:lnTo>
                  <a:lnTo>
                    <a:pt x="960" y="144"/>
                  </a:lnTo>
                  <a:lnTo>
                    <a:pt x="992" y="184"/>
                  </a:lnTo>
                  <a:lnTo>
                    <a:pt x="1018" y="227"/>
                  </a:lnTo>
                  <a:lnTo>
                    <a:pt x="1040" y="274"/>
                  </a:lnTo>
                  <a:lnTo>
                    <a:pt x="1056" y="324"/>
                  </a:lnTo>
                  <a:lnTo>
                    <a:pt x="1066" y="375"/>
                  </a:lnTo>
                  <a:lnTo>
                    <a:pt x="1069" y="429"/>
                  </a:lnTo>
                  <a:lnTo>
                    <a:pt x="1069" y="641"/>
                  </a:lnTo>
                  <a:lnTo>
                    <a:pt x="1207" y="641"/>
                  </a:lnTo>
                  <a:lnTo>
                    <a:pt x="1226" y="643"/>
                  </a:lnTo>
                  <a:lnTo>
                    <a:pt x="1243" y="651"/>
                  </a:lnTo>
                  <a:lnTo>
                    <a:pt x="1257" y="661"/>
                  </a:lnTo>
                  <a:lnTo>
                    <a:pt x="1267" y="675"/>
                  </a:lnTo>
                  <a:lnTo>
                    <a:pt x="1275" y="692"/>
                  </a:lnTo>
                  <a:lnTo>
                    <a:pt x="1277" y="711"/>
                  </a:lnTo>
                  <a:lnTo>
                    <a:pt x="1277" y="1443"/>
                  </a:lnTo>
                  <a:lnTo>
                    <a:pt x="1275" y="1461"/>
                  </a:lnTo>
                  <a:lnTo>
                    <a:pt x="1267" y="1478"/>
                  </a:lnTo>
                  <a:lnTo>
                    <a:pt x="1257" y="1492"/>
                  </a:lnTo>
                  <a:lnTo>
                    <a:pt x="1243" y="1503"/>
                  </a:lnTo>
                  <a:lnTo>
                    <a:pt x="1226" y="1510"/>
                  </a:lnTo>
                  <a:lnTo>
                    <a:pt x="1207" y="1513"/>
                  </a:lnTo>
                  <a:lnTo>
                    <a:pt x="71" y="1513"/>
                  </a:lnTo>
                  <a:lnTo>
                    <a:pt x="52" y="1510"/>
                  </a:lnTo>
                  <a:lnTo>
                    <a:pt x="35" y="1503"/>
                  </a:lnTo>
                  <a:lnTo>
                    <a:pt x="21" y="1492"/>
                  </a:lnTo>
                  <a:lnTo>
                    <a:pt x="9" y="1478"/>
                  </a:lnTo>
                  <a:lnTo>
                    <a:pt x="3" y="1461"/>
                  </a:lnTo>
                  <a:lnTo>
                    <a:pt x="0" y="1443"/>
                  </a:lnTo>
                  <a:lnTo>
                    <a:pt x="0" y="710"/>
                  </a:lnTo>
                  <a:lnTo>
                    <a:pt x="3" y="692"/>
                  </a:lnTo>
                  <a:lnTo>
                    <a:pt x="9" y="675"/>
                  </a:lnTo>
                  <a:lnTo>
                    <a:pt x="21" y="660"/>
                  </a:lnTo>
                  <a:lnTo>
                    <a:pt x="35" y="650"/>
                  </a:lnTo>
                  <a:lnTo>
                    <a:pt x="52" y="642"/>
                  </a:lnTo>
                  <a:lnTo>
                    <a:pt x="71" y="640"/>
                  </a:lnTo>
                  <a:lnTo>
                    <a:pt x="209" y="640"/>
                  </a:lnTo>
                  <a:lnTo>
                    <a:pt x="209" y="428"/>
                  </a:lnTo>
                  <a:lnTo>
                    <a:pt x="212" y="375"/>
                  </a:lnTo>
                  <a:lnTo>
                    <a:pt x="221" y="324"/>
                  </a:lnTo>
                  <a:lnTo>
                    <a:pt x="237" y="274"/>
                  </a:lnTo>
                  <a:lnTo>
                    <a:pt x="258" y="227"/>
                  </a:lnTo>
                  <a:lnTo>
                    <a:pt x="285" y="184"/>
                  </a:lnTo>
                  <a:lnTo>
                    <a:pt x="317" y="144"/>
                  </a:lnTo>
                  <a:lnTo>
                    <a:pt x="353" y="108"/>
                  </a:lnTo>
                  <a:lnTo>
                    <a:pt x="392" y="77"/>
                  </a:lnTo>
                  <a:lnTo>
                    <a:pt x="436" y="50"/>
                  </a:lnTo>
                  <a:lnTo>
                    <a:pt x="482" y="28"/>
                  </a:lnTo>
                  <a:lnTo>
                    <a:pt x="532" y="12"/>
                  </a:lnTo>
                  <a:lnTo>
                    <a:pt x="584" y="3"/>
                  </a:lnTo>
                  <a:lnTo>
                    <a:pt x="638"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40" name="Inhaltsplatzhalter 4"/>
          <p:cNvSpPr txBox="1"/>
          <p:nvPr/>
        </p:nvSpPr>
        <p:spPr>
          <a:xfrm>
            <a:off x="1104900" y="810593"/>
            <a:ext cx="2658577"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Switch function</a:t>
            </a:r>
            <a:endParaRPr lang="en-US" altLang="zh-CN" sz="2000" dirty="0">
              <a:solidFill>
                <a:schemeClr val="bg2">
                  <a:lumMod val="50000"/>
                </a:schemeClr>
              </a:solidFill>
              <a:latin typeface="+mn-lt"/>
              <a:cs typeface="+mn-ea"/>
              <a:sym typeface="+mn-lt"/>
            </a:endParaRPr>
          </a:p>
        </p:txBody>
      </p:sp>
      <p:pic>
        <p:nvPicPr>
          <p:cNvPr id="7" name="图片 6"/>
          <p:cNvPicPr>
            <a:picLocks noChangeAspect="1"/>
          </p:cNvPicPr>
          <p:nvPr/>
        </p:nvPicPr>
        <p:blipFill>
          <a:blip r:embed="rId3"/>
          <a:stretch>
            <a:fillRect/>
          </a:stretch>
        </p:blipFill>
        <p:spPr>
          <a:xfrm>
            <a:off x="1419173" y="1615276"/>
            <a:ext cx="9319913" cy="40479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left)">
                                      <p:cBhvr>
                                        <p:cTn id="2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9" name="Group 19"/>
          <p:cNvGrpSpPr/>
          <p:nvPr/>
        </p:nvGrpSpPr>
        <p:grpSpPr>
          <a:xfrm>
            <a:off x="8732880" y="1783171"/>
            <a:ext cx="582861" cy="666945"/>
            <a:chOff x="6326188" y="3460750"/>
            <a:chExt cx="484188" cy="554038"/>
          </a:xfrm>
          <a:solidFill>
            <a:schemeClr val="bg1"/>
          </a:solidFill>
        </p:grpSpPr>
        <p:sp>
          <p:nvSpPr>
            <p:cNvPr id="20" name="Freeform 227"/>
            <p:cNvSpPr/>
            <p:nvPr/>
          </p:nvSpPr>
          <p:spPr bwMode="auto">
            <a:xfrm>
              <a:off x="6326188" y="3460750"/>
              <a:ext cx="276225" cy="288925"/>
            </a:xfrm>
            <a:custGeom>
              <a:avLst/>
              <a:gdLst>
                <a:gd name="T0" fmla="*/ 1475 w 1743"/>
                <a:gd name="T1" fmla="*/ 2 h 1815"/>
                <a:gd name="T2" fmla="*/ 1507 w 1743"/>
                <a:gd name="T3" fmla="*/ 21 h 1815"/>
                <a:gd name="T4" fmla="*/ 1733 w 1743"/>
                <a:gd name="T5" fmla="*/ 252 h 1815"/>
                <a:gd name="T6" fmla="*/ 1743 w 1743"/>
                <a:gd name="T7" fmla="*/ 287 h 1815"/>
                <a:gd name="T8" fmla="*/ 1733 w 1743"/>
                <a:gd name="T9" fmla="*/ 320 h 1815"/>
                <a:gd name="T10" fmla="*/ 1507 w 1743"/>
                <a:gd name="T11" fmla="*/ 552 h 1815"/>
                <a:gd name="T12" fmla="*/ 1475 w 1743"/>
                <a:gd name="T13" fmla="*/ 570 h 1815"/>
                <a:gd name="T14" fmla="*/ 1440 w 1743"/>
                <a:gd name="T15" fmla="*/ 570 h 1815"/>
                <a:gd name="T16" fmla="*/ 1408 w 1743"/>
                <a:gd name="T17" fmla="*/ 552 h 1815"/>
                <a:gd name="T18" fmla="*/ 1389 w 1743"/>
                <a:gd name="T19" fmla="*/ 520 h 1815"/>
                <a:gd name="T20" fmla="*/ 1389 w 1743"/>
                <a:gd name="T21" fmla="*/ 484 h 1815"/>
                <a:gd name="T22" fmla="*/ 1408 w 1743"/>
                <a:gd name="T23" fmla="*/ 452 h 1815"/>
                <a:gd name="T24" fmla="*/ 1410 w 1743"/>
                <a:gd name="T25" fmla="*/ 361 h 1815"/>
                <a:gd name="T26" fmla="*/ 1228 w 1743"/>
                <a:gd name="T27" fmla="*/ 388 h 1815"/>
                <a:gd name="T28" fmla="*/ 1056 w 1743"/>
                <a:gd name="T29" fmla="*/ 438 h 1815"/>
                <a:gd name="T30" fmla="*/ 893 w 1743"/>
                <a:gd name="T31" fmla="*/ 510 h 1815"/>
                <a:gd name="T32" fmla="*/ 741 w 1743"/>
                <a:gd name="T33" fmla="*/ 602 h 1815"/>
                <a:gd name="T34" fmla="*/ 602 w 1743"/>
                <a:gd name="T35" fmla="*/ 710 h 1815"/>
                <a:gd name="T36" fmla="*/ 480 w 1743"/>
                <a:gd name="T37" fmla="*/ 835 h 1815"/>
                <a:gd name="T38" fmla="*/ 373 w 1743"/>
                <a:gd name="T39" fmla="*/ 975 h 1815"/>
                <a:gd name="T40" fmla="*/ 284 w 1743"/>
                <a:gd name="T41" fmla="*/ 1129 h 1815"/>
                <a:gd name="T42" fmla="*/ 215 w 1743"/>
                <a:gd name="T43" fmla="*/ 1293 h 1815"/>
                <a:gd name="T44" fmla="*/ 167 w 1743"/>
                <a:gd name="T45" fmla="*/ 1468 h 1815"/>
                <a:gd name="T46" fmla="*/ 143 w 1743"/>
                <a:gd name="T47" fmla="*/ 1650 h 1815"/>
                <a:gd name="T48" fmla="*/ 138 w 1743"/>
                <a:gd name="T49" fmla="*/ 1763 h 1815"/>
                <a:gd name="T50" fmla="*/ 120 w 1743"/>
                <a:gd name="T51" fmla="*/ 1794 h 1815"/>
                <a:gd name="T52" fmla="*/ 89 w 1743"/>
                <a:gd name="T53" fmla="*/ 1812 h 1815"/>
                <a:gd name="T54" fmla="*/ 51 w 1743"/>
                <a:gd name="T55" fmla="*/ 1812 h 1815"/>
                <a:gd name="T56" fmla="*/ 20 w 1743"/>
                <a:gd name="T57" fmla="*/ 1794 h 1815"/>
                <a:gd name="T58" fmla="*/ 2 w 1743"/>
                <a:gd name="T59" fmla="*/ 1763 h 1815"/>
                <a:gd name="T60" fmla="*/ 3 w 1743"/>
                <a:gd name="T61" fmla="*/ 1645 h 1815"/>
                <a:gd name="T62" fmla="*/ 28 w 1743"/>
                <a:gd name="T63" fmla="*/ 1451 h 1815"/>
                <a:gd name="T64" fmla="*/ 76 w 1743"/>
                <a:gd name="T65" fmla="*/ 1265 h 1815"/>
                <a:gd name="T66" fmla="*/ 147 w 1743"/>
                <a:gd name="T67" fmla="*/ 1090 h 1815"/>
                <a:gd name="T68" fmla="*/ 237 w 1743"/>
                <a:gd name="T69" fmla="*/ 926 h 1815"/>
                <a:gd name="T70" fmla="*/ 346 w 1743"/>
                <a:gd name="T71" fmla="*/ 774 h 1815"/>
                <a:gd name="T72" fmla="*/ 473 w 1743"/>
                <a:gd name="T73" fmla="*/ 639 h 1815"/>
                <a:gd name="T74" fmla="*/ 615 w 1743"/>
                <a:gd name="T75" fmla="*/ 519 h 1815"/>
                <a:gd name="T76" fmla="*/ 772 w 1743"/>
                <a:gd name="T77" fmla="*/ 416 h 1815"/>
                <a:gd name="T78" fmla="*/ 940 w 1743"/>
                <a:gd name="T79" fmla="*/ 333 h 1815"/>
                <a:gd name="T80" fmla="*/ 1119 w 1743"/>
                <a:gd name="T81" fmla="*/ 272 h 1815"/>
                <a:gd name="T82" fmla="*/ 1308 w 1743"/>
                <a:gd name="T83" fmla="*/ 232 h 1815"/>
                <a:gd name="T84" fmla="*/ 1505 w 1743"/>
                <a:gd name="T85" fmla="*/ 217 h 1815"/>
                <a:gd name="T86" fmla="*/ 1397 w 1743"/>
                <a:gd name="T87" fmla="*/ 105 h 1815"/>
                <a:gd name="T88" fmla="*/ 1387 w 1743"/>
                <a:gd name="T89" fmla="*/ 71 h 1815"/>
                <a:gd name="T90" fmla="*/ 1397 w 1743"/>
                <a:gd name="T91" fmla="*/ 36 h 1815"/>
                <a:gd name="T92" fmla="*/ 1423 w 1743"/>
                <a:gd name="T93" fmla="*/ 10 h 1815"/>
                <a:gd name="T94" fmla="*/ 1457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457" y="0"/>
                  </a:moveTo>
                  <a:lnTo>
                    <a:pt x="1475" y="2"/>
                  </a:lnTo>
                  <a:lnTo>
                    <a:pt x="1492" y="10"/>
                  </a:lnTo>
                  <a:lnTo>
                    <a:pt x="1507" y="21"/>
                  </a:lnTo>
                  <a:lnTo>
                    <a:pt x="1722" y="237"/>
                  </a:lnTo>
                  <a:lnTo>
                    <a:pt x="1733" y="252"/>
                  </a:lnTo>
                  <a:lnTo>
                    <a:pt x="1741" y="269"/>
                  </a:lnTo>
                  <a:lnTo>
                    <a:pt x="1743" y="287"/>
                  </a:lnTo>
                  <a:lnTo>
                    <a:pt x="1741" y="304"/>
                  </a:lnTo>
                  <a:lnTo>
                    <a:pt x="1733" y="320"/>
                  </a:lnTo>
                  <a:lnTo>
                    <a:pt x="1722" y="335"/>
                  </a:lnTo>
                  <a:lnTo>
                    <a:pt x="1507" y="552"/>
                  </a:lnTo>
                  <a:lnTo>
                    <a:pt x="1492" y="562"/>
                  </a:lnTo>
                  <a:lnTo>
                    <a:pt x="1475" y="570"/>
                  </a:lnTo>
                  <a:lnTo>
                    <a:pt x="1458" y="572"/>
                  </a:lnTo>
                  <a:lnTo>
                    <a:pt x="1440" y="570"/>
                  </a:lnTo>
                  <a:lnTo>
                    <a:pt x="1423" y="562"/>
                  </a:lnTo>
                  <a:lnTo>
                    <a:pt x="1408" y="552"/>
                  </a:lnTo>
                  <a:lnTo>
                    <a:pt x="1397" y="536"/>
                  </a:lnTo>
                  <a:lnTo>
                    <a:pt x="1389" y="520"/>
                  </a:lnTo>
                  <a:lnTo>
                    <a:pt x="1387" y="502"/>
                  </a:lnTo>
                  <a:lnTo>
                    <a:pt x="1389" y="484"/>
                  </a:lnTo>
                  <a:lnTo>
                    <a:pt x="1397" y="467"/>
                  </a:lnTo>
                  <a:lnTo>
                    <a:pt x="1408" y="452"/>
                  </a:lnTo>
                  <a:lnTo>
                    <a:pt x="1504" y="357"/>
                  </a:lnTo>
                  <a:lnTo>
                    <a:pt x="1410" y="361"/>
                  </a:lnTo>
                  <a:lnTo>
                    <a:pt x="1318" y="371"/>
                  </a:lnTo>
                  <a:lnTo>
                    <a:pt x="1228" y="388"/>
                  </a:lnTo>
                  <a:lnTo>
                    <a:pt x="1140" y="411"/>
                  </a:lnTo>
                  <a:lnTo>
                    <a:pt x="1056" y="438"/>
                  </a:lnTo>
                  <a:lnTo>
                    <a:pt x="972" y="472"/>
                  </a:lnTo>
                  <a:lnTo>
                    <a:pt x="893" y="510"/>
                  </a:lnTo>
                  <a:lnTo>
                    <a:pt x="815" y="553"/>
                  </a:lnTo>
                  <a:lnTo>
                    <a:pt x="741" y="602"/>
                  </a:lnTo>
                  <a:lnTo>
                    <a:pt x="670" y="654"/>
                  </a:lnTo>
                  <a:lnTo>
                    <a:pt x="602" y="710"/>
                  </a:lnTo>
                  <a:lnTo>
                    <a:pt x="539" y="771"/>
                  </a:lnTo>
                  <a:lnTo>
                    <a:pt x="480" y="835"/>
                  </a:lnTo>
                  <a:lnTo>
                    <a:pt x="424" y="904"/>
                  </a:lnTo>
                  <a:lnTo>
                    <a:pt x="373" y="975"/>
                  </a:lnTo>
                  <a:lnTo>
                    <a:pt x="326" y="1050"/>
                  </a:lnTo>
                  <a:lnTo>
                    <a:pt x="284" y="1129"/>
                  </a:lnTo>
                  <a:lnTo>
                    <a:pt x="247" y="1209"/>
                  </a:lnTo>
                  <a:lnTo>
                    <a:pt x="215" y="1293"/>
                  </a:lnTo>
                  <a:lnTo>
                    <a:pt x="188" y="1379"/>
                  </a:lnTo>
                  <a:lnTo>
                    <a:pt x="167" y="1468"/>
                  </a:lnTo>
                  <a:lnTo>
                    <a:pt x="152" y="1558"/>
                  </a:lnTo>
                  <a:lnTo>
                    <a:pt x="143" y="1650"/>
                  </a:lnTo>
                  <a:lnTo>
                    <a:pt x="140" y="1744"/>
                  </a:lnTo>
                  <a:lnTo>
                    <a:pt x="138" y="1763"/>
                  </a:lnTo>
                  <a:lnTo>
                    <a:pt x="130" y="1780"/>
                  </a:lnTo>
                  <a:lnTo>
                    <a:pt x="120" y="1794"/>
                  </a:lnTo>
                  <a:lnTo>
                    <a:pt x="105" y="1805"/>
                  </a:lnTo>
                  <a:lnTo>
                    <a:pt x="89" y="1812"/>
                  </a:lnTo>
                  <a:lnTo>
                    <a:pt x="70" y="1815"/>
                  </a:lnTo>
                  <a:lnTo>
                    <a:pt x="51" y="1812"/>
                  </a:lnTo>
                  <a:lnTo>
                    <a:pt x="34" y="1805"/>
                  </a:lnTo>
                  <a:lnTo>
                    <a:pt x="20" y="1794"/>
                  </a:lnTo>
                  <a:lnTo>
                    <a:pt x="10" y="1780"/>
                  </a:lnTo>
                  <a:lnTo>
                    <a:pt x="2" y="1763"/>
                  </a:lnTo>
                  <a:lnTo>
                    <a:pt x="0" y="1744"/>
                  </a:lnTo>
                  <a:lnTo>
                    <a:pt x="3" y="1645"/>
                  </a:lnTo>
                  <a:lnTo>
                    <a:pt x="13" y="1547"/>
                  </a:lnTo>
                  <a:lnTo>
                    <a:pt x="28" y="1451"/>
                  </a:lnTo>
                  <a:lnTo>
                    <a:pt x="50" y="1357"/>
                  </a:lnTo>
                  <a:lnTo>
                    <a:pt x="76" y="1265"/>
                  </a:lnTo>
                  <a:lnTo>
                    <a:pt x="109" y="1176"/>
                  </a:lnTo>
                  <a:lnTo>
                    <a:pt x="147" y="1090"/>
                  </a:lnTo>
                  <a:lnTo>
                    <a:pt x="190" y="1007"/>
                  </a:lnTo>
                  <a:lnTo>
                    <a:pt x="237" y="926"/>
                  </a:lnTo>
                  <a:lnTo>
                    <a:pt x="290" y="849"/>
                  </a:lnTo>
                  <a:lnTo>
                    <a:pt x="346" y="774"/>
                  </a:lnTo>
                  <a:lnTo>
                    <a:pt x="408" y="704"/>
                  </a:lnTo>
                  <a:lnTo>
                    <a:pt x="473" y="639"/>
                  </a:lnTo>
                  <a:lnTo>
                    <a:pt x="542" y="576"/>
                  </a:lnTo>
                  <a:lnTo>
                    <a:pt x="615" y="519"/>
                  </a:lnTo>
                  <a:lnTo>
                    <a:pt x="691" y="465"/>
                  </a:lnTo>
                  <a:lnTo>
                    <a:pt x="772" y="416"/>
                  </a:lnTo>
                  <a:lnTo>
                    <a:pt x="854" y="372"/>
                  </a:lnTo>
                  <a:lnTo>
                    <a:pt x="940" y="333"/>
                  </a:lnTo>
                  <a:lnTo>
                    <a:pt x="1028" y="299"/>
                  </a:lnTo>
                  <a:lnTo>
                    <a:pt x="1119" y="272"/>
                  </a:lnTo>
                  <a:lnTo>
                    <a:pt x="1212" y="248"/>
                  </a:lnTo>
                  <a:lnTo>
                    <a:pt x="1308" y="232"/>
                  </a:lnTo>
                  <a:lnTo>
                    <a:pt x="1405" y="221"/>
                  </a:lnTo>
                  <a:lnTo>
                    <a:pt x="1505" y="217"/>
                  </a:lnTo>
                  <a:lnTo>
                    <a:pt x="1408" y="120"/>
                  </a:lnTo>
                  <a:lnTo>
                    <a:pt x="1397" y="105"/>
                  </a:lnTo>
                  <a:lnTo>
                    <a:pt x="1389" y="88"/>
                  </a:lnTo>
                  <a:lnTo>
                    <a:pt x="1387" y="71"/>
                  </a:lnTo>
                  <a:lnTo>
                    <a:pt x="1389" y="53"/>
                  </a:lnTo>
                  <a:lnTo>
                    <a:pt x="1397" y="36"/>
                  </a:lnTo>
                  <a:lnTo>
                    <a:pt x="1408" y="21"/>
                  </a:lnTo>
                  <a:lnTo>
                    <a:pt x="1423" y="10"/>
                  </a:lnTo>
                  <a:lnTo>
                    <a:pt x="1440" y="2"/>
                  </a:lnTo>
                  <a:lnTo>
                    <a:pt x="1457"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1" name="Freeform 228"/>
            <p:cNvSpPr/>
            <p:nvPr/>
          </p:nvSpPr>
          <p:spPr bwMode="auto">
            <a:xfrm>
              <a:off x="6534151" y="3727450"/>
              <a:ext cx="276225" cy="287338"/>
            </a:xfrm>
            <a:custGeom>
              <a:avLst/>
              <a:gdLst>
                <a:gd name="T0" fmla="*/ 1691 w 1743"/>
                <a:gd name="T1" fmla="*/ 3 h 1815"/>
                <a:gd name="T2" fmla="*/ 1722 w 1743"/>
                <a:gd name="T3" fmla="*/ 21 h 1815"/>
                <a:gd name="T4" fmla="*/ 1740 w 1743"/>
                <a:gd name="T5" fmla="*/ 52 h 1815"/>
                <a:gd name="T6" fmla="*/ 1739 w 1743"/>
                <a:gd name="T7" fmla="*/ 170 h 1815"/>
                <a:gd name="T8" fmla="*/ 1714 w 1743"/>
                <a:gd name="T9" fmla="*/ 364 h 1815"/>
                <a:gd name="T10" fmla="*/ 1666 w 1743"/>
                <a:gd name="T11" fmla="*/ 549 h 1815"/>
                <a:gd name="T12" fmla="*/ 1595 w 1743"/>
                <a:gd name="T13" fmla="*/ 724 h 1815"/>
                <a:gd name="T14" fmla="*/ 1505 w 1743"/>
                <a:gd name="T15" fmla="*/ 889 h 1815"/>
                <a:gd name="T16" fmla="*/ 1395 w 1743"/>
                <a:gd name="T17" fmla="*/ 1040 h 1815"/>
                <a:gd name="T18" fmla="*/ 1269 w 1743"/>
                <a:gd name="T19" fmla="*/ 1176 h 1815"/>
                <a:gd name="T20" fmla="*/ 1126 w 1743"/>
                <a:gd name="T21" fmla="*/ 1296 h 1815"/>
                <a:gd name="T22" fmla="*/ 971 w 1743"/>
                <a:gd name="T23" fmla="*/ 1399 h 1815"/>
                <a:gd name="T24" fmla="*/ 802 w 1743"/>
                <a:gd name="T25" fmla="*/ 1481 h 1815"/>
                <a:gd name="T26" fmla="*/ 622 w 1743"/>
                <a:gd name="T27" fmla="*/ 1543 h 1815"/>
                <a:gd name="T28" fmla="*/ 434 w 1743"/>
                <a:gd name="T29" fmla="*/ 1582 h 1815"/>
                <a:gd name="T30" fmla="*/ 238 w 1743"/>
                <a:gd name="T31" fmla="*/ 1598 h 1815"/>
                <a:gd name="T32" fmla="*/ 346 w 1743"/>
                <a:gd name="T33" fmla="*/ 1710 h 1815"/>
                <a:gd name="T34" fmla="*/ 354 w 1743"/>
                <a:gd name="T35" fmla="*/ 1743 h 1815"/>
                <a:gd name="T36" fmla="*/ 346 w 1743"/>
                <a:gd name="T37" fmla="*/ 1778 h 1815"/>
                <a:gd name="T38" fmla="*/ 320 w 1743"/>
                <a:gd name="T39" fmla="*/ 1805 h 1815"/>
                <a:gd name="T40" fmla="*/ 285 w 1743"/>
                <a:gd name="T41" fmla="*/ 1815 h 1815"/>
                <a:gd name="T42" fmla="*/ 250 w 1743"/>
                <a:gd name="T43" fmla="*/ 1805 h 1815"/>
                <a:gd name="T44" fmla="*/ 20 w 1743"/>
                <a:gd name="T45" fmla="*/ 1578 h 1815"/>
                <a:gd name="T46" fmla="*/ 2 w 1743"/>
                <a:gd name="T47" fmla="*/ 1546 h 1815"/>
                <a:gd name="T48" fmla="*/ 2 w 1743"/>
                <a:gd name="T49" fmla="*/ 1510 h 1815"/>
                <a:gd name="T50" fmla="*/ 20 w 1743"/>
                <a:gd name="T51" fmla="*/ 1479 h 1815"/>
                <a:gd name="T52" fmla="*/ 251 w 1743"/>
                <a:gd name="T53" fmla="*/ 1251 h 1815"/>
                <a:gd name="T54" fmla="*/ 285 w 1743"/>
                <a:gd name="T55" fmla="*/ 1243 h 1815"/>
                <a:gd name="T56" fmla="*/ 320 w 1743"/>
                <a:gd name="T57" fmla="*/ 1251 h 1815"/>
                <a:gd name="T58" fmla="*/ 346 w 1743"/>
                <a:gd name="T59" fmla="*/ 1279 h 1815"/>
                <a:gd name="T60" fmla="*/ 354 w 1743"/>
                <a:gd name="T61" fmla="*/ 1313 h 1815"/>
                <a:gd name="T62" fmla="*/ 346 w 1743"/>
                <a:gd name="T63" fmla="*/ 1348 h 1815"/>
                <a:gd name="T64" fmla="*/ 239 w 1743"/>
                <a:gd name="T65" fmla="*/ 1458 h 1815"/>
                <a:gd name="T66" fmla="*/ 424 w 1743"/>
                <a:gd name="T67" fmla="*/ 1443 h 1815"/>
                <a:gd name="T68" fmla="*/ 601 w 1743"/>
                <a:gd name="T69" fmla="*/ 1404 h 1815"/>
                <a:gd name="T70" fmla="*/ 770 w 1743"/>
                <a:gd name="T71" fmla="*/ 1343 h 1815"/>
                <a:gd name="T72" fmla="*/ 927 w 1743"/>
                <a:gd name="T73" fmla="*/ 1262 h 1815"/>
                <a:gd name="T74" fmla="*/ 1072 w 1743"/>
                <a:gd name="T75" fmla="*/ 1161 h 1815"/>
                <a:gd name="T76" fmla="*/ 1204 w 1743"/>
                <a:gd name="T77" fmla="*/ 1043 h 1815"/>
                <a:gd name="T78" fmla="*/ 1318 w 1743"/>
                <a:gd name="T79" fmla="*/ 911 h 1815"/>
                <a:gd name="T80" fmla="*/ 1416 w 1743"/>
                <a:gd name="T81" fmla="*/ 765 h 1815"/>
                <a:gd name="T82" fmla="*/ 1495 w 1743"/>
                <a:gd name="T83" fmla="*/ 605 h 1815"/>
                <a:gd name="T84" fmla="*/ 1554 w 1743"/>
                <a:gd name="T85" fmla="*/ 436 h 1815"/>
                <a:gd name="T86" fmla="*/ 1590 w 1743"/>
                <a:gd name="T87" fmla="*/ 256 h 1815"/>
                <a:gd name="T88" fmla="*/ 1603 w 1743"/>
                <a:gd name="T89" fmla="*/ 70 h 1815"/>
                <a:gd name="T90" fmla="*/ 1612 w 1743"/>
                <a:gd name="T91" fmla="*/ 35 h 1815"/>
                <a:gd name="T92" fmla="*/ 1637 w 1743"/>
                <a:gd name="T93" fmla="*/ 9 h 1815"/>
                <a:gd name="T94" fmla="*/ 1673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673" y="0"/>
                  </a:moveTo>
                  <a:lnTo>
                    <a:pt x="1691" y="3"/>
                  </a:lnTo>
                  <a:lnTo>
                    <a:pt x="1708" y="9"/>
                  </a:lnTo>
                  <a:lnTo>
                    <a:pt x="1722" y="21"/>
                  </a:lnTo>
                  <a:lnTo>
                    <a:pt x="1733" y="35"/>
                  </a:lnTo>
                  <a:lnTo>
                    <a:pt x="1740" y="52"/>
                  </a:lnTo>
                  <a:lnTo>
                    <a:pt x="1743" y="70"/>
                  </a:lnTo>
                  <a:lnTo>
                    <a:pt x="1739" y="170"/>
                  </a:lnTo>
                  <a:lnTo>
                    <a:pt x="1730" y="268"/>
                  </a:lnTo>
                  <a:lnTo>
                    <a:pt x="1714" y="364"/>
                  </a:lnTo>
                  <a:lnTo>
                    <a:pt x="1693" y="458"/>
                  </a:lnTo>
                  <a:lnTo>
                    <a:pt x="1666" y="549"/>
                  </a:lnTo>
                  <a:lnTo>
                    <a:pt x="1634" y="638"/>
                  </a:lnTo>
                  <a:lnTo>
                    <a:pt x="1595" y="724"/>
                  </a:lnTo>
                  <a:lnTo>
                    <a:pt x="1553" y="808"/>
                  </a:lnTo>
                  <a:lnTo>
                    <a:pt x="1505" y="889"/>
                  </a:lnTo>
                  <a:lnTo>
                    <a:pt x="1452" y="966"/>
                  </a:lnTo>
                  <a:lnTo>
                    <a:pt x="1395" y="1040"/>
                  </a:lnTo>
                  <a:lnTo>
                    <a:pt x="1334" y="1110"/>
                  </a:lnTo>
                  <a:lnTo>
                    <a:pt x="1269" y="1176"/>
                  </a:lnTo>
                  <a:lnTo>
                    <a:pt x="1199" y="1239"/>
                  </a:lnTo>
                  <a:lnTo>
                    <a:pt x="1126" y="1296"/>
                  </a:lnTo>
                  <a:lnTo>
                    <a:pt x="1050" y="1350"/>
                  </a:lnTo>
                  <a:lnTo>
                    <a:pt x="971" y="1399"/>
                  </a:lnTo>
                  <a:lnTo>
                    <a:pt x="888" y="1442"/>
                  </a:lnTo>
                  <a:lnTo>
                    <a:pt x="802" y="1481"/>
                  </a:lnTo>
                  <a:lnTo>
                    <a:pt x="713" y="1515"/>
                  </a:lnTo>
                  <a:lnTo>
                    <a:pt x="622" y="1543"/>
                  </a:lnTo>
                  <a:lnTo>
                    <a:pt x="529" y="1566"/>
                  </a:lnTo>
                  <a:lnTo>
                    <a:pt x="434" y="1582"/>
                  </a:lnTo>
                  <a:lnTo>
                    <a:pt x="338" y="1594"/>
                  </a:lnTo>
                  <a:lnTo>
                    <a:pt x="238" y="1598"/>
                  </a:lnTo>
                  <a:lnTo>
                    <a:pt x="334" y="1695"/>
                  </a:lnTo>
                  <a:lnTo>
                    <a:pt x="346" y="1710"/>
                  </a:lnTo>
                  <a:lnTo>
                    <a:pt x="352" y="1726"/>
                  </a:lnTo>
                  <a:lnTo>
                    <a:pt x="354" y="1743"/>
                  </a:lnTo>
                  <a:lnTo>
                    <a:pt x="352" y="1761"/>
                  </a:lnTo>
                  <a:lnTo>
                    <a:pt x="346" y="1778"/>
                  </a:lnTo>
                  <a:lnTo>
                    <a:pt x="334" y="1793"/>
                  </a:lnTo>
                  <a:lnTo>
                    <a:pt x="320" y="1805"/>
                  </a:lnTo>
                  <a:lnTo>
                    <a:pt x="303" y="1811"/>
                  </a:lnTo>
                  <a:lnTo>
                    <a:pt x="285" y="1815"/>
                  </a:lnTo>
                  <a:lnTo>
                    <a:pt x="267" y="1811"/>
                  </a:lnTo>
                  <a:lnTo>
                    <a:pt x="250" y="1805"/>
                  </a:lnTo>
                  <a:lnTo>
                    <a:pt x="235" y="1793"/>
                  </a:lnTo>
                  <a:lnTo>
                    <a:pt x="20" y="1578"/>
                  </a:lnTo>
                  <a:lnTo>
                    <a:pt x="9" y="1563"/>
                  </a:lnTo>
                  <a:lnTo>
                    <a:pt x="2" y="1546"/>
                  </a:lnTo>
                  <a:lnTo>
                    <a:pt x="0" y="1528"/>
                  </a:lnTo>
                  <a:lnTo>
                    <a:pt x="2" y="1510"/>
                  </a:lnTo>
                  <a:lnTo>
                    <a:pt x="9" y="1493"/>
                  </a:lnTo>
                  <a:lnTo>
                    <a:pt x="20" y="1479"/>
                  </a:lnTo>
                  <a:lnTo>
                    <a:pt x="235" y="1263"/>
                  </a:lnTo>
                  <a:lnTo>
                    <a:pt x="251" y="1251"/>
                  </a:lnTo>
                  <a:lnTo>
                    <a:pt x="267" y="1245"/>
                  </a:lnTo>
                  <a:lnTo>
                    <a:pt x="285" y="1243"/>
                  </a:lnTo>
                  <a:lnTo>
                    <a:pt x="303" y="1245"/>
                  </a:lnTo>
                  <a:lnTo>
                    <a:pt x="320" y="1251"/>
                  </a:lnTo>
                  <a:lnTo>
                    <a:pt x="334" y="1263"/>
                  </a:lnTo>
                  <a:lnTo>
                    <a:pt x="346" y="1279"/>
                  </a:lnTo>
                  <a:lnTo>
                    <a:pt x="352" y="1295"/>
                  </a:lnTo>
                  <a:lnTo>
                    <a:pt x="354" y="1313"/>
                  </a:lnTo>
                  <a:lnTo>
                    <a:pt x="352" y="1331"/>
                  </a:lnTo>
                  <a:lnTo>
                    <a:pt x="346" y="1348"/>
                  </a:lnTo>
                  <a:lnTo>
                    <a:pt x="334" y="1363"/>
                  </a:lnTo>
                  <a:lnTo>
                    <a:pt x="239" y="1458"/>
                  </a:lnTo>
                  <a:lnTo>
                    <a:pt x="332" y="1454"/>
                  </a:lnTo>
                  <a:lnTo>
                    <a:pt x="424" y="1443"/>
                  </a:lnTo>
                  <a:lnTo>
                    <a:pt x="513" y="1426"/>
                  </a:lnTo>
                  <a:lnTo>
                    <a:pt x="601" y="1404"/>
                  </a:lnTo>
                  <a:lnTo>
                    <a:pt x="687" y="1376"/>
                  </a:lnTo>
                  <a:lnTo>
                    <a:pt x="770" y="1343"/>
                  </a:lnTo>
                  <a:lnTo>
                    <a:pt x="850" y="1304"/>
                  </a:lnTo>
                  <a:lnTo>
                    <a:pt x="927" y="1262"/>
                  </a:lnTo>
                  <a:lnTo>
                    <a:pt x="1001" y="1213"/>
                  </a:lnTo>
                  <a:lnTo>
                    <a:pt x="1072" y="1161"/>
                  </a:lnTo>
                  <a:lnTo>
                    <a:pt x="1140" y="1105"/>
                  </a:lnTo>
                  <a:lnTo>
                    <a:pt x="1204" y="1043"/>
                  </a:lnTo>
                  <a:lnTo>
                    <a:pt x="1263" y="980"/>
                  </a:lnTo>
                  <a:lnTo>
                    <a:pt x="1318" y="911"/>
                  </a:lnTo>
                  <a:lnTo>
                    <a:pt x="1370" y="840"/>
                  </a:lnTo>
                  <a:lnTo>
                    <a:pt x="1416" y="765"/>
                  </a:lnTo>
                  <a:lnTo>
                    <a:pt x="1459" y="686"/>
                  </a:lnTo>
                  <a:lnTo>
                    <a:pt x="1495" y="605"/>
                  </a:lnTo>
                  <a:lnTo>
                    <a:pt x="1528" y="522"/>
                  </a:lnTo>
                  <a:lnTo>
                    <a:pt x="1554" y="436"/>
                  </a:lnTo>
                  <a:lnTo>
                    <a:pt x="1574" y="347"/>
                  </a:lnTo>
                  <a:lnTo>
                    <a:pt x="1590" y="256"/>
                  </a:lnTo>
                  <a:lnTo>
                    <a:pt x="1600" y="164"/>
                  </a:lnTo>
                  <a:lnTo>
                    <a:pt x="1603" y="70"/>
                  </a:lnTo>
                  <a:lnTo>
                    <a:pt x="1605" y="52"/>
                  </a:lnTo>
                  <a:lnTo>
                    <a:pt x="1612" y="35"/>
                  </a:lnTo>
                  <a:lnTo>
                    <a:pt x="1623" y="21"/>
                  </a:lnTo>
                  <a:lnTo>
                    <a:pt x="1637" y="9"/>
                  </a:lnTo>
                  <a:lnTo>
                    <a:pt x="1654" y="3"/>
                  </a:lnTo>
                  <a:lnTo>
                    <a:pt x="167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2" name="Freeform 229"/>
            <p:cNvSpPr>
              <a:spLocks noEditPoints="1"/>
            </p:cNvSpPr>
            <p:nvPr/>
          </p:nvSpPr>
          <p:spPr bwMode="auto">
            <a:xfrm>
              <a:off x="6497638" y="3667125"/>
              <a:ext cx="142875" cy="142875"/>
            </a:xfrm>
            <a:custGeom>
              <a:avLst/>
              <a:gdLst>
                <a:gd name="T0" fmla="*/ 410 w 901"/>
                <a:gd name="T1" fmla="*/ 143 h 905"/>
                <a:gd name="T2" fmla="*/ 331 w 901"/>
                <a:gd name="T3" fmla="*/ 164 h 905"/>
                <a:gd name="T4" fmla="*/ 260 w 901"/>
                <a:gd name="T5" fmla="*/ 206 h 905"/>
                <a:gd name="T6" fmla="*/ 203 w 901"/>
                <a:gd name="T7" fmla="*/ 262 h 905"/>
                <a:gd name="T8" fmla="*/ 163 w 901"/>
                <a:gd name="T9" fmla="*/ 333 h 905"/>
                <a:gd name="T10" fmla="*/ 142 w 901"/>
                <a:gd name="T11" fmla="*/ 413 h 905"/>
                <a:gd name="T12" fmla="*/ 142 w 901"/>
                <a:gd name="T13" fmla="*/ 493 h 905"/>
                <a:gd name="T14" fmla="*/ 163 w 901"/>
                <a:gd name="T15" fmla="*/ 572 h 905"/>
                <a:gd name="T16" fmla="*/ 204 w 901"/>
                <a:gd name="T17" fmla="*/ 644 h 905"/>
                <a:gd name="T18" fmla="*/ 260 w 901"/>
                <a:gd name="T19" fmla="*/ 701 h 905"/>
                <a:gd name="T20" fmla="*/ 330 w 901"/>
                <a:gd name="T21" fmla="*/ 741 h 905"/>
                <a:gd name="T22" fmla="*/ 408 w 901"/>
                <a:gd name="T23" fmla="*/ 763 h 905"/>
                <a:gd name="T24" fmla="*/ 491 w 901"/>
                <a:gd name="T25" fmla="*/ 763 h 905"/>
                <a:gd name="T26" fmla="*/ 569 w 901"/>
                <a:gd name="T27" fmla="*/ 741 h 905"/>
                <a:gd name="T28" fmla="*/ 640 w 901"/>
                <a:gd name="T29" fmla="*/ 700 h 905"/>
                <a:gd name="T30" fmla="*/ 696 w 901"/>
                <a:gd name="T31" fmla="*/ 643 h 905"/>
                <a:gd name="T32" fmla="*/ 738 w 901"/>
                <a:gd name="T33" fmla="*/ 572 h 905"/>
                <a:gd name="T34" fmla="*/ 759 w 901"/>
                <a:gd name="T35" fmla="*/ 493 h 905"/>
                <a:gd name="T36" fmla="*/ 759 w 901"/>
                <a:gd name="T37" fmla="*/ 413 h 905"/>
                <a:gd name="T38" fmla="*/ 738 w 901"/>
                <a:gd name="T39" fmla="*/ 333 h 905"/>
                <a:gd name="T40" fmla="*/ 696 w 901"/>
                <a:gd name="T41" fmla="*/ 262 h 905"/>
                <a:gd name="T42" fmla="*/ 639 w 901"/>
                <a:gd name="T43" fmla="*/ 205 h 905"/>
                <a:gd name="T44" fmla="*/ 569 w 901"/>
                <a:gd name="T45" fmla="*/ 164 h 905"/>
                <a:gd name="T46" fmla="*/ 491 w 901"/>
                <a:gd name="T47" fmla="*/ 143 h 905"/>
                <a:gd name="T48" fmla="*/ 450 w 901"/>
                <a:gd name="T49" fmla="*/ 0 h 905"/>
                <a:gd name="T50" fmla="*/ 547 w 901"/>
                <a:gd name="T51" fmla="*/ 11 h 905"/>
                <a:gd name="T52" fmla="*/ 638 w 901"/>
                <a:gd name="T53" fmla="*/ 41 h 905"/>
                <a:gd name="T54" fmla="*/ 721 w 901"/>
                <a:gd name="T55" fmla="*/ 90 h 905"/>
                <a:gd name="T56" fmla="*/ 791 w 901"/>
                <a:gd name="T57" fmla="*/ 155 h 905"/>
                <a:gd name="T58" fmla="*/ 846 w 901"/>
                <a:gd name="T59" fmla="*/ 234 h 905"/>
                <a:gd name="T60" fmla="*/ 884 w 901"/>
                <a:gd name="T61" fmla="*/ 328 h 905"/>
                <a:gd name="T62" fmla="*/ 901 w 901"/>
                <a:gd name="T63" fmla="*/ 427 h 905"/>
                <a:gd name="T64" fmla="*/ 896 w 901"/>
                <a:gd name="T65" fmla="*/ 527 h 905"/>
                <a:gd name="T66" fmla="*/ 867 w 901"/>
                <a:gd name="T67" fmla="*/ 626 h 905"/>
                <a:gd name="T68" fmla="*/ 818 w 901"/>
                <a:gd name="T69" fmla="*/ 715 h 905"/>
                <a:gd name="T70" fmla="*/ 752 w 901"/>
                <a:gd name="T71" fmla="*/ 789 h 905"/>
                <a:gd name="T72" fmla="*/ 669 w 901"/>
                <a:gd name="T73" fmla="*/ 847 h 905"/>
                <a:gd name="T74" fmla="*/ 581 w 901"/>
                <a:gd name="T75" fmla="*/ 886 h 905"/>
                <a:gd name="T76" fmla="*/ 494 w 901"/>
                <a:gd name="T77" fmla="*/ 903 h 905"/>
                <a:gd name="T78" fmla="*/ 401 w 901"/>
                <a:gd name="T79" fmla="*/ 902 h 905"/>
                <a:gd name="T80" fmla="*/ 306 w 901"/>
                <a:gd name="T81" fmla="*/ 881 h 905"/>
                <a:gd name="T82" fmla="*/ 219 w 901"/>
                <a:gd name="T83" fmla="*/ 841 h 905"/>
                <a:gd name="T84" fmla="*/ 143 w 901"/>
                <a:gd name="T85" fmla="*/ 784 h 905"/>
                <a:gd name="T86" fmla="*/ 80 w 901"/>
                <a:gd name="T87" fmla="*/ 712 h 905"/>
                <a:gd name="T88" fmla="*/ 34 w 901"/>
                <a:gd name="T89" fmla="*/ 626 h 905"/>
                <a:gd name="T90" fmla="*/ 5 w 901"/>
                <a:gd name="T91" fmla="*/ 527 h 905"/>
                <a:gd name="T92" fmla="*/ 0 w 901"/>
                <a:gd name="T93" fmla="*/ 427 h 905"/>
                <a:gd name="T94" fmla="*/ 17 w 901"/>
                <a:gd name="T95" fmla="*/ 328 h 905"/>
                <a:gd name="T96" fmla="*/ 56 w 901"/>
                <a:gd name="T97" fmla="*/ 233 h 905"/>
                <a:gd name="T98" fmla="*/ 114 w 901"/>
                <a:gd name="T99" fmla="*/ 151 h 905"/>
                <a:gd name="T100" fmla="*/ 188 w 901"/>
                <a:gd name="T101" fmla="*/ 84 h 905"/>
                <a:gd name="T102" fmla="*/ 277 w 901"/>
                <a:gd name="T103" fmla="*/ 35 h 905"/>
                <a:gd name="T104" fmla="*/ 362 w 901"/>
                <a:gd name="T105" fmla="*/ 8 h 905"/>
                <a:gd name="T106" fmla="*/ 450 w 901"/>
                <a:gd name="T107"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1" h="905">
                  <a:moveTo>
                    <a:pt x="450" y="140"/>
                  </a:moveTo>
                  <a:lnTo>
                    <a:pt x="410" y="143"/>
                  </a:lnTo>
                  <a:lnTo>
                    <a:pt x="370" y="152"/>
                  </a:lnTo>
                  <a:lnTo>
                    <a:pt x="331" y="164"/>
                  </a:lnTo>
                  <a:lnTo>
                    <a:pt x="294" y="182"/>
                  </a:lnTo>
                  <a:lnTo>
                    <a:pt x="260" y="206"/>
                  </a:lnTo>
                  <a:lnTo>
                    <a:pt x="230" y="232"/>
                  </a:lnTo>
                  <a:lnTo>
                    <a:pt x="203" y="262"/>
                  </a:lnTo>
                  <a:lnTo>
                    <a:pt x="181" y="296"/>
                  </a:lnTo>
                  <a:lnTo>
                    <a:pt x="163" y="333"/>
                  </a:lnTo>
                  <a:lnTo>
                    <a:pt x="149" y="372"/>
                  </a:lnTo>
                  <a:lnTo>
                    <a:pt x="142" y="413"/>
                  </a:lnTo>
                  <a:lnTo>
                    <a:pt x="138" y="453"/>
                  </a:lnTo>
                  <a:lnTo>
                    <a:pt x="142" y="493"/>
                  </a:lnTo>
                  <a:lnTo>
                    <a:pt x="149" y="533"/>
                  </a:lnTo>
                  <a:lnTo>
                    <a:pt x="163" y="572"/>
                  </a:lnTo>
                  <a:lnTo>
                    <a:pt x="181" y="610"/>
                  </a:lnTo>
                  <a:lnTo>
                    <a:pt x="204" y="644"/>
                  </a:lnTo>
                  <a:lnTo>
                    <a:pt x="231" y="675"/>
                  </a:lnTo>
                  <a:lnTo>
                    <a:pt x="260" y="701"/>
                  </a:lnTo>
                  <a:lnTo>
                    <a:pt x="294" y="723"/>
                  </a:lnTo>
                  <a:lnTo>
                    <a:pt x="330" y="741"/>
                  </a:lnTo>
                  <a:lnTo>
                    <a:pt x="368" y="754"/>
                  </a:lnTo>
                  <a:lnTo>
                    <a:pt x="408" y="763"/>
                  </a:lnTo>
                  <a:lnTo>
                    <a:pt x="450" y="765"/>
                  </a:lnTo>
                  <a:lnTo>
                    <a:pt x="491" y="763"/>
                  </a:lnTo>
                  <a:lnTo>
                    <a:pt x="530" y="754"/>
                  </a:lnTo>
                  <a:lnTo>
                    <a:pt x="569" y="741"/>
                  </a:lnTo>
                  <a:lnTo>
                    <a:pt x="606" y="722"/>
                  </a:lnTo>
                  <a:lnTo>
                    <a:pt x="640" y="700"/>
                  </a:lnTo>
                  <a:lnTo>
                    <a:pt x="670" y="673"/>
                  </a:lnTo>
                  <a:lnTo>
                    <a:pt x="696" y="643"/>
                  </a:lnTo>
                  <a:lnTo>
                    <a:pt x="720" y="609"/>
                  </a:lnTo>
                  <a:lnTo>
                    <a:pt x="738" y="572"/>
                  </a:lnTo>
                  <a:lnTo>
                    <a:pt x="750" y="533"/>
                  </a:lnTo>
                  <a:lnTo>
                    <a:pt x="759" y="493"/>
                  </a:lnTo>
                  <a:lnTo>
                    <a:pt x="761" y="453"/>
                  </a:lnTo>
                  <a:lnTo>
                    <a:pt x="759" y="413"/>
                  </a:lnTo>
                  <a:lnTo>
                    <a:pt x="750" y="372"/>
                  </a:lnTo>
                  <a:lnTo>
                    <a:pt x="738" y="333"/>
                  </a:lnTo>
                  <a:lnTo>
                    <a:pt x="719" y="296"/>
                  </a:lnTo>
                  <a:lnTo>
                    <a:pt x="696" y="262"/>
                  </a:lnTo>
                  <a:lnTo>
                    <a:pt x="670" y="231"/>
                  </a:lnTo>
                  <a:lnTo>
                    <a:pt x="639" y="205"/>
                  </a:lnTo>
                  <a:lnTo>
                    <a:pt x="605" y="182"/>
                  </a:lnTo>
                  <a:lnTo>
                    <a:pt x="569" y="164"/>
                  </a:lnTo>
                  <a:lnTo>
                    <a:pt x="531" y="152"/>
                  </a:lnTo>
                  <a:lnTo>
                    <a:pt x="491" y="143"/>
                  </a:lnTo>
                  <a:lnTo>
                    <a:pt x="450" y="140"/>
                  </a:lnTo>
                  <a:close/>
                  <a:moveTo>
                    <a:pt x="450" y="0"/>
                  </a:moveTo>
                  <a:lnTo>
                    <a:pt x="500" y="3"/>
                  </a:lnTo>
                  <a:lnTo>
                    <a:pt x="547" y="11"/>
                  </a:lnTo>
                  <a:lnTo>
                    <a:pt x="594" y="23"/>
                  </a:lnTo>
                  <a:lnTo>
                    <a:pt x="638" y="41"/>
                  </a:lnTo>
                  <a:lnTo>
                    <a:pt x="681" y="64"/>
                  </a:lnTo>
                  <a:lnTo>
                    <a:pt x="721" y="90"/>
                  </a:lnTo>
                  <a:lnTo>
                    <a:pt x="757" y="121"/>
                  </a:lnTo>
                  <a:lnTo>
                    <a:pt x="791" y="155"/>
                  </a:lnTo>
                  <a:lnTo>
                    <a:pt x="820" y="193"/>
                  </a:lnTo>
                  <a:lnTo>
                    <a:pt x="846" y="234"/>
                  </a:lnTo>
                  <a:lnTo>
                    <a:pt x="867" y="279"/>
                  </a:lnTo>
                  <a:lnTo>
                    <a:pt x="884" y="328"/>
                  </a:lnTo>
                  <a:lnTo>
                    <a:pt x="896" y="378"/>
                  </a:lnTo>
                  <a:lnTo>
                    <a:pt x="901" y="427"/>
                  </a:lnTo>
                  <a:lnTo>
                    <a:pt x="901" y="477"/>
                  </a:lnTo>
                  <a:lnTo>
                    <a:pt x="896" y="527"/>
                  </a:lnTo>
                  <a:lnTo>
                    <a:pt x="884" y="577"/>
                  </a:lnTo>
                  <a:lnTo>
                    <a:pt x="867" y="626"/>
                  </a:lnTo>
                  <a:lnTo>
                    <a:pt x="845" y="671"/>
                  </a:lnTo>
                  <a:lnTo>
                    <a:pt x="818" y="715"/>
                  </a:lnTo>
                  <a:lnTo>
                    <a:pt x="786" y="754"/>
                  </a:lnTo>
                  <a:lnTo>
                    <a:pt x="752" y="789"/>
                  </a:lnTo>
                  <a:lnTo>
                    <a:pt x="711" y="821"/>
                  </a:lnTo>
                  <a:lnTo>
                    <a:pt x="669" y="847"/>
                  </a:lnTo>
                  <a:lnTo>
                    <a:pt x="622" y="870"/>
                  </a:lnTo>
                  <a:lnTo>
                    <a:pt x="581" y="886"/>
                  </a:lnTo>
                  <a:lnTo>
                    <a:pt x="538" y="896"/>
                  </a:lnTo>
                  <a:lnTo>
                    <a:pt x="494" y="903"/>
                  </a:lnTo>
                  <a:lnTo>
                    <a:pt x="450" y="905"/>
                  </a:lnTo>
                  <a:lnTo>
                    <a:pt x="401" y="902"/>
                  </a:lnTo>
                  <a:lnTo>
                    <a:pt x="352" y="894"/>
                  </a:lnTo>
                  <a:lnTo>
                    <a:pt x="306" y="881"/>
                  </a:lnTo>
                  <a:lnTo>
                    <a:pt x="261" y="863"/>
                  </a:lnTo>
                  <a:lnTo>
                    <a:pt x="219" y="841"/>
                  </a:lnTo>
                  <a:lnTo>
                    <a:pt x="180" y="815"/>
                  </a:lnTo>
                  <a:lnTo>
                    <a:pt x="143" y="784"/>
                  </a:lnTo>
                  <a:lnTo>
                    <a:pt x="110" y="750"/>
                  </a:lnTo>
                  <a:lnTo>
                    <a:pt x="80" y="712"/>
                  </a:lnTo>
                  <a:lnTo>
                    <a:pt x="55" y="670"/>
                  </a:lnTo>
                  <a:lnTo>
                    <a:pt x="34" y="626"/>
                  </a:lnTo>
                  <a:lnTo>
                    <a:pt x="17" y="577"/>
                  </a:lnTo>
                  <a:lnTo>
                    <a:pt x="5" y="527"/>
                  </a:lnTo>
                  <a:lnTo>
                    <a:pt x="0" y="477"/>
                  </a:lnTo>
                  <a:lnTo>
                    <a:pt x="0" y="427"/>
                  </a:lnTo>
                  <a:lnTo>
                    <a:pt x="5" y="378"/>
                  </a:lnTo>
                  <a:lnTo>
                    <a:pt x="17" y="328"/>
                  </a:lnTo>
                  <a:lnTo>
                    <a:pt x="34" y="279"/>
                  </a:lnTo>
                  <a:lnTo>
                    <a:pt x="56" y="233"/>
                  </a:lnTo>
                  <a:lnTo>
                    <a:pt x="82" y="190"/>
                  </a:lnTo>
                  <a:lnTo>
                    <a:pt x="114" y="151"/>
                  </a:lnTo>
                  <a:lnTo>
                    <a:pt x="149" y="116"/>
                  </a:lnTo>
                  <a:lnTo>
                    <a:pt x="188" y="84"/>
                  </a:lnTo>
                  <a:lnTo>
                    <a:pt x="232" y="57"/>
                  </a:lnTo>
                  <a:lnTo>
                    <a:pt x="277" y="35"/>
                  </a:lnTo>
                  <a:lnTo>
                    <a:pt x="320" y="20"/>
                  </a:lnTo>
                  <a:lnTo>
                    <a:pt x="362" y="8"/>
                  </a:lnTo>
                  <a:lnTo>
                    <a:pt x="405" y="2"/>
                  </a:lnTo>
                  <a:lnTo>
                    <a:pt x="450"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3" name="Freeform 230"/>
            <p:cNvSpPr>
              <a:spLocks noEditPoints="1"/>
            </p:cNvSpPr>
            <p:nvPr/>
          </p:nvSpPr>
          <p:spPr bwMode="auto">
            <a:xfrm>
              <a:off x="6405563" y="3575050"/>
              <a:ext cx="327025" cy="327025"/>
            </a:xfrm>
            <a:custGeom>
              <a:avLst/>
              <a:gdLst>
                <a:gd name="T0" fmla="*/ 599 w 2059"/>
                <a:gd name="T1" fmla="*/ 201 h 2062"/>
                <a:gd name="T2" fmla="*/ 653 w 2059"/>
                <a:gd name="T3" fmla="*/ 375 h 2062"/>
                <a:gd name="T4" fmla="*/ 421 w 2059"/>
                <a:gd name="T5" fmla="*/ 624 h 2062"/>
                <a:gd name="T6" fmla="*/ 211 w 2059"/>
                <a:gd name="T7" fmla="*/ 598 h 2062"/>
                <a:gd name="T8" fmla="*/ 139 w 2059"/>
                <a:gd name="T9" fmla="*/ 743 h 2062"/>
                <a:gd name="T10" fmla="*/ 287 w 2059"/>
                <a:gd name="T11" fmla="*/ 819 h 2062"/>
                <a:gd name="T12" fmla="*/ 312 w 2059"/>
                <a:gd name="T13" fmla="*/ 1172 h 2062"/>
                <a:gd name="T14" fmla="*/ 144 w 2059"/>
                <a:gd name="T15" fmla="*/ 1304 h 2062"/>
                <a:gd name="T16" fmla="*/ 197 w 2059"/>
                <a:gd name="T17" fmla="*/ 1457 h 2062"/>
                <a:gd name="T18" fmla="*/ 336 w 2059"/>
                <a:gd name="T19" fmla="*/ 1411 h 2062"/>
                <a:gd name="T20" fmla="*/ 532 w 2059"/>
                <a:gd name="T21" fmla="*/ 1567 h 2062"/>
                <a:gd name="T22" fmla="*/ 598 w 2059"/>
                <a:gd name="T23" fmla="*/ 1845 h 2062"/>
                <a:gd name="T24" fmla="*/ 749 w 2059"/>
                <a:gd name="T25" fmla="*/ 1920 h 2062"/>
                <a:gd name="T26" fmla="*/ 867 w 2059"/>
                <a:gd name="T27" fmla="*/ 1747 h 2062"/>
                <a:gd name="T28" fmla="*/ 1184 w 2059"/>
                <a:gd name="T29" fmla="*/ 1747 h 2062"/>
                <a:gd name="T30" fmla="*/ 1303 w 2059"/>
                <a:gd name="T31" fmla="*/ 1919 h 2062"/>
                <a:gd name="T32" fmla="*/ 1457 w 2059"/>
                <a:gd name="T33" fmla="*/ 1861 h 2062"/>
                <a:gd name="T34" fmla="*/ 1405 w 2059"/>
                <a:gd name="T35" fmla="*/ 1705 h 2062"/>
                <a:gd name="T36" fmla="*/ 1603 w 2059"/>
                <a:gd name="T37" fmla="*/ 1484 h 2062"/>
                <a:gd name="T38" fmla="*/ 1845 w 2059"/>
                <a:gd name="T39" fmla="*/ 1462 h 2062"/>
                <a:gd name="T40" fmla="*/ 1917 w 2059"/>
                <a:gd name="T41" fmla="*/ 1322 h 2062"/>
                <a:gd name="T42" fmla="*/ 1788 w 2059"/>
                <a:gd name="T43" fmla="*/ 1252 h 2062"/>
                <a:gd name="T44" fmla="*/ 1756 w 2059"/>
                <a:gd name="T45" fmla="*/ 960 h 2062"/>
                <a:gd name="T46" fmla="*/ 1915 w 2059"/>
                <a:gd name="T47" fmla="*/ 755 h 2062"/>
                <a:gd name="T48" fmla="*/ 1848 w 2059"/>
                <a:gd name="T49" fmla="*/ 598 h 2062"/>
                <a:gd name="T50" fmla="*/ 1637 w 2059"/>
                <a:gd name="T51" fmla="*/ 624 h 2062"/>
                <a:gd name="T52" fmla="*/ 1406 w 2059"/>
                <a:gd name="T53" fmla="*/ 375 h 2062"/>
                <a:gd name="T54" fmla="*/ 1458 w 2059"/>
                <a:gd name="T55" fmla="*/ 200 h 2062"/>
                <a:gd name="T56" fmla="*/ 1305 w 2059"/>
                <a:gd name="T57" fmla="*/ 143 h 2062"/>
                <a:gd name="T58" fmla="*/ 1172 w 2059"/>
                <a:gd name="T59" fmla="*/ 313 h 2062"/>
                <a:gd name="T60" fmla="*/ 819 w 2059"/>
                <a:gd name="T61" fmla="*/ 287 h 2062"/>
                <a:gd name="T62" fmla="*/ 1315 w 2059"/>
                <a:gd name="T63" fmla="*/ 0 h 2062"/>
                <a:gd name="T64" fmla="*/ 1590 w 2059"/>
                <a:gd name="T65" fmla="*/ 151 h 2062"/>
                <a:gd name="T66" fmla="*/ 1684 w 2059"/>
                <a:gd name="T67" fmla="*/ 455 h 2062"/>
                <a:gd name="T68" fmla="*/ 1946 w 2059"/>
                <a:gd name="T69" fmla="*/ 492 h 2062"/>
                <a:gd name="T70" fmla="*/ 2047 w 2059"/>
                <a:gd name="T71" fmla="*/ 805 h 2062"/>
                <a:gd name="T72" fmla="*/ 1900 w 2059"/>
                <a:gd name="T73" fmla="*/ 1068 h 2062"/>
                <a:gd name="T74" fmla="*/ 2056 w 2059"/>
                <a:gd name="T75" fmla="*/ 1286 h 2062"/>
                <a:gd name="T76" fmla="*/ 1925 w 2059"/>
                <a:gd name="T77" fmla="*/ 1584 h 2062"/>
                <a:gd name="T78" fmla="*/ 1646 w 2059"/>
                <a:gd name="T79" fmla="*/ 1647 h 2062"/>
                <a:gd name="T80" fmla="*/ 1579 w 2059"/>
                <a:gd name="T81" fmla="*/ 1933 h 2062"/>
                <a:gd name="T82" fmla="*/ 1288 w 2059"/>
                <a:gd name="T83" fmla="*/ 2060 h 2062"/>
                <a:gd name="T84" fmla="*/ 1067 w 2059"/>
                <a:gd name="T85" fmla="*/ 1903 h 2062"/>
                <a:gd name="T86" fmla="*/ 797 w 2059"/>
                <a:gd name="T87" fmla="*/ 2053 h 2062"/>
                <a:gd name="T88" fmla="*/ 489 w 2059"/>
                <a:gd name="T89" fmla="*/ 1946 h 2062"/>
                <a:gd name="T90" fmla="*/ 454 w 2059"/>
                <a:gd name="T91" fmla="*/ 1687 h 2062"/>
                <a:gd name="T92" fmla="*/ 157 w 2059"/>
                <a:gd name="T93" fmla="*/ 1596 h 2062"/>
                <a:gd name="T94" fmla="*/ 0 w 2059"/>
                <a:gd name="T95" fmla="*/ 1317 h 2062"/>
                <a:gd name="T96" fmla="*/ 166 w 2059"/>
                <a:gd name="T97" fmla="*/ 1144 h 2062"/>
                <a:gd name="T98" fmla="*/ 23 w 2059"/>
                <a:gd name="T99" fmla="*/ 828 h 2062"/>
                <a:gd name="T100" fmla="*/ 94 w 2059"/>
                <a:gd name="T101" fmla="*/ 510 h 2062"/>
                <a:gd name="T102" fmla="*/ 339 w 2059"/>
                <a:gd name="T103" fmla="*/ 499 h 2062"/>
                <a:gd name="T104" fmla="*/ 460 w 2059"/>
                <a:gd name="T105" fmla="*/ 181 h 2062"/>
                <a:gd name="T106" fmla="*/ 714 w 2059"/>
                <a:gd name="T107" fmla="*/ 4 h 2062"/>
                <a:gd name="T108" fmla="*/ 888 w 2059"/>
                <a:gd name="T109" fmla="*/ 96 h 2062"/>
                <a:gd name="T110" fmla="*/ 1217 w 2059"/>
                <a:gd name="T111" fmla="*/ 34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9" h="2062">
                  <a:moveTo>
                    <a:pt x="745" y="140"/>
                  </a:moveTo>
                  <a:lnTo>
                    <a:pt x="743" y="140"/>
                  </a:lnTo>
                  <a:lnTo>
                    <a:pt x="741" y="140"/>
                  </a:lnTo>
                  <a:lnTo>
                    <a:pt x="739" y="141"/>
                  </a:lnTo>
                  <a:lnTo>
                    <a:pt x="606" y="196"/>
                  </a:lnTo>
                  <a:lnTo>
                    <a:pt x="603" y="197"/>
                  </a:lnTo>
                  <a:lnTo>
                    <a:pt x="601" y="199"/>
                  </a:lnTo>
                  <a:lnTo>
                    <a:pt x="599" y="201"/>
                  </a:lnTo>
                  <a:lnTo>
                    <a:pt x="598" y="205"/>
                  </a:lnTo>
                  <a:lnTo>
                    <a:pt x="597" y="206"/>
                  </a:lnTo>
                  <a:lnTo>
                    <a:pt x="597" y="209"/>
                  </a:lnTo>
                  <a:lnTo>
                    <a:pt x="597" y="212"/>
                  </a:lnTo>
                  <a:lnTo>
                    <a:pt x="598" y="215"/>
                  </a:lnTo>
                  <a:lnTo>
                    <a:pt x="649" y="337"/>
                  </a:lnTo>
                  <a:lnTo>
                    <a:pt x="653" y="356"/>
                  </a:lnTo>
                  <a:lnTo>
                    <a:pt x="653" y="375"/>
                  </a:lnTo>
                  <a:lnTo>
                    <a:pt x="647" y="393"/>
                  </a:lnTo>
                  <a:lnTo>
                    <a:pt x="637" y="409"/>
                  </a:lnTo>
                  <a:lnTo>
                    <a:pt x="622" y="422"/>
                  </a:lnTo>
                  <a:lnTo>
                    <a:pt x="576" y="456"/>
                  </a:lnTo>
                  <a:lnTo>
                    <a:pt x="532" y="493"/>
                  </a:lnTo>
                  <a:lnTo>
                    <a:pt x="492" y="533"/>
                  </a:lnTo>
                  <a:lnTo>
                    <a:pt x="455" y="577"/>
                  </a:lnTo>
                  <a:lnTo>
                    <a:pt x="421" y="624"/>
                  </a:lnTo>
                  <a:lnTo>
                    <a:pt x="408" y="638"/>
                  </a:lnTo>
                  <a:lnTo>
                    <a:pt x="392" y="648"/>
                  </a:lnTo>
                  <a:lnTo>
                    <a:pt x="374" y="653"/>
                  </a:lnTo>
                  <a:lnTo>
                    <a:pt x="355" y="654"/>
                  </a:lnTo>
                  <a:lnTo>
                    <a:pt x="336" y="649"/>
                  </a:lnTo>
                  <a:lnTo>
                    <a:pt x="215" y="599"/>
                  </a:lnTo>
                  <a:lnTo>
                    <a:pt x="212" y="598"/>
                  </a:lnTo>
                  <a:lnTo>
                    <a:pt x="211" y="598"/>
                  </a:lnTo>
                  <a:lnTo>
                    <a:pt x="209" y="597"/>
                  </a:lnTo>
                  <a:lnTo>
                    <a:pt x="206" y="598"/>
                  </a:lnTo>
                  <a:lnTo>
                    <a:pt x="203" y="599"/>
                  </a:lnTo>
                  <a:lnTo>
                    <a:pt x="200" y="600"/>
                  </a:lnTo>
                  <a:lnTo>
                    <a:pt x="197" y="603"/>
                  </a:lnTo>
                  <a:lnTo>
                    <a:pt x="194" y="607"/>
                  </a:lnTo>
                  <a:lnTo>
                    <a:pt x="140" y="739"/>
                  </a:lnTo>
                  <a:lnTo>
                    <a:pt x="139" y="743"/>
                  </a:lnTo>
                  <a:lnTo>
                    <a:pt x="139" y="748"/>
                  </a:lnTo>
                  <a:lnTo>
                    <a:pt x="140" y="751"/>
                  </a:lnTo>
                  <a:lnTo>
                    <a:pt x="141" y="753"/>
                  </a:lnTo>
                  <a:lnTo>
                    <a:pt x="143" y="755"/>
                  </a:lnTo>
                  <a:lnTo>
                    <a:pt x="145" y="756"/>
                  </a:lnTo>
                  <a:lnTo>
                    <a:pt x="148" y="758"/>
                  </a:lnTo>
                  <a:lnTo>
                    <a:pt x="270" y="809"/>
                  </a:lnTo>
                  <a:lnTo>
                    <a:pt x="287" y="819"/>
                  </a:lnTo>
                  <a:lnTo>
                    <a:pt x="299" y="832"/>
                  </a:lnTo>
                  <a:lnTo>
                    <a:pt x="309" y="849"/>
                  </a:lnTo>
                  <a:lnTo>
                    <a:pt x="313" y="867"/>
                  </a:lnTo>
                  <a:lnTo>
                    <a:pt x="312" y="888"/>
                  </a:lnTo>
                  <a:lnTo>
                    <a:pt x="301" y="959"/>
                  </a:lnTo>
                  <a:lnTo>
                    <a:pt x="297" y="1030"/>
                  </a:lnTo>
                  <a:lnTo>
                    <a:pt x="301" y="1102"/>
                  </a:lnTo>
                  <a:lnTo>
                    <a:pt x="312" y="1172"/>
                  </a:lnTo>
                  <a:lnTo>
                    <a:pt x="313" y="1192"/>
                  </a:lnTo>
                  <a:lnTo>
                    <a:pt x="309" y="1211"/>
                  </a:lnTo>
                  <a:lnTo>
                    <a:pt x="299" y="1227"/>
                  </a:lnTo>
                  <a:lnTo>
                    <a:pt x="287" y="1241"/>
                  </a:lnTo>
                  <a:lnTo>
                    <a:pt x="270" y="1251"/>
                  </a:lnTo>
                  <a:lnTo>
                    <a:pt x="148" y="1301"/>
                  </a:lnTo>
                  <a:lnTo>
                    <a:pt x="146" y="1302"/>
                  </a:lnTo>
                  <a:lnTo>
                    <a:pt x="144" y="1304"/>
                  </a:lnTo>
                  <a:lnTo>
                    <a:pt x="141" y="1307"/>
                  </a:lnTo>
                  <a:lnTo>
                    <a:pt x="140" y="1309"/>
                  </a:lnTo>
                  <a:lnTo>
                    <a:pt x="139" y="1311"/>
                  </a:lnTo>
                  <a:lnTo>
                    <a:pt x="139" y="1314"/>
                  </a:lnTo>
                  <a:lnTo>
                    <a:pt x="139" y="1317"/>
                  </a:lnTo>
                  <a:lnTo>
                    <a:pt x="140" y="1320"/>
                  </a:lnTo>
                  <a:lnTo>
                    <a:pt x="194" y="1453"/>
                  </a:lnTo>
                  <a:lnTo>
                    <a:pt x="197" y="1457"/>
                  </a:lnTo>
                  <a:lnTo>
                    <a:pt x="200" y="1459"/>
                  </a:lnTo>
                  <a:lnTo>
                    <a:pt x="203" y="1461"/>
                  </a:lnTo>
                  <a:lnTo>
                    <a:pt x="206" y="1462"/>
                  </a:lnTo>
                  <a:lnTo>
                    <a:pt x="209" y="1462"/>
                  </a:lnTo>
                  <a:lnTo>
                    <a:pt x="211" y="1462"/>
                  </a:lnTo>
                  <a:lnTo>
                    <a:pt x="212" y="1461"/>
                  </a:lnTo>
                  <a:lnTo>
                    <a:pt x="215" y="1461"/>
                  </a:lnTo>
                  <a:lnTo>
                    <a:pt x="336" y="1411"/>
                  </a:lnTo>
                  <a:lnTo>
                    <a:pt x="355" y="1406"/>
                  </a:lnTo>
                  <a:lnTo>
                    <a:pt x="374" y="1406"/>
                  </a:lnTo>
                  <a:lnTo>
                    <a:pt x="392" y="1412"/>
                  </a:lnTo>
                  <a:lnTo>
                    <a:pt x="408" y="1422"/>
                  </a:lnTo>
                  <a:lnTo>
                    <a:pt x="421" y="1437"/>
                  </a:lnTo>
                  <a:lnTo>
                    <a:pt x="455" y="1484"/>
                  </a:lnTo>
                  <a:lnTo>
                    <a:pt x="492" y="1527"/>
                  </a:lnTo>
                  <a:lnTo>
                    <a:pt x="532" y="1567"/>
                  </a:lnTo>
                  <a:lnTo>
                    <a:pt x="576" y="1605"/>
                  </a:lnTo>
                  <a:lnTo>
                    <a:pt x="622" y="1639"/>
                  </a:lnTo>
                  <a:lnTo>
                    <a:pt x="637" y="1651"/>
                  </a:lnTo>
                  <a:lnTo>
                    <a:pt x="647" y="1667"/>
                  </a:lnTo>
                  <a:lnTo>
                    <a:pt x="652" y="1685"/>
                  </a:lnTo>
                  <a:lnTo>
                    <a:pt x="653" y="1704"/>
                  </a:lnTo>
                  <a:lnTo>
                    <a:pt x="648" y="1723"/>
                  </a:lnTo>
                  <a:lnTo>
                    <a:pt x="598" y="1845"/>
                  </a:lnTo>
                  <a:lnTo>
                    <a:pt x="596" y="1853"/>
                  </a:lnTo>
                  <a:lnTo>
                    <a:pt x="599" y="1860"/>
                  </a:lnTo>
                  <a:lnTo>
                    <a:pt x="605" y="1864"/>
                  </a:lnTo>
                  <a:lnTo>
                    <a:pt x="738" y="1920"/>
                  </a:lnTo>
                  <a:lnTo>
                    <a:pt x="741" y="1921"/>
                  </a:lnTo>
                  <a:lnTo>
                    <a:pt x="743" y="1921"/>
                  </a:lnTo>
                  <a:lnTo>
                    <a:pt x="746" y="1921"/>
                  </a:lnTo>
                  <a:lnTo>
                    <a:pt x="749" y="1920"/>
                  </a:lnTo>
                  <a:lnTo>
                    <a:pt x="752" y="1919"/>
                  </a:lnTo>
                  <a:lnTo>
                    <a:pt x="756" y="1915"/>
                  </a:lnTo>
                  <a:lnTo>
                    <a:pt x="758" y="1912"/>
                  </a:lnTo>
                  <a:lnTo>
                    <a:pt x="807" y="1790"/>
                  </a:lnTo>
                  <a:lnTo>
                    <a:pt x="818" y="1773"/>
                  </a:lnTo>
                  <a:lnTo>
                    <a:pt x="832" y="1761"/>
                  </a:lnTo>
                  <a:lnTo>
                    <a:pt x="848" y="1751"/>
                  </a:lnTo>
                  <a:lnTo>
                    <a:pt x="867" y="1747"/>
                  </a:lnTo>
                  <a:lnTo>
                    <a:pt x="886" y="1748"/>
                  </a:lnTo>
                  <a:lnTo>
                    <a:pt x="957" y="1758"/>
                  </a:lnTo>
                  <a:lnTo>
                    <a:pt x="1029" y="1762"/>
                  </a:lnTo>
                  <a:lnTo>
                    <a:pt x="1100" y="1758"/>
                  </a:lnTo>
                  <a:lnTo>
                    <a:pt x="1171" y="1748"/>
                  </a:lnTo>
                  <a:lnTo>
                    <a:pt x="1175" y="1748"/>
                  </a:lnTo>
                  <a:lnTo>
                    <a:pt x="1180" y="1747"/>
                  </a:lnTo>
                  <a:lnTo>
                    <a:pt x="1184" y="1747"/>
                  </a:lnTo>
                  <a:lnTo>
                    <a:pt x="1200" y="1749"/>
                  </a:lnTo>
                  <a:lnTo>
                    <a:pt x="1215" y="1754"/>
                  </a:lnTo>
                  <a:lnTo>
                    <a:pt x="1229" y="1763"/>
                  </a:lnTo>
                  <a:lnTo>
                    <a:pt x="1241" y="1775"/>
                  </a:lnTo>
                  <a:lnTo>
                    <a:pt x="1249" y="1790"/>
                  </a:lnTo>
                  <a:lnTo>
                    <a:pt x="1299" y="1912"/>
                  </a:lnTo>
                  <a:lnTo>
                    <a:pt x="1301" y="1915"/>
                  </a:lnTo>
                  <a:lnTo>
                    <a:pt x="1303" y="1919"/>
                  </a:lnTo>
                  <a:lnTo>
                    <a:pt x="1306" y="1920"/>
                  </a:lnTo>
                  <a:lnTo>
                    <a:pt x="1309" y="1921"/>
                  </a:lnTo>
                  <a:lnTo>
                    <a:pt x="1313" y="1921"/>
                  </a:lnTo>
                  <a:lnTo>
                    <a:pt x="1316" y="1921"/>
                  </a:lnTo>
                  <a:lnTo>
                    <a:pt x="1319" y="1920"/>
                  </a:lnTo>
                  <a:lnTo>
                    <a:pt x="1451" y="1864"/>
                  </a:lnTo>
                  <a:lnTo>
                    <a:pt x="1454" y="1863"/>
                  </a:lnTo>
                  <a:lnTo>
                    <a:pt x="1457" y="1861"/>
                  </a:lnTo>
                  <a:lnTo>
                    <a:pt x="1459" y="1859"/>
                  </a:lnTo>
                  <a:lnTo>
                    <a:pt x="1460" y="1857"/>
                  </a:lnTo>
                  <a:lnTo>
                    <a:pt x="1461" y="1855"/>
                  </a:lnTo>
                  <a:lnTo>
                    <a:pt x="1461" y="1853"/>
                  </a:lnTo>
                  <a:lnTo>
                    <a:pt x="1461" y="1850"/>
                  </a:lnTo>
                  <a:lnTo>
                    <a:pt x="1460" y="1845"/>
                  </a:lnTo>
                  <a:lnTo>
                    <a:pt x="1409" y="1723"/>
                  </a:lnTo>
                  <a:lnTo>
                    <a:pt x="1405" y="1705"/>
                  </a:lnTo>
                  <a:lnTo>
                    <a:pt x="1405" y="1686"/>
                  </a:lnTo>
                  <a:lnTo>
                    <a:pt x="1411" y="1668"/>
                  </a:lnTo>
                  <a:lnTo>
                    <a:pt x="1421" y="1652"/>
                  </a:lnTo>
                  <a:lnTo>
                    <a:pt x="1435" y="1639"/>
                  </a:lnTo>
                  <a:lnTo>
                    <a:pt x="1482" y="1606"/>
                  </a:lnTo>
                  <a:lnTo>
                    <a:pt x="1525" y="1569"/>
                  </a:lnTo>
                  <a:lnTo>
                    <a:pt x="1566" y="1527"/>
                  </a:lnTo>
                  <a:lnTo>
                    <a:pt x="1603" y="1484"/>
                  </a:lnTo>
                  <a:lnTo>
                    <a:pt x="1637" y="1437"/>
                  </a:lnTo>
                  <a:lnTo>
                    <a:pt x="1649" y="1423"/>
                  </a:lnTo>
                  <a:lnTo>
                    <a:pt x="1665" y="1413"/>
                  </a:lnTo>
                  <a:lnTo>
                    <a:pt x="1683" y="1407"/>
                  </a:lnTo>
                  <a:lnTo>
                    <a:pt x="1702" y="1407"/>
                  </a:lnTo>
                  <a:lnTo>
                    <a:pt x="1721" y="1412"/>
                  </a:lnTo>
                  <a:lnTo>
                    <a:pt x="1843" y="1462"/>
                  </a:lnTo>
                  <a:lnTo>
                    <a:pt x="1845" y="1462"/>
                  </a:lnTo>
                  <a:lnTo>
                    <a:pt x="1846" y="1464"/>
                  </a:lnTo>
                  <a:lnTo>
                    <a:pt x="1848" y="1464"/>
                  </a:lnTo>
                  <a:lnTo>
                    <a:pt x="1851" y="1464"/>
                  </a:lnTo>
                  <a:lnTo>
                    <a:pt x="1855" y="1462"/>
                  </a:lnTo>
                  <a:lnTo>
                    <a:pt x="1858" y="1460"/>
                  </a:lnTo>
                  <a:lnTo>
                    <a:pt x="1861" y="1458"/>
                  </a:lnTo>
                  <a:lnTo>
                    <a:pt x="1863" y="1454"/>
                  </a:lnTo>
                  <a:lnTo>
                    <a:pt x="1917" y="1322"/>
                  </a:lnTo>
                  <a:lnTo>
                    <a:pt x="1918" y="1318"/>
                  </a:lnTo>
                  <a:lnTo>
                    <a:pt x="1918" y="1314"/>
                  </a:lnTo>
                  <a:lnTo>
                    <a:pt x="1917" y="1311"/>
                  </a:lnTo>
                  <a:lnTo>
                    <a:pt x="1916" y="1309"/>
                  </a:lnTo>
                  <a:lnTo>
                    <a:pt x="1915" y="1307"/>
                  </a:lnTo>
                  <a:lnTo>
                    <a:pt x="1913" y="1304"/>
                  </a:lnTo>
                  <a:lnTo>
                    <a:pt x="1910" y="1302"/>
                  </a:lnTo>
                  <a:lnTo>
                    <a:pt x="1788" y="1252"/>
                  </a:lnTo>
                  <a:lnTo>
                    <a:pt x="1771" y="1243"/>
                  </a:lnTo>
                  <a:lnTo>
                    <a:pt x="1758" y="1229"/>
                  </a:lnTo>
                  <a:lnTo>
                    <a:pt x="1749" y="1212"/>
                  </a:lnTo>
                  <a:lnTo>
                    <a:pt x="1745" y="1193"/>
                  </a:lnTo>
                  <a:lnTo>
                    <a:pt x="1746" y="1174"/>
                  </a:lnTo>
                  <a:lnTo>
                    <a:pt x="1756" y="1103"/>
                  </a:lnTo>
                  <a:lnTo>
                    <a:pt x="1760" y="1031"/>
                  </a:lnTo>
                  <a:lnTo>
                    <a:pt x="1756" y="960"/>
                  </a:lnTo>
                  <a:lnTo>
                    <a:pt x="1746" y="889"/>
                  </a:lnTo>
                  <a:lnTo>
                    <a:pt x="1745" y="870"/>
                  </a:lnTo>
                  <a:lnTo>
                    <a:pt x="1749" y="851"/>
                  </a:lnTo>
                  <a:lnTo>
                    <a:pt x="1757" y="834"/>
                  </a:lnTo>
                  <a:lnTo>
                    <a:pt x="1771" y="820"/>
                  </a:lnTo>
                  <a:lnTo>
                    <a:pt x="1788" y="810"/>
                  </a:lnTo>
                  <a:lnTo>
                    <a:pt x="1910" y="760"/>
                  </a:lnTo>
                  <a:lnTo>
                    <a:pt x="1915" y="755"/>
                  </a:lnTo>
                  <a:lnTo>
                    <a:pt x="1918" y="748"/>
                  </a:lnTo>
                  <a:lnTo>
                    <a:pt x="1917" y="740"/>
                  </a:lnTo>
                  <a:lnTo>
                    <a:pt x="1863" y="608"/>
                  </a:lnTo>
                  <a:lnTo>
                    <a:pt x="1861" y="603"/>
                  </a:lnTo>
                  <a:lnTo>
                    <a:pt x="1858" y="601"/>
                  </a:lnTo>
                  <a:lnTo>
                    <a:pt x="1855" y="599"/>
                  </a:lnTo>
                  <a:lnTo>
                    <a:pt x="1851" y="598"/>
                  </a:lnTo>
                  <a:lnTo>
                    <a:pt x="1848" y="598"/>
                  </a:lnTo>
                  <a:lnTo>
                    <a:pt x="1846" y="599"/>
                  </a:lnTo>
                  <a:lnTo>
                    <a:pt x="1843" y="599"/>
                  </a:lnTo>
                  <a:lnTo>
                    <a:pt x="1721" y="650"/>
                  </a:lnTo>
                  <a:lnTo>
                    <a:pt x="1702" y="654"/>
                  </a:lnTo>
                  <a:lnTo>
                    <a:pt x="1683" y="654"/>
                  </a:lnTo>
                  <a:lnTo>
                    <a:pt x="1665" y="649"/>
                  </a:lnTo>
                  <a:lnTo>
                    <a:pt x="1649" y="638"/>
                  </a:lnTo>
                  <a:lnTo>
                    <a:pt x="1637" y="624"/>
                  </a:lnTo>
                  <a:lnTo>
                    <a:pt x="1603" y="577"/>
                  </a:lnTo>
                  <a:lnTo>
                    <a:pt x="1566" y="533"/>
                  </a:lnTo>
                  <a:lnTo>
                    <a:pt x="1525" y="493"/>
                  </a:lnTo>
                  <a:lnTo>
                    <a:pt x="1482" y="456"/>
                  </a:lnTo>
                  <a:lnTo>
                    <a:pt x="1435" y="422"/>
                  </a:lnTo>
                  <a:lnTo>
                    <a:pt x="1421" y="409"/>
                  </a:lnTo>
                  <a:lnTo>
                    <a:pt x="1411" y="393"/>
                  </a:lnTo>
                  <a:lnTo>
                    <a:pt x="1406" y="375"/>
                  </a:lnTo>
                  <a:lnTo>
                    <a:pt x="1405" y="356"/>
                  </a:lnTo>
                  <a:lnTo>
                    <a:pt x="1410" y="337"/>
                  </a:lnTo>
                  <a:lnTo>
                    <a:pt x="1460" y="215"/>
                  </a:lnTo>
                  <a:lnTo>
                    <a:pt x="1462" y="211"/>
                  </a:lnTo>
                  <a:lnTo>
                    <a:pt x="1461" y="208"/>
                  </a:lnTo>
                  <a:lnTo>
                    <a:pt x="1460" y="205"/>
                  </a:lnTo>
                  <a:lnTo>
                    <a:pt x="1460" y="202"/>
                  </a:lnTo>
                  <a:lnTo>
                    <a:pt x="1458" y="200"/>
                  </a:lnTo>
                  <a:lnTo>
                    <a:pt x="1455" y="198"/>
                  </a:lnTo>
                  <a:lnTo>
                    <a:pt x="1452" y="196"/>
                  </a:lnTo>
                  <a:lnTo>
                    <a:pt x="1320" y="142"/>
                  </a:lnTo>
                  <a:lnTo>
                    <a:pt x="1317" y="141"/>
                  </a:lnTo>
                  <a:lnTo>
                    <a:pt x="1315" y="140"/>
                  </a:lnTo>
                  <a:lnTo>
                    <a:pt x="1311" y="141"/>
                  </a:lnTo>
                  <a:lnTo>
                    <a:pt x="1308" y="142"/>
                  </a:lnTo>
                  <a:lnTo>
                    <a:pt x="1305" y="143"/>
                  </a:lnTo>
                  <a:lnTo>
                    <a:pt x="1302" y="146"/>
                  </a:lnTo>
                  <a:lnTo>
                    <a:pt x="1300" y="149"/>
                  </a:lnTo>
                  <a:lnTo>
                    <a:pt x="1250" y="271"/>
                  </a:lnTo>
                  <a:lnTo>
                    <a:pt x="1239" y="288"/>
                  </a:lnTo>
                  <a:lnTo>
                    <a:pt x="1226" y="301"/>
                  </a:lnTo>
                  <a:lnTo>
                    <a:pt x="1210" y="310"/>
                  </a:lnTo>
                  <a:lnTo>
                    <a:pt x="1191" y="314"/>
                  </a:lnTo>
                  <a:lnTo>
                    <a:pt x="1172" y="313"/>
                  </a:lnTo>
                  <a:lnTo>
                    <a:pt x="1101" y="302"/>
                  </a:lnTo>
                  <a:lnTo>
                    <a:pt x="1030" y="299"/>
                  </a:lnTo>
                  <a:lnTo>
                    <a:pt x="958" y="302"/>
                  </a:lnTo>
                  <a:lnTo>
                    <a:pt x="888" y="313"/>
                  </a:lnTo>
                  <a:lnTo>
                    <a:pt x="868" y="314"/>
                  </a:lnTo>
                  <a:lnTo>
                    <a:pt x="850" y="310"/>
                  </a:lnTo>
                  <a:lnTo>
                    <a:pt x="833" y="301"/>
                  </a:lnTo>
                  <a:lnTo>
                    <a:pt x="819" y="287"/>
                  </a:lnTo>
                  <a:lnTo>
                    <a:pt x="809" y="270"/>
                  </a:lnTo>
                  <a:lnTo>
                    <a:pt x="759" y="148"/>
                  </a:lnTo>
                  <a:lnTo>
                    <a:pt x="757" y="145"/>
                  </a:lnTo>
                  <a:lnTo>
                    <a:pt x="755" y="142"/>
                  </a:lnTo>
                  <a:lnTo>
                    <a:pt x="751" y="141"/>
                  </a:lnTo>
                  <a:lnTo>
                    <a:pt x="748" y="140"/>
                  </a:lnTo>
                  <a:lnTo>
                    <a:pt x="745" y="140"/>
                  </a:lnTo>
                  <a:close/>
                  <a:moveTo>
                    <a:pt x="1315" y="0"/>
                  </a:moveTo>
                  <a:lnTo>
                    <a:pt x="1344" y="3"/>
                  </a:lnTo>
                  <a:lnTo>
                    <a:pt x="1374" y="12"/>
                  </a:lnTo>
                  <a:lnTo>
                    <a:pt x="1506" y="67"/>
                  </a:lnTo>
                  <a:lnTo>
                    <a:pt x="1529" y="78"/>
                  </a:lnTo>
                  <a:lnTo>
                    <a:pt x="1548" y="92"/>
                  </a:lnTo>
                  <a:lnTo>
                    <a:pt x="1565" y="109"/>
                  </a:lnTo>
                  <a:lnTo>
                    <a:pt x="1579" y="129"/>
                  </a:lnTo>
                  <a:lnTo>
                    <a:pt x="1590" y="151"/>
                  </a:lnTo>
                  <a:lnTo>
                    <a:pt x="1599" y="180"/>
                  </a:lnTo>
                  <a:lnTo>
                    <a:pt x="1602" y="211"/>
                  </a:lnTo>
                  <a:lnTo>
                    <a:pt x="1599" y="241"/>
                  </a:lnTo>
                  <a:lnTo>
                    <a:pt x="1590" y="270"/>
                  </a:lnTo>
                  <a:lnTo>
                    <a:pt x="1561" y="340"/>
                  </a:lnTo>
                  <a:lnTo>
                    <a:pt x="1605" y="375"/>
                  </a:lnTo>
                  <a:lnTo>
                    <a:pt x="1646" y="415"/>
                  </a:lnTo>
                  <a:lnTo>
                    <a:pt x="1684" y="455"/>
                  </a:lnTo>
                  <a:lnTo>
                    <a:pt x="1720" y="499"/>
                  </a:lnTo>
                  <a:lnTo>
                    <a:pt x="1790" y="470"/>
                  </a:lnTo>
                  <a:lnTo>
                    <a:pt x="1819" y="461"/>
                  </a:lnTo>
                  <a:lnTo>
                    <a:pt x="1849" y="458"/>
                  </a:lnTo>
                  <a:lnTo>
                    <a:pt x="1876" y="460"/>
                  </a:lnTo>
                  <a:lnTo>
                    <a:pt x="1901" y="467"/>
                  </a:lnTo>
                  <a:lnTo>
                    <a:pt x="1925" y="477"/>
                  </a:lnTo>
                  <a:lnTo>
                    <a:pt x="1946" y="492"/>
                  </a:lnTo>
                  <a:lnTo>
                    <a:pt x="1965" y="509"/>
                  </a:lnTo>
                  <a:lnTo>
                    <a:pt x="1981" y="530"/>
                  </a:lnTo>
                  <a:lnTo>
                    <a:pt x="1993" y="554"/>
                  </a:lnTo>
                  <a:lnTo>
                    <a:pt x="2047" y="686"/>
                  </a:lnTo>
                  <a:lnTo>
                    <a:pt x="2056" y="716"/>
                  </a:lnTo>
                  <a:lnTo>
                    <a:pt x="2059" y="746"/>
                  </a:lnTo>
                  <a:lnTo>
                    <a:pt x="2056" y="776"/>
                  </a:lnTo>
                  <a:lnTo>
                    <a:pt x="2047" y="805"/>
                  </a:lnTo>
                  <a:lnTo>
                    <a:pt x="2036" y="827"/>
                  </a:lnTo>
                  <a:lnTo>
                    <a:pt x="2022" y="847"/>
                  </a:lnTo>
                  <a:lnTo>
                    <a:pt x="2005" y="864"/>
                  </a:lnTo>
                  <a:lnTo>
                    <a:pt x="1985" y="878"/>
                  </a:lnTo>
                  <a:lnTo>
                    <a:pt x="1964" y="890"/>
                  </a:lnTo>
                  <a:lnTo>
                    <a:pt x="1893" y="918"/>
                  </a:lnTo>
                  <a:lnTo>
                    <a:pt x="1900" y="994"/>
                  </a:lnTo>
                  <a:lnTo>
                    <a:pt x="1900" y="1068"/>
                  </a:lnTo>
                  <a:lnTo>
                    <a:pt x="1893" y="1143"/>
                  </a:lnTo>
                  <a:lnTo>
                    <a:pt x="1964" y="1172"/>
                  </a:lnTo>
                  <a:lnTo>
                    <a:pt x="1985" y="1184"/>
                  </a:lnTo>
                  <a:lnTo>
                    <a:pt x="2005" y="1198"/>
                  </a:lnTo>
                  <a:lnTo>
                    <a:pt x="2022" y="1215"/>
                  </a:lnTo>
                  <a:lnTo>
                    <a:pt x="2037" y="1234"/>
                  </a:lnTo>
                  <a:lnTo>
                    <a:pt x="2047" y="1257"/>
                  </a:lnTo>
                  <a:lnTo>
                    <a:pt x="2056" y="1286"/>
                  </a:lnTo>
                  <a:lnTo>
                    <a:pt x="2059" y="1316"/>
                  </a:lnTo>
                  <a:lnTo>
                    <a:pt x="2056" y="1347"/>
                  </a:lnTo>
                  <a:lnTo>
                    <a:pt x="2047" y="1376"/>
                  </a:lnTo>
                  <a:lnTo>
                    <a:pt x="1993" y="1508"/>
                  </a:lnTo>
                  <a:lnTo>
                    <a:pt x="1981" y="1532"/>
                  </a:lnTo>
                  <a:lnTo>
                    <a:pt x="1965" y="1553"/>
                  </a:lnTo>
                  <a:lnTo>
                    <a:pt x="1946" y="1571"/>
                  </a:lnTo>
                  <a:lnTo>
                    <a:pt x="1925" y="1584"/>
                  </a:lnTo>
                  <a:lnTo>
                    <a:pt x="1901" y="1595"/>
                  </a:lnTo>
                  <a:lnTo>
                    <a:pt x="1876" y="1601"/>
                  </a:lnTo>
                  <a:lnTo>
                    <a:pt x="1849" y="1605"/>
                  </a:lnTo>
                  <a:lnTo>
                    <a:pt x="1819" y="1601"/>
                  </a:lnTo>
                  <a:lnTo>
                    <a:pt x="1790" y="1592"/>
                  </a:lnTo>
                  <a:lnTo>
                    <a:pt x="1720" y="1563"/>
                  </a:lnTo>
                  <a:lnTo>
                    <a:pt x="1684" y="1607"/>
                  </a:lnTo>
                  <a:lnTo>
                    <a:pt x="1646" y="1647"/>
                  </a:lnTo>
                  <a:lnTo>
                    <a:pt x="1605" y="1686"/>
                  </a:lnTo>
                  <a:lnTo>
                    <a:pt x="1561" y="1721"/>
                  </a:lnTo>
                  <a:lnTo>
                    <a:pt x="1590" y="1792"/>
                  </a:lnTo>
                  <a:lnTo>
                    <a:pt x="1599" y="1821"/>
                  </a:lnTo>
                  <a:lnTo>
                    <a:pt x="1602" y="1852"/>
                  </a:lnTo>
                  <a:lnTo>
                    <a:pt x="1599" y="1881"/>
                  </a:lnTo>
                  <a:lnTo>
                    <a:pt x="1590" y="1911"/>
                  </a:lnTo>
                  <a:lnTo>
                    <a:pt x="1579" y="1933"/>
                  </a:lnTo>
                  <a:lnTo>
                    <a:pt x="1565" y="1952"/>
                  </a:lnTo>
                  <a:lnTo>
                    <a:pt x="1548" y="1971"/>
                  </a:lnTo>
                  <a:lnTo>
                    <a:pt x="1527" y="1984"/>
                  </a:lnTo>
                  <a:lnTo>
                    <a:pt x="1506" y="1995"/>
                  </a:lnTo>
                  <a:lnTo>
                    <a:pt x="1374" y="2050"/>
                  </a:lnTo>
                  <a:lnTo>
                    <a:pt x="1344" y="2059"/>
                  </a:lnTo>
                  <a:lnTo>
                    <a:pt x="1315" y="2062"/>
                  </a:lnTo>
                  <a:lnTo>
                    <a:pt x="1288" y="2060"/>
                  </a:lnTo>
                  <a:lnTo>
                    <a:pt x="1263" y="2053"/>
                  </a:lnTo>
                  <a:lnTo>
                    <a:pt x="1238" y="2043"/>
                  </a:lnTo>
                  <a:lnTo>
                    <a:pt x="1217" y="2029"/>
                  </a:lnTo>
                  <a:lnTo>
                    <a:pt x="1198" y="2011"/>
                  </a:lnTo>
                  <a:lnTo>
                    <a:pt x="1183" y="1990"/>
                  </a:lnTo>
                  <a:lnTo>
                    <a:pt x="1171" y="1966"/>
                  </a:lnTo>
                  <a:lnTo>
                    <a:pt x="1142" y="1896"/>
                  </a:lnTo>
                  <a:lnTo>
                    <a:pt x="1067" y="1903"/>
                  </a:lnTo>
                  <a:lnTo>
                    <a:pt x="992" y="1903"/>
                  </a:lnTo>
                  <a:lnTo>
                    <a:pt x="918" y="1896"/>
                  </a:lnTo>
                  <a:lnTo>
                    <a:pt x="888" y="1966"/>
                  </a:lnTo>
                  <a:lnTo>
                    <a:pt x="876" y="1990"/>
                  </a:lnTo>
                  <a:lnTo>
                    <a:pt x="860" y="2011"/>
                  </a:lnTo>
                  <a:lnTo>
                    <a:pt x="841" y="2029"/>
                  </a:lnTo>
                  <a:lnTo>
                    <a:pt x="820" y="2043"/>
                  </a:lnTo>
                  <a:lnTo>
                    <a:pt x="797" y="2053"/>
                  </a:lnTo>
                  <a:lnTo>
                    <a:pt x="771" y="2060"/>
                  </a:lnTo>
                  <a:lnTo>
                    <a:pt x="745" y="2062"/>
                  </a:lnTo>
                  <a:lnTo>
                    <a:pt x="714" y="2059"/>
                  </a:lnTo>
                  <a:lnTo>
                    <a:pt x="686" y="2050"/>
                  </a:lnTo>
                  <a:lnTo>
                    <a:pt x="553" y="1995"/>
                  </a:lnTo>
                  <a:lnTo>
                    <a:pt x="528" y="1982"/>
                  </a:lnTo>
                  <a:lnTo>
                    <a:pt x="507" y="1966"/>
                  </a:lnTo>
                  <a:lnTo>
                    <a:pt x="489" y="1946"/>
                  </a:lnTo>
                  <a:lnTo>
                    <a:pt x="474" y="1924"/>
                  </a:lnTo>
                  <a:lnTo>
                    <a:pt x="464" y="1899"/>
                  </a:lnTo>
                  <a:lnTo>
                    <a:pt x="458" y="1873"/>
                  </a:lnTo>
                  <a:lnTo>
                    <a:pt x="457" y="1846"/>
                  </a:lnTo>
                  <a:lnTo>
                    <a:pt x="460" y="1820"/>
                  </a:lnTo>
                  <a:lnTo>
                    <a:pt x="469" y="1792"/>
                  </a:lnTo>
                  <a:lnTo>
                    <a:pt x="497" y="1722"/>
                  </a:lnTo>
                  <a:lnTo>
                    <a:pt x="454" y="1687"/>
                  </a:lnTo>
                  <a:lnTo>
                    <a:pt x="414" y="1648"/>
                  </a:lnTo>
                  <a:lnTo>
                    <a:pt x="375" y="1607"/>
                  </a:lnTo>
                  <a:lnTo>
                    <a:pt x="339" y="1563"/>
                  </a:lnTo>
                  <a:lnTo>
                    <a:pt x="270" y="1593"/>
                  </a:lnTo>
                  <a:lnTo>
                    <a:pt x="240" y="1601"/>
                  </a:lnTo>
                  <a:lnTo>
                    <a:pt x="209" y="1605"/>
                  </a:lnTo>
                  <a:lnTo>
                    <a:pt x="183" y="1602"/>
                  </a:lnTo>
                  <a:lnTo>
                    <a:pt x="157" y="1596"/>
                  </a:lnTo>
                  <a:lnTo>
                    <a:pt x="134" y="1586"/>
                  </a:lnTo>
                  <a:lnTo>
                    <a:pt x="113" y="1571"/>
                  </a:lnTo>
                  <a:lnTo>
                    <a:pt x="94" y="1554"/>
                  </a:lnTo>
                  <a:lnTo>
                    <a:pt x="78" y="1532"/>
                  </a:lnTo>
                  <a:lnTo>
                    <a:pt x="66" y="1509"/>
                  </a:lnTo>
                  <a:lnTo>
                    <a:pt x="11" y="1377"/>
                  </a:lnTo>
                  <a:lnTo>
                    <a:pt x="3" y="1347"/>
                  </a:lnTo>
                  <a:lnTo>
                    <a:pt x="0" y="1317"/>
                  </a:lnTo>
                  <a:lnTo>
                    <a:pt x="3" y="1286"/>
                  </a:lnTo>
                  <a:lnTo>
                    <a:pt x="11" y="1258"/>
                  </a:lnTo>
                  <a:lnTo>
                    <a:pt x="23" y="1236"/>
                  </a:lnTo>
                  <a:lnTo>
                    <a:pt x="37" y="1215"/>
                  </a:lnTo>
                  <a:lnTo>
                    <a:pt x="55" y="1198"/>
                  </a:lnTo>
                  <a:lnTo>
                    <a:pt x="74" y="1185"/>
                  </a:lnTo>
                  <a:lnTo>
                    <a:pt x="96" y="1173"/>
                  </a:lnTo>
                  <a:lnTo>
                    <a:pt x="166" y="1144"/>
                  </a:lnTo>
                  <a:lnTo>
                    <a:pt x="159" y="1069"/>
                  </a:lnTo>
                  <a:lnTo>
                    <a:pt x="159" y="995"/>
                  </a:lnTo>
                  <a:lnTo>
                    <a:pt x="166" y="919"/>
                  </a:lnTo>
                  <a:lnTo>
                    <a:pt x="96" y="890"/>
                  </a:lnTo>
                  <a:lnTo>
                    <a:pt x="74" y="879"/>
                  </a:lnTo>
                  <a:lnTo>
                    <a:pt x="54" y="864"/>
                  </a:lnTo>
                  <a:lnTo>
                    <a:pt x="37" y="847"/>
                  </a:lnTo>
                  <a:lnTo>
                    <a:pt x="23" y="828"/>
                  </a:lnTo>
                  <a:lnTo>
                    <a:pt x="11" y="806"/>
                  </a:lnTo>
                  <a:lnTo>
                    <a:pt x="3" y="776"/>
                  </a:lnTo>
                  <a:lnTo>
                    <a:pt x="0" y="747"/>
                  </a:lnTo>
                  <a:lnTo>
                    <a:pt x="3" y="716"/>
                  </a:lnTo>
                  <a:lnTo>
                    <a:pt x="11" y="687"/>
                  </a:lnTo>
                  <a:lnTo>
                    <a:pt x="66" y="555"/>
                  </a:lnTo>
                  <a:lnTo>
                    <a:pt x="78" y="530"/>
                  </a:lnTo>
                  <a:lnTo>
                    <a:pt x="94" y="510"/>
                  </a:lnTo>
                  <a:lnTo>
                    <a:pt x="113" y="492"/>
                  </a:lnTo>
                  <a:lnTo>
                    <a:pt x="134" y="478"/>
                  </a:lnTo>
                  <a:lnTo>
                    <a:pt x="157" y="468"/>
                  </a:lnTo>
                  <a:lnTo>
                    <a:pt x="183" y="461"/>
                  </a:lnTo>
                  <a:lnTo>
                    <a:pt x="209" y="458"/>
                  </a:lnTo>
                  <a:lnTo>
                    <a:pt x="240" y="461"/>
                  </a:lnTo>
                  <a:lnTo>
                    <a:pt x="270" y="471"/>
                  </a:lnTo>
                  <a:lnTo>
                    <a:pt x="339" y="499"/>
                  </a:lnTo>
                  <a:lnTo>
                    <a:pt x="374" y="456"/>
                  </a:lnTo>
                  <a:lnTo>
                    <a:pt x="414" y="416"/>
                  </a:lnTo>
                  <a:lnTo>
                    <a:pt x="454" y="376"/>
                  </a:lnTo>
                  <a:lnTo>
                    <a:pt x="497" y="340"/>
                  </a:lnTo>
                  <a:lnTo>
                    <a:pt x="469" y="270"/>
                  </a:lnTo>
                  <a:lnTo>
                    <a:pt x="460" y="242"/>
                  </a:lnTo>
                  <a:lnTo>
                    <a:pt x="457" y="211"/>
                  </a:lnTo>
                  <a:lnTo>
                    <a:pt x="460" y="181"/>
                  </a:lnTo>
                  <a:lnTo>
                    <a:pt x="469" y="152"/>
                  </a:lnTo>
                  <a:lnTo>
                    <a:pt x="480" y="129"/>
                  </a:lnTo>
                  <a:lnTo>
                    <a:pt x="494" y="110"/>
                  </a:lnTo>
                  <a:lnTo>
                    <a:pt x="511" y="92"/>
                  </a:lnTo>
                  <a:lnTo>
                    <a:pt x="531" y="78"/>
                  </a:lnTo>
                  <a:lnTo>
                    <a:pt x="553" y="68"/>
                  </a:lnTo>
                  <a:lnTo>
                    <a:pt x="686" y="13"/>
                  </a:lnTo>
                  <a:lnTo>
                    <a:pt x="714" y="4"/>
                  </a:lnTo>
                  <a:lnTo>
                    <a:pt x="745" y="1"/>
                  </a:lnTo>
                  <a:lnTo>
                    <a:pt x="771" y="3"/>
                  </a:lnTo>
                  <a:lnTo>
                    <a:pt x="797" y="9"/>
                  </a:lnTo>
                  <a:lnTo>
                    <a:pt x="820" y="20"/>
                  </a:lnTo>
                  <a:lnTo>
                    <a:pt x="841" y="34"/>
                  </a:lnTo>
                  <a:lnTo>
                    <a:pt x="860" y="52"/>
                  </a:lnTo>
                  <a:lnTo>
                    <a:pt x="876" y="73"/>
                  </a:lnTo>
                  <a:lnTo>
                    <a:pt x="888" y="96"/>
                  </a:lnTo>
                  <a:lnTo>
                    <a:pt x="918" y="166"/>
                  </a:lnTo>
                  <a:lnTo>
                    <a:pt x="992" y="160"/>
                  </a:lnTo>
                  <a:lnTo>
                    <a:pt x="1067" y="160"/>
                  </a:lnTo>
                  <a:lnTo>
                    <a:pt x="1142" y="166"/>
                  </a:lnTo>
                  <a:lnTo>
                    <a:pt x="1171" y="96"/>
                  </a:lnTo>
                  <a:lnTo>
                    <a:pt x="1183" y="72"/>
                  </a:lnTo>
                  <a:lnTo>
                    <a:pt x="1198" y="52"/>
                  </a:lnTo>
                  <a:lnTo>
                    <a:pt x="1217" y="34"/>
                  </a:lnTo>
                  <a:lnTo>
                    <a:pt x="1238" y="19"/>
                  </a:lnTo>
                  <a:lnTo>
                    <a:pt x="1263" y="8"/>
                  </a:lnTo>
                  <a:lnTo>
                    <a:pt x="1288" y="2"/>
                  </a:lnTo>
                  <a:lnTo>
                    <a:pt x="1315"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grpSp>
        <p:nvGrpSpPr>
          <p:cNvPr id="24" name="Group 24"/>
          <p:cNvGrpSpPr/>
          <p:nvPr/>
        </p:nvGrpSpPr>
        <p:grpSpPr>
          <a:xfrm>
            <a:off x="10209311" y="4157063"/>
            <a:ext cx="529775" cy="683387"/>
            <a:chOff x="10990263" y="4235450"/>
            <a:chExt cx="427037" cy="550863"/>
          </a:xfrm>
          <a:solidFill>
            <a:schemeClr val="bg1"/>
          </a:solidFill>
        </p:grpSpPr>
        <p:sp>
          <p:nvSpPr>
            <p:cNvPr id="25" name="Freeform 279"/>
            <p:cNvSpPr/>
            <p:nvPr/>
          </p:nvSpPr>
          <p:spPr bwMode="auto">
            <a:xfrm>
              <a:off x="10990263" y="4386263"/>
              <a:ext cx="427037" cy="400050"/>
            </a:xfrm>
            <a:custGeom>
              <a:avLst/>
              <a:gdLst>
                <a:gd name="T0" fmla="*/ 2176 w 2687"/>
                <a:gd name="T1" fmla="*/ 67 h 2526"/>
                <a:gd name="T2" fmla="*/ 2177 w 2687"/>
                <a:gd name="T3" fmla="*/ 221 h 2526"/>
                <a:gd name="T4" fmla="*/ 2129 w 2687"/>
                <a:gd name="T5" fmla="*/ 463 h 2526"/>
                <a:gd name="T6" fmla="*/ 2420 w 2687"/>
                <a:gd name="T7" fmla="*/ 834 h 2526"/>
                <a:gd name="T8" fmla="*/ 2617 w 2687"/>
                <a:gd name="T9" fmla="*/ 951 h 2526"/>
                <a:gd name="T10" fmla="*/ 2687 w 2687"/>
                <a:gd name="T11" fmla="*/ 1406 h 2526"/>
                <a:gd name="T12" fmla="*/ 2590 w 2687"/>
                <a:gd name="T13" fmla="*/ 1575 h 2526"/>
                <a:gd name="T14" fmla="*/ 2424 w 2687"/>
                <a:gd name="T15" fmla="*/ 1663 h 2526"/>
                <a:gd name="T16" fmla="*/ 2302 w 2687"/>
                <a:gd name="T17" fmla="*/ 1854 h 2526"/>
                <a:gd name="T18" fmla="*/ 2191 w 2687"/>
                <a:gd name="T19" fmla="*/ 1997 h 2526"/>
                <a:gd name="T20" fmla="*/ 2151 w 2687"/>
                <a:gd name="T21" fmla="*/ 2041 h 2526"/>
                <a:gd name="T22" fmla="*/ 2037 w 2687"/>
                <a:gd name="T23" fmla="*/ 2200 h 2526"/>
                <a:gd name="T24" fmla="*/ 2018 w 2687"/>
                <a:gd name="T25" fmla="*/ 2388 h 2526"/>
                <a:gd name="T26" fmla="*/ 1934 w 2687"/>
                <a:gd name="T27" fmla="*/ 2514 h 2526"/>
                <a:gd name="T28" fmla="*/ 1392 w 2687"/>
                <a:gd name="T29" fmla="*/ 2501 h 2526"/>
                <a:gd name="T30" fmla="*/ 1331 w 2687"/>
                <a:gd name="T31" fmla="*/ 2367 h 2526"/>
                <a:gd name="T32" fmla="*/ 1122 w 2687"/>
                <a:gd name="T33" fmla="*/ 2464 h 2526"/>
                <a:gd name="T34" fmla="*/ 596 w 2687"/>
                <a:gd name="T35" fmla="*/ 2526 h 2526"/>
                <a:gd name="T36" fmla="*/ 473 w 2687"/>
                <a:gd name="T37" fmla="*/ 2447 h 2526"/>
                <a:gd name="T38" fmla="*/ 459 w 2687"/>
                <a:gd name="T39" fmla="*/ 2358 h 2526"/>
                <a:gd name="T40" fmla="*/ 419 w 2687"/>
                <a:gd name="T41" fmla="*/ 2183 h 2526"/>
                <a:gd name="T42" fmla="*/ 231 w 2687"/>
                <a:gd name="T43" fmla="*/ 1926 h 2526"/>
                <a:gd name="T44" fmla="*/ 29 w 2687"/>
                <a:gd name="T45" fmla="*/ 1496 h 2526"/>
                <a:gd name="T46" fmla="*/ 1 w 2687"/>
                <a:gd name="T47" fmla="*/ 1305 h 2526"/>
                <a:gd name="T48" fmla="*/ 14 w 2687"/>
                <a:gd name="T49" fmla="*/ 1098 h 2526"/>
                <a:gd name="T50" fmla="*/ 94 w 2687"/>
                <a:gd name="T51" fmla="*/ 1041 h 2526"/>
                <a:gd name="T52" fmla="*/ 153 w 2687"/>
                <a:gd name="T53" fmla="*/ 1122 h 2526"/>
                <a:gd name="T54" fmla="*/ 141 w 2687"/>
                <a:gd name="T55" fmla="*/ 1295 h 2526"/>
                <a:gd name="T56" fmla="*/ 163 w 2687"/>
                <a:gd name="T57" fmla="*/ 1457 h 2526"/>
                <a:gd name="T58" fmla="*/ 239 w 2687"/>
                <a:gd name="T59" fmla="*/ 1657 h 2526"/>
                <a:gd name="T60" fmla="*/ 425 w 2687"/>
                <a:gd name="T61" fmla="*/ 1940 h 2526"/>
                <a:gd name="T62" fmla="*/ 573 w 2687"/>
                <a:gd name="T63" fmla="*/ 2197 h 2526"/>
                <a:gd name="T64" fmla="*/ 600 w 2687"/>
                <a:gd name="T65" fmla="*/ 2385 h 2526"/>
                <a:gd name="T66" fmla="*/ 1029 w 2687"/>
                <a:gd name="T67" fmla="*/ 2234 h 2526"/>
                <a:gd name="T68" fmla="*/ 1238 w 2687"/>
                <a:gd name="T69" fmla="*/ 2227 h 2526"/>
                <a:gd name="T70" fmla="*/ 1462 w 2687"/>
                <a:gd name="T71" fmla="*/ 2254 h 2526"/>
                <a:gd name="T72" fmla="*/ 1879 w 2687"/>
                <a:gd name="T73" fmla="*/ 2272 h 2526"/>
                <a:gd name="T74" fmla="*/ 1927 w 2687"/>
                <a:gd name="T75" fmla="*/ 2099 h 2526"/>
                <a:gd name="T76" fmla="*/ 2072 w 2687"/>
                <a:gd name="T77" fmla="*/ 1920 h 2526"/>
                <a:gd name="T78" fmla="*/ 2207 w 2687"/>
                <a:gd name="T79" fmla="*/ 1744 h 2526"/>
                <a:gd name="T80" fmla="*/ 2328 w 2687"/>
                <a:gd name="T81" fmla="*/ 1540 h 2526"/>
                <a:gd name="T82" fmla="*/ 2406 w 2687"/>
                <a:gd name="T83" fmla="*/ 1461 h 2526"/>
                <a:gd name="T84" fmla="*/ 2546 w 2687"/>
                <a:gd name="T85" fmla="*/ 1407 h 2526"/>
                <a:gd name="T86" fmla="*/ 2492 w 2687"/>
                <a:gd name="T87" fmla="*/ 1047 h 2526"/>
                <a:gd name="T88" fmla="*/ 2334 w 2687"/>
                <a:gd name="T89" fmla="*/ 998 h 2526"/>
                <a:gd name="T90" fmla="*/ 2125 w 2687"/>
                <a:gd name="T91" fmla="*/ 652 h 2526"/>
                <a:gd name="T92" fmla="*/ 1993 w 2687"/>
                <a:gd name="T93" fmla="*/ 503 h 2526"/>
                <a:gd name="T94" fmla="*/ 2028 w 2687"/>
                <a:gd name="T95" fmla="*/ 198 h 2526"/>
                <a:gd name="T96" fmla="*/ 2054 w 2687"/>
                <a:gd name="T97" fmla="*/ 141 h 2526"/>
                <a:gd name="T98" fmla="*/ 1850 w 2687"/>
                <a:gd name="T99" fmla="*/ 207 h 2526"/>
                <a:gd name="T100" fmla="*/ 1721 w 2687"/>
                <a:gd name="T101" fmla="*/ 327 h 2526"/>
                <a:gd name="T102" fmla="*/ 1566 w 2687"/>
                <a:gd name="T103" fmla="*/ 334 h 2526"/>
                <a:gd name="T104" fmla="*/ 1356 w 2687"/>
                <a:gd name="T105" fmla="*/ 264 h 2526"/>
                <a:gd name="T106" fmla="*/ 1392 w 2687"/>
                <a:gd name="T107" fmla="*/ 171 h 2526"/>
                <a:gd name="T108" fmla="*/ 1656 w 2687"/>
                <a:gd name="T109" fmla="*/ 182 h 2526"/>
                <a:gd name="T110" fmla="*/ 1843 w 2687"/>
                <a:gd name="T111" fmla="*/ 5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7" h="2526">
                  <a:moveTo>
                    <a:pt x="2063" y="0"/>
                  </a:moveTo>
                  <a:lnTo>
                    <a:pt x="2090" y="5"/>
                  </a:lnTo>
                  <a:lnTo>
                    <a:pt x="2115" y="13"/>
                  </a:lnTo>
                  <a:lnTo>
                    <a:pt x="2139" y="27"/>
                  </a:lnTo>
                  <a:lnTo>
                    <a:pt x="2159" y="45"/>
                  </a:lnTo>
                  <a:lnTo>
                    <a:pt x="2176" y="67"/>
                  </a:lnTo>
                  <a:lnTo>
                    <a:pt x="2188" y="91"/>
                  </a:lnTo>
                  <a:lnTo>
                    <a:pt x="2196" y="118"/>
                  </a:lnTo>
                  <a:lnTo>
                    <a:pt x="2199" y="144"/>
                  </a:lnTo>
                  <a:lnTo>
                    <a:pt x="2196" y="171"/>
                  </a:lnTo>
                  <a:lnTo>
                    <a:pt x="2188" y="197"/>
                  </a:lnTo>
                  <a:lnTo>
                    <a:pt x="2177" y="221"/>
                  </a:lnTo>
                  <a:lnTo>
                    <a:pt x="2153" y="264"/>
                  </a:lnTo>
                  <a:lnTo>
                    <a:pt x="2135" y="305"/>
                  </a:lnTo>
                  <a:lnTo>
                    <a:pt x="2125" y="345"/>
                  </a:lnTo>
                  <a:lnTo>
                    <a:pt x="2119" y="385"/>
                  </a:lnTo>
                  <a:lnTo>
                    <a:pt x="2122" y="425"/>
                  </a:lnTo>
                  <a:lnTo>
                    <a:pt x="2129" y="463"/>
                  </a:lnTo>
                  <a:lnTo>
                    <a:pt x="2189" y="517"/>
                  </a:lnTo>
                  <a:lnTo>
                    <a:pt x="2246" y="575"/>
                  </a:lnTo>
                  <a:lnTo>
                    <a:pt x="2297" y="636"/>
                  </a:lnTo>
                  <a:lnTo>
                    <a:pt x="2342" y="700"/>
                  </a:lnTo>
                  <a:lnTo>
                    <a:pt x="2384" y="765"/>
                  </a:lnTo>
                  <a:lnTo>
                    <a:pt x="2420" y="834"/>
                  </a:lnTo>
                  <a:lnTo>
                    <a:pt x="2450" y="906"/>
                  </a:lnTo>
                  <a:lnTo>
                    <a:pt x="2492" y="906"/>
                  </a:lnTo>
                  <a:lnTo>
                    <a:pt x="2527" y="909"/>
                  </a:lnTo>
                  <a:lnTo>
                    <a:pt x="2560" y="918"/>
                  </a:lnTo>
                  <a:lnTo>
                    <a:pt x="2590" y="932"/>
                  </a:lnTo>
                  <a:lnTo>
                    <a:pt x="2617" y="951"/>
                  </a:lnTo>
                  <a:lnTo>
                    <a:pt x="2641" y="975"/>
                  </a:lnTo>
                  <a:lnTo>
                    <a:pt x="2660" y="1002"/>
                  </a:lnTo>
                  <a:lnTo>
                    <a:pt x="2674" y="1032"/>
                  </a:lnTo>
                  <a:lnTo>
                    <a:pt x="2684" y="1065"/>
                  </a:lnTo>
                  <a:lnTo>
                    <a:pt x="2687" y="1100"/>
                  </a:lnTo>
                  <a:lnTo>
                    <a:pt x="2687" y="1406"/>
                  </a:lnTo>
                  <a:lnTo>
                    <a:pt x="2684" y="1441"/>
                  </a:lnTo>
                  <a:lnTo>
                    <a:pt x="2674" y="1474"/>
                  </a:lnTo>
                  <a:lnTo>
                    <a:pt x="2660" y="1505"/>
                  </a:lnTo>
                  <a:lnTo>
                    <a:pt x="2641" y="1531"/>
                  </a:lnTo>
                  <a:lnTo>
                    <a:pt x="2617" y="1556"/>
                  </a:lnTo>
                  <a:lnTo>
                    <a:pt x="2590" y="1575"/>
                  </a:lnTo>
                  <a:lnTo>
                    <a:pt x="2560" y="1588"/>
                  </a:lnTo>
                  <a:lnTo>
                    <a:pt x="2527" y="1598"/>
                  </a:lnTo>
                  <a:lnTo>
                    <a:pt x="2492" y="1601"/>
                  </a:lnTo>
                  <a:lnTo>
                    <a:pt x="2455" y="1601"/>
                  </a:lnTo>
                  <a:lnTo>
                    <a:pt x="2440" y="1632"/>
                  </a:lnTo>
                  <a:lnTo>
                    <a:pt x="2424" y="1663"/>
                  </a:lnTo>
                  <a:lnTo>
                    <a:pt x="2406" y="1696"/>
                  </a:lnTo>
                  <a:lnTo>
                    <a:pt x="2387" y="1728"/>
                  </a:lnTo>
                  <a:lnTo>
                    <a:pt x="2365" y="1761"/>
                  </a:lnTo>
                  <a:lnTo>
                    <a:pt x="2344" y="1792"/>
                  </a:lnTo>
                  <a:lnTo>
                    <a:pt x="2323" y="1823"/>
                  </a:lnTo>
                  <a:lnTo>
                    <a:pt x="2302" y="1854"/>
                  </a:lnTo>
                  <a:lnTo>
                    <a:pt x="2281" y="1882"/>
                  </a:lnTo>
                  <a:lnTo>
                    <a:pt x="2259" y="1910"/>
                  </a:lnTo>
                  <a:lnTo>
                    <a:pt x="2240" y="1934"/>
                  </a:lnTo>
                  <a:lnTo>
                    <a:pt x="2222" y="1958"/>
                  </a:lnTo>
                  <a:lnTo>
                    <a:pt x="2205" y="1979"/>
                  </a:lnTo>
                  <a:lnTo>
                    <a:pt x="2191" y="1997"/>
                  </a:lnTo>
                  <a:lnTo>
                    <a:pt x="2178" y="2011"/>
                  </a:lnTo>
                  <a:lnTo>
                    <a:pt x="2168" y="2022"/>
                  </a:lnTo>
                  <a:lnTo>
                    <a:pt x="2162" y="2030"/>
                  </a:lnTo>
                  <a:lnTo>
                    <a:pt x="2159" y="2034"/>
                  </a:lnTo>
                  <a:lnTo>
                    <a:pt x="2156" y="2038"/>
                  </a:lnTo>
                  <a:lnTo>
                    <a:pt x="2151" y="2041"/>
                  </a:lnTo>
                  <a:lnTo>
                    <a:pt x="2134" y="2057"/>
                  </a:lnTo>
                  <a:lnTo>
                    <a:pt x="2105" y="2086"/>
                  </a:lnTo>
                  <a:lnTo>
                    <a:pt x="2081" y="2115"/>
                  </a:lnTo>
                  <a:lnTo>
                    <a:pt x="2062" y="2145"/>
                  </a:lnTo>
                  <a:lnTo>
                    <a:pt x="2047" y="2173"/>
                  </a:lnTo>
                  <a:lnTo>
                    <a:pt x="2037" y="2200"/>
                  </a:lnTo>
                  <a:lnTo>
                    <a:pt x="2028" y="2224"/>
                  </a:lnTo>
                  <a:lnTo>
                    <a:pt x="2023" y="2246"/>
                  </a:lnTo>
                  <a:lnTo>
                    <a:pt x="2021" y="2264"/>
                  </a:lnTo>
                  <a:lnTo>
                    <a:pt x="2019" y="2278"/>
                  </a:lnTo>
                  <a:lnTo>
                    <a:pt x="2018" y="2288"/>
                  </a:lnTo>
                  <a:lnTo>
                    <a:pt x="2018" y="2388"/>
                  </a:lnTo>
                  <a:lnTo>
                    <a:pt x="2016" y="2416"/>
                  </a:lnTo>
                  <a:lnTo>
                    <a:pt x="2007" y="2441"/>
                  </a:lnTo>
                  <a:lnTo>
                    <a:pt x="1994" y="2464"/>
                  </a:lnTo>
                  <a:lnTo>
                    <a:pt x="1977" y="2485"/>
                  </a:lnTo>
                  <a:lnTo>
                    <a:pt x="1957" y="2501"/>
                  </a:lnTo>
                  <a:lnTo>
                    <a:pt x="1934" y="2514"/>
                  </a:lnTo>
                  <a:lnTo>
                    <a:pt x="1907" y="2522"/>
                  </a:lnTo>
                  <a:lnTo>
                    <a:pt x="1880" y="2526"/>
                  </a:lnTo>
                  <a:lnTo>
                    <a:pt x="1468" y="2526"/>
                  </a:lnTo>
                  <a:lnTo>
                    <a:pt x="1441" y="2522"/>
                  </a:lnTo>
                  <a:lnTo>
                    <a:pt x="1415" y="2514"/>
                  </a:lnTo>
                  <a:lnTo>
                    <a:pt x="1392" y="2501"/>
                  </a:lnTo>
                  <a:lnTo>
                    <a:pt x="1371" y="2485"/>
                  </a:lnTo>
                  <a:lnTo>
                    <a:pt x="1355" y="2464"/>
                  </a:lnTo>
                  <a:lnTo>
                    <a:pt x="1342" y="2441"/>
                  </a:lnTo>
                  <a:lnTo>
                    <a:pt x="1334" y="2416"/>
                  </a:lnTo>
                  <a:lnTo>
                    <a:pt x="1331" y="2388"/>
                  </a:lnTo>
                  <a:lnTo>
                    <a:pt x="1331" y="2367"/>
                  </a:lnTo>
                  <a:lnTo>
                    <a:pt x="1238" y="2369"/>
                  </a:lnTo>
                  <a:lnTo>
                    <a:pt x="1145" y="2365"/>
                  </a:lnTo>
                  <a:lnTo>
                    <a:pt x="1145" y="2388"/>
                  </a:lnTo>
                  <a:lnTo>
                    <a:pt x="1143" y="2416"/>
                  </a:lnTo>
                  <a:lnTo>
                    <a:pt x="1134" y="2441"/>
                  </a:lnTo>
                  <a:lnTo>
                    <a:pt x="1122" y="2464"/>
                  </a:lnTo>
                  <a:lnTo>
                    <a:pt x="1105" y="2485"/>
                  </a:lnTo>
                  <a:lnTo>
                    <a:pt x="1085" y="2501"/>
                  </a:lnTo>
                  <a:lnTo>
                    <a:pt x="1061" y="2514"/>
                  </a:lnTo>
                  <a:lnTo>
                    <a:pt x="1036" y="2522"/>
                  </a:lnTo>
                  <a:lnTo>
                    <a:pt x="1007" y="2526"/>
                  </a:lnTo>
                  <a:lnTo>
                    <a:pt x="596" y="2526"/>
                  </a:lnTo>
                  <a:lnTo>
                    <a:pt x="570" y="2522"/>
                  </a:lnTo>
                  <a:lnTo>
                    <a:pt x="545" y="2515"/>
                  </a:lnTo>
                  <a:lnTo>
                    <a:pt x="523" y="2503"/>
                  </a:lnTo>
                  <a:lnTo>
                    <a:pt x="503" y="2488"/>
                  </a:lnTo>
                  <a:lnTo>
                    <a:pt x="486" y="2468"/>
                  </a:lnTo>
                  <a:lnTo>
                    <a:pt x="473" y="2447"/>
                  </a:lnTo>
                  <a:lnTo>
                    <a:pt x="463" y="2423"/>
                  </a:lnTo>
                  <a:lnTo>
                    <a:pt x="459" y="2397"/>
                  </a:lnTo>
                  <a:lnTo>
                    <a:pt x="459" y="2393"/>
                  </a:lnTo>
                  <a:lnTo>
                    <a:pt x="459" y="2390"/>
                  </a:lnTo>
                  <a:lnTo>
                    <a:pt x="459" y="2388"/>
                  </a:lnTo>
                  <a:lnTo>
                    <a:pt x="459" y="2358"/>
                  </a:lnTo>
                  <a:lnTo>
                    <a:pt x="457" y="2338"/>
                  </a:lnTo>
                  <a:lnTo>
                    <a:pt x="454" y="2313"/>
                  </a:lnTo>
                  <a:lnTo>
                    <a:pt x="450" y="2284"/>
                  </a:lnTo>
                  <a:lnTo>
                    <a:pt x="442" y="2253"/>
                  </a:lnTo>
                  <a:lnTo>
                    <a:pt x="433" y="2219"/>
                  </a:lnTo>
                  <a:lnTo>
                    <a:pt x="419" y="2183"/>
                  </a:lnTo>
                  <a:lnTo>
                    <a:pt x="402" y="2146"/>
                  </a:lnTo>
                  <a:lnTo>
                    <a:pt x="381" y="2109"/>
                  </a:lnTo>
                  <a:lnTo>
                    <a:pt x="355" y="2073"/>
                  </a:lnTo>
                  <a:lnTo>
                    <a:pt x="323" y="2037"/>
                  </a:lnTo>
                  <a:lnTo>
                    <a:pt x="277" y="1984"/>
                  </a:lnTo>
                  <a:lnTo>
                    <a:pt x="231" y="1926"/>
                  </a:lnTo>
                  <a:lnTo>
                    <a:pt x="189" y="1862"/>
                  </a:lnTo>
                  <a:lnTo>
                    <a:pt x="149" y="1792"/>
                  </a:lnTo>
                  <a:lnTo>
                    <a:pt x="112" y="1717"/>
                  </a:lnTo>
                  <a:lnTo>
                    <a:pt x="78" y="1645"/>
                  </a:lnTo>
                  <a:lnTo>
                    <a:pt x="51" y="1572"/>
                  </a:lnTo>
                  <a:lnTo>
                    <a:pt x="29" y="1496"/>
                  </a:lnTo>
                  <a:lnTo>
                    <a:pt x="20" y="1462"/>
                  </a:lnTo>
                  <a:lnTo>
                    <a:pt x="13" y="1427"/>
                  </a:lnTo>
                  <a:lnTo>
                    <a:pt x="7" y="1393"/>
                  </a:lnTo>
                  <a:lnTo>
                    <a:pt x="4" y="1361"/>
                  </a:lnTo>
                  <a:lnTo>
                    <a:pt x="2" y="1331"/>
                  </a:lnTo>
                  <a:lnTo>
                    <a:pt x="1" y="1305"/>
                  </a:lnTo>
                  <a:lnTo>
                    <a:pt x="0" y="1285"/>
                  </a:lnTo>
                  <a:lnTo>
                    <a:pt x="0" y="1269"/>
                  </a:lnTo>
                  <a:lnTo>
                    <a:pt x="0" y="1260"/>
                  </a:lnTo>
                  <a:lnTo>
                    <a:pt x="2" y="1206"/>
                  </a:lnTo>
                  <a:lnTo>
                    <a:pt x="6" y="1151"/>
                  </a:lnTo>
                  <a:lnTo>
                    <a:pt x="14" y="1098"/>
                  </a:lnTo>
                  <a:lnTo>
                    <a:pt x="19" y="1081"/>
                  </a:lnTo>
                  <a:lnTo>
                    <a:pt x="30" y="1065"/>
                  </a:lnTo>
                  <a:lnTo>
                    <a:pt x="42" y="1053"/>
                  </a:lnTo>
                  <a:lnTo>
                    <a:pt x="58" y="1045"/>
                  </a:lnTo>
                  <a:lnTo>
                    <a:pt x="76" y="1040"/>
                  </a:lnTo>
                  <a:lnTo>
                    <a:pt x="94" y="1041"/>
                  </a:lnTo>
                  <a:lnTo>
                    <a:pt x="112" y="1047"/>
                  </a:lnTo>
                  <a:lnTo>
                    <a:pt x="128" y="1056"/>
                  </a:lnTo>
                  <a:lnTo>
                    <a:pt x="140" y="1069"/>
                  </a:lnTo>
                  <a:lnTo>
                    <a:pt x="148" y="1085"/>
                  </a:lnTo>
                  <a:lnTo>
                    <a:pt x="153" y="1103"/>
                  </a:lnTo>
                  <a:lnTo>
                    <a:pt x="153" y="1122"/>
                  </a:lnTo>
                  <a:lnTo>
                    <a:pt x="144" y="1192"/>
                  </a:lnTo>
                  <a:lnTo>
                    <a:pt x="141" y="1262"/>
                  </a:lnTo>
                  <a:lnTo>
                    <a:pt x="141" y="1265"/>
                  </a:lnTo>
                  <a:lnTo>
                    <a:pt x="141" y="1268"/>
                  </a:lnTo>
                  <a:lnTo>
                    <a:pt x="141" y="1279"/>
                  </a:lnTo>
                  <a:lnTo>
                    <a:pt x="141" y="1295"/>
                  </a:lnTo>
                  <a:lnTo>
                    <a:pt x="142" y="1316"/>
                  </a:lnTo>
                  <a:lnTo>
                    <a:pt x="144" y="1342"/>
                  </a:lnTo>
                  <a:lnTo>
                    <a:pt x="146" y="1369"/>
                  </a:lnTo>
                  <a:lnTo>
                    <a:pt x="151" y="1399"/>
                  </a:lnTo>
                  <a:lnTo>
                    <a:pt x="156" y="1427"/>
                  </a:lnTo>
                  <a:lnTo>
                    <a:pt x="163" y="1457"/>
                  </a:lnTo>
                  <a:lnTo>
                    <a:pt x="164" y="1459"/>
                  </a:lnTo>
                  <a:lnTo>
                    <a:pt x="165" y="1462"/>
                  </a:lnTo>
                  <a:lnTo>
                    <a:pt x="184" y="1529"/>
                  </a:lnTo>
                  <a:lnTo>
                    <a:pt x="208" y="1594"/>
                  </a:lnTo>
                  <a:lnTo>
                    <a:pt x="237" y="1655"/>
                  </a:lnTo>
                  <a:lnTo>
                    <a:pt x="239" y="1657"/>
                  </a:lnTo>
                  <a:lnTo>
                    <a:pt x="239" y="1658"/>
                  </a:lnTo>
                  <a:lnTo>
                    <a:pt x="272" y="1725"/>
                  </a:lnTo>
                  <a:lnTo>
                    <a:pt x="307" y="1786"/>
                  </a:lnTo>
                  <a:lnTo>
                    <a:pt x="346" y="1843"/>
                  </a:lnTo>
                  <a:lnTo>
                    <a:pt x="384" y="1894"/>
                  </a:lnTo>
                  <a:lnTo>
                    <a:pt x="425" y="1940"/>
                  </a:lnTo>
                  <a:lnTo>
                    <a:pt x="462" y="1982"/>
                  </a:lnTo>
                  <a:lnTo>
                    <a:pt x="494" y="2025"/>
                  </a:lnTo>
                  <a:lnTo>
                    <a:pt x="521" y="2069"/>
                  </a:lnTo>
                  <a:lnTo>
                    <a:pt x="542" y="2113"/>
                  </a:lnTo>
                  <a:lnTo>
                    <a:pt x="560" y="2155"/>
                  </a:lnTo>
                  <a:lnTo>
                    <a:pt x="573" y="2197"/>
                  </a:lnTo>
                  <a:lnTo>
                    <a:pt x="583" y="2235"/>
                  </a:lnTo>
                  <a:lnTo>
                    <a:pt x="591" y="2271"/>
                  </a:lnTo>
                  <a:lnTo>
                    <a:pt x="596" y="2303"/>
                  </a:lnTo>
                  <a:lnTo>
                    <a:pt x="598" y="2331"/>
                  </a:lnTo>
                  <a:lnTo>
                    <a:pt x="600" y="2354"/>
                  </a:lnTo>
                  <a:lnTo>
                    <a:pt x="600" y="2385"/>
                  </a:lnTo>
                  <a:lnTo>
                    <a:pt x="1005" y="2385"/>
                  </a:lnTo>
                  <a:lnTo>
                    <a:pt x="1005" y="2287"/>
                  </a:lnTo>
                  <a:lnTo>
                    <a:pt x="1007" y="2272"/>
                  </a:lnTo>
                  <a:lnTo>
                    <a:pt x="1011" y="2257"/>
                  </a:lnTo>
                  <a:lnTo>
                    <a:pt x="1019" y="2244"/>
                  </a:lnTo>
                  <a:lnTo>
                    <a:pt x="1029" y="2234"/>
                  </a:lnTo>
                  <a:lnTo>
                    <a:pt x="1042" y="2224"/>
                  </a:lnTo>
                  <a:lnTo>
                    <a:pt x="1056" y="2219"/>
                  </a:lnTo>
                  <a:lnTo>
                    <a:pt x="1070" y="2216"/>
                  </a:lnTo>
                  <a:lnTo>
                    <a:pt x="1086" y="2216"/>
                  </a:lnTo>
                  <a:lnTo>
                    <a:pt x="1161" y="2224"/>
                  </a:lnTo>
                  <a:lnTo>
                    <a:pt x="1238" y="2227"/>
                  </a:lnTo>
                  <a:lnTo>
                    <a:pt x="1317" y="2226"/>
                  </a:lnTo>
                  <a:lnTo>
                    <a:pt x="1394" y="2221"/>
                  </a:lnTo>
                  <a:lnTo>
                    <a:pt x="1414" y="2221"/>
                  </a:lnTo>
                  <a:lnTo>
                    <a:pt x="1432" y="2227"/>
                  </a:lnTo>
                  <a:lnTo>
                    <a:pt x="1449" y="2238"/>
                  </a:lnTo>
                  <a:lnTo>
                    <a:pt x="1462" y="2254"/>
                  </a:lnTo>
                  <a:lnTo>
                    <a:pt x="1470" y="2271"/>
                  </a:lnTo>
                  <a:lnTo>
                    <a:pt x="1473" y="2291"/>
                  </a:lnTo>
                  <a:lnTo>
                    <a:pt x="1473" y="2386"/>
                  </a:lnTo>
                  <a:lnTo>
                    <a:pt x="1878" y="2386"/>
                  </a:lnTo>
                  <a:lnTo>
                    <a:pt x="1878" y="2287"/>
                  </a:lnTo>
                  <a:lnTo>
                    <a:pt x="1879" y="2272"/>
                  </a:lnTo>
                  <a:lnTo>
                    <a:pt x="1881" y="2252"/>
                  </a:lnTo>
                  <a:lnTo>
                    <a:pt x="1884" y="2227"/>
                  </a:lnTo>
                  <a:lnTo>
                    <a:pt x="1890" y="2199"/>
                  </a:lnTo>
                  <a:lnTo>
                    <a:pt x="1899" y="2168"/>
                  </a:lnTo>
                  <a:lnTo>
                    <a:pt x="1911" y="2134"/>
                  </a:lnTo>
                  <a:lnTo>
                    <a:pt x="1927" y="2099"/>
                  </a:lnTo>
                  <a:lnTo>
                    <a:pt x="1948" y="2063"/>
                  </a:lnTo>
                  <a:lnTo>
                    <a:pt x="1972" y="2026"/>
                  </a:lnTo>
                  <a:lnTo>
                    <a:pt x="2003" y="1989"/>
                  </a:lnTo>
                  <a:lnTo>
                    <a:pt x="2040" y="1952"/>
                  </a:lnTo>
                  <a:lnTo>
                    <a:pt x="2056" y="1940"/>
                  </a:lnTo>
                  <a:lnTo>
                    <a:pt x="2072" y="1920"/>
                  </a:lnTo>
                  <a:lnTo>
                    <a:pt x="2091" y="1897"/>
                  </a:lnTo>
                  <a:lnTo>
                    <a:pt x="2112" y="1871"/>
                  </a:lnTo>
                  <a:lnTo>
                    <a:pt x="2134" y="1842"/>
                  </a:lnTo>
                  <a:lnTo>
                    <a:pt x="2159" y="1812"/>
                  </a:lnTo>
                  <a:lnTo>
                    <a:pt x="2183" y="1779"/>
                  </a:lnTo>
                  <a:lnTo>
                    <a:pt x="2207" y="1744"/>
                  </a:lnTo>
                  <a:lnTo>
                    <a:pt x="2232" y="1709"/>
                  </a:lnTo>
                  <a:lnTo>
                    <a:pt x="2255" y="1674"/>
                  </a:lnTo>
                  <a:lnTo>
                    <a:pt x="2276" y="1639"/>
                  </a:lnTo>
                  <a:lnTo>
                    <a:pt x="2297" y="1604"/>
                  </a:lnTo>
                  <a:lnTo>
                    <a:pt x="2314" y="1571"/>
                  </a:lnTo>
                  <a:lnTo>
                    <a:pt x="2328" y="1540"/>
                  </a:lnTo>
                  <a:lnTo>
                    <a:pt x="2338" y="1511"/>
                  </a:lnTo>
                  <a:lnTo>
                    <a:pt x="2346" y="1494"/>
                  </a:lnTo>
                  <a:lnTo>
                    <a:pt x="2357" y="1480"/>
                  </a:lnTo>
                  <a:lnTo>
                    <a:pt x="2372" y="1470"/>
                  </a:lnTo>
                  <a:lnTo>
                    <a:pt x="2388" y="1463"/>
                  </a:lnTo>
                  <a:lnTo>
                    <a:pt x="2406" y="1461"/>
                  </a:lnTo>
                  <a:lnTo>
                    <a:pt x="2492" y="1461"/>
                  </a:lnTo>
                  <a:lnTo>
                    <a:pt x="2509" y="1458"/>
                  </a:lnTo>
                  <a:lnTo>
                    <a:pt x="2523" y="1451"/>
                  </a:lnTo>
                  <a:lnTo>
                    <a:pt x="2535" y="1439"/>
                  </a:lnTo>
                  <a:lnTo>
                    <a:pt x="2544" y="1424"/>
                  </a:lnTo>
                  <a:lnTo>
                    <a:pt x="2546" y="1407"/>
                  </a:lnTo>
                  <a:lnTo>
                    <a:pt x="2546" y="1101"/>
                  </a:lnTo>
                  <a:lnTo>
                    <a:pt x="2544" y="1084"/>
                  </a:lnTo>
                  <a:lnTo>
                    <a:pt x="2535" y="1069"/>
                  </a:lnTo>
                  <a:lnTo>
                    <a:pt x="2523" y="1057"/>
                  </a:lnTo>
                  <a:lnTo>
                    <a:pt x="2509" y="1049"/>
                  </a:lnTo>
                  <a:lnTo>
                    <a:pt x="2492" y="1047"/>
                  </a:lnTo>
                  <a:lnTo>
                    <a:pt x="2400" y="1047"/>
                  </a:lnTo>
                  <a:lnTo>
                    <a:pt x="2384" y="1045"/>
                  </a:lnTo>
                  <a:lnTo>
                    <a:pt x="2368" y="1038"/>
                  </a:lnTo>
                  <a:lnTo>
                    <a:pt x="2353" y="1028"/>
                  </a:lnTo>
                  <a:lnTo>
                    <a:pt x="2342" y="1015"/>
                  </a:lnTo>
                  <a:lnTo>
                    <a:pt x="2334" y="998"/>
                  </a:lnTo>
                  <a:lnTo>
                    <a:pt x="2311" y="936"/>
                  </a:lnTo>
                  <a:lnTo>
                    <a:pt x="2283" y="874"/>
                  </a:lnTo>
                  <a:lnTo>
                    <a:pt x="2250" y="815"/>
                  </a:lnTo>
                  <a:lnTo>
                    <a:pt x="2213" y="759"/>
                  </a:lnTo>
                  <a:lnTo>
                    <a:pt x="2170" y="704"/>
                  </a:lnTo>
                  <a:lnTo>
                    <a:pt x="2125" y="652"/>
                  </a:lnTo>
                  <a:lnTo>
                    <a:pt x="2074" y="602"/>
                  </a:lnTo>
                  <a:lnTo>
                    <a:pt x="2020" y="556"/>
                  </a:lnTo>
                  <a:lnTo>
                    <a:pt x="2009" y="544"/>
                  </a:lnTo>
                  <a:lnTo>
                    <a:pt x="2001" y="533"/>
                  </a:lnTo>
                  <a:lnTo>
                    <a:pt x="1995" y="518"/>
                  </a:lnTo>
                  <a:lnTo>
                    <a:pt x="1993" y="503"/>
                  </a:lnTo>
                  <a:lnTo>
                    <a:pt x="1983" y="453"/>
                  </a:lnTo>
                  <a:lnTo>
                    <a:pt x="1980" y="402"/>
                  </a:lnTo>
                  <a:lnTo>
                    <a:pt x="1982" y="352"/>
                  </a:lnTo>
                  <a:lnTo>
                    <a:pt x="1991" y="301"/>
                  </a:lnTo>
                  <a:lnTo>
                    <a:pt x="2006" y="249"/>
                  </a:lnTo>
                  <a:lnTo>
                    <a:pt x="2028" y="198"/>
                  </a:lnTo>
                  <a:lnTo>
                    <a:pt x="2057" y="147"/>
                  </a:lnTo>
                  <a:lnTo>
                    <a:pt x="2058" y="146"/>
                  </a:lnTo>
                  <a:lnTo>
                    <a:pt x="2058" y="145"/>
                  </a:lnTo>
                  <a:lnTo>
                    <a:pt x="2057" y="143"/>
                  </a:lnTo>
                  <a:lnTo>
                    <a:pt x="2056" y="142"/>
                  </a:lnTo>
                  <a:lnTo>
                    <a:pt x="2054" y="141"/>
                  </a:lnTo>
                  <a:lnTo>
                    <a:pt x="2053" y="141"/>
                  </a:lnTo>
                  <a:lnTo>
                    <a:pt x="2004" y="150"/>
                  </a:lnTo>
                  <a:lnTo>
                    <a:pt x="1959" y="160"/>
                  </a:lnTo>
                  <a:lnTo>
                    <a:pt x="1919" y="174"/>
                  </a:lnTo>
                  <a:lnTo>
                    <a:pt x="1883" y="190"/>
                  </a:lnTo>
                  <a:lnTo>
                    <a:pt x="1850" y="207"/>
                  </a:lnTo>
                  <a:lnTo>
                    <a:pt x="1822" y="226"/>
                  </a:lnTo>
                  <a:lnTo>
                    <a:pt x="1795" y="246"/>
                  </a:lnTo>
                  <a:lnTo>
                    <a:pt x="1773" y="266"/>
                  </a:lnTo>
                  <a:lnTo>
                    <a:pt x="1753" y="287"/>
                  </a:lnTo>
                  <a:lnTo>
                    <a:pt x="1736" y="307"/>
                  </a:lnTo>
                  <a:lnTo>
                    <a:pt x="1721" y="327"/>
                  </a:lnTo>
                  <a:lnTo>
                    <a:pt x="1709" y="341"/>
                  </a:lnTo>
                  <a:lnTo>
                    <a:pt x="1694" y="351"/>
                  </a:lnTo>
                  <a:lnTo>
                    <a:pt x="1677" y="356"/>
                  </a:lnTo>
                  <a:lnTo>
                    <a:pt x="1659" y="358"/>
                  </a:lnTo>
                  <a:lnTo>
                    <a:pt x="1641" y="355"/>
                  </a:lnTo>
                  <a:lnTo>
                    <a:pt x="1566" y="334"/>
                  </a:lnTo>
                  <a:lnTo>
                    <a:pt x="1490" y="317"/>
                  </a:lnTo>
                  <a:lnTo>
                    <a:pt x="1412" y="305"/>
                  </a:lnTo>
                  <a:lnTo>
                    <a:pt x="1393" y="301"/>
                  </a:lnTo>
                  <a:lnTo>
                    <a:pt x="1377" y="291"/>
                  </a:lnTo>
                  <a:lnTo>
                    <a:pt x="1365" y="279"/>
                  </a:lnTo>
                  <a:lnTo>
                    <a:pt x="1356" y="264"/>
                  </a:lnTo>
                  <a:lnTo>
                    <a:pt x="1351" y="246"/>
                  </a:lnTo>
                  <a:lnTo>
                    <a:pt x="1350" y="227"/>
                  </a:lnTo>
                  <a:lnTo>
                    <a:pt x="1355" y="209"/>
                  </a:lnTo>
                  <a:lnTo>
                    <a:pt x="1363" y="193"/>
                  </a:lnTo>
                  <a:lnTo>
                    <a:pt x="1376" y="180"/>
                  </a:lnTo>
                  <a:lnTo>
                    <a:pt x="1392" y="171"/>
                  </a:lnTo>
                  <a:lnTo>
                    <a:pt x="1409" y="165"/>
                  </a:lnTo>
                  <a:lnTo>
                    <a:pt x="1428" y="165"/>
                  </a:lnTo>
                  <a:lnTo>
                    <a:pt x="1498" y="175"/>
                  </a:lnTo>
                  <a:lnTo>
                    <a:pt x="1568" y="189"/>
                  </a:lnTo>
                  <a:lnTo>
                    <a:pt x="1636" y="206"/>
                  </a:lnTo>
                  <a:lnTo>
                    <a:pt x="1656" y="182"/>
                  </a:lnTo>
                  <a:lnTo>
                    <a:pt x="1681" y="158"/>
                  </a:lnTo>
                  <a:lnTo>
                    <a:pt x="1707" y="135"/>
                  </a:lnTo>
                  <a:lnTo>
                    <a:pt x="1736" y="113"/>
                  </a:lnTo>
                  <a:lnTo>
                    <a:pt x="1769" y="91"/>
                  </a:lnTo>
                  <a:lnTo>
                    <a:pt x="1804" y="70"/>
                  </a:lnTo>
                  <a:lnTo>
                    <a:pt x="1843" y="52"/>
                  </a:lnTo>
                  <a:lnTo>
                    <a:pt x="1885" y="35"/>
                  </a:lnTo>
                  <a:lnTo>
                    <a:pt x="1932" y="22"/>
                  </a:lnTo>
                  <a:lnTo>
                    <a:pt x="1982" y="10"/>
                  </a:lnTo>
                  <a:lnTo>
                    <a:pt x="2036" y="1"/>
                  </a:lnTo>
                  <a:lnTo>
                    <a:pt x="206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6" name="Freeform 280"/>
            <p:cNvSpPr>
              <a:spLocks noEditPoints="1"/>
            </p:cNvSpPr>
            <p:nvPr/>
          </p:nvSpPr>
          <p:spPr bwMode="auto">
            <a:xfrm>
              <a:off x="10991850" y="4359275"/>
              <a:ext cx="182562" cy="182562"/>
            </a:xfrm>
            <a:custGeom>
              <a:avLst/>
              <a:gdLst>
                <a:gd name="T0" fmla="*/ 528 w 1158"/>
                <a:gd name="T1" fmla="*/ 144 h 1155"/>
                <a:gd name="T2" fmla="*/ 432 w 1158"/>
                <a:gd name="T3" fmla="*/ 166 h 1155"/>
                <a:gd name="T4" fmla="*/ 344 w 1158"/>
                <a:gd name="T5" fmla="*/ 208 h 1155"/>
                <a:gd name="T6" fmla="*/ 270 w 1158"/>
                <a:gd name="T7" fmla="*/ 269 h 1155"/>
                <a:gd name="T8" fmla="*/ 209 w 1158"/>
                <a:gd name="T9" fmla="*/ 344 h 1155"/>
                <a:gd name="T10" fmla="*/ 167 w 1158"/>
                <a:gd name="T11" fmla="*/ 431 h 1155"/>
                <a:gd name="T12" fmla="*/ 143 w 1158"/>
                <a:gd name="T13" fmla="*/ 527 h 1155"/>
                <a:gd name="T14" fmla="*/ 143 w 1158"/>
                <a:gd name="T15" fmla="*/ 628 h 1155"/>
                <a:gd name="T16" fmla="*/ 167 w 1158"/>
                <a:gd name="T17" fmla="*/ 725 h 1155"/>
                <a:gd name="T18" fmla="*/ 209 w 1158"/>
                <a:gd name="T19" fmla="*/ 813 h 1155"/>
                <a:gd name="T20" fmla="*/ 270 w 1158"/>
                <a:gd name="T21" fmla="*/ 887 h 1155"/>
                <a:gd name="T22" fmla="*/ 344 w 1158"/>
                <a:gd name="T23" fmla="*/ 947 h 1155"/>
                <a:gd name="T24" fmla="*/ 432 w 1158"/>
                <a:gd name="T25" fmla="*/ 989 h 1155"/>
                <a:gd name="T26" fmla="*/ 528 w 1158"/>
                <a:gd name="T27" fmla="*/ 1012 h 1155"/>
                <a:gd name="T28" fmla="*/ 630 w 1158"/>
                <a:gd name="T29" fmla="*/ 1012 h 1155"/>
                <a:gd name="T30" fmla="*/ 727 w 1158"/>
                <a:gd name="T31" fmla="*/ 989 h 1155"/>
                <a:gd name="T32" fmla="*/ 814 w 1158"/>
                <a:gd name="T33" fmla="*/ 947 h 1155"/>
                <a:gd name="T34" fmla="*/ 889 w 1158"/>
                <a:gd name="T35" fmla="*/ 887 h 1155"/>
                <a:gd name="T36" fmla="*/ 949 w 1158"/>
                <a:gd name="T37" fmla="*/ 813 h 1155"/>
                <a:gd name="T38" fmla="*/ 992 w 1158"/>
                <a:gd name="T39" fmla="*/ 725 h 1155"/>
                <a:gd name="T40" fmla="*/ 1014 w 1158"/>
                <a:gd name="T41" fmla="*/ 628 h 1155"/>
                <a:gd name="T42" fmla="*/ 1014 w 1158"/>
                <a:gd name="T43" fmla="*/ 527 h 1155"/>
                <a:gd name="T44" fmla="*/ 992 w 1158"/>
                <a:gd name="T45" fmla="*/ 431 h 1155"/>
                <a:gd name="T46" fmla="*/ 949 w 1158"/>
                <a:gd name="T47" fmla="*/ 344 h 1155"/>
                <a:gd name="T48" fmla="*/ 889 w 1158"/>
                <a:gd name="T49" fmla="*/ 269 h 1155"/>
                <a:gd name="T50" fmla="*/ 814 w 1158"/>
                <a:gd name="T51" fmla="*/ 208 h 1155"/>
                <a:gd name="T52" fmla="*/ 727 w 1158"/>
                <a:gd name="T53" fmla="*/ 166 h 1155"/>
                <a:gd name="T54" fmla="*/ 630 w 1158"/>
                <a:gd name="T55" fmla="*/ 144 h 1155"/>
                <a:gd name="T56" fmla="*/ 579 w 1158"/>
                <a:gd name="T57" fmla="*/ 0 h 1155"/>
                <a:gd name="T58" fmla="*/ 696 w 1158"/>
                <a:gd name="T59" fmla="*/ 12 h 1155"/>
                <a:gd name="T60" fmla="*/ 804 w 1158"/>
                <a:gd name="T61" fmla="*/ 46 h 1155"/>
                <a:gd name="T62" fmla="*/ 903 w 1158"/>
                <a:gd name="T63" fmla="*/ 100 h 1155"/>
                <a:gd name="T64" fmla="*/ 989 w 1158"/>
                <a:gd name="T65" fmla="*/ 169 h 1155"/>
                <a:gd name="T66" fmla="*/ 1060 w 1158"/>
                <a:gd name="T67" fmla="*/ 255 h 1155"/>
                <a:gd name="T68" fmla="*/ 1113 w 1158"/>
                <a:gd name="T69" fmla="*/ 353 h 1155"/>
                <a:gd name="T70" fmla="*/ 1146 w 1158"/>
                <a:gd name="T71" fmla="*/ 461 h 1155"/>
                <a:gd name="T72" fmla="*/ 1158 w 1158"/>
                <a:gd name="T73" fmla="*/ 578 h 1155"/>
                <a:gd name="T74" fmla="*/ 1146 w 1158"/>
                <a:gd name="T75" fmla="*/ 694 h 1155"/>
                <a:gd name="T76" fmla="*/ 1113 w 1158"/>
                <a:gd name="T77" fmla="*/ 803 h 1155"/>
                <a:gd name="T78" fmla="*/ 1058 w 1158"/>
                <a:gd name="T79" fmla="*/ 900 h 1155"/>
                <a:gd name="T80" fmla="*/ 989 w 1158"/>
                <a:gd name="T81" fmla="*/ 986 h 1155"/>
                <a:gd name="T82" fmla="*/ 903 w 1158"/>
                <a:gd name="T83" fmla="*/ 1057 h 1155"/>
                <a:gd name="T84" fmla="*/ 804 w 1158"/>
                <a:gd name="T85" fmla="*/ 1110 h 1155"/>
                <a:gd name="T86" fmla="*/ 696 w 1158"/>
                <a:gd name="T87" fmla="*/ 1144 h 1155"/>
                <a:gd name="T88" fmla="*/ 579 w 1158"/>
                <a:gd name="T89" fmla="*/ 1155 h 1155"/>
                <a:gd name="T90" fmla="*/ 463 w 1158"/>
                <a:gd name="T91" fmla="*/ 1144 h 1155"/>
                <a:gd name="T92" fmla="*/ 353 w 1158"/>
                <a:gd name="T93" fmla="*/ 1110 h 1155"/>
                <a:gd name="T94" fmla="*/ 256 w 1158"/>
                <a:gd name="T95" fmla="*/ 1057 h 1155"/>
                <a:gd name="T96" fmla="*/ 170 w 1158"/>
                <a:gd name="T97" fmla="*/ 986 h 1155"/>
                <a:gd name="T98" fmla="*/ 99 w 1158"/>
                <a:gd name="T99" fmla="*/ 900 h 1155"/>
                <a:gd name="T100" fmla="*/ 46 w 1158"/>
                <a:gd name="T101" fmla="*/ 802 h 1155"/>
                <a:gd name="T102" fmla="*/ 12 w 1158"/>
                <a:gd name="T103" fmla="*/ 694 h 1155"/>
                <a:gd name="T104" fmla="*/ 0 w 1158"/>
                <a:gd name="T105" fmla="*/ 578 h 1155"/>
                <a:gd name="T106" fmla="*/ 12 w 1158"/>
                <a:gd name="T107" fmla="*/ 461 h 1155"/>
                <a:gd name="T108" fmla="*/ 46 w 1158"/>
                <a:gd name="T109" fmla="*/ 353 h 1155"/>
                <a:gd name="T110" fmla="*/ 99 w 1158"/>
                <a:gd name="T111" fmla="*/ 255 h 1155"/>
                <a:gd name="T112" fmla="*/ 170 w 1158"/>
                <a:gd name="T113" fmla="*/ 169 h 1155"/>
                <a:gd name="T114" fmla="*/ 256 w 1158"/>
                <a:gd name="T115" fmla="*/ 98 h 1155"/>
                <a:gd name="T116" fmla="*/ 354 w 1158"/>
                <a:gd name="T117" fmla="*/ 46 h 1155"/>
                <a:gd name="T118" fmla="*/ 463 w 1158"/>
                <a:gd name="T119" fmla="*/ 12 h 1155"/>
                <a:gd name="T120" fmla="*/ 579 w 1158"/>
                <a:gd name="T121" fmla="*/ 0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8" h="1155">
                  <a:moveTo>
                    <a:pt x="579" y="141"/>
                  </a:moveTo>
                  <a:lnTo>
                    <a:pt x="528" y="144"/>
                  </a:lnTo>
                  <a:lnTo>
                    <a:pt x="479" y="152"/>
                  </a:lnTo>
                  <a:lnTo>
                    <a:pt x="432" y="166"/>
                  </a:lnTo>
                  <a:lnTo>
                    <a:pt x="386" y="185"/>
                  </a:lnTo>
                  <a:lnTo>
                    <a:pt x="344" y="208"/>
                  </a:lnTo>
                  <a:lnTo>
                    <a:pt x="305" y="237"/>
                  </a:lnTo>
                  <a:lnTo>
                    <a:pt x="270" y="269"/>
                  </a:lnTo>
                  <a:lnTo>
                    <a:pt x="237" y="305"/>
                  </a:lnTo>
                  <a:lnTo>
                    <a:pt x="209" y="344"/>
                  </a:lnTo>
                  <a:lnTo>
                    <a:pt x="185" y="386"/>
                  </a:lnTo>
                  <a:lnTo>
                    <a:pt x="167" y="431"/>
                  </a:lnTo>
                  <a:lnTo>
                    <a:pt x="152" y="478"/>
                  </a:lnTo>
                  <a:lnTo>
                    <a:pt x="143" y="527"/>
                  </a:lnTo>
                  <a:lnTo>
                    <a:pt x="140" y="578"/>
                  </a:lnTo>
                  <a:lnTo>
                    <a:pt x="143" y="628"/>
                  </a:lnTo>
                  <a:lnTo>
                    <a:pt x="152" y="678"/>
                  </a:lnTo>
                  <a:lnTo>
                    <a:pt x="167" y="725"/>
                  </a:lnTo>
                  <a:lnTo>
                    <a:pt x="185" y="770"/>
                  </a:lnTo>
                  <a:lnTo>
                    <a:pt x="209" y="813"/>
                  </a:lnTo>
                  <a:lnTo>
                    <a:pt x="237" y="852"/>
                  </a:lnTo>
                  <a:lnTo>
                    <a:pt x="270" y="887"/>
                  </a:lnTo>
                  <a:lnTo>
                    <a:pt x="305" y="919"/>
                  </a:lnTo>
                  <a:lnTo>
                    <a:pt x="344" y="947"/>
                  </a:lnTo>
                  <a:lnTo>
                    <a:pt x="386" y="970"/>
                  </a:lnTo>
                  <a:lnTo>
                    <a:pt x="432" y="989"/>
                  </a:lnTo>
                  <a:lnTo>
                    <a:pt x="479" y="1004"/>
                  </a:lnTo>
                  <a:lnTo>
                    <a:pt x="528" y="1012"/>
                  </a:lnTo>
                  <a:lnTo>
                    <a:pt x="579" y="1016"/>
                  </a:lnTo>
                  <a:lnTo>
                    <a:pt x="630" y="1012"/>
                  </a:lnTo>
                  <a:lnTo>
                    <a:pt x="679" y="1004"/>
                  </a:lnTo>
                  <a:lnTo>
                    <a:pt x="727" y="989"/>
                  </a:lnTo>
                  <a:lnTo>
                    <a:pt x="771" y="970"/>
                  </a:lnTo>
                  <a:lnTo>
                    <a:pt x="814" y="947"/>
                  </a:lnTo>
                  <a:lnTo>
                    <a:pt x="853" y="919"/>
                  </a:lnTo>
                  <a:lnTo>
                    <a:pt x="889" y="887"/>
                  </a:lnTo>
                  <a:lnTo>
                    <a:pt x="921" y="852"/>
                  </a:lnTo>
                  <a:lnTo>
                    <a:pt x="949" y="813"/>
                  </a:lnTo>
                  <a:lnTo>
                    <a:pt x="973" y="770"/>
                  </a:lnTo>
                  <a:lnTo>
                    <a:pt x="992" y="725"/>
                  </a:lnTo>
                  <a:lnTo>
                    <a:pt x="1005" y="678"/>
                  </a:lnTo>
                  <a:lnTo>
                    <a:pt x="1014" y="628"/>
                  </a:lnTo>
                  <a:lnTo>
                    <a:pt x="1017" y="578"/>
                  </a:lnTo>
                  <a:lnTo>
                    <a:pt x="1014" y="527"/>
                  </a:lnTo>
                  <a:lnTo>
                    <a:pt x="1005" y="478"/>
                  </a:lnTo>
                  <a:lnTo>
                    <a:pt x="992" y="431"/>
                  </a:lnTo>
                  <a:lnTo>
                    <a:pt x="973" y="386"/>
                  </a:lnTo>
                  <a:lnTo>
                    <a:pt x="949" y="344"/>
                  </a:lnTo>
                  <a:lnTo>
                    <a:pt x="921" y="305"/>
                  </a:lnTo>
                  <a:lnTo>
                    <a:pt x="889" y="269"/>
                  </a:lnTo>
                  <a:lnTo>
                    <a:pt x="853" y="237"/>
                  </a:lnTo>
                  <a:lnTo>
                    <a:pt x="814" y="208"/>
                  </a:lnTo>
                  <a:lnTo>
                    <a:pt x="771" y="185"/>
                  </a:lnTo>
                  <a:lnTo>
                    <a:pt x="727" y="166"/>
                  </a:lnTo>
                  <a:lnTo>
                    <a:pt x="679" y="152"/>
                  </a:lnTo>
                  <a:lnTo>
                    <a:pt x="630" y="144"/>
                  </a:lnTo>
                  <a:lnTo>
                    <a:pt x="579" y="141"/>
                  </a:lnTo>
                  <a:close/>
                  <a:moveTo>
                    <a:pt x="579" y="0"/>
                  </a:moveTo>
                  <a:lnTo>
                    <a:pt x="639" y="3"/>
                  </a:lnTo>
                  <a:lnTo>
                    <a:pt x="696" y="12"/>
                  </a:lnTo>
                  <a:lnTo>
                    <a:pt x="751" y="27"/>
                  </a:lnTo>
                  <a:lnTo>
                    <a:pt x="804" y="46"/>
                  </a:lnTo>
                  <a:lnTo>
                    <a:pt x="855" y="70"/>
                  </a:lnTo>
                  <a:lnTo>
                    <a:pt x="903" y="100"/>
                  </a:lnTo>
                  <a:lnTo>
                    <a:pt x="947" y="132"/>
                  </a:lnTo>
                  <a:lnTo>
                    <a:pt x="989" y="169"/>
                  </a:lnTo>
                  <a:lnTo>
                    <a:pt x="1026" y="211"/>
                  </a:lnTo>
                  <a:lnTo>
                    <a:pt x="1060" y="255"/>
                  </a:lnTo>
                  <a:lnTo>
                    <a:pt x="1088" y="303"/>
                  </a:lnTo>
                  <a:lnTo>
                    <a:pt x="1113" y="353"/>
                  </a:lnTo>
                  <a:lnTo>
                    <a:pt x="1132" y="406"/>
                  </a:lnTo>
                  <a:lnTo>
                    <a:pt x="1146" y="461"/>
                  </a:lnTo>
                  <a:lnTo>
                    <a:pt x="1155" y="518"/>
                  </a:lnTo>
                  <a:lnTo>
                    <a:pt x="1158" y="578"/>
                  </a:lnTo>
                  <a:lnTo>
                    <a:pt x="1155" y="637"/>
                  </a:lnTo>
                  <a:lnTo>
                    <a:pt x="1146" y="694"/>
                  </a:lnTo>
                  <a:lnTo>
                    <a:pt x="1132" y="750"/>
                  </a:lnTo>
                  <a:lnTo>
                    <a:pt x="1113" y="803"/>
                  </a:lnTo>
                  <a:lnTo>
                    <a:pt x="1088" y="853"/>
                  </a:lnTo>
                  <a:lnTo>
                    <a:pt x="1058" y="900"/>
                  </a:lnTo>
                  <a:lnTo>
                    <a:pt x="1026" y="946"/>
                  </a:lnTo>
                  <a:lnTo>
                    <a:pt x="989" y="986"/>
                  </a:lnTo>
                  <a:lnTo>
                    <a:pt x="947" y="1024"/>
                  </a:lnTo>
                  <a:lnTo>
                    <a:pt x="903" y="1057"/>
                  </a:lnTo>
                  <a:lnTo>
                    <a:pt x="855" y="1085"/>
                  </a:lnTo>
                  <a:lnTo>
                    <a:pt x="804" y="1110"/>
                  </a:lnTo>
                  <a:lnTo>
                    <a:pt x="751" y="1130"/>
                  </a:lnTo>
                  <a:lnTo>
                    <a:pt x="696" y="1144"/>
                  </a:lnTo>
                  <a:lnTo>
                    <a:pt x="639" y="1152"/>
                  </a:lnTo>
                  <a:lnTo>
                    <a:pt x="579" y="1155"/>
                  </a:lnTo>
                  <a:lnTo>
                    <a:pt x="520" y="1152"/>
                  </a:lnTo>
                  <a:lnTo>
                    <a:pt x="463" y="1144"/>
                  </a:lnTo>
                  <a:lnTo>
                    <a:pt x="406" y="1130"/>
                  </a:lnTo>
                  <a:lnTo>
                    <a:pt x="353" y="1110"/>
                  </a:lnTo>
                  <a:lnTo>
                    <a:pt x="304" y="1085"/>
                  </a:lnTo>
                  <a:lnTo>
                    <a:pt x="256" y="1057"/>
                  </a:lnTo>
                  <a:lnTo>
                    <a:pt x="210" y="1023"/>
                  </a:lnTo>
                  <a:lnTo>
                    <a:pt x="170" y="986"/>
                  </a:lnTo>
                  <a:lnTo>
                    <a:pt x="132" y="945"/>
                  </a:lnTo>
                  <a:lnTo>
                    <a:pt x="99" y="900"/>
                  </a:lnTo>
                  <a:lnTo>
                    <a:pt x="70" y="853"/>
                  </a:lnTo>
                  <a:lnTo>
                    <a:pt x="46" y="802"/>
                  </a:lnTo>
                  <a:lnTo>
                    <a:pt x="26" y="749"/>
                  </a:lnTo>
                  <a:lnTo>
                    <a:pt x="12" y="694"/>
                  </a:lnTo>
                  <a:lnTo>
                    <a:pt x="3" y="637"/>
                  </a:lnTo>
                  <a:lnTo>
                    <a:pt x="0" y="578"/>
                  </a:lnTo>
                  <a:lnTo>
                    <a:pt x="3" y="518"/>
                  </a:lnTo>
                  <a:lnTo>
                    <a:pt x="12" y="461"/>
                  </a:lnTo>
                  <a:lnTo>
                    <a:pt x="26" y="406"/>
                  </a:lnTo>
                  <a:lnTo>
                    <a:pt x="46" y="353"/>
                  </a:lnTo>
                  <a:lnTo>
                    <a:pt x="70" y="303"/>
                  </a:lnTo>
                  <a:lnTo>
                    <a:pt x="99" y="255"/>
                  </a:lnTo>
                  <a:lnTo>
                    <a:pt x="133" y="211"/>
                  </a:lnTo>
                  <a:lnTo>
                    <a:pt x="170" y="169"/>
                  </a:lnTo>
                  <a:lnTo>
                    <a:pt x="211" y="132"/>
                  </a:lnTo>
                  <a:lnTo>
                    <a:pt x="256" y="98"/>
                  </a:lnTo>
                  <a:lnTo>
                    <a:pt x="304" y="70"/>
                  </a:lnTo>
                  <a:lnTo>
                    <a:pt x="354" y="46"/>
                  </a:lnTo>
                  <a:lnTo>
                    <a:pt x="407" y="27"/>
                  </a:lnTo>
                  <a:lnTo>
                    <a:pt x="463" y="12"/>
                  </a:lnTo>
                  <a:lnTo>
                    <a:pt x="520" y="3"/>
                  </a:lnTo>
                  <a:lnTo>
                    <a:pt x="57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7" name="Freeform 281"/>
            <p:cNvSpPr>
              <a:spLocks noEditPoints="1"/>
            </p:cNvSpPr>
            <p:nvPr/>
          </p:nvSpPr>
          <p:spPr bwMode="auto">
            <a:xfrm>
              <a:off x="11123613" y="4235450"/>
              <a:ext cx="128587" cy="127000"/>
            </a:xfrm>
            <a:custGeom>
              <a:avLst/>
              <a:gdLst>
                <a:gd name="T0" fmla="*/ 364 w 807"/>
                <a:gd name="T1" fmla="*/ 143 h 806"/>
                <a:gd name="T2" fmla="*/ 293 w 807"/>
                <a:gd name="T3" fmla="*/ 164 h 806"/>
                <a:gd name="T4" fmla="*/ 230 w 807"/>
                <a:gd name="T5" fmla="*/ 205 h 806"/>
                <a:gd name="T6" fmla="*/ 182 w 807"/>
                <a:gd name="T7" fmla="*/ 260 h 806"/>
                <a:gd name="T8" fmla="*/ 152 w 807"/>
                <a:gd name="T9" fmla="*/ 327 h 806"/>
                <a:gd name="T10" fmla="*/ 140 w 807"/>
                <a:gd name="T11" fmla="*/ 402 h 806"/>
                <a:gd name="T12" fmla="*/ 152 w 807"/>
                <a:gd name="T13" fmla="*/ 479 h 806"/>
                <a:gd name="T14" fmla="*/ 182 w 807"/>
                <a:gd name="T15" fmla="*/ 545 h 806"/>
                <a:gd name="T16" fmla="*/ 230 w 807"/>
                <a:gd name="T17" fmla="*/ 600 h 806"/>
                <a:gd name="T18" fmla="*/ 293 w 807"/>
                <a:gd name="T19" fmla="*/ 640 h 806"/>
                <a:gd name="T20" fmla="*/ 364 w 807"/>
                <a:gd name="T21" fmla="*/ 663 h 806"/>
                <a:gd name="T22" fmla="*/ 442 w 807"/>
                <a:gd name="T23" fmla="*/ 663 h 806"/>
                <a:gd name="T24" fmla="*/ 513 w 807"/>
                <a:gd name="T25" fmla="*/ 640 h 806"/>
                <a:gd name="T26" fmla="*/ 576 w 807"/>
                <a:gd name="T27" fmla="*/ 600 h 806"/>
                <a:gd name="T28" fmla="*/ 623 w 807"/>
                <a:gd name="T29" fmla="*/ 545 h 806"/>
                <a:gd name="T30" fmla="*/ 654 w 807"/>
                <a:gd name="T31" fmla="*/ 479 h 806"/>
                <a:gd name="T32" fmla="*/ 666 w 807"/>
                <a:gd name="T33" fmla="*/ 402 h 806"/>
                <a:gd name="T34" fmla="*/ 654 w 807"/>
                <a:gd name="T35" fmla="*/ 327 h 806"/>
                <a:gd name="T36" fmla="*/ 623 w 807"/>
                <a:gd name="T37" fmla="*/ 260 h 806"/>
                <a:gd name="T38" fmla="*/ 576 w 807"/>
                <a:gd name="T39" fmla="*/ 205 h 806"/>
                <a:gd name="T40" fmla="*/ 513 w 807"/>
                <a:gd name="T41" fmla="*/ 164 h 806"/>
                <a:gd name="T42" fmla="*/ 442 w 807"/>
                <a:gd name="T43" fmla="*/ 143 h 806"/>
                <a:gd name="T44" fmla="*/ 404 w 807"/>
                <a:gd name="T45" fmla="*/ 0 h 806"/>
                <a:gd name="T46" fmla="*/ 502 w 807"/>
                <a:gd name="T47" fmla="*/ 12 h 806"/>
                <a:gd name="T48" fmla="*/ 593 w 807"/>
                <a:gd name="T49" fmla="*/ 47 h 806"/>
                <a:gd name="T50" fmla="*/ 671 w 807"/>
                <a:gd name="T51" fmla="*/ 102 h 806"/>
                <a:gd name="T52" fmla="*/ 735 w 807"/>
                <a:gd name="T53" fmla="*/ 173 h 806"/>
                <a:gd name="T54" fmla="*/ 780 w 807"/>
                <a:gd name="T55" fmla="*/ 258 h 806"/>
                <a:gd name="T56" fmla="*/ 804 w 807"/>
                <a:gd name="T57" fmla="*/ 353 h 806"/>
                <a:gd name="T58" fmla="*/ 804 w 807"/>
                <a:gd name="T59" fmla="*/ 453 h 806"/>
                <a:gd name="T60" fmla="*/ 780 w 807"/>
                <a:gd name="T61" fmla="*/ 548 h 806"/>
                <a:gd name="T62" fmla="*/ 735 w 807"/>
                <a:gd name="T63" fmla="*/ 633 h 806"/>
                <a:gd name="T64" fmla="*/ 671 w 807"/>
                <a:gd name="T65" fmla="*/ 704 h 806"/>
                <a:gd name="T66" fmla="*/ 593 w 807"/>
                <a:gd name="T67" fmla="*/ 758 h 806"/>
                <a:gd name="T68" fmla="*/ 502 w 807"/>
                <a:gd name="T69" fmla="*/ 793 h 806"/>
                <a:gd name="T70" fmla="*/ 404 w 807"/>
                <a:gd name="T71" fmla="*/ 806 h 806"/>
                <a:gd name="T72" fmla="*/ 304 w 807"/>
                <a:gd name="T73" fmla="*/ 793 h 806"/>
                <a:gd name="T74" fmla="*/ 214 w 807"/>
                <a:gd name="T75" fmla="*/ 758 h 806"/>
                <a:gd name="T76" fmla="*/ 136 w 807"/>
                <a:gd name="T77" fmla="*/ 704 h 806"/>
                <a:gd name="T78" fmla="*/ 72 w 807"/>
                <a:gd name="T79" fmla="*/ 633 h 806"/>
                <a:gd name="T80" fmla="*/ 27 w 807"/>
                <a:gd name="T81" fmla="*/ 548 h 806"/>
                <a:gd name="T82" fmla="*/ 3 w 807"/>
                <a:gd name="T83" fmla="*/ 453 h 806"/>
                <a:gd name="T84" fmla="*/ 3 w 807"/>
                <a:gd name="T85" fmla="*/ 353 h 806"/>
                <a:gd name="T86" fmla="*/ 27 w 807"/>
                <a:gd name="T87" fmla="*/ 258 h 806"/>
                <a:gd name="T88" fmla="*/ 72 w 807"/>
                <a:gd name="T89" fmla="*/ 173 h 806"/>
                <a:gd name="T90" fmla="*/ 136 w 807"/>
                <a:gd name="T91" fmla="*/ 102 h 806"/>
                <a:gd name="T92" fmla="*/ 214 w 807"/>
                <a:gd name="T93" fmla="*/ 47 h 806"/>
                <a:gd name="T94" fmla="*/ 304 w 807"/>
                <a:gd name="T95" fmla="*/ 12 h 806"/>
                <a:gd name="T96" fmla="*/ 404 w 807"/>
                <a:gd name="T97" fmla="*/ 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7" h="806">
                  <a:moveTo>
                    <a:pt x="403" y="140"/>
                  </a:moveTo>
                  <a:lnTo>
                    <a:pt x="364" y="143"/>
                  </a:lnTo>
                  <a:lnTo>
                    <a:pt x="326" y="152"/>
                  </a:lnTo>
                  <a:lnTo>
                    <a:pt x="293" y="164"/>
                  </a:lnTo>
                  <a:lnTo>
                    <a:pt x="260" y="182"/>
                  </a:lnTo>
                  <a:lnTo>
                    <a:pt x="230" y="205"/>
                  </a:lnTo>
                  <a:lnTo>
                    <a:pt x="205" y="231"/>
                  </a:lnTo>
                  <a:lnTo>
                    <a:pt x="182" y="260"/>
                  </a:lnTo>
                  <a:lnTo>
                    <a:pt x="164" y="292"/>
                  </a:lnTo>
                  <a:lnTo>
                    <a:pt x="152" y="327"/>
                  </a:lnTo>
                  <a:lnTo>
                    <a:pt x="143" y="364"/>
                  </a:lnTo>
                  <a:lnTo>
                    <a:pt x="140" y="402"/>
                  </a:lnTo>
                  <a:lnTo>
                    <a:pt x="143" y="442"/>
                  </a:lnTo>
                  <a:lnTo>
                    <a:pt x="152" y="479"/>
                  </a:lnTo>
                  <a:lnTo>
                    <a:pt x="164" y="514"/>
                  </a:lnTo>
                  <a:lnTo>
                    <a:pt x="182" y="545"/>
                  </a:lnTo>
                  <a:lnTo>
                    <a:pt x="205" y="575"/>
                  </a:lnTo>
                  <a:lnTo>
                    <a:pt x="230" y="600"/>
                  </a:lnTo>
                  <a:lnTo>
                    <a:pt x="260" y="623"/>
                  </a:lnTo>
                  <a:lnTo>
                    <a:pt x="293" y="640"/>
                  </a:lnTo>
                  <a:lnTo>
                    <a:pt x="326" y="654"/>
                  </a:lnTo>
                  <a:lnTo>
                    <a:pt x="364" y="663"/>
                  </a:lnTo>
                  <a:lnTo>
                    <a:pt x="403" y="665"/>
                  </a:lnTo>
                  <a:lnTo>
                    <a:pt x="442" y="663"/>
                  </a:lnTo>
                  <a:lnTo>
                    <a:pt x="478" y="654"/>
                  </a:lnTo>
                  <a:lnTo>
                    <a:pt x="513" y="640"/>
                  </a:lnTo>
                  <a:lnTo>
                    <a:pt x="546" y="623"/>
                  </a:lnTo>
                  <a:lnTo>
                    <a:pt x="576" y="600"/>
                  </a:lnTo>
                  <a:lnTo>
                    <a:pt x="601" y="575"/>
                  </a:lnTo>
                  <a:lnTo>
                    <a:pt x="623" y="545"/>
                  </a:lnTo>
                  <a:lnTo>
                    <a:pt x="641" y="514"/>
                  </a:lnTo>
                  <a:lnTo>
                    <a:pt x="654" y="479"/>
                  </a:lnTo>
                  <a:lnTo>
                    <a:pt x="663" y="442"/>
                  </a:lnTo>
                  <a:lnTo>
                    <a:pt x="666" y="402"/>
                  </a:lnTo>
                  <a:lnTo>
                    <a:pt x="663" y="364"/>
                  </a:lnTo>
                  <a:lnTo>
                    <a:pt x="654" y="327"/>
                  </a:lnTo>
                  <a:lnTo>
                    <a:pt x="641" y="292"/>
                  </a:lnTo>
                  <a:lnTo>
                    <a:pt x="623" y="260"/>
                  </a:lnTo>
                  <a:lnTo>
                    <a:pt x="601" y="231"/>
                  </a:lnTo>
                  <a:lnTo>
                    <a:pt x="576" y="205"/>
                  </a:lnTo>
                  <a:lnTo>
                    <a:pt x="546" y="182"/>
                  </a:lnTo>
                  <a:lnTo>
                    <a:pt x="513" y="164"/>
                  </a:lnTo>
                  <a:lnTo>
                    <a:pt x="478" y="152"/>
                  </a:lnTo>
                  <a:lnTo>
                    <a:pt x="442" y="143"/>
                  </a:lnTo>
                  <a:lnTo>
                    <a:pt x="403" y="140"/>
                  </a:lnTo>
                  <a:close/>
                  <a:moveTo>
                    <a:pt x="404" y="0"/>
                  </a:moveTo>
                  <a:lnTo>
                    <a:pt x="454" y="4"/>
                  </a:lnTo>
                  <a:lnTo>
                    <a:pt x="502" y="12"/>
                  </a:lnTo>
                  <a:lnTo>
                    <a:pt x="549" y="27"/>
                  </a:lnTo>
                  <a:lnTo>
                    <a:pt x="593" y="47"/>
                  </a:lnTo>
                  <a:lnTo>
                    <a:pt x="634" y="72"/>
                  </a:lnTo>
                  <a:lnTo>
                    <a:pt x="671" y="102"/>
                  </a:lnTo>
                  <a:lnTo>
                    <a:pt x="705" y="136"/>
                  </a:lnTo>
                  <a:lnTo>
                    <a:pt x="735" y="173"/>
                  </a:lnTo>
                  <a:lnTo>
                    <a:pt x="760" y="214"/>
                  </a:lnTo>
                  <a:lnTo>
                    <a:pt x="780" y="258"/>
                  </a:lnTo>
                  <a:lnTo>
                    <a:pt x="795" y="304"/>
                  </a:lnTo>
                  <a:lnTo>
                    <a:pt x="804" y="353"/>
                  </a:lnTo>
                  <a:lnTo>
                    <a:pt x="807" y="402"/>
                  </a:lnTo>
                  <a:lnTo>
                    <a:pt x="804" y="453"/>
                  </a:lnTo>
                  <a:lnTo>
                    <a:pt x="795" y="502"/>
                  </a:lnTo>
                  <a:lnTo>
                    <a:pt x="780" y="548"/>
                  </a:lnTo>
                  <a:lnTo>
                    <a:pt x="760" y="592"/>
                  </a:lnTo>
                  <a:lnTo>
                    <a:pt x="735" y="633"/>
                  </a:lnTo>
                  <a:lnTo>
                    <a:pt x="705" y="670"/>
                  </a:lnTo>
                  <a:lnTo>
                    <a:pt x="671" y="704"/>
                  </a:lnTo>
                  <a:lnTo>
                    <a:pt x="634" y="734"/>
                  </a:lnTo>
                  <a:lnTo>
                    <a:pt x="593" y="758"/>
                  </a:lnTo>
                  <a:lnTo>
                    <a:pt x="549" y="778"/>
                  </a:lnTo>
                  <a:lnTo>
                    <a:pt x="502" y="793"/>
                  </a:lnTo>
                  <a:lnTo>
                    <a:pt x="454" y="802"/>
                  </a:lnTo>
                  <a:lnTo>
                    <a:pt x="404" y="806"/>
                  </a:lnTo>
                  <a:lnTo>
                    <a:pt x="353" y="802"/>
                  </a:lnTo>
                  <a:lnTo>
                    <a:pt x="304" y="793"/>
                  </a:lnTo>
                  <a:lnTo>
                    <a:pt x="258" y="778"/>
                  </a:lnTo>
                  <a:lnTo>
                    <a:pt x="214" y="758"/>
                  </a:lnTo>
                  <a:lnTo>
                    <a:pt x="173" y="734"/>
                  </a:lnTo>
                  <a:lnTo>
                    <a:pt x="136" y="704"/>
                  </a:lnTo>
                  <a:lnTo>
                    <a:pt x="102" y="670"/>
                  </a:lnTo>
                  <a:lnTo>
                    <a:pt x="72" y="633"/>
                  </a:lnTo>
                  <a:lnTo>
                    <a:pt x="48" y="592"/>
                  </a:lnTo>
                  <a:lnTo>
                    <a:pt x="27" y="548"/>
                  </a:lnTo>
                  <a:lnTo>
                    <a:pt x="13" y="502"/>
                  </a:lnTo>
                  <a:lnTo>
                    <a:pt x="3" y="453"/>
                  </a:lnTo>
                  <a:lnTo>
                    <a:pt x="0" y="402"/>
                  </a:lnTo>
                  <a:lnTo>
                    <a:pt x="3" y="353"/>
                  </a:lnTo>
                  <a:lnTo>
                    <a:pt x="13" y="304"/>
                  </a:lnTo>
                  <a:lnTo>
                    <a:pt x="27" y="258"/>
                  </a:lnTo>
                  <a:lnTo>
                    <a:pt x="48" y="214"/>
                  </a:lnTo>
                  <a:lnTo>
                    <a:pt x="72" y="173"/>
                  </a:lnTo>
                  <a:lnTo>
                    <a:pt x="102" y="136"/>
                  </a:lnTo>
                  <a:lnTo>
                    <a:pt x="136" y="102"/>
                  </a:lnTo>
                  <a:lnTo>
                    <a:pt x="173" y="72"/>
                  </a:lnTo>
                  <a:lnTo>
                    <a:pt x="214" y="47"/>
                  </a:lnTo>
                  <a:lnTo>
                    <a:pt x="258" y="27"/>
                  </a:lnTo>
                  <a:lnTo>
                    <a:pt x="304" y="12"/>
                  </a:lnTo>
                  <a:lnTo>
                    <a:pt x="353" y="4"/>
                  </a:lnTo>
                  <a:lnTo>
                    <a:pt x="404"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grpSp>
        <p:nvGrpSpPr>
          <p:cNvPr id="28" name="Group 28"/>
          <p:cNvGrpSpPr/>
          <p:nvPr/>
        </p:nvGrpSpPr>
        <p:grpSpPr>
          <a:xfrm>
            <a:off x="7262445" y="4246038"/>
            <a:ext cx="583843" cy="545473"/>
            <a:chOff x="3521075" y="5022850"/>
            <a:chExt cx="555625" cy="519113"/>
          </a:xfrm>
          <a:solidFill>
            <a:schemeClr val="bg1"/>
          </a:solidFill>
        </p:grpSpPr>
        <p:sp>
          <p:nvSpPr>
            <p:cNvPr id="29" name="Freeform 454"/>
            <p:cNvSpPr>
              <a:spLocks noEditPoints="1"/>
            </p:cNvSpPr>
            <p:nvPr/>
          </p:nvSpPr>
          <p:spPr bwMode="auto">
            <a:xfrm>
              <a:off x="3521075" y="5022850"/>
              <a:ext cx="498475" cy="481013"/>
            </a:xfrm>
            <a:custGeom>
              <a:avLst/>
              <a:gdLst>
                <a:gd name="T0" fmla="*/ 151 w 3145"/>
                <a:gd name="T1" fmla="*/ 1322 h 3028"/>
                <a:gd name="T2" fmla="*/ 143 w 3145"/>
                <a:gd name="T3" fmla="*/ 2772 h 3028"/>
                <a:gd name="T4" fmla="*/ 189 w 3145"/>
                <a:gd name="T5" fmla="*/ 2805 h 3028"/>
                <a:gd name="T6" fmla="*/ 660 w 3145"/>
                <a:gd name="T7" fmla="*/ 2786 h 3028"/>
                <a:gd name="T8" fmla="*/ 667 w 3145"/>
                <a:gd name="T9" fmla="*/ 1335 h 3028"/>
                <a:gd name="T10" fmla="*/ 623 w 3145"/>
                <a:gd name="T11" fmla="*/ 1302 h 3028"/>
                <a:gd name="T12" fmla="*/ 1662 w 3145"/>
                <a:gd name="T13" fmla="*/ 6 h 3028"/>
                <a:gd name="T14" fmla="*/ 1812 w 3145"/>
                <a:gd name="T15" fmla="*/ 57 h 3028"/>
                <a:gd name="T16" fmla="*/ 1937 w 3145"/>
                <a:gd name="T17" fmla="*/ 174 h 3028"/>
                <a:gd name="T18" fmla="*/ 2008 w 3145"/>
                <a:gd name="T19" fmla="*/ 348 h 3028"/>
                <a:gd name="T20" fmla="*/ 2024 w 3145"/>
                <a:gd name="T21" fmla="*/ 1013 h 3028"/>
                <a:gd name="T22" fmla="*/ 2870 w 3145"/>
                <a:gd name="T23" fmla="*/ 1043 h 3028"/>
                <a:gd name="T24" fmla="*/ 3036 w 3145"/>
                <a:gd name="T25" fmla="*/ 1158 h 3028"/>
                <a:gd name="T26" fmla="*/ 3132 w 3145"/>
                <a:gd name="T27" fmla="*/ 1338 h 3028"/>
                <a:gd name="T28" fmla="*/ 3145 w 3145"/>
                <a:gd name="T29" fmla="*/ 1463 h 3028"/>
                <a:gd name="T30" fmla="*/ 3116 w 3145"/>
                <a:gd name="T31" fmla="*/ 1576 h 3028"/>
                <a:gd name="T32" fmla="*/ 3058 w 3145"/>
                <a:gd name="T33" fmla="*/ 1599 h 3028"/>
                <a:gd name="T34" fmla="*/ 3006 w 3145"/>
                <a:gd name="T35" fmla="*/ 1570 h 3028"/>
                <a:gd name="T36" fmla="*/ 3004 w 3145"/>
                <a:gd name="T37" fmla="*/ 1453 h 3028"/>
                <a:gd name="T38" fmla="*/ 2977 w 3145"/>
                <a:gd name="T39" fmla="*/ 1322 h 3028"/>
                <a:gd name="T40" fmla="*/ 2872 w 3145"/>
                <a:gd name="T41" fmla="*/ 1202 h 3028"/>
                <a:gd name="T42" fmla="*/ 2714 w 3145"/>
                <a:gd name="T43" fmla="*/ 1155 h 3028"/>
                <a:gd name="T44" fmla="*/ 1904 w 3145"/>
                <a:gd name="T45" fmla="*/ 1134 h 3028"/>
                <a:gd name="T46" fmla="*/ 1884 w 3145"/>
                <a:gd name="T47" fmla="*/ 517 h 3028"/>
                <a:gd name="T48" fmla="*/ 1853 w 3145"/>
                <a:gd name="T49" fmla="*/ 318 h 3028"/>
                <a:gd name="T50" fmla="*/ 1764 w 3145"/>
                <a:gd name="T51" fmla="*/ 193 h 3028"/>
                <a:gd name="T52" fmla="*/ 1635 w 3145"/>
                <a:gd name="T53" fmla="*/ 144 h 3028"/>
                <a:gd name="T54" fmla="*/ 1511 w 3145"/>
                <a:gd name="T55" fmla="*/ 145 h 3028"/>
                <a:gd name="T56" fmla="*/ 1477 w 3145"/>
                <a:gd name="T57" fmla="*/ 754 h 3028"/>
                <a:gd name="T58" fmla="*/ 1404 w 3145"/>
                <a:gd name="T59" fmla="*/ 948 h 3028"/>
                <a:gd name="T60" fmla="*/ 1283 w 3145"/>
                <a:gd name="T61" fmla="*/ 1104 h 3028"/>
                <a:gd name="T62" fmla="*/ 1135 w 3145"/>
                <a:gd name="T63" fmla="*/ 1226 h 3028"/>
                <a:gd name="T64" fmla="*/ 986 w 3145"/>
                <a:gd name="T65" fmla="*/ 1315 h 3028"/>
                <a:gd name="T66" fmla="*/ 858 w 3145"/>
                <a:gd name="T67" fmla="*/ 1373 h 3028"/>
                <a:gd name="T68" fmla="*/ 814 w 3145"/>
                <a:gd name="T69" fmla="*/ 2640 h 3028"/>
                <a:gd name="T70" fmla="*/ 882 w 3145"/>
                <a:gd name="T71" fmla="*/ 2788 h 3028"/>
                <a:gd name="T72" fmla="*/ 1017 w 3145"/>
                <a:gd name="T73" fmla="*/ 2875 h 3028"/>
                <a:gd name="T74" fmla="*/ 1982 w 3145"/>
                <a:gd name="T75" fmla="*/ 2889 h 3028"/>
                <a:gd name="T76" fmla="*/ 2032 w 3145"/>
                <a:gd name="T77" fmla="*/ 2939 h 3028"/>
                <a:gd name="T78" fmla="*/ 2014 w 3145"/>
                <a:gd name="T79" fmla="*/ 3007 h 3028"/>
                <a:gd name="T80" fmla="*/ 1101 w 3145"/>
                <a:gd name="T81" fmla="*/ 3028 h 3028"/>
                <a:gd name="T82" fmla="*/ 916 w 3145"/>
                <a:gd name="T83" fmla="*/ 2986 h 3028"/>
                <a:gd name="T84" fmla="*/ 770 w 3145"/>
                <a:gd name="T85" fmla="*/ 2874 h 3028"/>
                <a:gd name="T86" fmla="*/ 680 w 3145"/>
                <a:gd name="T87" fmla="*/ 2936 h 3028"/>
                <a:gd name="T88" fmla="*/ 155 w 3145"/>
                <a:gd name="T89" fmla="*/ 2942 h 3028"/>
                <a:gd name="T90" fmla="*/ 44 w 3145"/>
                <a:gd name="T91" fmla="*/ 2879 h 3028"/>
                <a:gd name="T92" fmla="*/ 0 w 3145"/>
                <a:gd name="T93" fmla="*/ 2757 h 3028"/>
                <a:gd name="T94" fmla="*/ 25 w 3145"/>
                <a:gd name="T95" fmla="*/ 1255 h 3028"/>
                <a:gd name="T96" fmla="*/ 123 w 3145"/>
                <a:gd name="T97" fmla="*/ 1174 h 3028"/>
                <a:gd name="T98" fmla="*/ 656 w 3145"/>
                <a:gd name="T99" fmla="*/ 1165 h 3028"/>
                <a:gd name="T100" fmla="*/ 764 w 3145"/>
                <a:gd name="T101" fmla="*/ 1226 h 3028"/>
                <a:gd name="T102" fmla="*/ 864 w 3145"/>
                <a:gd name="T103" fmla="*/ 1217 h 3028"/>
                <a:gd name="T104" fmla="*/ 998 w 3145"/>
                <a:gd name="T105" fmla="*/ 1146 h 3028"/>
                <a:gd name="T106" fmla="*/ 1140 w 3145"/>
                <a:gd name="T107" fmla="*/ 1043 h 3028"/>
                <a:gd name="T108" fmla="*/ 1261 w 3145"/>
                <a:gd name="T109" fmla="*/ 907 h 3028"/>
                <a:gd name="T110" fmla="*/ 1336 w 3145"/>
                <a:gd name="T111" fmla="*/ 739 h 3028"/>
                <a:gd name="T112" fmla="*/ 1348 w 3145"/>
                <a:gd name="T113" fmla="*/ 74 h 3028"/>
                <a:gd name="T114" fmla="*/ 1395 w 3145"/>
                <a:gd name="T115" fmla="*/ 26 h 3028"/>
                <a:gd name="T116" fmla="*/ 1444 w 3145"/>
                <a:gd name="T117" fmla="*/ 14 h 3028"/>
                <a:gd name="T118" fmla="*/ 1555 w 3145"/>
                <a:gd name="T119" fmla="*/ 0 h 3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45" h="3028">
                  <a:moveTo>
                    <a:pt x="189" y="1302"/>
                  </a:moveTo>
                  <a:lnTo>
                    <a:pt x="174" y="1304"/>
                  </a:lnTo>
                  <a:lnTo>
                    <a:pt x="160" y="1312"/>
                  </a:lnTo>
                  <a:lnTo>
                    <a:pt x="151" y="1322"/>
                  </a:lnTo>
                  <a:lnTo>
                    <a:pt x="143" y="1335"/>
                  </a:lnTo>
                  <a:lnTo>
                    <a:pt x="141" y="1350"/>
                  </a:lnTo>
                  <a:lnTo>
                    <a:pt x="141" y="2757"/>
                  </a:lnTo>
                  <a:lnTo>
                    <a:pt x="143" y="2772"/>
                  </a:lnTo>
                  <a:lnTo>
                    <a:pt x="151" y="2786"/>
                  </a:lnTo>
                  <a:lnTo>
                    <a:pt x="160" y="2795"/>
                  </a:lnTo>
                  <a:lnTo>
                    <a:pt x="174" y="2803"/>
                  </a:lnTo>
                  <a:lnTo>
                    <a:pt x="189" y="2805"/>
                  </a:lnTo>
                  <a:lnTo>
                    <a:pt x="622" y="2805"/>
                  </a:lnTo>
                  <a:lnTo>
                    <a:pt x="636" y="2803"/>
                  </a:lnTo>
                  <a:lnTo>
                    <a:pt x="650" y="2795"/>
                  </a:lnTo>
                  <a:lnTo>
                    <a:pt x="660" y="2786"/>
                  </a:lnTo>
                  <a:lnTo>
                    <a:pt x="667" y="2772"/>
                  </a:lnTo>
                  <a:lnTo>
                    <a:pt x="669" y="2757"/>
                  </a:lnTo>
                  <a:lnTo>
                    <a:pt x="669" y="1350"/>
                  </a:lnTo>
                  <a:lnTo>
                    <a:pt x="667" y="1335"/>
                  </a:lnTo>
                  <a:lnTo>
                    <a:pt x="660" y="1322"/>
                  </a:lnTo>
                  <a:lnTo>
                    <a:pt x="650" y="1312"/>
                  </a:lnTo>
                  <a:lnTo>
                    <a:pt x="638" y="1304"/>
                  </a:lnTo>
                  <a:lnTo>
                    <a:pt x="623" y="1302"/>
                  </a:lnTo>
                  <a:lnTo>
                    <a:pt x="189" y="1302"/>
                  </a:lnTo>
                  <a:close/>
                  <a:moveTo>
                    <a:pt x="1589" y="0"/>
                  </a:moveTo>
                  <a:lnTo>
                    <a:pt x="1625" y="2"/>
                  </a:lnTo>
                  <a:lnTo>
                    <a:pt x="1662" y="6"/>
                  </a:lnTo>
                  <a:lnTo>
                    <a:pt x="1700" y="14"/>
                  </a:lnTo>
                  <a:lnTo>
                    <a:pt x="1738" y="24"/>
                  </a:lnTo>
                  <a:lnTo>
                    <a:pt x="1775" y="38"/>
                  </a:lnTo>
                  <a:lnTo>
                    <a:pt x="1812" y="57"/>
                  </a:lnTo>
                  <a:lnTo>
                    <a:pt x="1847" y="81"/>
                  </a:lnTo>
                  <a:lnTo>
                    <a:pt x="1881" y="108"/>
                  </a:lnTo>
                  <a:lnTo>
                    <a:pt x="1911" y="139"/>
                  </a:lnTo>
                  <a:lnTo>
                    <a:pt x="1937" y="174"/>
                  </a:lnTo>
                  <a:lnTo>
                    <a:pt x="1961" y="212"/>
                  </a:lnTo>
                  <a:lnTo>
                    <a:pt x="1980" y="254"/>
                  </a:lnTo>
                  <a:lnTo>
                    <a:pt x="1996" y="300"/>
                  </a:lnTo>
                  <a:lnTo>
                    <a:pt x="2008" y="348"/>
                  </a:lnTo>
                  <a:lnTo>
                    <a:pt x="2018" y="401"/>
                  </a:lnTo>
                  <a:lnTo>
                    <a:pt x="2023" y="457"/>
                  </a:lnTo>
                  <a:lnTo>
                    <a:pt x="2024" y="517"/>
                  </a:lnTo>
                  <a:lnTo>
                    <a:pt x="2024" y="1013"/>
                  </a:lnTo>
                  <a:lnTo>
                    <a:pt x="2714" y="1013"/>
                  </a:lnTo>
                  <a:lnTo>
                    <a:pt x="2768" y="1018"/>
                  </a:lnTo>
                  <a:lnTo>
                    <a:pt x="2820" y="1027"/>
                  </a:lnTo>
                  <a:lnTo>
                    <a:pt x="2870" y="1043"/>
                  </a:lnTo>
                  <a:lnTo>
                    <a:pt x="2916" y="1064"/>
                  </a:lnTo>
                  <a:lnTo>
                    <a:pt x="2960" y="1091"/>
                  </a:lnTo>
                  <a:lnTo>
                    <a:pt x="3000" y="1122"/>
                  </a:lnTo>
                  <a:lnTo>
                    <a:pt x="3036" y="1158"/>
                  </a:lnTo>
                  <a:lnTo>
                    <a:pt x="3067" y="1199"/>
                  </a:lnTo>
                  <a:lnTo>
                    <a:pt x="3095" y="1242"/>
                  </a:lnTo>
                  <a:lnTo>
                    <a:pt x="3116" y="1289"/>
                  </a:lnTo>
                  <a:lnTo>
                    <a:pt x="3132" y="1338"/>
                  </a:lnTo>
                  <a:lnTo>
                    <a:pt x="3141" y="1390"/>
                  </a:lnTo>
                  <a:lnTo>
                    <a:pt x="3145" y="1444"/>
                  </a:lnTo>
                  <a:lnTo>
                    <a:pt x="3145" y="1458"/>
                  </a:lnTo>
                  <a:lnTo>
                    <a:pt x="3145" y="1463"/>
                  </a:lnTo>
                  <a:lnTo>
                    <a:pt x="3145" y="1470"/>
                  </a:lnTo>
                  <a:lnTo>
                    <a:pt x="3133" y="1541"/>
                  </a:lnTo>
                  <a:lnTo>
                    <a:pt x="3126" y="1560"/>
                  </a:lnTo>
                  <a:lnTo>
                    <a:pt x="3116" y="1576"/>
                  </a:lnTo>
                  <a:lnTo>
                    <a:pt x="3101" y="1588"/>
                  </a:lnTo>
                  <a:lnTo>
                    <a:pt x="3083" y="1596"/>
                  </a:lnTo>
                  <a:lnTo>
                    <a:pt x="3063" y="1599"/>
                  </a:lnTo>
                  <a:lnTo>
                    <a:pt x="3058" y="1599"/>
                  </a:lnTo>
                  <a:lnTo>
                    <a:pt x="3052" y="1598"/>
                  </a:lnTo>
                  <a:lnTo>
                    <a:pt x="3033" y="1594"/>
                  </a:lnTo>
                  <a:lnTo>
                    <a:pt x="3018" y="1584"/>
                  </a:lnTo>
                  <a:lnTo>
                    <a:pt x="3006" y="1570"/>
                  </a:lnTo>
                  <a:lnTo>
                    <a:pt x="2997" y="1554"/>
                  </a:lnTo>
                  <a:lnTo>
                    <a:pt x="2993" y="1537"/>
                  </a:lnTo>
                  <a:lnTo>
                    <a:pt x="2994" y="1518"/>
                  </a:lnTo>
                  <a:lnTo>
                    <a:pt x="3004" y="1453"/>
                  </a:lnTo>
                  <a:lnTo>
                    <a:pt x="3004" y="1445"/>
                  </a:lnTo>
                  <a:lnTo>
                    <a:pt x="3001" y="1402"/>
                  </a:lnTo>
                  <a:lnTo>
                    <a:pt x="2992" y="1362"/>
                  </a:lnTo>
                  <a:lnTo>
                    <a:pt x="2977" y="1322"/>
                  </a:lnTo>
                  <a:lnTo>
                    <a:pt x="2957" y="1286"/>
                  </a:lnTo>
                  <a:lnTo>
                    <a:pt x="2932" y="1255"/>
                  </a:lnTo>
                  <a:lnTo>
                    <a:pt x="2904" y="1226"/>
                  </a:lnTo>
                  <a:lnTo>
                    <a:pt x="2872" y="1202"/>
                  </a:lnTo>
                  <a:lnTo>
                    <a:pt x="2836" y="1182"/>
                  </a:lnTo>
                  <a:lnTo>
                    <a:pt x="2798" y="1167"/>
                  </a:lnTo>
                  <a:lnTo>
                    <a:pt x="2756" y="1158"/>
                  </a:lnTo>
                  <a:lnTo>
                    <a:pt x="2714" y="1155"/>
                  </a:lnTo>
                  <a:lnTo>
                    <a:pt x="1954" y="1155"/>
                  </a:lnTo>
                  <a:lnTo>
                    <a:pt x="1935" y="1152"/>
                  </a:lnTo>
                  <a:lnTo>
                    <a:pt x="1918" y="1146"/>
                  </a:lnTo>
                  <a:lnTo>
                    <a:pt x="1904" y="1134"/>
                  </a:lnTo>
                  <a:lnTo>
                    <a:pt x="1894" y="1120"/>
                  </a:lnTo>
                  <a:lnTo>
                    <a:pt x="1886" y="1103"/>
                  </a:lnTo>
                  <a:lnTo>
                    <a:pt x="1884" y="1084"/>
                  </a:lnTo>
                  <a:lnTo>
                    <a:pt x="1884" y="517"/>
                  </a:lnTo>
                  <a:lnTo>
                    <a:pt x="1882" y="460"/>
                  </a:lnTo>
                  <a:lnTo>
                    <a:pt x="1877" y="408"/>
                  </a:lnTo>
                  <a:lnTo>
                    <a:pt x="1867" y="360"/>
                  </a:lnTo>
                  <a:lnTo>
                    <a:pt x="1853" y="318"/>
                  </a:lnTo>
                  <a:lnTo>
                    <a:pt x="1836" y="280"/>
                  </a:lnTo>
                  <a:lnTo>
                    <a:pt x="1816" y="246"/>
                  </a:lnTo>
                  <a:lnTo>
                    <a:pt x="1792" y="217"/>
                  </a:lnTo>
                  <a:lnTo>
                    <a:pt x="1764" y="193"/>
                  </a:lnTo>
                  <a:lnTo>
                    <a:pt x="1733" y="174"/>
                  </a:lnTo>
                  <a:lnTo>
                    <a:pt x="1702" y="160"/>
                  </a:lnTo>
                  <a:lnTo>
                    <a:pt x="1668" y="150"/>
                  </a:lnTo>
                  <a:lnTo>
                    <a:pt x="1635" y="144"/>
                  </a:lnTo>
                  <a:lnTo>
                    <a:pt x="1601" y="141"/>
                  </a:lnTo>
                  <a:lnTo>
                    <a:pt x="1569" y="141"/>
                  </a:lnTo>
                  <a:lnTo>
                    <a:pt x="1538" y="142"/>
                  </a:lnTo>
                  <a:lnTo>
                    <a:pt x="1511" y="145"/>
                  </a:lnTo>
                  <a:lnTo>
                    <a:pt x="1486" y="148"/>
                  </a:lnTo>
                  <a:lnTo>
                    <a:pt x="1486" y="642"/>
                  </a:lnTo>
                  <a:lnTo>
                    <a:pt x="1484" y="699"/>
                  </a:lnTo>
                  <a:lnTo>
                    <a:pt x="1477" y="754"/>
                  </a:lnTo>
                  <a:lnTo>
                    <a:pt x="1464" y="806"/>
                  </a:lnTo>
                  <a:lnTo>
                    <a:pt x="1448" y="856"/>
                  </a:lnTo>
                  <a:lnTo>
                    <a:pt x="1428" y="903"/>
                  </a:lnTo>
                  <a:lnTo>
                    <a:pt x="1404" y="948"/>
                  </a:lnTo>
                  <a:lnTo>
                    <a:pt x="1377" y="991"/>
                  </a:lnTo>
                  <a:lnTo>
                    <a:pt x="1348" y="1031"/>
                  </a:lnTo>
                  <a:lnTo>
                    <a:pt x="1317" y="1069"/>
                  </a:lnTo>
                  <a:lnTo>
                    <a:pt x="1283" y="1104"/>
                  </a:lnTo>
                  <a:lnTo>
                    <a:pt x="1247" y="1138"/>
                  </a:lnTo>
                  <a:lnTo>
                    <a:pt x="1210" y="1170"/>
                  </a:lnTo>
                  <a:lnTo>
                    <a:pt x="1173" y="1200"/>
                  </a:lnTo>
                  <a:lnTo>
                    <a:pt x="1135" y="1226"/>
                  </a:lnTo>
                  <a:lnTo>
                    <a:pt x="1097" y="1252"/>
                  </a:lnTo>
                  <a:lnTo>
                    <a:pt x="1059" y="1275"/>
                  </a:lnTo>
                  <a:lnTo>
                    <a:pt x="1022" y="1296"/>
                  </a:lnTo>
                  <a:lnTo>
                    <a:pt x="986" y="1315"/>
                  </a:lnTo>
                  <a:lnTo>
                    <a:pt x="951" y="1333"/>
                  </a:lnTo>
                  <a:lnTo>
                    <a:pt x="918" y="1348"/>
                  </a:lnTo>
                  <a:lnTo>
                    <a:pt x="887" y="1362"/>
                  </a:lnTo>
                  <a:lnTo>
                    <a:pt x="858" y="1373"/>
                  </a:lnTo>
                  <a:lnTo>
                    <a:pt x="833" y="1384"/>
                  </a:lnTo>
                  <a:lnTo>
                    <a:pt x="810" y="1391"/>
                  </a:lnTo>
                  <a:lnTo>
                    <a:pt x="810" y="2597"/>
                  </a:lnTo>
                  <a:lnTo>
                    <a:pt x="814" y="2640"/>
                  </a:lnTo>
                  <a:lnTo>
                    <a:pt x="823" y="2681"/>
                  </a:lnTo>
                  <a:lnTo>
                    <a:pt x="837" y="2719"/>
                  </a:lnTo>
                  <a:lnTo>
                    <a:pt x="857" y="2755"/>
                  </a:lnTo>
                  <a:lnTo>
                    <a:pt x="882" y="2788"/>
                  </a:lnTo>
                  <a:lnTo>
                    <a:pt x="910" y="2816"/>
                  </a:lnTo>
                  <a:lnTo>
                    <a:pt x="943" y="2841"/>
                  </a:lnTo>
                  <a:lnTo>
                    <a:pt x="979" y="2861"/>
                  </a:lnTo>
                  <a:lnTo>
                    <a:pt x="1017" y="2875"/>
                  </a:lnTo>
                  <a:lnTo>
                    <a:pt x="1059" y="2884"/>
                  </a:lnTo>
                  <a:lnTo>
                    <a:pt x="1101" y="2887"/>
                  </a:lnTo>
                  <a:lnTo>
                    <a:pt x="1964" y="2887"/>
                  </a:lnTo>
                  <a:lnTo>
                    <a:pt x="1982" y="2889"/>
                  </a:lnTo>
                  <a:lnTo>
                    <a:pt x="1999" y="2897"/>
                  </a:lnTo>
                  <a:lnTo>
                    <a:pt x="2014" y="2907"/>
                  </a:lnTo>
                  <a:lnTo>
                    <a:pt x="2024" y="2922"/>
                  </a:lnTo>
                  <a:lnTo>
                    <a:pt x="2032" y="2939"/>
                  </a:lnTo>
                  <a:lnTo>
                    <a:pt x="2034" y="2957"/>
                  </a:lnTo>
                  <a:lnTo>
                    <a:pt x="2032" y="2976"/>
                  </a:lnTo>
                  <a:lnTo>
                    <a:pt x="2024" y="2993"/>
                  </a:lnTo>
                  <a:lnTo>
                    <a:pt x="2014" y="3007"/>
                  </a:lnTo>
                  <a:lnTo>
                    <a:pt x="1999" y="3019"/>
                  </a:lnTo>
                  <a:lnTo>
                    <a:pt x="1982" y="3025"/>
                  </a:lnTo>
                  <a:lnTo>
                    <a:pt x="1964" y="3028"/>
                  </a:lnTo>
                  <a:lnTo>
                    <a:pt x="1101" y="3028"/>
                  </a:lnTo>
                  <a:lnTo>
                    <a:pt x="1052" y="3025"/>
                  </a:lnTo>
                  <a:lnTo>
                    <a:pt x="1005" y="3016"/>
                  </a:lnTo>
                  <a:lnTo>
                    <a:pt x="959" y="3004"/>
                  </a:lnTo>
                  <a:lnTo>
                    <a:pt x="916" y="2986"/>
                  </a:lnTo>
                  <a:lnTo>
                    <a:pt x="875" y="2964"/>
                  </a:lnTo>
                  <a:lnTo>
                    <a:pt x="837" y="2937"/>
                  </a:lnTo>
                  <a:lnTo>
                    <a:pt x="802" y="2906"/>
                  </a:lnTo>
                  <a:lnTo>
                    <a:pt x="770" y="2874"/>
                  </a:lnTo>
                  <a:lnTo>
                    <a:pt x="752" y="2894"/>
                  </a:lnTo>
                  <a:lnTo>
                    <a:pt x="731" y="2912"/>
                  </a:lnTo>
                  <a:lnTo>
                    <a:pt x="707" y="2925"/>
                  </a:lnTo>
                  <a:lnTo>
                    <a:pt x="680" y="2936"/>
                  </a:lnTo>
                  <a:lnTo>
                    <a:pt x="652" y="2943"/>
                  </a:lnTo>
                  <a:lnTo>
                    <a:pt x="623" y="2946"/>
                  </a:lnTo>
                  <a:lnTo>
                    <a:pt x="189" y="2946"/>
                  </a:lnTo>
                  <a:lnTo>
                    <a:pt x="155" y="2942"/>
                  </a:lnTo>
                  <a:lnTo>
                    <a:pt x="123" y="2934"/>
                  </a:lnTo>
                  <a:lnTo>
                    <a:pt x="93" y="2920"/>
                  </a:lnTo>
                  <a:lnTo>
                    <a:pt x="67" y="2901"/>
                  </a:lnTo>
                  <a:lnTo>
                    <a:pt x="44" y="2879"/>
                  </a:lnTo>
                  <a:lnTo>
                    <a:pt x="25" y="2852"/>
                  </a:lnTo>
                  <a:lnTo>
                    <a:pt x="12" y="2823"/>
                  </a:lnTo>
                  <a:lnTo>
                    <a:pt x="3" y="2791"/>
                  </a:lnTo>
                  <a:lnTo>
                    <a:pt x="0" y="2757"/>
                  </a:lnTo>
                  <a:lnTo>
                    <a:pt x="0" y="1350"/>
                  </a:lnTo>
                  <a:lnTo>
                    <a:pt x="3" y="1316"/>
                  </a:lnTo>
                  <a:lnTo>
                    <a:pt x="12" y="1284"/>
                  </a:lnTo>
                  <a:lnTo>
                    <a:pt x="25" y="1255"/>
                  </a:lnTo>
                  <a:lnTo>
                    <a:pt x="44" y="1229"/>
                  </a:lnTo>
                  <a:lnTo>
                    <a:pt x="67" y="1206"/>
                  </a:lnTo>
                  <a:lnTo>
                    <a:pt x="93" y="1188"/>
                  </a:lnTo>
                  <a:lnTo>
                    <a:pt x="123" y="1174"/>
                  </a:lnTo>
                  <a:lnTo>
                    <a:pt x="155" y="1165"/>
                  </a:lnTo>
                  <a:lnTo>
                    <a:pt x="189" y="1162"/>
                  </a:lnTo>
                  <a:lnTo>
                    <a:pt x="623" y="1162"/>
                  </a:lnTo>
                  <a:lnTo>
                    <a:pt x="656" y="1165"/>
                  </a:lnTo>
                  <a:lnTo>
                    <a:pt x="686" y="1173"/>
                  </a:lnTo>
                  <a:lnTo>
                    <a:pt x="715" y="1187"/>
                  </a:lnTo>
                  <a:lnTo>
                    <a:pt x="742" y="1204"/>
                  </a:lnTo>
                  <a:lnTo>
                    <a:pt x="764" y="1226"/>
                  </a:lnTo>
                  <a:lnTo>
                    <a:pt x="783" y="1252"/>
                  </a:lnTo>
                  <a:lnTo>
                    <a:pt x="806" y="1242"/>
                  </a:lnTo>
                  <a:lnTo>
                    <a:pt x="834" y="1230"/>
                  </a:lnTo>
                  <a:lnTo>
                    <a:pt x="864" y="1217"/>
                  </a:lnTo>
                  <a:lnTo>
                    <a:pt x="895" y="1202"/>
                  </a:lnTo>
                  <a:lnTo>
                    <a:pt x="928" y="1185"/>
                  </a:lnTo>
                  <a:lnTo>
                    <a:pt x="963" y="1166"/>
                  </a:lnTo>
                  <a:lnTo>
                    <a:pt x="998" y="1146"/>
                  </a:lnTo>
                  <a:lnTo>
                    <a:pt x="1034" y="1122"/>
                  </a:lnTo>
                  <a:lnTo>
                    <a:pt x="1070" y="1098"/>
                  </a:lnTo>
                  <a:lnTo>
                    <a:pt x="1105" y="1072"/>
                  </a:lnTo>
                  <a:lnTo>
                    <a:pt x="1140" y="1043"/>
                  </a:lnTo>
                  <a:lnTo>
                    <a:pt x="1173" y="1012"/>
                  </a:lnTo>
                  <a:lnTo>
                    <a:pt x="1205" y="979"/>
                  </a:lnTo>
                  <a:lnTo>
                    <a:pt x="1235" y="945"/>
                  </a:lnTo>
                  <a:lnTo>
                    <a:pt x="1261" y="907"/>
                  </a:lnTo>
                  <a:lnTo>
                    <a:pt x="1286" y="869"/>
                  </a:lnTo>
                  <a:lnTo>
                    <a:pt x="1306" y="828"/>
                  </a:lnTo>
                  <a:lnTo>
                    <a:pt x="1323" y="785"/>
                  </a:lnTo>
                  <a:lnTo>
                    <a:pt x="1336" y="739"/>
                  </a:lnTo>
                  <a:lnTo>
                    <a:pt x="1343" y="691"/>
                  </a:lnTo>
                  <a:lnTo>
                    <a:pt x="1345" y="642"/>
                  </a:lnTo>
                  <a:lnTo>
                    <a:pt x="1345" y="92"/>
                  </a:lnTo>
                  <a:lnTo>
                    <a:pt x="1348" y="74"/>
                  </a:lnTo>
                  <a:lnTo>
                    <a:pt x="1355" y="58"/>
                  </a:lnTo>
                  <a:lnTo>
                    <a:pt x="1365" y="45"/>
                  </a:lnTo>
                  <a:lnTo>
                    <a:pt x="1378" y="33"/>
                  </a:lnTo>
                  <a:lnTo>
                    <a:pt x="1395" y="26"/>
                  </a:lnTo>
                  <a:lnTo>
                    <a:pt x="1399" y="24"/>
                  </a:lnTo>
                  <a:lnTo>
                    <a:pt x="1410" y="21"/>
                  </a:lnTo>
                  <a:lnTo>
                    <a:pt x="1425" y="17"/>
                  </a:lnTo>
                  <a:lnTo>
                    <a:pt x="1444" y="14"/>
                  </a:lnTo>
                  <a:lnTo>
                    <a:pt x="1467" y="10"/>
                  </a:lnTo>
                  <a:lnTo>
                    <a:pt x="1494" y="5"/>
                  </a:lnTo>
                  <a:lnTo>
                    <a:pt x="1523" y="2"/>
                  </a:lnTo>
                  <a:lnTo>
                    <a:pt x="1555" y="0"/>
                  </a:lnTo>
                  <a:lnTo>
                    <a:pt x="158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30" name="Freeform 455"/>
            <p:cNvSpPr>
              <a:spLocks noEditPoints="1"/>
            </p:cNvSpPr>
            <p:nvPr/>
          </p:nvSpPr>
          <p:spPr bwMode="auto">
            <a:xfrm>
              <a:off x="3873500" y="5302250"/>
              <a:ext cx="203200" cy="239713"/>
            </a:xfrm>
            <a:custGeom>
              <a:avLst/>
              <a:gdLst>
                <a:gd name="T0" fmla="*/ 141 w 1277"/>
                <a:gd name="T1" fmla="*/ 1373 h 1513"/>
                <a:gd name="T2" fmla="*/ 1137 w 1277"/>
                <a:gd name="T3" fmla="*/ 781 h 1513"/>
                <a:gd name="T4" fmla="*/ 638 w 1277"/>
                <a:gd name="T5" fmla="*/ 140 h 1513"/>
                <a:gd name="T6" fmla="*/ 554 w 1277"/>
                <a:gd name="T7" fmla="*/ 153 h 1513"/>
                <a:gd name="T8" fmla="*/ 481 w 1277"/>
                <a:gd name="T9" fmla="*/ 187 h 1513"/>
                <a:gd name="T10" fmla="*/ 420 w 1277"/>
                <a:gd name="T11" fmla="*/ 240 h 1513"/>
                <a:gd name="T12" fmla="*/ 376 w 1277"/>
                <a:gd name="T13" fmla="*/ 308 h 1513"/>
                <a:gd name="T14" fmla="*/ 352 w 1277"/>
                <a:gd name="T15" fmla="*/ 387 h 1513"/>
                <a:gd name="T16" fmla="*/ 349 w 1277"/>
                <a:gd name="T17" fmla="*/ 641 h 1513"/>
                <a:gd name="T18" fmla="*/ 928 w 1277"/>
                <a:gd name="T19" fmla="*/ 429 h 1513"/>
                <a:gd name="T20" fmla="*/ 915 w 1277"/>
                <a:gd name="T21" fmla="*/ 346 h 1513"/>
                <a:gd name="T22" fmla="*/ 881 w 1277"/>
                <a:gd name="T23" fmla="*/ 273 h 1513"/>
                <a:gd name="T24" fmla="*/ 828 w 1277"/>
                <a:gd name="T25" fmla="*/ 211 h 1513"/>
                <a:gd name="T26" fmla="*/ 760 w 1277"/>
                <a:gd name="T27" fmla="*/ 168 h 1513"/>
                <a:gd name="T28" fmla="*/ 681 w 1277"/>
                <a:gd name="T29" fmla="*/ 144 h 1513"/>
                <a:gd name="T30" fmla="*/ 638 w 1277"/>
                <a:gd name="T31" fmla="*/ 0 h 1513"/>
                <a:gd name="T32" fmla="*/ 744 w 1277"/>
                <a:gd name="T33" fmla="*/ 12 h 1513"/>
                <a:gd name="T34" fmla="*/ 841 w 1277"/>
                <a:gd name="T35" fmla="*/ 50 h 1513"/>
                <a:gd name="T36" fmla="*/ 924 w 1277"/>
                <a:gd name="T37" fmla="*/ 109 h 1513"/>
                <a:gd name="T38" fmla="*/ 992 w 1277"/>
                <a:gd name="T39" fmla="*/ 184 h 1513"/>
                <a:gd name="T40" fmla="*/ 1040 w 1277"/>
                <a:gd name="T41" fmla="*/ 274 h 1513"/>
                <a:gd name="T42" fmla="*/ 1066 w 1277"/>
                <a:gd name="T43" fmla="*/ 375 h 1513"/>
                <a:gd name="T44" fmla="*/ 1069 w 1277"/>
                <a:gd name="T45" fmla="*/ 641 h 1513"/>
                <a:gd name="T46" fmla="*/ 1226 w 1277"/>
                <a:gd name="T47" fmla="*/ 643 h 1513"/>
                <a:gd name="T48" fmla="*/ 1257 w 1277"/>
                <a:gd name="T49" fmla="*/ 661 h 1513"/>
                <a:gd name="T50" fmla="*/ 1275 w 1277"/>
                <a:gd name="T51" fmla="*/ 692 h 1513"/>
                <a:gd name="T52" fmla="*/ 1277 w 1277"/>
                <a:gd name="T53" fmla="*/ 1443 h 1513"/>
                <a:gd name="T54" fmla="*/ 1267 w 1277"/>
                <a:gd name="T55" fmla="*/ 1478 h 1513"/>
                <a:gd name="T56" fmla="*/ 1243 w 1277"/>
                <a:gd name="T57" fmla="*/ 1503 h 1513"/>
                <a:gd name="T58" fmla="*/ 1207 w 1277"/>
                <a:gd name="T59" fmla="*/ 1513 h 1513"/>
                <a:gd name="T60" fmla="*/ 52 w 1277"/>
                <a:gd name="T61" fmla="*/ 1510 h 1513"/>
                <a:gd name="T62" fmla="*/ 21 w 1277"/>
                <a:gd name="T63" fmla="*/ 1492 h 1513"/>
                <a:gd name="T64" fmla="*/ 3 w 1277"/>
                <a:gd name="T65" fmla="*/ 1461 h 1513"/>
                <a:gd name="T66" fmla="*/ 0 w 1277"/>
                <a:gd name="T67" fmla="*/ 710 h 1513"/>
                <a:gd name="T68" fmla="*/ 9 w 1277"/>
                <a:gd name="T69" fmla="*/ 675 h 1513"/>
                <a:gd name="T70" fmla="*/ 35 w 1277"/>
                <a:gd name="T71" fmla="*/ 650 h 1513"/>
                <a:gd name="T72" fmla="*/ 71 w 1277"/>
                <a:gd name="T73" fmla="*/ 640 h 1513"/>
                <a:gd name="T74" fmla="*/ 209 w 1277"/>
                <a:gd name="T75" fmla="*/ 428 h 1513"/>
                <a:gd name="T76" fmla="*/ 221 w 1277"/>
                <a:gd name="T77" fmla="*/ 324 h 1513"/>
                <a:gd name="T78" fmla="*/ 258 w 1277"/>
                <a:gd name="T79" fmla="*/ 227 h 1513"/>
                <a:gd name="T80" fmla="*/ 317 w 1277"/>
                <a:gd name="T81" fmla="*/ 144 h 1513"/>
                <a:gd name="T82" fmla="*/ 392 w 1277"/>
                <a:gd name="T83" fmla="*/ 77 h 1513"/>
                <a:gd name="T84" fmla="*/ 482 w 1277"/>
                <a:gd name="T85" fmla="*/ 28 h 1513"/>
                <a:gd name="T86" fmla="*/ 584 w 1277"/>
                <a:gd name="T87" fmla="*/ 3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7" h="1513">
                  <a:moveTo>
                    <a:pt x="141" y="781"/>
                  </a:moveTo>
                  <a:lnTo>
                    <a:pt x="141" y="1373"/>
                  </a:lnTo>
                  <a:lnTo>
                    <a:pt x="1137" y="1373"/>
                  </a:lnTo>
                  <a:lnTo>
                    <a:pt x="1137" y="781"/>
                  </a:lnTo>
                  <a:lnTo>
                    <a:pt x="141" y="781"/>
                  </a:lnTo>
                  <a:close/>
                  <a:moveTo>
                    <a:pt x="638" y="140"/>
                  </a:moveTo>
                  <a:lnTo>
                    <a:pt x="596" y="144"/>
                  </a:lnTo>
                  <a:lnTo>
                    <a:pt x="554" y="153"/>
                  </a:lnTo>
                  <a:lnTo>
                    <a:pt x="516" y="168"/>
                  </a:lnTo>
                  <a:lnTo>
                    <a:pt x="481" y="187"/>
                  </a:lnTo>
                  <a:lnTo>
                    <a:pt x="448" y="211"/>
                  </a:lnTo>
                  <a:lnTo>
                    <a:pt x="420" y="240"/>
                  </a:lnTo>
                  <a:lnTo>
                    <a:pt x="395" y="272"/>
                  </a:lnTo>
                  <a:lnTo>
                    <a:pt x="376" y="308"/>
                  </a:lnTo>
                  <a:lnTo>
                    <a:pt x="361" y="346"/>
                  </a:lnTo>
                  <a:lnTo>
                    <a:pt x="352" y="387"/>
                  </a:lnTo>
                  <a:lnTo>
                    <a:pt x="349" y="429"/>
                  </a:lnTo>
                  <a:lnTo>
                    <a:pt x="349" y="641"/>
                  </a:lnTo>
                  <a:lnTo>
                    <a:pt x="928" y="641"/>
                  </a:lnTo>
                  <a:lnTo>
                    <a:pt x="928" y="429"/>
                  </a:lnTo>
                  <a:lnTo>
                    <a:pt x="925" y="387"/>
                  </a:lnTo>
                  <a:lnTo>
                    <a:pt x="915" y="346"/>
                  </a:lnTo>
                  <a:lnTo>
                    <a:pt x="900" y="308"/>
                  </a:lnTo>
                  <a:lnTo>
                    <a:pt x="881" y="273"/>
                  </a:lnTo>
                  <a:lnTo>
                    <a:pt x="857" y="240"/>
                  </a:lnTo>
                  <a:lnTo>
                    <a:pt x="828" y="211"/>
                  </a:lnTo>
                  <a:lnTo>
                    <a:pt x="795" y="187"/>
                  </a:lnTo>
                  <a:lnTo>
                    <a:pt x="760" y="168"/>
                  </a:lnTo>
                  <a:lnTo>
                    <a:pt x="722" y="153"/>
                  </a:lnTo>
                  <a:lnTo>
                    <a:pt x="681" y="144"/>
                  </a:lnTo>
                  <a:lnTo>
                    <a:pt x="638" y="140"/>
                  </a:lnTo>
                  <a:close/>
                  <a:moveTo>
                    <a:pt x="638" y="0"/>
                  </a:moveTo>
                  <a:lnTo>
                    <a:pt x="692" y="3"/>
                  </a:lnTo>
                  <a:lnTo>
                    <a:pt x="744" y="12"/>
                  </a:lnTo>
                  <a:lnTo>
                    <a:pt x="794" y="28"/>
                  </a:lnTo>
                  <a:lnTo>
                    <a:pt x="841" y="50"/>
                  </a:lnTo>
                  <a:lnTo>
                    <a:pt x="884" y="77"/>
                  </a:lnTo>
                  <a:lnTo>
                    <a:pt x="924" y="109"/>
                  </a:lnTo>
                  <a:lnTo>
                    <a:pt x="960" y="144"/>
                  </a:lnTo>
                  <a:lnTo>
                    <a:pt x="992" y="184"/>
                  </a:lnTo>
                  <a:lnTo>
                    <a:pt x="1018" y="227"/>
                  </a:lnTo>
                  <a:lnTo>
                    <a:pt x="1040" y="274"/>
                  </a:lnTo>
                  <a:lnTo>
                    <a:pt x="1056" y="324"/>
                  </a:lnTo>
                  <a:lnTo>
                    <a:pt x="1066" y="375"/>
                  </a:lnTo>
                  <a:lnTo>
                    <a:pt x="1069" y="429"/>
                  </a:lnTo>
                  <a:lnTo>
                    <a:pt x="1069" y="641"/>
                  </a:lnTo>
                  <a:lnTo>
                    <a:pt x="1207" y="641"/>
                  </a:lnTo>
                  <a:lnTo>
                    <a:pt x="1226" y="643"/>
                  </a:lnTo>
                  <a:lnTo>
                    <a:pt x="1243" y="651"/>
                  </a:lnTo>
                  <a:lnTo>
                    <a:pt x="1257" y="661"/>
                  </a:lnTo>
                  <a:lnTo>
                    <a:pt x="1267" y="675"/>
                  </a:lnTo>
                  <a:lnTo>
                    <a:pt x="1275" y="692"/>
                  </a:lnTo>
                  <a:lnTo>
                    <a:pt x="1277" y="711"/>
                  </a:lnTo>
                  <a:lnTo>
                    <a:pt x="1277" y="1443"/>
                  </a:lnTo>
                  <a:lnTo>
                    <a:pt x="1275" y="1461"/>
                  </a:lnTo>
                  <a:lnTo>
                    <a:pt x="1267" y="1478"/>
                  </a:lnTo>
                  <a:lnTo>
                    <a:pt x="1257" y="1492"/>
                  </a:lnTo>
                  <a:lnTo>
                    <a:pt x="1243" y="1503"/>
                  </a:lnTo>
                  <a:lnTo>
                    <a:pt x="1226" y="1510"/>
                  </a:lnTo>
                  <a:lnTo>
                    <a:pt x="1207" y="1513"/>
                  </a:lnTo>
                  <a:lnTo>
                    <a:pt x="71" y="1513"/>
                  </a:lnTo>
                  <a:lnTo>
                    <a:pt x="52" y="1510"/>
                  </a:lnTo>
                  <a:lnTo>
                    <a:pt x="35" y="1503"/>
                  </a:lnTo>
                  <a:lnTo>
                    <a:pt x="21" y="1492"/>
                  </a:lnTo>
                  <a:lnTo>
                    <a:pt x="9" y="1478"/>
                  </a:lnTo>
                  <a:lnTo>
                    <a:pt x="3" y="1461"/>
                  </a:lnTo>
                  <a:lnTo>
                    <a:pt x="0" y="1443"/>
                  </a:lnTo>
                  <a:lnTo>
                    <a:pt x="0" y="710"/>
                  </a:lnTo>
                  <a:lnTo>
                    <a:pt x="3" y="692"/>
                  </a:lnTo>
                  <a:lnTo>
                    <a:pt x="9" y="675"/>
                  </a:lnTo>
                  <a:lnTo>
                    <a:pt x="21" y="660"/>
                  </a:lnTo>
                  <a:lnTo>
                    <a:pt x="35" y="650"/>
                  </a:lnTo>
                  <a:lnTo>
                    <a:pt x="52" y="642"/>
                  </a:lnTo>
                  <a:lnTo>
                    <a:pt x="71" y="640"/>
                  </a:lnTo>
                  <a:lnTo>
                    <a:pt x="209" y="640"/>
                  </a:lnTo>
                  <a:lnTo>
                    <a:pt x="209" y="428"/>
                  </a:lnTo>
                  <a:lnTo>
                    <a:pt x="212" y="375"/>
                  </a:lnTo>
                  <a:lnTo>
                    <a:pt x="221" y="324"/>
                  </a:lnTo>
                  <a:lnTo>
                    <a:pt x="237" y="274"/>
                  </a:lnTo>
                  <a:lnTo>
                    <a:pt x="258" y="227"/>
                  </a:lnTo>
                  <a:lnTo>
                    <a:pt x="285" y="184"/>
                  </a:lnTo>
                  <a:lnTo>
                    <a:pt x="317" y="144"/>
                  </a:lnTo>
                  <a:lnTo>
                    <a:pt x="353" y="108"/>
                  </a:lnTo>
                  <a:lnTo>
                    <a:pt x="392" y="77"/>
                  </a:lnTo>
                  <a:lnTo>
                    <a:pt x="436" y="50"/>
                  </a:lnTo>
                  <a:lnTo>
                    <a:pt x="482" y="28"/>
                  </a:lnTo>
                  <a:lnTo>
                    <a:pt x="532" y="12"/>
                  </a:lnTo>
                  <a:lnTo>
                    <a:pt x="584" y="3"/>
                  </a:lnTo>
                  <a:lnTo>
                    <a:pt x="638"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40" name="Inhaltsplatzhalter 4"/>
          <p:cNvSpPr txBox="1"/>
          <p:nvPr/>
        </p:nvSpPr>
        <p:spPr>
          <a:xfrm>
            <a:off x="1104900" y="810593"/>
            <a:ext cx="2658577"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Switch function</a:t>
            </a:r>
            <a:endParaRPr lang="en-US" altLang="zh-CN" sz="2000" dirty="0">
              <a:solidFill>
                <a:schemeClr val="bg2">
                  <a:lumMod val="50000"/>
                </a:schemeClr>
              </a:solidFill>
              <a:latin typeface="+mn-lt"/>
              <a:cs typeface="+mn-ea"/>
              <a:sym typeface="+mn-lt"/>
            </a:endParaRPr>
          </a:p>
        </p:txBody>
      </p:sp>
      <p:pic>
        <p:nvPicPr>
          <p:cNvPr id="8" name="图片 7"/>
          <p:cNvPicPr>
            <a:picLocks noChangeAspect="1"/>
          </p:cNvPicPr>
          <p:nvPr/>
        </p:nvPicPr>
        <p:blipFill>
          <a:blip r:embed="rId3"/>
          <a:stretch>
            <a:fillRect/>
          </a:stretch>
        </p:blipFill>
        <p:spPr>
          <a:xfrm>
            <a:off x="958034" y="1747342"/>
            <a:ext cx="3596000" cy="2976365"/>
          </a:xfrm>
          <a:prstGeom prst="rect">
            <a:avLst/>
          </a:prstGeom>
        </p:spPr>
      </p:pic>
      <p:pic>
        <p:nvPicPr>
          <p:cNvPr id="10" name="图片 9"/>
          <p:cNvPicPr>
            <a:picLocks noChangeAspect="1"/>
          </p:cNvPicPr>
          <p:nvPr/>
        </p:nvPicPr>
        <p:blipFill>
          <a:blip r:embed="rId4"/>
          <a:stretch>
            <a:fillRect/>
          </a:stretch>
        </p:blipFill>
        <p:spPr>
          <a:xfrm>
            <a:off x="4721199" y="2738236"/>
            <a:ext cx="3153126" cy="2995206"/>
          </a:xfrm>
          <a:prstGeom prst="rect">
            <a:avLst/>
          </a:prstGeom>
        </p:spPr>
      </p:pic>
      <p:pic>
        <p:nvPicPr>
          <p:cNvPr id="11" name="图片 10"/>
          <p:cNvPicPr>
            <a:picLocks noChangeAspect="1"/>
          </p:cNvPicPr>
          <p:nvPr/>
        </p:nvPicPr>
        <p:blipFill>
          <a:blip r:embed="rId5"/>
          <a:stretch>
            <a:fillRect/>
          </a:stretch>
        </p:blipFill>
        <p:spPr>
          <a:xfrm>
            <a:off x="8031118" y="1552741"/>
            <a:ext cx="3153148" cy="29844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left)">
                                      <p:cBhvr>
                                        <p:cTn id="2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9" name="Group 19"/>
          <p:cNvGrpSpPr/>
          <p:nvPr/>
        </p:nvGrpSpPr>
        <p:grpSpPr>
          <a:xfrm>
            <a:off x="8732880" y="1783171"/>
            <a:ext cx="582861" cy="666945"/>
            <a:chOff x="6326188" y="3460750"/>
            <a:chExt cx="484188" cy="554038"/>
          </a:xfrm>
          <a:solidFill>
            <a:schemeClr val="bg1"/>
          </a:solidFill>
        </p:grpSpPr>
        <p:sp>
          <p:nvSpPr>
            <p:cNvPr id="20" name="Freeform 227"/>
            <p:cNvSpPr/>
            <p:nvPr/>
          </p:nvSpPr>
          <p:spPr bwMode="auto">
            <a:xfrm>
              <a:off x="6326188" y="3460750"/>
              <a:ext cx="276225" cy="288925"/>
            </a:xfrm>
            <a:custGeom>
              <a:avLst/>
              <a:gdLst>
                <a:gd name="T0" fmla="*/ 1475 w 1743"/>
                <a:gd name="T1" fmla="*/ 2 h 1815"/>
                <a:gd name="T2" fmla="*/ 1507 w 1743"/>
                <a:gd name="T3" fmla="*/ 21 h 1815"/>
                <a:gd name="T4" fmla="*/ 1733 w 1743"/>
                <a:gd name="T5" fmla="*/ 252 h 1815"/>
                <a:gd name="T6" fmla="*/ 1743 w 1743"/>
                <a:gd name="T7" fmla="*/ 287 h 1815"/>
                <a:gd name="T8" fmla="*/ 1733 w 1743"/>
                <a:gd name="T9" fmla="*/ 320 h 1815"/>
                <a:gd name="T10" fmla="*/ 1507 w 1743"/>
                <a:gd name="T11" fmla="*/ 552 h 1815"/>
                <a:gd name="T12" fmla="*/ 1475 w 1743"/>
                <a:gd name="T13" fmla="*/ 570 h 1815"/>
                <a:gd name="T14" fmla="*/ 1440 w 1743"/>
                <a:gd name="T15" fmla="*/ 570 h 1815"/>
                <a:gd name="T16" fmla="*/ 1408 w 1743"/>
                <a:gd name="T17" fmla="*/ 552 h 1815"/>
                <a:gd name="T18" fmla="*/ 1389 w 1743"/>
                <a:gd name="T19" fmla="*/ 520 h 1815"/>
                <a:gd name="T20" fmla="*/ 1389 w 1743"/>
                <a:gd name="T21" fmla="*/ 484 h 1815"/>
                <a:gd name="T22" fmla="*/ 1408 w 1743"/>
                <a:gd name="T23" fmla="*/ 452 h 1815"/>
                <a:gd name="T24" fmla="*/ 1410 w 1743"/>
                <a:gd name="T25" fmla="*/ 361 h 1815"/>
                <a:gd name="T26" fmla="*/ 1228 w 1743"/>
                <a:gd name="T27" fmla="*/ 388 h 1815"/>
                <a:gd name="T28" fmla="*/ 1056 w 1743"/>
                <a:gd name="T29" fmla="*/ 438 h 1815"/>
                <a:gd name="T30" fmla="*/ 893 w 1743"/>
                <a:gd name="T31" fmla="*/ 510 h 1815"/>
                <a:gd name="T32" fmla="*/ 741 w 1743"/>
                <a:gd name="T33" fmla="*/ 602 h 1815"/>
                <a:gd name="T34" fmla="*/ 602 w 1743"/>
                <a:gd name="T35" fmla="*/ 710 h 1815"/>
                <a:gd name="T36" fmla="*/ 480 w 1743"/>
                <a:gd name="T37" fmla="*/ 835 h 1815"/>
                <a:gd name="T38" fmla="*/ 373 w 1743"/>
                <a:gd name="T39" fmla="*/ 975 h 1815"/>
                <a:gd name="T40" fmla="*/ 284 w 1743"/>
                <a:gd name="T41" fmla="*/ 1129 h 1815"/>
                <a:gd name="T42" fmla="*/ 215 w 1743"/>
                <a:gd name="T43" fmla="*/ 1293 h 1815"/>
                <a:gd name="T44" fmla="*/ 167 w 1743"/>
                <a:gd name="T45" fmla="*/ 1468 h 1815"/>
                <a:gd name="T46" fmla="*/ 143 w 1743"/>
                <a:gd name="T47" fmla="*/ 1650 h 1815"/>
                <a:gd name="T48" fmla="*/ 138 w 1743"/>
                <a:gd name="T49" fmla="*/ 1763 h 1815"/>
                <a:gd name="T50" fmla="*/ 120 w 1743"/>
                <a:gd name="T51" fmla="*/ 1794 h 1815"/>
                <a:gd name="T52" fmla="*/ 89 w 1743"/>
                <a:gd name="T53" fmla="*/ 1812 h 1815"/>
                <a:gd name="T54" fmla="*/ 51 w 1743"/>
                <a:gd name="T55" fmla="*/ 1812 h 1815"/>
                <a:gd name="T56" fmla="*/ 20 w 1743"/>
                <a:gd name="T57" fmla="*/ 1794 h 1815"/>
                <a:gd name="T58" fmla="*/ 2 w 1743"/>
                <a:gd name="T59" fmla="*/ 1763 h 1815"/>
                <a:gd name="T60" fmla="*/ 3 w 1743"/>
                <a:gd name="T61" fmla="*/ 1645 h 1815"/>
                <a:gd name="T62" fmla="*/ 28 w 1743"/>
                <a:gd name="T63" fmla="*/ 1451 h 1815"/>
                <a:gd name="T64" fmla="*/ 76 w 1743"/>
                <a:gd name="T65" fmla="*/ 1265 h 1815"/>
                <a:gd name="T66" fmla="*/ 147 w 1743"/>
                <a:gd name="T67" fmla="*/ 1090 h 1815"/>
                <a:gd name="T68" fmla="*/ 237 w 1743"/>
                <a:gd name="T69" fmla="*/ 926 h 1815"/>
                <a:gd name="T70" fmla="*/ 346 w 1743"/>
                <a:gd name="T71" fmla="*/ 774 h 1815"/>
                <a:gd name="T72" fmla="*/ 473 w 1743"/>
                <a:gd name="T73" fmla="*/ 639 h 1815"/>
                <a:gd name="T74" fmla="*/ 615 w 1743"/>
                <a:gd name="T75" fmla="*/ 519 h 1815"/>
                <a:gd name="T76" fmla="*/ 772 w 1743"/>
                <a:gd name="T77" fmla="*/ 416 h 1815"/>
                <a:gd name="T78" fmla="*/ 940 w 1743"/>
                <a:gd name="T79" fmla="*/ 333 h 1815"/>
                <a:gd name="T80" fmla="*/ 1119 w 1743"/>
                <a:gd name="T81" fmla="*/ 272 h 1815"/>
                <a:gd name="T82" fmla="*/ 1308 w 1743"/>
                <a:gd name="T83" fmla="*/ 232 h 1815"/>
                <a:gd name="T84" fmla="*/ 1505 w 1743"/>
                <a:gd name="T85" fmla="*/ 217 h 1815"/>
                <a:gd name="T86" fmla="*/ 1397 w 1743"/>
                <a:gd name="T87" fmla="*/ 105 h 1815"/>
                <a:gd name="T88" fmla="*/ 1387 w 1743"/>
                <a:gd name="T89" fmla="*/ 71 h 1815"/>
                <a:gd name="T90" fmla="*/ 1397 w 1743"/>
                <a:gd name="T91" fmla="*/ 36 h 1815"/>
                <a:gd name="T92" fmla="*/ 1423 w 1743"/>
                <a:gd name="T93" fmla="*/ 10 h 1815"/>
                <a:gd name="T94" fmla="*/ 1457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457" y="0"/>
                  </a:moveTo>
                  <a:lnTo>
                    <a:pt x="1475" y="2"/>
                  </a:lnTo>
                  <a:lnTo>
                    <a:pt x="1492" y="10"/>
                  </a:lnTo>
                  <a:lnTo>
                    <a:pt x="1507" y="21"/>
                  </a:lnTo>
                  <a:lnTo>
                    <a:pt x="1722" y="237"/>
                  </a:lnTo>
                  <a:lnTo>
                    <a:pt x="1733" y="252"/>
                  </a:lnTo>
                  <a:lnTo>
                    <a:pt x="1741" y="269"/>
                  </a:lnTo>
                  <a:lnTo>
                    <a:pt x="1743" y="287"/>
                  </a:lnTo>
                  <a:lnTo>
                    <a:pt x="1741" y="304"/>
                  </a:lnTo>
                  <a:lnTo>
                    <a:pt x="1733" y="320"/>
                  </a:lnTo>
                  <a:lnTo>
                    <a:pt x="1722" y="335"/>
                  </a:lnTo>
                  <a:lnTo>
                    <a:pt x="1507" y="552"/>
                  </a:lnTo>
                  <a:lnTo>
                    <a:pt x="1492" y="562"/>
                  </a:lnTo>
                  <a:lnTo>
                    <a:pt x="1475" y="570"/>
                  </a:lnTo>
                  <a:lnTo>
                    <a:pt x="1458" y="572"/>
                  </a:lnTo>
                  <a:lnTo>
                    <a:pt x="1440" y="570"/>
                  </a:lnTo>
                  <a:lnTo>
                    <a:pt x="1423" y="562"/>
                  </a:lnTo>
                  <a:lnTo>
                    <a:pt x="1408" y="552"/>
                  </a:lnTo>
                  <a:lnTo>
                    <a:pt x="1397" y="536"/>
                  </a:lnTo>
                  <a:lnTo>
                    <a:pt x="1389" y="520"/>
                  </a:lnTo>
                  <a:lnTo>
                    <a:pt x="1387" y="502"/>
                  </a:lnTo>
                  <a:lnTo>
                    <a:pt x="1389" y="484"/>
                  </a:lnTo>
                  <a:lnTo>
                    <a:pt x="1397" y="467"/>
                  </a:lnTo>
                  <a:lnTo>
                    <a:pt x="1408" y="452"/>
                  </a:lnTo>
                  <a:lnTo>
                    <a:pt x="1504" y="357"/>
                  </a:lnTo>
                  <a:lnTo>
                    <a:pt x="1410" y="361"/>
                  </a:lnTo>
                  <a:lnTo>
                    <a:pt x="1318" y="371"/>
                  </a:lnTo>
                  <a:lnTo>
                    <a:pt x="1228" y="388"/>
                  </a:lnTo>
                  <a:lnTo>
                    <a:pt x="1140" y="411"/>
                  </a:lnTo>
                  <a:lnTo>
                    <a:pt x="1056" y="438"/>
                  </a:lnTo>
                  <a:lnTo>
                    <a:pt x="972" y="472"/>
                  </a:lnTo>
                  <a:lnTo>
                    <a:pt x="893" y="510"/>
                  </a:lnTo>
                  <a:lnTo>
                    <a:pt x="815" y="553"/>
                  </a:lnTo>
                  <a:lnTo>
                    <a:pt x="741" y="602"/>
                  </a:lnTo>
                  <a:lnTo>
                    <a:pt x="670" y="654"/>
                  </a:lnTo>
                  <a:lnTo>
                    <a:pt x="602" y="710"/>
                  </a:lnTo>
                  <a:lnTo>
                    <a:pt x="539" y="771"/>
                  </a:lnTo>
                  <a:lnTo>
                    <a:pt x="480" y="835"/>
                  </a:lnTo>
                  <a:lnTo>
                    <a:pt x="424" y="904"/>
                  </a:lnTo>
                  <a:lnTo>
                    <a:pt x="373" y="975"/>
                  </a:lnTo>
                  <a:lnTo>
                    <a:pt x="326" y="1050"/>
                  </a:lnTo>
                  <a:lnTo>
                    <a:pt x="284" y="1129"/>
                  </a:lnTo>
                  <a:lnTo>
                    <a:pt x="247" y="1209"/>
                  </a:lnTo>
                  <a:lnTo>
                    <a:pt x="215" y="1293"/>
                  </a:lnTo>
                  <a:lnTo>
                    <a:pt x="188" y="1379"/>
                  </a:lnTo>
                  <a:lnTo>
                    <a:pt x="167" y="1468"/>
                  </a:lnTo>
                  <a:lnTo>
                    <a:pt x="152" y="1558"/>
                  </a:lnTo>
                  <a:lnTo>
                    <a:pt x="143" y="1650"/>
                  </a:lnTo>
                  <a:lnTo>
                    <a:pt x="140" y="1744"/>
                  </a:lnTo>
                  <a:lnTo>
                    <a:pt x="138" y="1763"/>
                  </a:lnTo>
                  <a:lnTo>
                    <a:pt x="130" y="1780"/>
                  </a:lnTo>
                  <a:lnTo>
                    <a:pt x="120" y="1794"/>
                  </a:lnTo>
                  <a:lnTo>
                    <a:pt x="105" y="1805"/>
                  </a:lnTo>
                  <a:lnTo>
                    <a:pt x="89" y="1812"/>
                  </a:lnTo>
                  <a:lnTo>
                    <a:pt x="70" y="1815"/>
                  </a:lnTo>
                  <a:lnTo>
                    <a:pt x="51" y="1812"/>
                  </a:lnTo>
                  <a:lnTo>
                    <a:pt x="34" y="1805"/>
                  </a:lnTo>
                  <a:lnTo>
                    <a:pt x="20" y="1794"/>
                  </a:lnTo>
                  <a:lnTo>
                    <a:pt x="10" y="1780"/>
                  </a:lnTo>
                  <a:lnTo>
                    <a:pt x="2" y="1763"/>
                  </a:lnTo>
                  <a:lnTo>
                    <a:pt x="0" y="1744"/>
                  </a:lnTo>
                  <a:lnTo>
                    <a:pt x="3" y="1645"/>
                  </a:lnTo>
                  <a:lnTo>
                    <a:pt x="13" y="1547"/>
                  </a:lnTo>
                  <a:lnTo>
                    <a:pt x="28" y="1451"/>
                  </a:lnTo>
                  <a:lnTo>
                    <a:pt x="50" y="1357"/>
                  </a:lnTo>
                  <a:lnTo>
                    <a:pt x="76" y="1265"/>
                  </a:lnTo>
                  <a:lnTo>
                    <a:pt x="109" y="1176"/>
                  </a:lnTo>
                  <a:lnTo>
                    <a:pt x="147" y="1090"/>
                  </a:lnTo>
                  <a:lnTo>
                    <a:pt x="190" y="1007"/>
                  </a:lnTo>
                  <a:lnTo>
                    <a:pt x="237" y="926"/>
                  </a:lnTo>
                  <a:lnTo>
                    <a:pt x="290" y="849"/>
                  </a:lnTo>
                  <a:lnTo>
                    <a:pt x="346" y="774"/>
                  </a:lnTo>
                  <a:lnTo>
                    <a:pt x="408" y="704"/>
                  </a:lnTo>
                  <a:lnTo>
                    <a:pt x="473" y="639"/>
                  </a:lnTo>
                  <a:lnTo>
                    <a:pt x="542" y="576"/>
                  </a:lnTo>
                  <a:lnTo>
                    <a:pt x="615" y="519"/>
                  </a:lnTo>
                  <a:lnTo>
                    <a:pt x="691" y="465"/>
                  </a:lnTo>
                  <a:lnTo>
                    <a:pt x="772" y="416"/>
                  </a:lnTo>
                  <a:lnTo>
                    <a:pt x="854" y="372"/>
                  </a:lnTo>
                  <a:lnTo>
                    <a:pt x="940" y="333"/>
                  </a:lnTo>
                  <a:lnTo>
                    <a:pt x="1028" y="299"/>
                  </a:lnTo>
                  <a:lnTo>
                    <a:pt x="1119" y="272"/>
                  </a:lnTo>
                  <a:lnTo>
                    <a:pt x="1212" y="248"/>
                  </a:lnTo>
                  <a:lnTo>
                    <a:pt x="1308" y="232"/>
                  </a:lnTo>
                  <a:lnTo>
                    <a:pt x="1405" y="221"/>
                  </a:lnTo>
                  <a:lnTo>
                    <a:pt x="1505" y="217"/>
                  </a:lnTo>
                  <a:lnTo>
                    <a:pt x="1408" y="120"/>
                  </a:lnTo>
                  <a:lnTo>
                    <a:pt x="1397" y="105"/>
                  </a:lnTo>
                  <a:lnTo>
                    <a:pt x="1389" y="88"/>
                  </a:lnTo>
                  <a:lnTo>
                    <a:pt x="1387" y="71"/>
                  </a:lnTo>
                  <a:lnTo>
                    <a:pt x="1389" y="53"/>
                  </a:lnTo>
                  <a:lnTo>
                    <a:pt x="1397" y="36"/>
                  </a:lnTo>
                  <a:lnTo>
                    <a:pt x="1408" y="21"/>
                  </a:lnTo>
                  <a:lnTo>
                    <a:pt x="1423" y="10"/>
                  </a:lnTo>
                  <a:lnTo>
                    <a:pt x="1440" y="2"/>
                  </a:lnTo>
                  <a:lnTo>
                    <a:pt x="1457"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1" name="Freeform 228"/>
            <p:cNvSpPr/>
            <p:nvPr/>
          </p:nvSpPr>
          <p:spPr bwMode="auto">
            <a:xfrm>
              <a:off x="6534151" y="3727450"/>
              <a:ext cx="276225" cy="287338"/>
            </a:xfrm>
            <a:custGeom>
              <a:avLst/>
              <a:gdLst>
                <a:gd name="T0" fmla="*/ 1691 w 1743"/>
                <a:gd name="T1" fmla="*/ 3 h 1815"/>
                <a:gd name="T2" fmla="*/ 1722 w 1743"/>
                <a:gd name="T3" fmla="*/ 21 h 1815"/>
                <a:gd name="T4" fmla="*/ 1740 w 1743"/>
                <a:gd name="T5" fmla="*/ 52 h 1815"/>
                <a:gd name="T6" fmla="*/ 1739 w 1743"/>
                <a:gd name="T7" fmla="*/ 170 h 1815"/>
                <a:gd name="T8" fmla="*/ 1714 w 1743"/>
                <a:gd name="T9" fmla="*/ 364 h 1815"/>
                <a:gd name="T10" fmla="*/ 1666 w 1743"/>
                <a:gd name="T11" fmla="*/ 549 h 1815"/>
                <a:gd name="T12" fmla="*/ 1595 w 1743"/>
                <a:gd name="T13" fmla="*/ 724 h 1815"/>
                <a:gd name="T14" fmla="*/ 1505 w 1743"/>
                <a:gd name="T15" fmla="*/ 889 h 1815"/>
                <a:gd name="T16" fmla="*/ 1395 w 1743"/>
                <a:gd name="T17" fmla="*/ 1040 h 1815"/>
                <a:gd name="T18" fmla="*/ 1269 w 1743"/>
                <a:gd name="T19" fmla="*/ 1176 h 1815"/>
                <a:gd name="T20" fmla="*/ 1126 w 1743"/>
                <a:gd name="T21" fmla="*/ 1296 h 1815"/>
                <a:gd name="T22" fmla="*/ 971 w 1743"/>
                <a:gd name="T23" fmla="*/ 1399 h 1815"/>
                <a:gd name="T24" fmla="*/ 802 w 1743"/>
                <a:gd name="T25" fmla="*/ 1481 h 1815"/>
                <a:gd name="T26" fmla="*/ 622 w 1743"/>
                <a:gd name="T27" fmla="*/ 1543 h 1815"/>
                <a:gd name="T28" fmla="*/ 434 w 1743"/>
                <a:gd name="T29" fmla="*/ 1582 h 1815"/>
                <a:gd name="T30" fmla="*/ 238 w 1743"/>
                <a:gd name="T31" fmla="*/ 1598 h 1815"/>
                <a:gd name="T32" fmla="*/ 346 w 1743"/>
                <a:gd name="T33" fmla="*/ 1710 h 1815"/>
                <a:gd name="T34" fmla="*/ 354 w 1743"/>
                <a:gd name="T35" fmla="*/ 1743 h 1815"/>
                <a:gd name="T36" fmla="*/ 346 w 1743"/>
                <a:gd name="T37" fmla="*/ 1778 h 1815"/>
                <a:gd name="T38" fmla="*/ 320 w 1743"/>
                <a:gd name="T39" fmla="*/ 1805 h 1815"/>
                <a:gd name="T40" fmla="*/ 285 w 1743"/>
                <a:gd name="T41" fmla="*/ 1815 h 1815"/>
                <a:gd name="T42" fmla="*/ 250 w 1743"/>
                <a:gd name="T43" fmla="*/ 1805 h 1815"/>
                <a:gd name="T44" fmla="*/ 20 w 1743"/>
                <a:gd name="T45" fmla="*/ 1578 h 1815"/>
                <a:gd name="T46" fmla="*/ 2 w 1743"/>
                <a:gd name="T47" fmla="*/ 1546 h 1815"/>
                <a:gd name="T48" fmla="*/ 2 w 1743"/>
                <a:gd name="T49" fmla="*/ 1510 h 1815"/>
                <a:gd name="T50" fmla="*/ 20 w 1743"/>
                <a:gd name="T51" fmla="*/ 1479 h 1815"/>
                <a:gd name="T52" fmla="*/ 251 w 1743"/>
                <a:gd name="T53" fmla="*/ 1251 h 1815"/>
                <a:gd name="T54" fmla="*/ 285 w 1743"/>
                <a:gd name="T55" fmla="*/ 1243 h 1815"/>
                <a:gd name="T56" fmla="*/ 320 w 1743"/>
                <a:gd name="T57" fmla="*/ 1251 h 1815"/>
                <a:gd name="T58" fmla="*/ 346 w 1743"/>
                <a:gd name="T59" fmla="*/ 1279 h 1815"/>
                <a:gd name="T60" fmla="*/ 354 w 1743"/>
                <a:gd name="T61" fmla="*/ 1313 h 1815"/>
                <a:gd name="T62" fmla="*/ 346 w 1743"/>
                <a:gd name="T63" fmla="*/ 1348 h 1815"/>
                <a:gd name="T64" fmla="*/ 239 w 1743"/>
                <a:gd name="T65" fmla="*/ 1458 h 1815"/>
                <a:gd name="T66" fmla="*/ 424 w 1743"/>
                <a:gd name="T67" fmla="*/ 1443 h 1815"/>
                <a:gd name="T68" fmla="*/ 601 w 1743"/>
                <a:gd name="T69" fmla="*/ 1404 h 1815"/>
                <a:gd name="T70" fmla="*/ 770 w 1743"/>
                <a:gd name="T71" fmla="*/ 1343 h 1815"/>
                <a:gd name="T72" fmla="*/ 927 w 1743"/>
                <a:gd name="T73" fmla="*/ 1262 h 1815"/>
                <a:gd name="T74" fmla="*/ 1072 w 1743"/>
                <a:gd name="T75" fmla="*/ 1161 h 1815"/>
                <a:gd name="T76" fmla="*/ 1204 w 1743"/>
                <a:gd name="T77" fmla="*/ 1043 h 1815"/>
                <a:gd name="T78" fmla="*/ 1318 w 1743"/>
                <a:gd name="T79" fmla="*/ 911 h 1815"/>
                <a:gd name="T80" fmla="*/ 1416 w 1743"/>
                <a:gd name="T81" fmla="*/ 765 h 1815"/>
                <a:gd name="T82" fmla="*/ 1495 w 1743"/>
                <a:gd name="T83" fmla="*/ 605 h 1815"/>
                <a:gd name="T84" fmla="*/ 1554 w 1743"/>
                <a:gd name="T85" fmla="*/ 436 h 1815"/>
                <a:gd name="T86" fmla="*/ 1590 w 1743"/>
                <a:gd name="T87" fmla="*/ 256 h 1815"/>
                <a:gd name="T88" fmla="*/ 1603 w 1743"/>
                <a:gd name="T89" fmla="*/ 70 h 1815"/>
                <a:gd name="T90" fmla="*/ 1612 w 1743"/>
                <a:gd name="T91" fmla="*/ 35 h 1815"/>
                <a:gd name="T92" fmla="*/ 1637 w 1743"/>
                <a:gd name="T93" fmla="*/ 9 h 1815"/>
                <a:gd name="T94" fmla="*/ 1673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673" y="0"/>
                  </a:moveTo>
                  <a:lnTo>
                    <a:pt x="1691" y="3"/>
                  </a:lnTo>
                  <a:lnTo>
                    <a:pt x="1708" y="9"/>
                  </a:lnTo>
                  <a:lnTo>
                    <a:pt x="1722" y="21"/>
                  </a:lnTo>
                  <a:lnTo>
                    <a:pt x="1733" y="35"/>
                  </a:lnTo>
                  <a:lnTo>
                    <a:pt x="1740" y="52"/>
                  </a:lnTo>
                  <a:lnTo>
                    <a:pt x="1743" y="70"/>
                  </a:lnTo>
                  <a:lnTo>
                    <a:pt x="1739" y="170"/>
                  </a:lnTo>
                  <a:lnTo>
                    <a:pt x="1730" y="268"/>
                  </a:lnTo>
                  <a:lnTo>
                    <a:pt x="1714" y="364"/>
                  </a:lnTo>
                  <a:lnTo>
                    <a:pt x="1693" y="458"/>
                  </a:lnTo>
                  <a:lnTo>
                    <a:pt x="1666" y="549"/>
                  </a:lnTo>
                  <a:lnTo>
                    <a:pt x="1634" y="638"/>
                  </a:lnTo>
                  <a:lnTo>
                    <a:pt x="1595" y="724"/>
                  </a:lnTo>
                  <a:lnTo>
                    <a:pt x="1553" y="808"/>
                  </a:lnTo>
                  <a:lnTo>
                    <a:pt x="1505" y="889"/>
                  </a:lnTo>
                  <a:lnTo>
                    <a:pt x="1452" y="966"/>
                  </a:lnTo>
                  <a:lnTo>
                    <a:pt x="1395" y="1040"/>
                  </a:lnTo>
                  <a:lnTo>
                    <a:pt x="1334" y="1110"/>
                  </a:lnTo>
                  <a:lnTo>
                    <a:pt x="1269" y="1176"/>
                  </a:lnTo>
                  <a:lnTo>
                    <a:pt x="1199" y="1239"/>
                  </a:lnTo>
                  <a:lnTo>
                    <a:pt x="1126" y="1296"/>
                  </a:lnTo>
                  <a:lnTo>
                    <a:pt x="1050" y="1350"/>
                  </a:lnTo>
                  <a:lnTo>
                    <a:pt x="971" y="1399"/>
                  </a:lnTo>
                  <a:lnTo>
                    <a:pt x="888" y="1442"/>
                  </a:lnTo>
                  <a:lnTo>
                    <a:pt x="802" y="1481"/>
                  </a:lnTo>
                  <a:lnTo>
                    <a:pt x="713" y="1515"/>
                  </a:lnTo>
                  <a:lnTo>
                    <a:pt x="622" y="1543"/>
                  </a:lnTo>
                  <a:lnTo>
                    <a:pt x="529" y="1566"/>
                  </a:lnTo>
                  <a:lnTo>
                    <a:pt x="434" y="1582"/>
                  </a:lnTo>
                  <a:lnTo>
                    <a:pt x="338" y="1594"/>
                  </a:lnTo>
                  <a:lnTo>
                    <a:pt x="238" y="1598"/>
                  </a:lnTo>
                  <a:lnTo>
                    <a:pt x="334" y="1695"/>
                  </a:lnTo>
                  <a:lnTo>
                    <a:pt x="346" y="1710"/>
                  </a:lnTo>
                  <a:lnTo>
                    <a:pt x="352" y="1726"/>
                  </a:lnTo>
                  <a:lnTo>
                    <a:pt x="354" y="1743"/>
                  </a:lnTo>
                  <a:lnTo>
                    <a:pt x="352" y="1761"/>
                  </a:lnTo>
                  <a:lnTo>
                    <a:pt x="346" y="1778"/>
                  </a:lnTo>
                  <a:lnTo>
                    <a:pt x="334" y="1793"/>
                  </a:lnTo>
                  <a:lnTo>
                    <a:pt x="320" y="1805"/>
                  </a:lnTo>
                  <a:lnTo>
                    <a:pt x="303" y="1811"/>
                  </a:lnTo>
                  <a:lnTo>
                    <a:pt x="285" y="1815"/>
                  </a:lnTo>
                  <a:lnTo>
                    <a:pt x="267" y="1811"/>
                  </a:lnTo>
                  <a:lnTo>
                    <a:pt x="250" y="1805"/>
                  </a:lnTo>
                  <a:lnTo>
                    <a:pt x="235" y="1793"/>
                  </a:lnTo>
                  <a:lnTo>
                    <a:pt x="20" y="1578"/>
                  </a:lnTo>
                  <a:lnTo>
                    <a:pt x="9" y="1563"/>
                  </a:lnTo>
                  <a:lnTo>
                    <a:pt x="2" y="1546"/>
                  </a:lnTo>
                  <a:lnTo>
                    <a:pt x="0" y="1528"/>
                  </a:lnTo>
                  <a:lnTo>
                    <a:pt x="2" y="1510"/>
                  </a:lnTo>
                  <a:lnTo>
                    <a:pt x="9" y="1493"/>
                  </a:lnTo>
                  <a:lnTo>
                    <a:pt x="20" y="1479"/>
                  </a:lnTo>
                  <a:lnTo>
                    <a:pt x="235" y="1263"/>
                  </a:lnTo>
                  <a:lnTo>
                    <a:pt x="251" y="1251"/>
                  </a:lnTo>
                  <a:lnTo>
                    <a:pt x="267" y="1245"/>
                  </a:lnTo>
                  <a:lnTo>
                    <a:pt x="285" y="1243"/>
                  </a:lnTo>
                  <a:lnTo>
                    <a:pt x="303" y="1245"/>
                  </a:lnTo>
                  <a:lnTo>
                    <a:pt x="320" y="1251"/>
                  </a:lnTo>
                  <a:lnTo>
                    <a:pt x="334" y="1263"/>
                  </a:lnTo>
                  <a:lnTo>
                    <a:pt x="346" y="1279"/>
                  </a:lnTo>
                  <a:lnTo>
                    <a:pt x="352" y="1295"/>
                  </a:lnTo>
                  <a:lnTo>
                    <a:pt x="354" y="1313"/>
                  </a:lnTo>
                  <a:lnTo>
                    <a:pt x="352" y="1331"/>
                  </a:lnTo>
                  <a:lnTo>
                    <a:pt x="346" y="1348"/>
                  </a:lnTo>
                  <a:lnTo>
                    <a:pt x="334" y="1363"/>
                  </a:lnTo>
                  <a:lnTo>
                    <a:pt x="239" y="1458"/>
                  </a:lnTo>
                  <a:lnTo>
                    <a:pt x="332" y="1454"/>
                  </a:lnTo>
                  <a:lnTo>
                    <a:pt x="424" y="1443"/>
                  </a:lnTo>
                  <a:lnTo>
                    <a:pt x="513" y="1426"/>
                  </a:lnTo>
                  <a:lnTo>
                    <a:pt x="601" y="1404"/>
                  </a:lnTo>
                  <a:lnTo>
                    <a:pt x="687" y="1376"/>
                  </a:lnTo>
                  <a:lnTo>
                    <a:pt x="770" y="1343"/>
                  </a:lnTo>
                  <a:lnTo>
                    <a:pt x="850" y="1304"/>
                  </a:lnTo>
                  <a:lnTo>
                    <a:pt x="927" y="1262"/>
                  </a:lnTo>
                  <a:lnTo>
                    <a:pt x="1001" y="1213"/>
                  </a:lnTo>
                  <a:lnTo>
                    <a:pt x="1072" y="1161"/>
                  </a:lnTo>
                  <a:lnTo>
                    <a:pt x="1140" y="1105"/>
                  </a:lnTo>
                  <a:lnTo>
                    <a:pt x="1204" y="1043"/>
                  </a:lnTo>
                  <a:lnTo>
                    <a:pt x="1263" y="980"/>
                  </a:lnTo>
                  <a:lnTo>
                    <a:pt x="1318" y="911"/>
                  </a:lnTo>
                  <a:lnTo>
                    <a:pt x="1370" y="840"/>
                  </a:lnTo>
                  <a:lnTo>
                    <a:pt x="1416" y="765"/>
                  </a:lnTo>
                  <a:lnTo>
                    <a:pt x="1459" y="686"/>
                  </a:lnTo>
                  <a:lnTo>
                    <a:pt x="1495" y="605"/>
                  </a:lnTo>
                  <a:lnTo>
                    <a:pt x="1528" y="522"/>
                  </a:lnTo>
                  <a:lnTo>
                    <a:pt x="1554" y="436"/>
                  </a:lnTo>
                  <a:lnTo>
                    <a:pt x="1574" y="347"/>
                  </a:lnTo>
                  <a:lnTo>
                    <a:pt x="1590" y="256"/>
                  </a:lnTo>
                  <a:lnTo>
                    <a:pt x="1600" y="164"/>
                  </a:lnTo>
                  <a:lnTo>
                    <a:pt x="1603" y="70"/>
                  </a:lnTo>
                  <a:lnTo>
                    <a:pt x="1605" y="52"/>
                  </a:lnTo>
                  <a:lnTo>
                    <a:pt x="1612" y="35"/>
                  </a:lnTo>
                  <a:lnTo>
                    <a:pt x="1623" y="21"/>
                  </a:lnTo>
                  <a:lnTo>
                    <a:pt x="1637" y="9"/>
                  </a:lnTo>
                  <a:lnTo>
                    <a:pt x="1654" y="3"/>
                  </a:lnTo>
                  <a:lnTo>
                    <a:pt x="167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2" name="Freeform 229"/>
            <p:cNvSpPr>
              <a:spLocks noEditPoints="1"/>
            </p:cNvSpPr>
            <p:nvPr/>
          </p:nvSpPr>
          <p:spPr bwMode="auto">
            <a:xfrm>
              <a:off x="6497638" y="3667125"/>
              <a:ext cx="142875" cy="142875"/>
            </a:xfrm>
            <a:custGeom>
              <a:avLst/>
              <a:gdLst>
                <a:gd name="T0" fmla="*/ 410 w 901"/>
                <a:gd name="T1" fmla="*/ 143 h 905"/>
                <a:gd name="T2" fmla="*/ 331 w 901"/>
                <a:gd name="T3" fmla="*/ 164 h 905"/>
                <a:gd name="T4" fmla="*/ 260 w 901"/>
                <a:gd name="T5" fmla="*/ 206 h 905"/>
                <a:gd name="T6" fmla="*/ 203 w 901"/>
                <a:gd name="T7" fmla="*/ 262 h 905"/>
                <a:gd name="T8" fmla="*/ 163 w 901"/>
                <a:gd name="T9" fmla="*/ 333 h 905"/>
                <a:gd name="T10" fmla="*/ 142 w 901"/>
                <a:gd name="T11" fmla="*/ 413 h 905"/>
                <a:gd name="T12" fmla="*/ 142 w 901"/>
                <a:gd name="T13" fmla="*/ 493 h 905"/>
                <a:gd name="T14" fmla="*/ 163 w 901"/>
                <a:gd name="T15" fmla="*/ 572 h 905"/>
                <a:gd name="T16" fmla="*/ 204 w 901"/>
                <a:gd name="T17" fmla="*/ 644 h 905"/>
                <a:gd name="T18" fmla="*/ 260 w 901"/>
                <a:gd name="T19" fmla="*/ 701 h 905"/>
                <a:gd name="T20" fmla="*/ 330 w 901"/>
                <a:gd name="T21" fmla="*/ 741 h 905"/>
                <a:gd name="T22" fmla="*/ 408 w 901"/>
                <a:gd name="T23" fmla="*/ 763 h 905"/>
                <a:gd name="T24" fmla="*/ 491 w 901"/>
                <a:gd name="T25" fmla="*/ 763 h 905"/>
                <a:gd name="T26" fmla="*/ 569 w 901"/>
                <a:gd name="T27" fmla="*/ 741 h 905"/>
                <a:gd name="T28" fmla="*/ 640 w 901"/>
                <a:gd name="T29" fmla="*/ 700 h 905"/>
                <a:gd name="T30" fmla="*/ 696 w 901"/>
                <a:gd name="T31" fmla="*/ 643 h 905"/>
                <a:gd name="T32" fmla="*/ 738 w 901"/>
                <a:gd name="T33" fmla="*/ 572 h 905"/>
                <a:gd name="T34" fmla="*/ 759 w 901"/>
                <a:gd name="T35" fmla="*/ 493 h 905"/>
                <a:gd name="T36" fmla="*/ 759 w 901"/>
                <a:gd name="T37" fmla="*/ 413 h 905"/>
                <a:gd name="T38" fmla="*/ 738 w 901"/>
                <a:gd name="T39" fmla="*/ 333 h 905"/>
                <a:gd name="T40" fmla="*/ 696 w 901"/>
                <a:gd name="T41" fmla="*/ 262 h 905"/>
                <a:gd name="T42" fmla="*/ 639 w 901"/>
                <a:gd name="T43" fmla="*/ 205 h 905"/>
                <a:gd name="T44" fmla="*/ 569 w 901"/>
                <a:gd name="T45" fmla="*/ 164 h 905"/>
                <a:gd name="T46" fmla="*/ 491 w 901"/>
                <a:gd name="T47" fmla="*/ 143 h 905"/>
                <a:gd name="T48" fmla="*/ 450 w 901"/>
                <a:gd name="T49" fmla="*/ 0 h 905"/>
                <a:gd name="T50" fmla="*/ 547 w 901"/>
                <a:gd name="T51" fmla="*/ 11 h 905"/>
                <a:gd name="T52" fmla="*/ 638 w 901"/>
                <a:gd name="T53" fmla="*/ 41 h 905"/>
                <a:gd name="T54" fmla="*/ 721 w 901"/>
                <a:gd name="T55" fmla="*/ 90 h 905"/>
                <a:gd name="T56" fmla="*/ 791 w 901"/>
                <a:gd name="T57" fmla="*/ 155 h 905"/>
                <a:gd name="T58" fmla="*/ 846 w 901"/>
                <a:gd name="T59" fmla="*/ 234 h 905"/>
                <a:gd name="T60" fmla="*/ 884 w 901"/>
                <a:gd name="T61" fmla="*/ 328 h 905"/>
                <a:gd name="T62" fmla="*/ 901 w 901"/>
                <a:gd name="T63" fmla="*/ 427 h 905"/>
                <a:gd name="T64" fmla="*/ 896 w 901"/>
                <a:gd name="T65" fmla="*/ 527 h 905"/>
                <a:gd name="T66" fmla="*/ 867 w 901"/>
                <a:gd name="T67" fmla="*/ 626 h 905"/>
                <a:gd name="T68" fmla="*/ 818 w 901"/>
                <a:gd name="T69" fmla="*/ 715 h 905"/>
                <a:gd name="T70" fmla="*/ 752 w 901"/>
                <a:gd name="T71" fmla="*/ 789 h 905"/>
                <a:gd name="T72" fmla="*/ 669 w 901"/>
                <a:gd name="T73" fmla="*/ 847 h 905"/>
                <a:gd name="T74" fmla="*/ 581 w 901"/>
                <a:gd name="T75" fmla="*/ 886 h 905"/>
                <a:gd name="T76" fmla="*/ 494 w 901"/>
                <a:gd name="T77" fmla="*/ 903 h 905"/>
                <a:gd name="T78" fmla="*/ 401 w 901"/>
                <a:gd name="T79" fmla="*/ 902 h 905"/>
                <a:gd name="T80" fmla="*/ 306 w 901"/>
                <a:gd name="T81" fmla="*/ 881 h 905"/>
                <a:gd name="T82" fmla="*/ 219 w 901"/>
                <a:gd name="T83" fmla="*/ 841 h 905"/>
                <a:gd name="T84" fmla="*/ 143 w 901"/>
                <a:gd name="T85" fmla="*/ 784 h 905"/>
                <a:gd name="T86" fmla="*/ 80 w 901"/>
                <a:gd name="T87" fmla="*/ 712 h 905"/>
                <a:gd name="T88" fmla="*/ 34 w 901"/>
                <a:gd name="T89" fmla="*/ 626 h 905"/>
                <a:gd name="T90" fmla="*/ 5 w 901"/>
                <a:gd name="T91" fmla="*/ 527 h 905"/>
                <a:gd name="T92" fmla="*/ 0 w 901"/>
                <a:gd name="T93" fmla="*/ 427 h 905"/>
                <a:gd name="T94" fmla="*/ 17 w 901"/>
                <a:gd name="T95" fmla="*/ 328 h 905"/>
                <a:gd name="T96" fmla="*/ 56 w 901"/>
                <a:gd name="T97" fmla="*/ 233 h 905"/>
                <a:gd name="T98" fmla="*/ 114 w 901"/>
                <a:gd name="T99" fmla="*/ 151 h 905"/>
                <a:gd name="T100" fmla="*/ 188 w 901"/>
                <a:gd name="T101" fmla="*/ 84 h 905"/>
                <a:gd name="T102" fmla="*/ 277 w 901"/>
                <a:gd name="T103" fmla="*/ 35 h 905"/>
                <a:gd name="T104" fmla="*/ 362 w 901"/>
                <a:gd name="T105" fmla="*/ 8 h 905"/>
                <a:gd name="T106" fmla="*/ 450 w 901"/>
                <a:gd name="T107"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1" h="905">
                  <a:moveTo>
                    <a:pt x="450" y="140"/>
                  </a:moveTo>
                  <a:lnTo>
                    <a:pt x="410" y="143"/>
                  </a:lnTo>
                  <a:lnTo>
                    <a:pt x="370" y="152"/>
                  </a:lnTo>
                  <a:lnTo>
                    <a:pt x="331" y="164"/>
                  </a:lnTo>
                  <a:lnTo>
                    <a:pt x="294" y="182"/>
                  </a:lnTo>
                  <a:lnTo>
                    <a:pt x="260" y="206"/>
                  </a:lnTo>
                  <a:lnTo>
                    <a:pt x="230" y="232"/>
                  </a:lnTo>
                  <a:lnTo>
                    <a:pt x="203" y="262"/>
                  </a:lnTo>
                  <a:lnTo>
                    <a:pt x="181" y="296"/>
                  </a:lnTo>
                  <a:lnTo>
                    <a:pt x="163" y="333"/>
                  </a:lnTo>
                  <a:lnTo>
                    <a:pt x="149" y="372"/>
                  </a:lnTo>
                  <a:lnTo>
                    <a:pt x="142" y="413"/>
                  </a:lnTo>
                  <a:lnTo>
                    <a:pt x="138" y="453"/>
                  </a:lnTo>
                  <a:lnTo>
                    <a:pt x="142" y="493"/>
                  </a:lnTo>
                  <a:lnTo>
                    <a:pt x="149" y="533"/>
                  </a:lnTo>
                  <a:lnTo>
                    <a:pt x="163" y="572"/>
                  </a:lnTo>
                  <a:lnTo>
                    <a:pt x="181" y="610"/>
                  </a:lnTo>
                  <a:lnTo>
                    <a:pt x="204" y="644"/>
                  </a:lnTo>
                  <a:lnTo>
                    <a:pt x="231" y="675"/>
                  </a:lnTo>
                  <a:lnTo>
                    <a:pt x="260" y="701"/>
                  </a:lnTo>
                  <a:lnTo>
                    <a:pt x="294" y="723"/>
                  </a:lnTo>
                  <a:lnTo>
                    <a:pt x="330" y="741"/>
                  </a:lnTo>
                  <a:lnTo>
                    <a:pt x="368" y="754"/>
                  </a:lnTo>
                  <a:lnTo>
                    <a:pt x="408" y="763"/>
                  </a:lnTo>
                  <a:lnTo>
                    <a:pt x="450" y="765"/>
                  </a:lnTo>
                  <a:lnTo>
                    <a:pt x="491" y="763"/>
                  </a:lnTo>
                  <a:lnTo>
                    <a:pt x="530" y="754"/>
                  </a:lnTo>
                  <a:lnTo>
                    <a:pt x="569" y="741"/>
                  </a:lnTo>
                  <a:lnTo>
                    <a:pt x="606" y="722"/>
                  </a:lnTo>
                  <a:lnTo>
                    <a:pt x="640" y="700"/>
                  </a:lnTo>
                  <a:lnTo>
                    <a:pt x="670" y="673"/>
                  </a:lnTo>
                  <a:lnTo>
                    <a:pt x="696" y="643"/>
                  </a:lnTo>
                  <a:lnTo>
                    <a:pt x="720" y="609"/>
                  </a:lnTo>
                  <a:lnTo>
                    <a:pt x="738" y="572"/>
                  </a:lnTo>
                  <a:lnTo>
                    <a:pt x="750" y="533"/>
                  </a:lnTo>
                  <a:lnTo>
                    <a:pt x="759" y="493"/>
                  </a:lnTo>
                  <a:lnTo>
                    <a:pt x="761" y="453"/>
                  </a:lnTo>
                  <a:lnTo>
                    <a:pt x="759" y="413"/>
                  </a:lnTo>
                  <a:lnTo>
                    <a:pt x="750" y="372"/>
                  </a:lnTo>
                  <a:lnTo>
                    <a:pt x="738" y="333"/>
                  </a:lnTo>
                  <a:lnTo>
                    <a:pt x="719" y="296"/>
                  </a:lnTo>
                  <a:lnTo>
                    <a:pt x="696" y="262"/>
                  </a:lnTo>
                  <a:lnTo>
                    <a:pt x="670" y="231"/>
                  </a:lnTo>
                  <a:lnTo>
                    <a:pt x="639" y="205"/>
                  </a:lnTo>
                  <a:lnTo>
                    <a:pt x="605" y="182"/>
                  </a:lnTo>
                  <a:lnTo>
                    <a:pt x="569" y="164"/>
                  </a:lnTo>
                  <a:lnTo>
                    <a:pt x="531" y="152"/>
                  </a:lnTo>
                  <a:lnTo>
                    <a:pt x="491" y="143"/>
                  </a:lnTo>
                  <a:lnTo>
                    <a:pt x="450" y="140"/>
                  </a:lnTo>
                  <a:close/>
                  <a:moveTo>
                    <a:pt x="450" y="0"/>
                  </a:moveTo>
                  <a:lnTo>
                    <a:pt x="500" y="3"/>
                  </a:lnTo>
                  <a:lnTo>
                    <a:pt x="547" y="11"/>
                  </a:lnTo>
                  <a:lnTo>
                    <a:pt x="594" y="23"/>
                  </a:lnTo>
                  <a:lnTo>
                    <a:pt x="638" y="41"/>
                  </a:lnTo>
                  <a:lnTo>
                    <a:pt x="681" y="64"/>
                  </a:lnTo>
                  <a:lnTo>
                    <a:pt x="721" y="90"/>
                  </a:lnTo>
                  <a:lnTo>
                    <a:pt x="757" y="121"/>
                  </a:lnTo>
                  <a:lnTo>
                    <a:pt x="791" y="155"/>
                  </a:lnTo>
                  <a:lnTo>
                    <a:pt x="820" y="193"/>
                  </a:lnTo>
                  <a:lnTo>
                    <a:pt x="846" y="234"/>
                  </a:lnTo>
                  <a:lnTo>
                    <a:pt x="867" y="279"/>
                  </a:lnTo>
                  <a:lnTo>
                    <a:pt x="884" y="328"/>
                  </a:lnTo>
                  <a:lnTo>
                    <a:pt x="896" y="378"/>
                  </a:lnTo>
                  <a:lnTo>
                    <a:pt x="901" y="427"/>
                  </a:lnTo>
                  <a:lnTo>
                    <a:pt x="901" y="477"/>
                  </a:lnTo>
                  <a:lnTo>
                    <a:pt x="896" y="527"/>
                  </a:lnTo>
                  <a:lnTo>
                    <a:pt x="884" y="577"/>
                  </a:lnTo>
                  <a:lnTo>
                    <a:pt x="867" y="626"/>
                  </a:lnTo>
                  <a:lnTo>
                    <a:pt x="845" y="671"/>
                  </a:lnTo>
                  <a:lnTo>
                    <a:pt x="818" y="715"/>
                  </a:lnTo>
                  <a:lnTo>
                    <a:pt x="786" y="754"/>
                  </a:lnTo>
                  <a:lnTo>
                    <a:pt x="752" y="789"/>
                  </a:lnTo>
                  <a:lnTo>
                    <a:pt x="711" y="821"/>
                  </a:lnTo>
                  <a:lnTo>
                    <a:pt x="669" y="847"/>
                  </a:lnTo>
                  <a:lnTo>
                    <a:pt x="622" y="870"/>
                  </a:lnTo>
                  <a:lnTo>
                    <a:pt x="581" y="886"/>
                  </a:lnTo>
                  <a:lnTo>
                    <a:pt x="538" y="896"/>
                  </a:lnTo>
                  <a:lnTo>
                    <a:pt x="494" y="903"/>
                  </a:lnTo>
                  <a:lnTo>
                    <a:pt x="450" y="905"/>
                  </a:lnTo>
                  <a:lnTo>
                    <a:pt x="401" y="902"/>
                  </a:lnTo>
                  <a:lnTo>
                    <a:pt x="352" y="894"/>
                  </a:lnTo>
                  <a:lnTo>
                    <a:pt x="306" y="881"/>
                  </a:lnTo>
                  <a:lnTo>
                    <a:pt x="261" y="863"/>
                  </a:lnTo>
                  <a:lnTo>
                    <a:pt x="219" y="841"/>
                  </a:lnTo>
                  <a:lnTo>
                    <a:pt x="180" y="815"/>
                  </a:lnTo>
                  <a:lnTo>
                    <a:pt x="143" y="784"/>
                  </a:lnTo>
                  <a:lnTo>
                    <a:pt x="110" y="750"/>
                  </a:lnTo>
                  <a:lnTo>
                    <a:pt x="80" y="712"/>
                  </a:lnTo>
                  <a:lnTo>
                    <a:pt x="55" y="670"/>
                  </a:lnTo>
                  <a:lnTo>
                    <a:pt x="34" y="626"/>
                  </a:lnTo>
                  <a:lnTo>
                    <a:pt x="17" y="577"/>
                  </a:lnTo>
                  <a:lnTo>
                    <a:pt x="5" y="527"/>
                  </a:lnTo>
                  <a:lnTo>
                    <a:pt x="0" y="477"/>
                  </a:lnTo>
                  <a:lnTo>
                    <a:pt x="0" y="427"/>
                  </a:lnTo>
                  <a:lnTo>
                    <a:pt x="5" y="378"/>
                  </a:lnTo>
                  <a:lnTo>
                    <a:pt x="17" y="328"/>
                  </a:lnTo>
                  <a:lnTo>
                    <a:pt x="34" y="279"/>
                  </a:lnTo>
                  <a:lnTo>
                    <a:pt x="56" y="233"/>
                  </a:lnTo>
                  <a:lnTo>
                    <a:pt x="82" y="190"/>
                  </a:lnTo>
                  <a:lnTo>
                    <a:pt x="114" y="151"/>
                  </a:lnTo>
                  <a:lnTo>
                    <a:pt x="149" y="116"/>
                  </a:lnTo>
                  <a:lnTo>
                    <a:pt x="188" y="84"/>
                  </a:lnTo>
                  <a:lnTo>
                    <a:pt x="232" y="57"/>
                  </a:lnTo>
                  <a:lnTo>
                    <a:pt x="277" y="35"/>
                  </a:lnTo>
                  <a:lnTo>
                    <a:pt x="320" y="20"/>
                  </a:lnTo>
                  <a:lnTo>
                    <a:pt x="362" y="8"/>
                  </a:lnTo>
                  <a:lnTo>
                    <a:pt x="405" y="2"/>
                  </a:lnTo>
                  <a:lnTo>
                    <a:pt x="450"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3" name="Freeform 230"/>
            <p:cNvSpPr>
              <a:spLocks noEditPoints="1"/>
            </p:cNvSpPr>
            <p:nvPr/>
          </p:nvSpPr>
          <p:spPr bwMode="auto">
            <a:xfrm>
              <a:off x="6405563" y="3575050"/>
              <a:ext cx="327025" cy="327025"/>
            </a:xfrm>
            <a:custGeom>
              <a:avLst/>
              <a:gdLst>
                <a:gd name="T0" fmla="*/ 599 w 2059"/>
                <a:gd name="T1" fmla="*/ 201 h 2062"/>
                <a:gd name="T2" fmla="*/ 653 w 2059"/>
                <a:gd name="T3" fmla="*/ 375 h 2062"/>
                <a:gd name="T4" fmla="*/ 421 w 2059"/>
                <a:gd name="T5" fmla="*/ 624 h 2062"/>
                <a:gd name="T6" fmla="*/ 211 w 2059"/>
                <a:gd name="T7" fmla="*/ 598 h 2062"/>
                <a:gd name="T8" fmla="*/ 139 w 2059"/>
                <a:gd name="T9" fmla="*/ 743 h 2062"/>
                <a:gd name="T10" fmla="*/ 287 w 2059"/>
                <a:gd name="T11" fmla="*/ 819 h 2062"/>
                <a:gd name="T12" fmla="*/ 312 w 2059"/>
                <a:gd name="T13" fmla="*/ 1172 h 2062"/>
                <a:gd name="T14" fmla="*/ 144 w 2059"/>
                <a:gd name="T15" fmla="*/ 1304 h 2062"/>
                <a:gd name="T16" fmla="*/ 197 w 2059"/>
                <a:gd name="T17" fmla="*/ 1457 h 2062"/>
                <a:gd name="T18" fmla="*/ 336 w 2059"/>
                <a:gd name="T19" fmla="*/ 1411 h 2062"/>
                <a:gd name="T20" fmla="*/ 532 w 2059"/>
                <a:gd name="T21" fmla="*/ 1567 h 2062"/>
                <a:gd name="T22" fmla="*/ 598 w 2059"/>
                <a:gd name="T23" fmla="*/ 1845 h 2062"/>
                <a:gd name="T24" fmla="*/ 749 w 2059"/>
                <a:gd name="T25" fmla="*/ 1920 h 2062"/>
                <a:gd name="T26" fmla="*/ 867 w 2059"/>
                <a:gd name="T27" fmla="*/ 1747 h 2062"/>
                <a:gd name="T28" fmla="*/ 1184 w 2059"/>
                <a:gd name="T29" fmla="*/ 1747 h 2062"/>
                <a:gd name="T30" fmla="*/ 1303 w 2059"/>
                <a:gd name="T31" fmla="*/ 1919 h 2062"/>
                <a:gd name="T32" fmla="*/ 1457 w 2059"/>
                <a:gd name="T33" fmla="*/ 1861 h 2062"/>
                <a:gd name="T34" fmla="*/ 1405 w 2059"/>
                <a:gd name="T35" fmla="*/ 1705 h 2062"/>
                <a:gd name="T36" fmla="*/ 1603 w 2059"/>
                <a:gd name="T37" fmla="*/ 1484 h 2062"/>
                <a:gd name="T38" fmla="*/ 1845 w 2059"/>
                <a:gd name="T39" fmla="*/ 1462 h 2062"/>
                <a:gd name="T40" fmla="*/ 1917 w 2059"/>
                <a:gd name="T41" fmla="*/ 1322 h 2062"/>
                <a:gd name="T42" fmla="*/ 1788 w 2059"/>
                <a:gd name="T43" fmla="*/ 1252 h 2062"/>
                <a:gd name="T44" fmla="*/ 1756 w 2059"/>
                <a:gd name="T45" fmla="*/ 960 h 2062"/>
                <a:gd name="T46" fmla="*/ 1915 w 2059"/>
                <a:gd name="T47" fmla="*/ 755 h 2062"/>
                <a:gd name="T48" fmla="*/ 1848 w 2059"/>
                <a:gd name="T49" fmla="*/ 598 h 2062"/>
                <a:gd name="T50" fmla="*/ 1637 w 2059"/>
                <a:gd name="T51" fmla="*/ 624 h 2062"/>
                <a:gd name="T52" fmla="*/ 1406 w 2059"/>
                <a:gd name="T53" fmla="*/ 375 h 2062"/>
                <a:gd name="T54" fmla="*/ 1458 w 2059"/>
                <a:gd name="T55" fmla="*/ 200 h 2062"/>
                <a:gd name="T56" fmla="*/ 1305 w 2059"/>
                <a:gd name="T57" fmla="*/ 143 h 2062"/>
                <a:gd name="T58" fmla="*/ 1172 w 2059"/>
                <a:gd name="T59" fmla="*/ 313 h 2062"/>
                <a:gd name="T60" fmla="*/ 819 w 2059"/>
                <a:gd name="T61" fmla="*/ 287 h 2062"/>
                <a:gd name="T62" fmla="*/ 1315 w 2059"/>
                <a:gd name="T63" fmla="*/ 0 h 2062"/>
                <a:gd name="T64" fmla="*/ 1590 w 2059"/>
                <a:gd name="T65" fmla="*/ 151 h 2062"/>
                <a:gd name="T66" fmla="*/ 1684 w 2059"/>
                <a:gd name="T67" fmla="*/ 455 h 2062"/>
                <a:gd name="T68" fmla="*/ 1946 w 2059"/>
                <a:gd name="T69" fmla="*/ 492 h 2062"/>
                <a:gd name="T70" fmla="*/ 2047 w 2059"/>
                <a:gd name="T71" fmla="*/ 805 h 2062"/>
                <a:gd name="T72" fmla="*/ 1900 w 2059"/>
                <a:gd name="T73" fmla="*/ 1068 h 2062"/>
                <a:gd name="T74" fmla="*/ 2056 w 2059"/>
                <a:gd name="T75" fmla="*/ 1286 h 2062"/>
                <a:gd name="T76" fmla="*/ 1925 w 2059"/>
                <a:gd name="T77" fmla="*/ 1584 h 2062"/>
                <a:gd name="T78" fmla="*/ 1646 w 2059"/>
                <a:gd name="T79" fmla="*/ 1647 h 2062"/>
                <a:gd name="T80" fmla="*/ 1579 w 2059"/>
                <a:gd name="T81" fmla="*/ 1933 h 2062"/>
                <a:gd name="T82" fmla="*/ 1288 w 2059"/>
                <a:gd name="T83" fmla="*/ 2060 h 2062"/>
                <a:gd name="T84" fmla="*/ 1067 w 2059"/>
                <a:gd name="T85" fmla="*/ 1903 h 2062"/>
                <a:gd name="T86" fmla="*/ 797 w 2059"/>
                <a:gd name="T87" fmla="*/ 2053 h 2062"/>
                <a:gd name="T88" fmla="*/ 489 w 2059"/>
                <a:gd name="T89" fmla="*/ 1946 h 2062"/>
                <a:gd name="T90" fmla="*/ 454 w 2059"/>
                <a:gd name="T91" fmla="*/ 1687 h 2062"/>
                <a:gd name="T92" fmla="*/ 157 w 2059"/>
                <a:gd name="T93" fmla="*/ 1596 h 2062"/>
                <a:gd name="T94" fmla="*/ 0 w 2059"/>
                <a:gd name="T95" fmla="*/ 1317 h 2062"/>
                <a:gd name="T96" fmla="*/ 166 w 2059"/>
                <a:gd name="T97" fmla="*/ 1144 h 2062"/>
                <a:gd name="T98" fmla="*/ 23 w 2059"/>
                <a:gd name="T99" fmla="*/ 828 h 2062"/>
                <a:gd name="T100" fmla="*/ 94 w 2059"/>
                <a:gd name="T101" fmla="*/ 510 h 2062"/>
                <a:gd name="T102" fmla="*/ 339 w 2059"/>
                <a:gd name="T103" fmla="*/ 499 h 2062"/>
                <a:gd name="T104" fmla="*/ 460 w 2059"/>
                <a:gd name="T105" fmla="*/ 181 h 2062"/>
                <a:gd name="T106" fmla="*/ 714 w 2059"/>
                <a:gd name="T107" fmla="*/ 4 h 2062"/>
                <a:gd name="T108" fmla="*/ 888 w 2059"/>
                <a:gd name="T109" fmla="*/ 96 h 2062"/>
                <a:gd name="T110" fmla="*/ 1217 w 2059"/>
                <a:gd name="T111" fmla="*/ 34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9" h="2062">
                  <a:moveTo>
                    <a:pt x="745" y="140"/>
                  </a:moveTo>
                  <a:lnTo>
                    <a:pt x="743" y="140"/>
                  </a:lnTo>
                  <a:lnTo>
                    <a:pt x="741" y="140"/>
                  </a:lnTo>
                  <a:lnTo>
                    <a:pt x="739" y="141"/>
                  </a:lnTo>
                  <a:lnTo>
                    <a:pt x="606" y="196"/>
                  </a:lnTo>
                  <a:lnTo>
                    <a:pt x="603" y="197"/>
                  </a:lnTo>
                  <a:lnTo>
                    <a:pt x="601" y="199"/>
                  </a:lnTo>
                  <a:lnTo>
                    <a:pt x="599" y="201"/>
                  </a:lnTo>
                  <a:lnTo>
                    <a:pt x="598" y="205"/>
                  </a:lnTo>
                  <a:lnTo>
                    <a:pt x="597" y="206"/>
                  </a:lnTo>
                  <a:lnTo>
                    <a:pt x="597" y="209"/>
                  </a:lnTo>
                  <a:lnTo>
                    <a:pt x="597" y="212"/>
                  </a:lnTo>
                  <a:lnTo>
                    <a:pt x="598" y="215"/>
                  </a:lnTo>
                  <a:lnTo>
                    <a:pt x="649" y="337"/>
                  </a:lnTo>
                  <a:lnTo>
                    <a:pt x="653" y="356"/>
                  </a:lnTo>
                  <a:lnTo>
                    <a:pt x="653" y="375"/>
                  </a:lnTo>
                  <a:lnTo>
                    <a:pt x="647" y="393"/>
                  </a:lnTo>
                  <a:lnTo>
                    <a:pt x="637" y="409"/>
                  </a:lnTo>
                  <a:lnTo>
                    <a:pt x="622" y="422"/>
                  </a:lnTo>
                  <a:lnTo>
                    <a:pt x="576" y="456"/>
                  </a:lnTo>
                  <a:lnTo>
                    <a:pt x="532" y="493"/>
                  </a:lnTo>
                  <a:lnTo>
                    <a:pt x="492" y="533"/>
                  </a:lnTo>
                  <a:lnTo>
                    <a:pt x="455" y="577"/>
                  </a:lnTo>
                  <a:lnTo>
                    <a:pt x="421" y="624"/>
                  </a:lnTo>
                  <a:lnTo>
                    <a:pt x="408" y="638"/>
                  </a:lnTo>
                  <a:lnTo>
                    <a:pt x="392" y="648"/>
                  </a:lnTo>
                  <a:lnTo>
                    <a:pt x="374" y="653"/>
                  </a:lnTo>
                  <a:lnTo>
                    <a:pt x="355" y="654"/>
                  </a:lnTo>
                  <a:lnTo>
                    <a:pt x="336" y="649"/>
                  </a:lnTo>
                  <a:lnTo>
                    <a:pt x="215" y="599"/>
                  </a:lnTo>
                  <a:lnTo>
                    <a:pt x="212" y="598"/>
                  </a:lnTo>
                  <a:lnTo>
                    <a:pt x="211" y="598"/>
                  </a:lnTo>
                  <a:lnTo>
                    <a:pt x="209" y="597"/>
                  </a:lnTo>
                  <a:lnTo>
                    <a:pt x="206" y="598"/>
                  </a:lnTo>
                  <a:lnTo>
                    <a:pt x="203" y="599"/>
                  </a:lnTo>
                  <a:lnTo>
                    <a:pt x="200" y="600"/>
                  </a:lnTo>
                  <a:lnTo>
                    <a:pt x="197" y="603"/>
                  </a:lnTo>
                  <a:lnTo>
                    <a:pt x="194" y="607"/>
                  </a:lnTo>
                  <a:lnTo>
                    <a:pt x="140" y="739"/>
                  </a:lnTo>
                  <a:lnTo>
                    <a:pt x="139" y="743"/>
                  </a:lnTo>
                  <a:lnTo>
                    <a:pt x="139" y="748"/>
                  </a:lnTo>
                  <a:lnTo>
                    <a:pt x="140" y="751"/>
                  </a:lnTo>
                  <a:lnTo>
                    <a:pt x="141" y="753"/>
                  </a:lnTo>
                  <a:lnTo>
                    <a:pt x="143" y="755"/>
                  </a:lnTo>
                  <a:lnTo>
                    <a:pt x="145" y="756"/>
                  </a:lnTo>
                  <a:lnTo>
                    <a:pt x="148" y="758"/>
                  </a:lnTo>
                  <a:lnTo>
                    <a:pt x="270" y="809"/>
                  </a:lnTo>
                  <a:lnTo>
                    <a:pt x="287" y="819"/>
                  </a:lnTo>
                  <a:lnTo>
                    <a:pt x="299" y="832"/>
                  </a:lnTo>
                  <a:lnTo>
                    <a:pt x="309" y="849"/>
                  </a:lnTo>
                  <a:lnTo>
                    <a:pt x="313" y="867"/>
                  </a:lnTo>
                  <a:lnTo>
                    <a:pt x="312" y="888"/>
                  </a:lnTo>
                  <a:lnTo>
                    <a:pt x="301" y="959"/>
                  </a:lnTo>
                  <a:lnTo>
                    <a:pt x="297" y="1030"/>
                  </a:lnTo>
                  <a:lnTo>
                    <a:pt x="301" y="1102"/>
                  </a:lnTo>
                  <a:lnTo>
                    <a:pt x="312" y="1172"/>
                  </a:lnTo>
                  <a:lnTo>
                    <a:pt x="313" y="1192"/>
                  </a:lnTo>
                  <a:lnTo>
                    <a:pt x="309" y="1211"/>
                  </a:lnTo>
                  <a:lnTo>
                    <a:pt x="299" y="1227"/>
                  </a:lnTo>
                  <a:lnTo>
                    <a:pt x="287" y="1241"/>
                  </a:lnTo>
                  <a:lnTo>
                    <a:pt x="270" y="1251"/>
                  </a:lnTo>
                  <a:lnTo>
                    <a:pt x="148" y="1301"/>
                  </a:lnTo>
                  <a:lnTo>
                    <a:pt x="146" y="1302"/>
                  </a:lnTo>
                  <a:lnTo>
                    <a:pt x="144" y="1304"/>
                  </a:lnTo>
                  <a:lnTo>
                    <a:pt x="141" y="1307"/>
                  </a:lnTo>
                  <a:lnTo>
                    <a:pt x="140" y="1309"/>
                  </a:lnTo>
                  <a:lnTo>
                    <a:pt x="139" y="1311"/>
                  </a:lnTo>
                  <a:lnTo>
                    <a:pt x="139" y="1314"/>
                  </a:lnTo>
                  <a:lnTo>
                    <a:pt x="139" y="1317"/>
                  </a:lnTo>
                  <a:lnTo>
                    <a:pt x="140" y="1320"/>
                  </a:lnTo>
                  <a:lnTo>
                    <a:pt x="194" y="1453"/>
                  </a:lnTo>
                  <a:lnTo>
                    <a:pt x="197" y="1457"/>
                  </a:lnTo>
                  <a:lnTo>
                    <a:pt x="200" y="1459"/>
                  </a:lnTo>
                  <a:lnTo>
                    <a:pt x="203" y="1461"/>
                  </a:lnTo>
                  <a:lnTo>
                    <a:pt x="206" y="1462"/>
                  </a:lnTo>
                  <a:lnTo>
                    <a:pt x="209" y="1462"/>
                  </a:lnTo>
                  <a:lnTo>
                    <a:pt x="211" y="1462"/>
                  </a:lnTo>
                  <a:lnTo>
                    <a:pt x="212" y="1461"/>
                  </a:lnTo>
                  <a:lnTo>
                    <a:pt x="215" y="1461"/>
                  </a:lnTo>
                  <a:lnTo>
                    <a:pt x="336" y="1411"/>
                  </a:lnTo>
                  <a:lnTo>
                    <a:pt x="355" y="1406"/>
                  </a:lnTo>
                  <a:lnTo>
                    <a:pt x="374" y="1406"/>
                  </a:lnTo>
                  <a:lnTo>
                    <a:pt x="392" y="1412"/>
                  </a:lnTo>
                  <a:lnTo>
                    <a:pt x="408" y="1422"/>
                  </a:lnTo>
                  <a:lnTo>
                    <a:pt x="421" y="1437"/>
                  </a:lnTo>
                  <a:lnTo>
                    <a:pt x="455" y="1484"/>
                  </a:lnTo>
                  <a:lnTo>
                    <a:pt x="492" y="1527"/>
                  </a:lnTo>
                  <a:lnTo>
                    <a:pt x="532" y="1567"/>
                  </a:lnTo>
                  <a:lnTo>
                    <a:pt x="576" y="1605"/>
                  </a:lnTo>
                  <a:lnTo>
                    <a:pt x="622" y="1639"/>
                  </a:lnTo>
                  <a:lnTo>
                    <a:pt x="637" y="1651"/>
                  </a:lnTo>
                  <a:lnTo>
                    <a:pt x="647" y="1667"/>
                  </a:lnTo>
                  <a:lnTo>
                    <a:pt x="652" y="1685"/>
                  </a:lnTo>
                  <a:lnTo>
                    <a:pt x="653" y="1704"/>
                  </a:lnTo>
                  <a:lnTo>
                    <a:pt x="648" y="1723"/>
                  </a:lnTo>
                  <a:lnTo>
                    <a:pt x="598" y="1845"/>
                  </a:lnTo>
                  <a:lnTo>
                    <a:pt x="596" y="1853"/>
                  </a:lnTo>
                  <a:lnTo>
                    <a:pt x="599" y="1860"/>
                  </a:lnTo>
                  <a:lnTo>
                    <a:pt x="605" y="1864"/>
                  </a:lnTo>
                  <a:lnTo>
                    <a:pt x="738" y="1920"/>
                  </a:lnTo>
                  <a:lnTo>
                    <a:pt x="741" y="1921"/>
                  </a:lnTo>
                  <a:lnTo>
                    <a:pt x="743" y="1921"/>
                  </a:lnTo>
                  <a:lnTo>
                    <a:pt x="746" y="1921"/>
                  </a:lnTo>
                  <a:lnTo>
                    <a:pt x="749" y="1920"/>
                  </a:lnTo>
                  <a:lnTo>
                    <a:pt x="752" y="1919"/>
                  </a:lnTo>
                  <a:lnTo>
                    <a:pt x="756" y="1915"/>
                  </a:lnTo>
                  <a:lnTo>
                    <a:pt x="758" y="1912"/>
                  </a:lnTo>
                  <a:lnTo>
                    <a:pt x="807" y="1790"/>
                  </a:lnTo>
                  <a:lnTo>
                    <a:pt x="818" y="1773"/>
                  </a:lnTo>
                  <a:lnTo>
                    <a:pt x="832" y="1761"/>
                  </a:lnTo>
                  <a:lnTo>
                    <a:pt x="848" y="1751"/>
                  </a:lnTo>
                  <a:lnTo>
                    <a:pt x="867" y="1747"/>
                  </a:lnTo>
                  <a:lnTo>
                    <a:pt x="886" y="1748"/>
                  </a:lnTo>
                  <a:lnTo>
                    <a:pt x="957" y="1758"/>
                  </a:lnTo>
                  <a:lnTo>
                    <a:pt x="1029" y="1762"/>
                  </a:lnTo>
                  <a:lnTo>
                    <a:pt x="1100" y="1758"/>
                  </a:lnTo>
                  <a:lnTo>
                    <a:pt x="1171" y="1748"/>
                  </a:lnTo>
                  <a:lnTo>
                    <a:pt x="1175" y="1748"/>
                  </a:lnTo>
                  <a:lnTo>
                    <a:pt x="1180" y="1747"/>
                  </a:lnTo>
                  <a:lnTo>
                    <a:pt x="1184" y="1747"/>
                  </a:lnTo>
                  <a:lnTo>
                    <a:pt x="1200" y="1749"/>
                  </a:lnTo>
                  <a:lnTo>
                    <a:pt x="1215" y="1754"/>
                  </a:lnTo>
                  <a:lnTo>
                    <a:pt x="1229" y="1763"/>
                  </a:lnTo>
                  <a:lnTo>
                    <a:pt x="1241" y="1775"/>
                  </a:lnTo>
                  <a:lnTo>
                    <a:pt x="1249" y="1790"/>
                  </a:lnTo>
                  <a:lnTo>
                    <a:pt x="1299" y="1912"/>
                  </a:lnTo>
                  <a:lnTo>
                    <a:pt x="1301" y="1915"/>
                  </a:lnTo>
                  <a:lnTo>
                    <a:pt x="1303" y="1919"/>
                  </a:lnTo>
                  <a:lnTo>
                    <a:pt x="1306" y="1920"/>
                  </a:lnTo>
                  <a:lnTo>
                    <a:pt x="1309" y="1921"/>
                  </a:lnTo>
                  <a:lnTo>
                    <a:pt x="1313" y="1921"/>
                  </a:lnTo>
                  <a:lnTo>
                    <a:pt x="1316" y="1921"/>
                  </a:lnTo>
                  <a:lnTo>
                    <a:pt x="1319" y="1920"/>
                  </a:lnTo>
                  <a:lnTo>
                    <a:pt x="1451" y="1864"/>
                  </a:lnTo>
                  <a:lnTo>
                    <a:pt x="1454" y="1863"/>
                  </a:lnTo>
                  <a:lnTo>
                    <a:pt x="1457" y="1861"/>
                  </a:lnTo>
                  <a:lnTo>
                    <a:pt x="1459" y="1859"/>
                  </a:lnTo>
                  <a:lnTo>
                    <a:pt x="1460" y="1857"/>
                  </a:lnTo>
                  <a:lnTo>
                    <a:pt x="1461" y="1855"/>
                  </a:lnTo>
                  <a:lnTo>
                    <a:pt x="1461" y="1853"/>
                  </a:lnTo>
                  <a:lnTo>
                    <a:pt x="1461" y="1850"/>
                  </a:lnTo>
                  <a:lnTo>
                    <a:pt x="1460" y="1845"/>
                  </a:lnTo>
                  <a:lnTo>
                    <a:pt x="1409" y="1723"/>
                  </a:lnTo>
                  <a:lnTo>
                    <a:pt x="1405" y="1705"/>
                  </a:lnTo>
                  <a:lnTo>
                    <a:pt x="1405" y="1686"/>
                  </a:lnTo>
                  <a:lnTo>
                    <a:pt x="1411" y="1668"/>
                  </a:lnTo>
                  <a:lnTo>
                    <a:pt x="1421" y="1652"/>
                  </a:lnTo>
                  <a:lnTo>
                    <a:pt x="1435" y="1639"/>
                  </a:lnTo>
                  <a:lnTo>
                    <a:pt x="1482" y="1606"/>
                  </a:lnTo>
                  <a:lnTo>
                    <a:pt x="1525" y="1569"/>
                  </a:lnTo>
                  <a:lnTo>
                    <a:pt x="1566" y="1527"/>
                  </a:lnTo>
                  <a:lnTo>
                    <a:pt x="1603" y="1484"/>
                  </a:lnTo>
                  <a:lnTo>
                    <a:pt x="1637" y="1437"/>
                  </a:lnTo>
                  <a:lnTo>
                    <a:pt x="1649" y="1423"/>
                  </a:lnTo>
                  <a:lnTo>
                    <a:pt x="1665" y="1413"/>
                  </a:lnTo>
                  <a:lnTo>
                    <a:pt x="1683" y="1407"/>
                  </a:lnTo>
                  <a:lnTo>
                    <a:pt x="1702" y="1407"/>
                  </a:lnTo>
                  <a:lnTo>
                    <a:pt x="1721" y="1412"/>
                  </a:lnTo>
                  <a:lnTo>
                    <a:pt x="1843" y="1462"/>
                  </a:lnTo>
                  <a:lnTo>
                    <a:pt x="1845" y="1462"/>
                  </a:lnTo>
                  <a:lnTo>
                    <a:pt x="1846" y="1464"/>
                  </a:lnTo>
                  <a:lnTo>
                    <a:pt x="1848" y="1464"/>
                  </a:lnTo>
                  <a:lnTo>
                    <a:pt x="1851" y="1464"/>
                  </a:lnTo>
                  <a:lnTo>
                    <a:pt x="1855" y="1462"/>
                  </a:lnTo>
                  <a:lnTo>
                    <a:pt x="1858" y="1460"/>
                  </a:lnTo>
                  <a:lnTo>
                    <a:pt x="1861" y="1458"/>
                  </a:lnTo>
                  <a:lnTo>
                    <a:pt x="1863" y="1454"/>
                  </a:lnTo>
                  <a:lnTo>
                    <a:pt x="1917" y="1322"/>
                  </a:lnTo>
                  <a:lnTo>
                    <a:pt x="1918" y="1318"/>
                  </a:lnTo>
                  <a:lnTo>
                    <a:pt x="1918" y="1314"/>
                  </a:lnTo>
                  <a:lnTo>
                    <a:pt x="1917" y="1311"/>
                  </a:lnTo>
                  <a:lnTo>
                    <a:pt x="1916" y="1309"/>
                  </a:lnTo>
                  <a:lnTo>
                    <a:pt x="1915" y="1307"/>
                  </a:lnTo>
                  <a:lnTo>
                    <a:pt x="1913" y="1304"/>
                  </a:lnTo>
                  <a:lnTo>
                    <a:pt x="1910" y="1302"/>
                  </a:lnTo>
                  <a:lnTo>
                    <a:pt x="1788" y="1252"/>
                  </a:lnTo>
                  <a:lnTo>
                    <a:pt x="1771" y="1243"/>
                  </a:lnTo>
                  <a:lnTo>
                    <a:pt x="1758" y="1229"/>
                  </a:lnTo>
                  <a:lnTo>
                    <a:pt x="1749" y="1212"/>
                  </a:lnTo>
                  <a:lnTo>
                    <a:pt x="1745" y="1193"/>
                  </a:lnTo>
                  <a:lnTo>
                    <a:pt x="1746" y="1174"/>
                  </a:lnTo>
                  <a:lnTo>
                    <a:pt x="1756" y="1103"/>
                  </a:lnTo>
                  <a:lnTo>
                    <a:pt x="1760" y="1031"/>
                  </a:lnTo>
                  <a:lnTo>
                    <a:pt x="1756" y="960"/>
                  </a:lnTo>
                  <a:lnTo>
                    <a:pt x="1746" y="889"/>
                  </a:lnTo>
                  <a:lnTo>
                    <a:pt x="1745" y="870"/>
                  </a:lnTo>
                  <a:lnTo>
                    <a:pt x="1749" y="851"/>
                  </a:lnTo>
                  <a:lnTo>
                    <a:pt x="1757" y="834"/>
                  </a:lnTo>
                  <a:lnTo>
                    <a:pt x="1771" y="820"/>
                  </a:lnTo>
                  <a:lnTo>
                    <a:pt x="1788" y="810"/>
                  </a:lnTo>
                  <a:lnTo>
                    <a:pt x="1910" y="760"/>
                  </a:lnTo>
                  <a:lnTo>
                    <a:pt x="1915" y="755"/>
                  </a:lnTo>
                  <a:lnTo>
                    <a:pt x="1918" y="748"/>
                  </a:lnTo>
                  <a:lnTo>
                    <a:pt x="1917" y="740"/>
                  </a:lnTo>
                  <a:lnTo>
                    <a:pt x="1863" y="608"/>
                  </a:lnTo>
                  <a:lnTo>
                    <a:pt x="1861" y="603"/>
                  </a:lnTo>
                  <a:lnTo>
                    <a:pt x="1858" y="601"/>
                  </a:lnTo>
                  <a:lnTo>
                    <a:pt x="1855" y="599"/>
                  </a:lnTo>
                  <a:lnTo>
                    <a:pt x="1851" y="598"/>
                  </a:lnTo>
                  <a:lnTo>
                    <a:pt x="1848" y="598"/>
                  </a:lnTo>
                  <a:lnTo>
                    <a:pt x="1846" y="599"/>
                  </a:lnTo>
                  <a:lnTo>
                    <a:pt x="1843" y="599"/>
                  </a:lnTo>
                  <a:lnTo>
                    <a:pt x="1721" y="650"/>
                  </a:lnTo>
                  <a:lnTo>
                    <a:pt x="1702" y="654"/>
                  </a:lnTo>
                  <a:lnTo>
                    <a:pt x="1683" y="654"/>
                  </a:lnTo>
                  <a:lnTo>
                    <a:pt x="1665" y="649"/>
                  </a:lnTo>
                  <a:lnTo>
                    <a:pt x="1649" y="638"/>
                  </a:lnTo>
                  <a:lnTo>
                    <a:pt x="1637" y="624"/>
                  </a:lnTo>
                  <a:lnTo>
                    <a:pt x="1603" y="577"/>
                  </a:lnTo>
                  <a:lnTo>
                    <a:pt x="1566" y="533"/>
                  </a:lnTo>
                  <a:lnTo>
                    <a:pt x="1525" y="493"/>
                  </a:lnTo>
                  <a:lnTo>
                    <a:pt x="1482" y="456"/>
                  </a:lnTo>
                  <a:lnTo>
                    <a:pt x="1435" y="422"/>
                  </a:lnTo>
                  <a:lnTo>
                    <a:pt x="1421" y="409"/>
                  </a:lnTo>
                  <a:lnTo>
                    <a:pt x="1411" y="393"/>
                  </a:lnTo>
                  <a:lnTo>
                    <a:pt x="1406" y="375"/>
                  </a:lnTo>
                  <a:lnTo>
                    <a:pt x="1405" y="356"/>
                  </a:lnTo>
                  <a:lnTo>
                    <a:pt x="1410" y="337"/>
                  </a:lnTo>
                  <a:lnTo>
                    <a:pt x="1460" y="215"/>
                  </a:lnTo>
                  <a:lnTo>
                    <a:pt x="1462" y="211"/>
                  </a:lnTo>
                  <a:lnTo>
                    <a:pt x="1461" y="208"/>
                  </a:lnTo>
                  <a:lnTo>
                    <a:pt x="1460" y="205"/>
                  </a:lnTo>
                  <a:lnTo>
                    <a:pt x="1460" y="202"/>
                  </a:lnTo>
                  <a:lnTo>
                    <a:pt x="1458" y="200"/>
                  </a:lnTo>
                  <a:lnTo>
                    <a:pt x="1455" y="198"/>
                  </a:lnTo>
                  <a:lnTo>
                    <a:pt x="1452" y="196"/>
                  </a:lnTo>
                  <a:lnTo>
                    <a:pt x="1320" y="142"/>
                  </a:lnTo>
                  <a:lnTo>
                    <a:pt x="1317" y="141"/>
                  </a:lnTo>
                  <a:lnTo>
                    <a:pt x="1315" y="140"/>
                  </a:lnTo>
                  <a:lnTo>
                    <a:pt x="1311" y="141"/>
                  </a:lnTo>
                  <a:lnTo>
                    <a:pt x="1308" y="142"/>
                  </a:lnTo>
                  <a:lnTo>
                    <a:pt x="1305" y="143"/>
                  </a:lnTo>
                  <a:lnTo>
                    <a:pt x="1302" y="146"/>
                  </a:lnTo>
                  <a:lnTo>
                    <a:pt x="1300" y="149"/>
                  </a:lnTo>
                  <a:lnTo>
                    <a:pt x="1250" y="271"/>
                  </a:lnTo>
                  <a:lnTo>
                    <a:pt x="1239" y="288"/>
                  </a:lnTo>
                  <a:lnTo>
                    <a:pt x="1226" y="301"/>
                  </a:lnTo>
                  <a:lnTo>
                    <a:pt x="1210" y="310"/>
                  </a:lnTo>
                  <a:lnTo>
                    <a:pt x="1191" y="314"/>
                  </a:lnTo>
                  <a:lnTo>
                    <a:pt x="1172" y="313"/>
                  </a:lnTo>
                  <a:lnTo>
                    <a:pt x="1101" y="302"/>
                  </a:lnTo>
                  <a:lnTo>
                    <a:pt x="1030" y="299"/>
                  </a:lnTo>
                  <a:lnTo>
                    <a:pt x="958" y="302"/>
                  </a:lnTo>
                  <a:lnTo>
                    <a:pt x="888" y="313"/>
                  </a:lnTo>
                  <a:lnTo>
                    <a:pt x="868" y="314"/>
                  </a:lnTo>
                  <a:lnTo>
                    <a:pt x="850" y="310"/>
                  </a:lnTo>
                  <a:lnTo>
                    <a:pt x="833" y="301"/>
                  </a:lnTo>
                  <a:lnTo>
                    <a:pt x="819" y="287"/>
                  </a:lnTo>
                  <a:lnTo>
                    <a:pt x="809" y="270"/>
                  </a:lnTo>
                  <a:lnTo>
                    <a:pt x="759" y="148"/>
                  </a:lnTo>
                  <a:lnTo>
                    <a:pt x="757" y="145"/>
                  </a:lnTo>
                  <a:lnTo>
                    <a:pt x="755" y="142"/>
                  </a:lnTo>
                  <a:lnTo>
                    <a:pt x="751" y="141"/>
                  </a:lnTo>
                  <a:lnTo>
                    <a:pt x="748" y="140"/>
                  </a:lnTo>
                  <a:lnTo>
                    <a:pt x="745" y="140"/>
                  </a:lnTo>
                  <a:close/>
                  <a:moveTo>
                    <a:pt x="1315" y="0"/>
                  </a:moveTo>
                  <a:lnTo>
                    <a:pt x="1344" y="3"/>
                  </a:lnTo>
                  <a:lnTo>
                    <a:pt x="1374" y="12"/>
                  </a:lnTo>
                  <a:lnTo>
                    <a:pt x="1506" y="67"/>
                  </a:lnTo>
                  <a:lnTo>
                    <a:pt x="1529" y="78"/>
                  </a:lnTo>
                  <a:lnTo>
                    <a:pt x="1548" y="92"/>
                  </a:lnTo>
                  <a:lnTo>
                    <a:pt x="1565" y="109"/>
                  </a:lnTo>
                  <a:lnTo>
                    <a:pt x="1579" y="129"/>
                  </a:lnTo>
                  <a:lnTo>
                    <a:pt x="1590" y="151"/>
                  </a:lnTo>
                  <a:lnTo>
                    <a:pt x="1599" y="180"/>
                  </a:lnTo>
                  <a:lnTo>
                    <a:pt x="1602" y="211"/>
                  </a:lnTo>
                  <a:lnTo>
                    <a:pt x="1599" y="241"/>
                  </a:lnTo>
                  <a:lnTo>
                    <a:pt x="1590" y="270"/>
                  </a:lnTo>
                  <a:lnTo>
                    <a:pt x="1561" y="340"/>
                  </a:lnTo>
                  <a:lnTo>
                    <a:pt x="1605" y="375"/>
                  </a:lnTo>
                  <a:lnTo>
                    <a:pt x="1646" y="415"/>
                  </a:lnTo>
                  <a:lnTo>
                    <a:pt x="1684" y="455"/>
                  </a:lnTo>
                  <a:lnTo>
                    <a:pt x="1720" y="499"/>
                  </a:lnTo>
                  <a:lnTo>
                    <a:pt x="1790" y="470"/>
                  </a:lnTo>
                  <a:lnTo>
                    <a:pt x="1819" y="461"/>
                  </a:lnTo>
                  <a:lnTo>
                    <a:pt x="1849" y="458"/>
                  </a:lnTo>
                  <a:lnTo>
                    <a:pt x="1876" y="460"/>
                  </a:lnTo>
                  <a:lnTo>
                    <a:pt x="1901" y="467"/>
                  </a:lnTo>
                  <a:lnTo>
                    <a:pt x="1925" y="477"/>
                  </a:lnTo>
                  <a:lnTo>
                    <a:pt x="1946" y="492"/>
                  </a:lnTo>
                  <a:lnTo>
                    <a:pt x="1965" y="509"/>
                  </a:lnTo>
                  <a:lnTo>
                    <a:pt x="1981" y="530"/>
                  </a:lnTo>
                  <a:lnTo>
                    <a:pt x="1993" y="554"/>
                  </a:lnTo>
                  <a:lnTo>
                    <a:pt x="2047" y="686"/>
                  </a:lnTo>
                  <a:lnTo>
                    <a:pt x="2056" y="716"/>
                  </a:lnTo>
                  <a:lnTo>
                    <a:pt x="2059" y="746"/>
                  </a:lnTo>
                  <a:lnTo>
                    <a:pt x="2056" y="776"/>
                  </a:lnTo>
                  <a:lnTo>
                    <a:pt x="2047" y="805"/>
                  </a:lnTo>
                  <a:lnTo>
                    <a:pt x="2036" y="827"/>
                  </a:lnTo>
                  <a:lnTo>
                    <a:pt x="2022" y="847"/>
                  </a:lnTo>
                  <a:lnTo>
                    <a:pt x="2005" y="864"/>
                  </a:lnTo>
                  <a:lnTo>
                    <a:pt x="1985" y="878"/>
                  </a:lnTo>
                  <a:lnTo>
                    <a:pt x="1964" y="890"/>
                  </a:lnTo>
                  <a:lnTo>
                    <a:pt x="1893" y="918"/>
                  </a:lnTo>
                  <a:lnTo>
                    <a:pt x="1900" y="994"/>
                  </a:lnTo>
                  <a:lnTo>
                    <a:pt x="1900" y="1068"/>
                  </a:lnTo>
                  <a:lnTo>
                    <a:pt x="1893" y="1143"/>
                  </a:lnTo>
                  <a:lnTo>
                    <a:pt x="1964" y="1172"/>
                  </a:lnTo>
                  <a:lnTo>
                    <a:pt x="1985" y="1184"/>
                  </a:lnTo>
                  <a:lnTo>
                    <a:pt x="2005" y="1198"/>
                  </a:lnTo>
                  <a:lnTo>
                    <a:pt x="2022" y="1215"/>
                  </a:lnTo>
                  <a:lnTo>
                    <a:pt x="2037" y="1234"/>
                  </a:lnTo>
                  <a:lnTo>
                    <a:pt x="2047" y="1257"/>
                  </a:lnTo>
                  <a:lnTo>
                    <a:pt x="2056" y="1286"/>
                  </a:lnTo>
                  <a:lnTo>
                    <a:pt x="2059" y="1316"/>
                  </a:lnTo>
                  <a:lnTo>
                    <a:pt x="2056" y="1347"/>
                  </a:lnTo>
                  <a:lnTo>
                    <a:pt x="2047" y="1376"/>
                  </a:lnTo>
                  <a:lnTo>
                    <a:pt x="1993" y="1508"/>
                  </a:lnTo>
                  <a:lnTo>
                    <a:pt x="1981" y="1532"/>
                  </a:lnTo>
                  <a:lnTo>
                    <a:pt x="1965" y="1553"/>
                  </a:lnTo>
                  <a:lnTo>
                    <a:pt x="1946" y="1571"/>
                  </a:lnTo>
                  <a:lnTo>
                    <a:pt x="1925" y="1584"/>
                  </a:lnTo>
                  <a:lnTo>
                    <a:pt x="1901" y="1595"/>
                  </a:lnTo>
                  <a:lnTo>
                    <a:pt x="1876" y="1601"/>
                  </a:lnTo>
                  <a:lnTo>
                    <a:pt x="1849" y="1605"/>
                  </a:lnTo>
                  <a:lnTo>
                    <a:pt x="1819" y="1601"/>
                  </a:lnTo>
                  <a:lnTo>
                    <a:pt x="1790" y="1592"/>
                  </a:lnTo>
                  <a:lnTo>
                    <a:pt x="1720" y="1563"/>
                  </a:lnTo>
                  <a:lnTo>
                    <a:pt x="1684" y="1607"/>
                  </a:lnTo>
                  <a:lnTo>
                    <a:pt x="1646" y="1647"/>
                  </a:lnTo>
                  <a:lnTo>
                    <a:pt x="1605" y="1686"/>
                  </a:lnTo>
                  <a:lnTo>
                    <a:pt x="1561" y="1721"/>
                  </a:lnTo>
                  <a:lnTo>
                    <a:pt x="1590" y="1792"/>
                  </a:lnTo>
                  <a:lnTo>
                    <a:pt x="1599" y="1821"/>
                  </a:lnTo>
                  <a:lnTo>
                    <a:pt x="1602" y="1852"/>
                  </a:lnTo>
                  <a:lnTo>
                    <a:pt x="1599" y="1881"/>
                  </a:lnTo>
                  <a:lnTo>
                    <a:pt x="1590" y="1911"/>
                  </a:lnTo>
                  <a:lnTo>
                    <a:pt x="1579" y="1933"/>
                  </a:lnTo>
                  <a:lnTo>
                    <a:pt x="1565" y="1952"/>
                  </a:lnTo>
                  <a:lnTo>
                    <a:pt x="1548" y="1971"/>
                  </a:lnTo>
                  <a:lnTo>
                    <a:pt x="1527" y="1984"/>
                  </a:lnTo>
                  <a:lnTo>
                    <a:pt x="1506" y="1995"/>
                  </a:lnTo>
                  <a:lnTo>
                    <a:pt x="1374" y="2050"/>
                  </a:lnTo>
                  <a:lnTo>
                    <a:pt x="1344" y="2059"/>
                  </a:lnTo>
                  <a:lnTo>
                    <a:pt x="1315" y="2062"/>
                  </a:lnTo>
                  <a:lnTo>
                    <a:pt x="1288" y="2060"/>
                  </a:lnTo>
                  <a:lnTo>
                    <a:pt x="1263" y="2053"/>
                  </a:lnTo>
                  <a:lnTo>
                    <a:pt x="1238" y="2043"/>
                  </a:lnTo>
                  <a:lnTo>
                    <a:pt x="1217" y="2029"/>
                  </a:lnTo>
                  <a:lnTo>
                    <a:pt x="1198" y="2011"/>
                  </a:lnTo>
                  <a:lnTo>
                    <a:pt x="1183" y="1990"/>
                  </a:lnTo>
                  <a:lnTo>
                    <a:pt x="1171" y="1966"/>
                  </a:lnTo>
                  <a:lnTo>
                    <a:pt x="1142" y="1896"/>
                  </a:lnTo>
                  <a:lnTo>
                    <a:pt x="1067" y="1903"/>
                  </a:lnTo>
                  <a:lnTo>
                    <a:pt x="992" y="1903"/>
                  </a:lnTo>
                  <a:lnTo>
                    <a:pt x="918" y="1896"/>
                  </a:lnTo>
                  <a:lnTo>
                    <a:pt x="888" y="1966"/>
                  </a:lnTo>
                  <a:lnTo>
                    <a:pt x="876" y="1990"/>
                  </a:lnTo>
                  <a:lnTo>
                    <a:pt x="860" y="2011"/>
                  </a:lnTo>
                  <a:lnTo>
                    <a:pt x="841" y="2029"/>
                  </a:lnTo>
                  <a:lnTo>
                    <a:pt x="820" y="2043"/>
                  </a:lnTo>
                  <a:lnTo>
                    <a:pt x="797" y="2053"/>
                  </a:lnTo>
                  <a:lnTo>
                    <a:pt x="771" y="2060"/>
                  </a:lnTo>
                  <a:lnTo>
                    <a:pt x="745" y="2062"/>
                  </a:lnTo>
                  <a:lnTo>
                    <a:pt x="714" y="2059"/>
                  </a:lnTo>
                  <a:lnTo>
                    <a:pt x="686" y="2050"/>
                  </a:lnTo>
                  <a:lnTo>
                    <a:pt x="553" y="1995"/>
                  </a:lnTo>
                  <a:lnTo>
                    <a:pt x="528" y="1982"/>
                  </a:lnTo>
                  <a:lnTo>
                    <a:pt x="507" y="1966"/>
                  </a:lnTo>
                  <a:lnTo>
                    <a:pt x="489" y="1946"/>
                  </a:lnTo>
                  <a:lnTo>
                    <a:pt x="474" y="1924"/>
                  </a:lnTo>
                  <a:lnTo>
                    <a:pt x="464" y="1899"/>
                  </a:lnTo>
                  <a:lnTo>
                    <a:pt x="458" y="1873"/>
                  </a:lnTo>
                  <a:lnTo>
                    <a:pt x="457" y="1846"/>
                  </a:lnTo>
                  <a:lnTo>
                    <a:pt x="460" y="1820"/>
                  </a:lnTo>
                  <a:lnTo>
                    <a:pt x="469" y="1792"/>
                  </a:lnTo>
                  <a:lnTo>
                    <a:pt x="497" y="1722"/>
                  </a:lnTo>
                  <a:lnTo>
                    <a:pt x="454" y="1687"/>
                  </a:lnTo>
                  <a:lnTo>
                    <a:pt x="414" y="1648"/>
                  </a:lnTo>
                  <a:lnTo>
                    <a:pt x="375" y="1607"/>
                  </a:lnTo>
                  <a:lnTo>
                    <a:pt x="339" y="1563"/>
                  </a:lnTo>
                  <a:lnTo>
                    <a:pt x="270" y="1593"/>
                  </a:lnTo>
                  <a:lnTo>
                    <a:pt x="240" y="1601"/>
                  </a:lnTo>
                  <a:lnTo>
                    <a:pt x="209" y="1605"/>
                  </a:lnTo>
                  <a:lnTo>
                    <a:pt x="183" y="1602"/>
                  </a:lnTo>
                  <a:lnTo>
                    <a:pt x="157" y="1596"/>
                  </a:lnTo>
                  <a:lnTo>
                    <a:pt x="134" y="1586"/>
                  </a:lnTo>
                  <a:lnTo>
                    <a:pt x="113" y="1571"/>
                  </a:lnTo>
                  <a:lnTo>
                    <a:pt x="94" y="1554"/>
                  </a:lnTo>
                  <a:lnTo>
                    <a:pt x="78" y="1532"/>
                  </a:lnTo>
                  <a:lnTo>
                    <a:pt x="66" y="1509"/>
                  </a:lnTo>
                  <a:lnTo>
                    <a:pt x="11" y="1377"/>
                  </a:lnTo>
                  <a:lnTo>
                    <a:pt x="3" y="1347"/>
                  </a:lnTo>
                  <a:lnTo>
                    <a:pt x="0" y="1317"/>
                  </a:lnTo>
                  <a:lnTo>
                    <a:pt x="3" y="1286"/>
                  </a:lnTo>
                  <a:lnTo>
                    <a:pt x="11" y="1258"/>
                  </a:lnTo>
                  <a:lnTo>
                    <a:pt x="23" y="1236"/>
                  </a:lnTo>
                  <a:lnTo>
                    <a:pt x="37" y="1215"/>
                  </a:lnTo>
                  <a:lnTo>
                    <a:pt x="55" y="1198"/>
                  </a:lnTo>
                  <a:lnTo>
                    <a:pt x="74" y="1185"/>
                  </a:lnTo>
                  <a:lnTo>
                    <a:pt x="96" y="1173"/>
                  </a:lnTo>
                  <a:lnTo>
                    <a:pt x="166" y="1144"/>
                  </a:lnTo>
                  <a:lnTo>
                    <a:pt x="159" y="1069"/>
                  </a:lnTo>
                  <a:lnTo>
                    <a:pt x="159" y="995"/>
                  </a:lnTo>
                  <a:lnTo>
                    <a:pt x="166" y="919"/>
                  </a:lnTo>
                  <a:lnTo>
                    <a:pt x="96" y="890"/>
                  </a:lnTo>
                  <a:lnTo>
                    <a:pt x="74" y="879"/>
                  </a:lnTo>
                  <a:lnTo>
                    <a:pt x="54" y="864"/>
                  </a:lnTo>
                  <a:lnTo>
                    <a:pt x="37" y="847"/>
                  </a:lnTo>
                  <a:lnTo>
                    <a:pt x="23" y="828"/>
                  </a:lnTo>
                  <a:lnTo>
                    <a:pt x="11" y="806"/>
                  </a:lnTo>
                  <a:lnTo>
                    <a:pt x="3" y="776"/>
                  </a:lnTo>
                  <a:lnTo>
                    <a:pt x="0" y="747"/>
                  </a:lnTo>
                  <a:lnTo>
                    <a:pt x="3" y="716"/>
                  </a:lnTo>
                  <a:lnTo>
                    <a:pt x="11" y="687"/>
                  </a:lnTo>
                  <a:lnTo>
                    <a:pt x="66" y="555"/>
                  </a:lnTo>
                  <a:lnTo>
                    <a:pt x="78" y="530"/>
                  </a:lnTo>
                  <a:lnTo>
                    <a:pt x="94" y="510"/>
                  </a:lnTo>
                  <a:lnTo>
                    <a:pt x="113" y="492"/>
                  </a:lnTo>
                  <a:lnTo>
                    <a:pt x="134" y="478"/>
                  </a:lnTo>
                  <a:lnTo>
                    <a:pt x="157" y="468"/>
                  </a:lnTo>
                  <a:lnTo>
                    <a:pt x="183" y="461"/>
                  </a:lnTo>
                  <a:lnTo>
                    <a:pt x="209" y="458"/>
                  </a:lnTo>
                  <a:lnTo>
                    <a:pt x="240" y="461"/>
                  </a:lnTo>
                  <a:lnTo>
                    <a:pt x="270" y="471"/>
                  </a:lnTo>
                  <a:lnTo>
                    <a:pt x="339" y="499"/>
                  </a:lnTo>
                  <a:lnTo>
                    <a:pt x="374" y="456"/>
                  </a:lnTo>
                  <a:lnTo>
                    <a:pt x="414" y="416"/>
                  </a:lnTo>
                  <a:lnTo>
                    <a:pt x="454" y="376"/>
                  </a:lnTo>
                  <a:lnTo>
                    <a:pt x="497" y="340"/>
                  </a:lnTo>
                  <a:lnTo>
                    <a:pt x="469" y="270"/>
                  </a:lnTo>
                  <a:lnTo>
                    <a:pt x="460" y="242"/>
                  </a:lnTo>
                  <a:lnTo>
                    <a:pt x="457" y="211"/>
                  </a:lnTo>
                  <a:lnTo>
                    <a:pt x="460" y="181"/>
                  </a:lnTo>
                  <a:lnTo>
                    <a:pt x="469" y="152"/>
                  </a:lnTo>
                  <a:lnTo>
                    <a:pt x="480" y="129"/>
                  </a:lnTo>
                  <a:lnTo>
                    <a:pt x="494" y="110"/>
                  </a:lnTo>
                  <a:lnTo>
                    <a:pt x="511" y="92"/>
                  </a:lnTo>
                  <a:lnTo>
                    <a:pt x="531" y="78"/>
                  </a:lnTo>
                  <a:lnTo>
                    <a:pt x="553" y="68"/>
                  </a:lnTo>
                  <a:lnTo>
                    <a:pt x="686" y="13"/>
                  </a:lnTo>
                  <a:lnTo>
                    <a:pt x="714" y="4"/>
                  </a:lnTo>
                  <a:lnTo>
                    <a:pt x="745" y="1"/>
                  </a:lnTo>
                  <a:lnTo>
                    <a:pt x="771" y="3"/>
                  </a:lnTo>
                  <a:lnTo>
                    <a:pt x="797" y="9"/>
                  </a:lnTo>
                  <a:lnTo>
                    <a:pt x="820" y="20"/>
                  </a:lnTo>
                  <a:lnTo>
                    <a:pt x="841" y="34"/>
                  </a:lnTo>
                  <a:lnTo>
                    <a:pt x="860" y="52"/>
                  </a:lnTo>
                  <a:lnTo>
                    <a:pt x="876" y="73"/>
                  </a:lnTo>
                  <a:lnTo>
                    <a:pt x="888" y="96"/>
                  </a:lnTo>
                  <a:lnTo>
                    <a:pt x="918" y="166"/>
                  </a:lnTo>
                  <a:lnTo>
                    <a:pt x="992" y="160"/>
                  </a:lnTo>
                  <a:lnTo>
                    <a:pt x="1067" y="160"/>
                  </a:lnTo>
                  <a:lnTo>
                    <a:pt x="1142" y="166"/>
                  </a:lnTo>
                  <a:lnTo>
                    <a:pt x="1171" y="96"/>
                  </a:lnTo>
                  <a:lnTo>
                    <a:pt x="1183" y="72"/>
                  </a:lnTo>
                  <a:lnTo>
                    <a:pt x="1198" y="52"/>
                  </a:lnTo>
                  <a:lnTo>
                    <a:pt x="1217" y="34"/>
                  </a:lnTo>
                  <a:lnTo>
                    <a:pt x="1238" y="19"/>
                  </a:lnTo>
                  <a:lnTo>
                    <a:pt x="1263" y="8"/>
                  </a:lnTo>
                  <a:lnTo>
                    <a:pt x="1288" y="2"/>
                  </a:lnTo>
                  <a:lnTo>
                    <a:pt x="1315"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grpSp>
        <p:nvGrpSpPr>
          <p:cNvPr id="24" name="Group 24"/>
          <p:cNvGrpSpPr/>
          <p:nvPr/>
        </p:nvGrpSpPr>
        <p:grpSpPr>
          <a:xfrm>
            <a:off x="10209311" y="4157063"/>
            <a:ext cx="529775" cy="683387"/>
            <a:chOff x="10990263" y="4235450"/>
            <a:chExt cx="427037" cy="550863"/>
          </a:xfrm>
          <a:solidFill>
            <a:schemeClr val="bg1"/>
          </a:solidFill>
        </p:grpSpPr>
        <p:sp>
          <p:nvSpPr>
            <p:cNvPr id="25" name="Freeform 279"/>
            <p:cNvSpPr/>
            <p:nvPr/>
          </p:nvSpPr>
          <p:spPr bwMode="auto">
            <a:xfrm>
              <a:off x="10990263" y="4386263"/>
              <a:ext cx="427037" cy="400050"/>
            </a:xfrm>
            <a:custGeom>
              <a:avLst/>
              <a:gdLst>
                <a:gd name="T0" fmla="*/ 2176 w 2687"/>
                <a:gd name="T1" fmla="*/ 67 h 2526"/>
                <a:gd name="T2" fmla="*/ 2177 w 2687"/>
                <a:gd name="T3" fmla="*/ 221 h 2526"/>
                <a:gd name="T4" fmla="*/ 2129 w 2687"/>
                <a:gd name="T5" fmla="*/ 463 h 2526"/>
                <a:gd name="T6" fmla="*/ 2420 w 2687"/>
                <a:gd name="T7" fmla="*/ 834 h 2526"/>
                <a:gd name="T8" fmla="*/ 2617 w 2687"/>
                <a:gd name="T9" fmla="*/ 951 h 2526"/>
                <a:gd name="T10" fmla="*/ 2687 w 2687"/>
                <a:gd name="T11" fmla="*/ 1406 h 2526"/>
                <a:gd name="T12" fmla="*/ 2590 w 2687"/>
                <a:gd name="T13" fmla="*/ 1575 h 2526"/>
                <a:gd name="T14" fmla="*/ 2424 w 2687"/>
                <a:gd name="T15" fmla="*/ 1663 h 2526"/>
                <a:gd name="T16" fmla="*/ 2302 w 2687"/>
                <a:gd name="T17" fmla="*/ 1854 h 2526"/>
                <a:gd name="T18" fmla="*/ 2191 w 2687"/>
                <a:gd name="T19" fmla="*/ 1997 h 2526"/>
                <a:gd name="T20" fmla="*/ 2151 w 2687"/>
                <a:gd name="T21" fmla="*/ 2041 h 2526"/>
                <a:gd name="T22" fmla="*/ 2037 w 2687"/>
                <a:gd name="T23" fmla="*/ 2200 h 2526"/>
                <a:gd name="T24" fmla="*/ 2018 w 2687"/>
                <a:gd name="T25" fmla="*/ 2388 h 2526"/>
                <a:gd name="T26" fmla="*/ 1934 w 2687"/>
                <a:gd name="T27" fmla="*/ 2514 h 2526"/>
                <a:gd name="T28" fmla="*/ 1392 w 2687"/>
                <a:gd name="T29" fmla="*/ 2501 h 2526"/>
                <a:gd name="T30" fmla="*/ 1331 w 2687"/>
                <a:gd name="T31" fmla="*/ 2367 h 2526"/>
                <a:gd name="T32" fmla="*/ 1122 w 2687"/>
                <a:gd name="T33" fmla="*/ 2464 h 2526"/>
                <a:gd name="T34" fmla="*/ 596 w 2687"/>
                <a:gd name="T35" fmla="*/ 2526 h 2526"/>
                <a:gd name="T36" fmla="*/ 473 w 2687"/>
                <a:gd name="T37" fmla="*/ 2447 h 2526"/>
                <a:gd name="T38" fmla="*/ 459 w 2687"/>
                <a:gd name="T39" fmla="*/ 2358 h 2526"/>
                <a:gd name="T40" fmla="*/ 419 w 2687"/>
                <a:gd name="T41" fmla="*/ 2183 h 2526"/>
                <a:gd name="T42" fmla="*/ 231 w 2687"/>
                <a:gd name="T43" fmla="*/ 1926 h 2526"/>
                <a:gd name="T44" fmla="*/ 29 w 2687"/>
                <a:gd name="T45" fmla="*/ 1496 h 2526"/>
                <a:gd name="T46" fmla="*/ 1 w 2687"/>
                <a:gd name="T47" fmla="*/ 1305 h 2526"/>
                <a:gd name="T48" fmla="*/ 14 w 2687"/>
                <a:gd name="T49" fmla="*/ 1098 h 2526"/>
                <a:gd name="T50" fmla="*/ 94 w 2687"/>
                <a:gd name="T51" fmla="*/ 1041 h 2526"/>
                <a:gd name="T52" fmla="*/ 153 w 2687"/>
                <a:gd name="T53" fmla="*/ 1122 h 2526"/>
                <a:gd name="T54" fmla="*/ 141 w 2687"/>
                <a:gd name="T55" fmla="*/ 1295 h 2526"/>
                <a:gd name="T56" fmla="*/ 163 w 2687"/>
                <a:gd name="T57" fmla="*/ 1457 h 2526"/>
                <a:gd name="T58" fmla="*/ 239 w 2687"/>
                <a:gd name="T59" fmla="*/ 1657 h 2526"/>
                <a:gd name="T60" fmla="*/ 425 w 2687"/>
                <a:gd name="T61" fmla="*/ 1940 h 2526"/>
                <a:gd name="T62" fmla="*/ 573 w 2687"/>
                <a:gd name="T63" fmla="*/ 2197 h 2526"/>
                <a:gd name="T64" fmla="*/ 600 w 2687"/>
                <a:gd name="T65" fmla="*/ 2385 h 2526"/>
                <a:gd name="T66" fmla="*/ 1029 w 2687"/>
                <a:gd name="T67" fmla="*/ 2234 h 2526"/>
                <a:gd name="T68" fmla="*/ 1238 w 2687"/>
                <a:gd name="T69" fmla="*/ 2227 h 2526"/>
                <a:gd name="T70" fmla="*/ 1462 w 2687"/>
                <a:gd name="T71" fmla="*/ 2254 h 2526"/>
                <a:gd name="T72" fmla="*/ 1879 w 2687"/>
                <a:gd name="T73" fmla="*/ 2272 h 2526"/>
                <a:gd name="T74" fmla="*/ 1927 w 2687"/>
                <a:gd name="T75" fmla="*/ 2099 h 2526"/>
                <a:gd name="T76" fmla="*/ 2072 w 2687"/>
                <a:gd name="T77" fmla="*/ 1920 h 2526"/>
                <a:gd name="T78" fmla="*/ 2207 w 2687"/>
                <a:gd name="T79" fmla="*/ 1744 h 2526"/>
                <a:gd name="T80" fmla="*/ 2328 w 2687"/>
                <a:gd name="T81" fmla="*/ 1540 h 2526"/>
                <a:gd name="T82" fmla="*/ 2406 w 2687"/>
                <a:gd name="T83" fmla="*/ 1461 h 2526"/>
                <a:gd name="T84" fmla="*/ 2546 w 2687"/>
                <a:gd name="T85" fmla="*/ 1407 h 2526"/>
                <a:gd name="T86" fmla="*/ 2492 w 2687"/>
                <a:gd name="T87" fmla="*/ 1047 h 2526"/>
                <a:gd name="T88" fmla="*/ 2334 w 2687"/>
                <a:gd name="T89" fmla="*/ 998 h 2526"/>
                <a:gd name="T90" fmla="*/ 2125 w 2687"/>
                <a:gd name="T91" fmla="*/ 652 h 2526"/>
                <a:gd name="T92" fmla="*/ 1993 w 2687"/>
                <a:gd name="T93" fmla="*/ 503 h 2526"/>
                <a:gd name="T94" fmla="*/ 2028 w 2687"/>
                <a:gd name="T95" fmla="*/ 198 h 2526"/>
                <a:gd name="T96" fmla="*/ 2054 w 2687"/>
                <a:gd name="T97" fmla="*/ 141 h 2526"/>
                <a:gd name="T98" fmla="*/ 1850 w 2687"/>
                <a:gd name="T99" fmla="*/ 207 h 2526"/>
                <a:gd name="T100" fmla="*/ 1721 w 2687"/>
                <a:gd name="T101" fmla="*/ 327 h 2526"/>
                <a:gd name="T102" fmla="*/ 1566 w 2687"/>
                <a:gd name="T103" fmla="*/ 334 h 2526"/>
                <a:gd name="T104" fmla="*/ 1356 w 2687"/>
                <a:gd name="T105" fmla="*/ 264 h 2526"/>
                <a:gd name="T106" fmla="*/ 1392 w 2687"/>
                <a:gd name="T107" fmla="*/ 171 h 2526"/>
                <a:gd name="T108" fmla="*/ 1656 w 2687"/>
                <a:gd name="T109" fmla="*/ 182 h 2526"/>
                <a:gd name="T110" fmla="*/ 1843 w 2687"/>
                <a:gd name="T111" fmla="*/ 5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7" h="2526">
                  <a:moveTo>
                    <a:pt x="2063" y="0"/>
                  </a:moveTo>
                  <a:lnTo>
                    <a:pt x="2090" y="5"/>
                  </a:lnTo>
                  <a:lnTo>
                    <a:pt x="2115" y="13"/>
                  </a:lnTo>
                  <a:lnTo>
                    <a:pt x="2139" y="27"/>
                  </a:lnTo>
                  <a:lnTo>
                    <a:pt x="2159" y="45"/>
                  </a:lnTo>
                  <a:lnTo>
                    <a:pt x="2176" y="67"/>
                  </a:lnTo>
                  <a:lnTo>
                    <a:pt x="2188" y="91"/>
                  </a:lnTo>
                  <a:lnTo>
                    <a:pt x="2196" y="118"/>
                  </a:lnTo>
                  <a:lnTo>
                    <a:pt x="2199" y="144"/>
                  </a:lnTo>
                  <a:lnTo>
                    <a:pt x="2196" y="171"/>
                  </a:lnTo>
                  <a:lnTo>
                    <a:pt x="2188" y="197"/>
                  </a:lnTo>
                  <a:lnTo>
                    <a:pt x="2177" y="221"/>
                  </a:lnTo>
                  <a:lnTo>
                    <a:pt x="2153" y="264"/>
                  </a:lnTo>
                  <a:lnTo>
                    <a:pt x="2135" y="305"/>
                  </a:lnTo>
                  <a:lnTo>
                    <a:pt x="2125" y="345"/>
                  </a:lnTo>
                  <a:lnTo>
                    <a:pt x="2119" y="385"/>
                  </a:lnTo>
                  <a:lnTo>
                    <a:pt x="2122" y="425"/>
                  </a:lnTo>
                  <a:lnTo>
                    <a:pt x="2129" y="463"/>
                  </a:lnTo>
                  <a:lnTo>
                    <a:pt x="2189" y="517"/>
                  </a:lnTo>
                  <a:lnTo>
                    <a:pt x="2246" y="575"/>
                  </a:lnTo>
                  <a:lnTo>
                    <a:pt x="2297" y="636"/>
                  </a:lnTo>
                  <a:lnTo>
                    <a:pt x="2342" y="700"/>
                  </a:lnTo>
                  <a:lnTo>
                    <a:pt x="2384" y="765"/>
                  </a:lnTo>
                  <a:lnTo>
                    <a:pt x="2420" y="834"/>
                  </a:lnTo>
                  <a:lnTo>
                    <a:pt x="2450" y="906"/>
                  </a:lnTo>
                  <a:lnTo>
                    <a:pt x="2492" y="906"/>
                  </a:lnTo>
                  <a:lnTo>
                    <a:pt x="2527" y="909"/>
                  </a:lnTo>
                  <a:lnTo>
                    <a:pt x="2560" y="918"/>
                  </a:lnTo>
                  <a:lnTo>
                    <a:pt x="2590" y="932"/>
                  </a:lnTo>
                  <a:lnTo>
                    <a:pt x="2617" y="951"/>
                  </a:lnTo>
                  <a:lnTo>
                    <a:pt x="2641" y="975"/>
                  </a:lnTo>
                  <a:lnTo>
                    <a:pt x="2660" y="1002"/>
                  </a:lnTo>
                  <a:lnTo>
                    <a:pt x="2674" y="1032"/>
                  </a:lnTo>
                  <a:lnTo>
                    <a:pt x="2684" y="1065"/>
                  </a:lnTo>
                  <a:lnTo>
                    <a:pt x="2687" y="1100"/>
                  </a:lnTo>
                  <a:lnTo>
                    <a:pt x="2687" y="1406"/>
                  </a:lnTo>
                  <a:lnTo>
                    <a:pt x="2684" y="1441"/>
                  </a:lnTo>
                  <a:lnTo>
                    <a:pt x="2674" y="1474"/>
                  </a:lnTo>
                  <a:lnTo>
                    <a:pt x="2660" y="1505"/>
                  </a:lnTo>
                  <a:lnTo>
                    <a:pt x="2641" y="1531"/>
                  </a:lnTo>
                  <a:lnTo>
                    <a:pt x="2617" y="1556"/>
                  </a:lnTo>
                  <a:lnTo>
                    <a:pt x="2590" y="1575"/>
                  </a:lnTo>
                  <a:lnTo>
                    <a:pt x="2560" y="1588"/>
                  </a:lnTo>
                  <a:lnTo>
                    <a:pt x="2527" y="1598"/>
                  </a:lnTo>
                  <a:lnTo>
                    <a:pt x="2492" y="1601"/>
                  </a:lnTo>
                  <a:lnTo>
                    <a:pt x="2455" y="1601"/>
                  </a:lnTo>
                  <a:lnTo>
                    <a:pt x="2440" y="1632"/>
                  </a:lnTo>
                  <a:lnTo>
                    <a:pt x="2424" y="1663"/>
                  </a:lnTo>
                  <a:lnTo>
                    <a:pt x="2406" y="1696"/>
                  </a:lnTo>
                  <a:lnTo>
                    <a:pt x="2387" y="1728"/>
                  </a:lnTo>
                  <a:lnTo>
                    <a:pt x="2365" y="1761"/>
                  </a:lnTo>
                  <a:lnTo>
                    <a:pt x="2344" y="1792"/>
                  </a:lnTo>
                  <a:lnTo>
                    <a:pt x="2323" y="1823"/>
                  </a:lnTo>
                  <a:lnTo>
                    <a:pt x="2302" y="1854"/>
                  </a:lnTo>
                  <a:lnTo>
                    <a:pt x="2281" y="1882"/>
                  </a:lnTo>
                  <a:lnTo>
                    <a:pt x="2259" y="1910"/>
                  </a:lnTo>
                  <a:lnTo>
                    <a:pt x="2240" y="1934"/>
                  </a:lnTo>
                  <a:lnTo>
                    <a:pt x="2222" y="1958"/>
                  </a:lnTo>
                  <a:lnTo>
                    <a:pt x="2205" y="1979"/>
                  </a:lnTo>
                  <a:lnTo>
                    <a:pt x="2191" y="1997"/>
                  </a:lnTo>
                  <a:lnTo>
                    <a:pt x="2178" y="2011"/>
                  </a:lnTo>
                  <a:lnTo>
                    <a:pt x="2168" y="2022"/>
                  </a:lnTo>
                  <a:lnTo>
                    <a:pt x="2162" y="2030"/>
                  </a:lnTo>
                  <a:lnTo>
                    <a:pt x="2159" y="2034"/>
                  </a:lnTo>
                  <a:lnTo>
                    <a:pt x="2156" y="2038"/>
                  </a:lnTo>
                  <a:lnTo>
                    <a:pt x="2151" y="2041"/>
                  </a:lnTo>
                  <a:lnTo>
                    <a:pt x="2134" y="2057"/>
                  </a:lnTo>
                  <a:lnTo>
                    <a:pt x="2105" y="2086"/>
                  </a:lnTo>
                  <a:lnTo>
                    <a:pt x="2081" y="2115"/>
                  </a:lnTo>
                  <a:lnTo>
                    <a:pt x="2062" y="2145"/>
                  </a:lnTo>
                  <a:lnTo>
                    <a:pt x="2047" y="2173"/>
                  </a:lnTo>
                  <a:lnTo>
                    <a:pt x="2037" y="2200"/>
                  </a:lnTo>
                  <a:lnTo>
                    <a:pt x="2028" y="2224"/>
                  </a:lnTo>
                  <a:lnTo>
                    <a:pt x="2023" y="2246"/>
                  </a:lnTo>
                  <a:lnTo>
                    <a:pt x="2021" y="2264"/>
                  </a:lnTo>
                  <a:lnTo>
                    <a:pt x="2019" y="2278"/>
                  </a:lnTo>
                  <a:lnTo>
                    <a:pt x="2018" y="2288"/>
                  </a:lnTo>
                  <a:lnTo>
                    <a:pt x="2018" y="2388"/>
                  </a:lnTo>
                  <a:lnTo>
                    <a:pt x="2016" y="2416"/>
                  </a:lnTo>
                  <a:lnTo>
                    <a:pt x="2007" y="2441"/>
                  </a:lnTo>
                  <a:lnTo>
                    <a:pt x="1994" y="2464"/>
                  </a:lnTo>
                  <a:lnTo>
                    <a:pt x="1977" y="2485"/>
                  </a:lnTo>
                  <a:lnTo>
                    <a:pt x="1957" y="2501"/>
                  </a:lnTo>
                  <a:lnTo>
                    <a:pt x="1934" y="2514"/>
                  </a:lnTo>
                  <a:lnTo>
                    <a:pt x="1907" y="2522"/>
                  </a:lnTo>
                  <a:lnTo>
                    <a:pt x="1880" y="2526"/>
                  </a:lnTo>
                  <a:lnTo>
                    <a:pt x="1468" y="2526"/>
                  </a:lnTo>
                  <a:lnTo>
                    <a:pt x="1441" y="2522"/>
                  </a:lnTo>
                  <a:lnTo>
                    <a:pt x="1415" y="2514"/>
                  </a:lnTo>
                  <a:lnTo>
                    <a:pt x="1392" y="2501"/>
                  </a:lnTo>
                  <a:lnTo>
                    <a:pt x="1371" y="2485"/>
                  </a:lnTo>
                  <a:lnTo>
                    <a:pt x="1355" y="2464"/>
                  </a:lnTo>
                  <a:lnTo>
                    <a:pt x="1342" y="2441"/>
                  </a:lnTo>
                  <a:lnTo>
                    <a:pt x="1334" y="2416"/>
                  </a:lnTo>
                  <a:lnTo>
                    <a:pt x="1331" y="2388"/>
                  </a:lnTo>
                  <a:lnTo>
                    <a:pt x="1331" y="2367"/>
                  </a:lnTo>
                  <a:lnTo>
                    <a:pt x="1238" y="2369"/>
                  </a:lnTo>
                  <a:lnTo>
                    <a:pt x="1145" y="2365"/>
                  </a:lnTo>
                  <a:lnTo>
                    <a:pt x="1145" y="2388"/>
                  </a:lnTo>
                  <a:lnTo>
                    <a:pt x="1143" y="2416"/>
                  </a:lnTo>
                  <a:lnTo>
                    <a:pt x="1134" y="2441"/>
                  </a:lnTo>
                  <a:lnTo>
                    <a:pt x="1122" y="2464"/>
                  </a:lnTo>
                  <a:lnTo>
                    <a:pt x="1105" y="2485"/>
                  </a:lnTo>
                  <a:lnTo>
                    <a:pt x="1085" y="2501"/>
                  </a:lnTo>
                  <a:lnTo>
                    <a:pt x="1061" y="2514"/>
                  </a:lnTo>
                  <a:lnTo>
                    <a:pt x="1036" y="2522"/>
                  </a:lnTo>
                  <a:lnTo>
                    <a:pt x="1007" y="2526"/>
                  </a:lnTo>
                  <a:lnTo>
                    <a:pt x="596" y="2526"/>
                  </a:lnTo>
                  <a:lnTo>
                    <a:pt x="570" y="2522"/>
                  </a:lnTo>
                  <a:lnTo>
                    <a:pt x="545" y="2515"/>
                  </a:lnTo>
                  <a:lnTo>
                    <a:pt x="523" y="2503"/>
                  </a:lnTo>
                  <a:lnTo>
                    <a:pt x="503" y="2488"/>
                  </a:lnTo>
                  <a:lnTo>
                    <a:pt x="486" y="2468"/>
                  </a:lnTo>
                  <a:lnTo>
                    <a:pt x="473" y="2447"/>
                  </a:lnTo>
                  <a:lnTo>
                    <a:pt x="463" y="2423"/>
                  </a:lnTo>
                  <a:lnTo>
                    <a:pt x="459" y="2397"/>
                  </a:lnTo>
                  <a:lnTo>
                    <a:pt x="459" y="2393"/>
                  </a:lnTo>
                  <a:lnTo>
                    <a:pt x="459" y="2390"/>
                  </a:lnTo>
                  <a:lnTo>
                    <a:pt x="459" y="2388"/>
                  </a:lnTo>
                  <a:lnTo>
                    <a:pt x="459" y="2358"/>
                  </a:lnTo>
                  <a:lnTo>
                    <a:pt x="457" y="2338"/>
                  </a:lnTo>
                  <a:lnTo>
                    <a:pt x="454" y="2313"/>
                  </a:lnTo>
                  <a:lnTo>
                    <a:pt x="450" y="2284"/>
                  </a:lnTo>
                  <a:lnTo>
                    <a:pt x="442" y="2253"/>
                  </a:lnTo>
                  <a:lnTo>
                    <a:pt x="433" y="2219"/>
                  </a:lnTo>
                  <a:lnTo>
                    <a:pt x="419" y="2183"/>
                  </a:lnTo>
                  <a:lnTo>
                    <a:pt x="402" y="2146"/>
                  </a:lnTo>
                  <a:lnTo>
                    <a:pt x="381" y="2109"/>
                  </a:lnTo>
                  <a:lnTo>
                    <a:pt x="355" y="2073"/>
                  </a:lnTo>
                  <a:lnTo>
                    <a:pt x="323" y="2037"/>
                  </a:lnTo>
                  <a:lnTo>
                    <a:pt x="277" y="1984"/>
                  </a:lnTo>
                  <a:lnTo>
                    <a:pt x="231" y="1926"/>
                  </a:lnTo>
                  <a:lnTo>
                    <a:pt x="189" y="1862"/>
                  </a:lnTo>
                  <a:lnTo>
                    <a:pt x="149" y="1792"/>
                  </a:lnTo>
                  <a:lnTo>
                    <a:pt x="112" y="1717"/>
                  </a:lnTo>
                  <a:lnTo>
                    <a:pt x="78" y="1645"/>
                  </a:lnTo>
                  <a:lnTo>
                    <a:pt x="51" y="1572"/>
                  </a:lnTo>
                  <a:lnTo>
                    <a:pt x="29" y="1496"/>
                  </a:lnTo>
                  <a:lnTo>
                    <a:pt x="20" y="1462"/>
                  </a:lnTo>
                  <a:lnTo>
                    <a:pt x="13" y="1427"/>
                  </a:lnTo>
                  <a:lnTo>
                    <a:pt x="7" y="1393"/>
                  </a:lnTo>
                  <a:lnTo>
                    <a:pt x="4" y="1361"/>
                  </a:lnTo>
                  <a:lnTo>
                    <a:pt x="2" y="1331"/>
                  </a:lnTo>
                  <a:lnTo>
                    <a:pt x="1" y="1305"/>
                  </a:lnTo>
                  <a:lnTo>
                    <a:pt x="0" y="1285"/>
                  </a:lnTo>
                  <a:lnTo>
                    <a:pt x="0" y="1269"/>
                  </a:lnTo>
                  <a:lnTo>
                    <a:pt x="0" y="1260"/>
                  </a:lnTo>
                  <a:lnTo>
                    <a:pt x="2" y="1206"/>
                  </a:lnTo>
                  <a:lnTo>
                    <a:pt x="6" y="1151"/>
                  </a:lnTo>
                  <a:lnTo>
                    <a:pt x="14" y="1098"/>
                  </a:lnTo>
                  <a:lnTo>
                    <a:pt x="19" y="1081"/>
                  </a:lnTo>
                  <a:lnTo>
                    <a:pt x="30" y="1065"/>
                  </a:lnTo>
                  <a:lnTo>
                    <a:pt x="42" y="1053"/>
                  </a:lnTo>
                  <a:lnTo>
                    <a:pt x="58" y="1045"/>
                  </a:lnTo>
                  <a:lnTo>
                    <a:pt x="76" y="1040"/>
                  </a:lnTo>
                  <a:lnTo>
                    <a:pt x="94" y="1041"/>
                  </a:lnTo>
                  <a:lnTo>
                    <a:pt x="112" y="1047"/>
                  </a:lnTo>
                  <a:lnTo>
                    <a:pt x="128" y="1056"/>
                  </a:lnTo>
                  <a:lnTo>
                    <a:pt x="140" y="1069"/>
                  </a:lnTo>
                  <a:lnTo>
                    <a:pt x="148" y="1085"/>
                  </a:lnTo>
                  <a:lnTo>
                    <a:pt x="153" y="1103"/>
                  </a:lnTo>
                  <a:lnTo>
                    <a:pt x="153" y="1122"/>
                  </a:lnTo>
                  <a:lnTo>
                    <a:pt x="144" y="1192"/>
                  </a:lnTo>
                  <a:lnTo>
                    <a:pt x="141" y="1262"/>
                  </a:lnTo>
                  <a:lnTo>
                    <a:pt x="141" y="1265"/>
                  </a:lnTo>
                  <a:lnTo>
                    <a:pt x="141" y="1268"/>
                  </a:lnTo>
                  <a:lnTo>
                    <a:pt x="141" y="1279"/>
                  </a:lnTo>
                  <a:lnTo>
                    <a:pt x="141" y="1295"/>
                  </a:lnTo>
                  <a:lnTo>
                    <a:pt x="142" y="1316"/>
                  </a:lnTo>
                  <a:lnTo>
                    <a:pt x="144" y="1342"/>
                  </a:lnTo>
                  <a:lnTo>
                    <a:pt x="146" y="1369"/>
                  </a:lnTo>
                  <a:lnTo>
                    <a:pt x="151" y="1399"/>
                  </a:lnTo>
                  <a:lnTo>
                    <a:pt x="156" y="1427"/>
                  </a:lnTo>
                  <a:lnTo>
                    <a:pt x="163" y="1457"/>
                  </a:lnTo>
                  <a:lnTo>
                    <a:pt x="164" y="1459"/>
                  </a:lnTo>
                  <a:lnTo>
                    <a:pt x="165" y="1462"/>
                  </a:lnTo>
                  <a:lnTo>
                    <a:pt x="184" y="1529"/>
                  </a:lnTo>
                  <a:lnTo>
                    <a:pt x="208" y="1594"/>
                  </a:lnTo>
                  <a:lnTo>
                    <a:pt x="237" y="1655"/>
                  </a:lnTo>
                  <a:lnTo>
                    <a:pt x="239" y="1657"/>
                  </a:lnTo>
                  <a:lnTo>
                    <a:pt x="239" y="1658"/>
                  </a:lnTo>
                  <a:lnTo>
                    <a:pt x="272" y="1725"/>
                  </a:lnTo>
                  <a:lnTo>
                    <a:pt x="307" y="1786"/>
                  </a:lnTo>
                  <a:lnTo>
                    <a:pt x="346" y="1843"/>
                  </a:lnTo>
                  <a:lnTo>
                    <a:pt x="384" y="1894"/>
                  </a:lnTo>
                  <a:lnTo>
                    <a:pt x="425" y="1940"/>
                  </a:lnTo>
                  <a:lnTo>
                    <a:pt x="462" y="1982"/>
                  </a:lnTo>
                  <a:lnTo>
                    <a:pt x="494" y="2025"/>
                  </a:lnTo>
                  <a:lnTo>
                    <a:pt x="521" y="2069"/>
                  </a:lnTo>
                  <a:lnTo>
                    <a:pt x="542" y="2113"/>
                  </a:lnTo>
                  <a:lnTo>
                    <a:pt x="560" y="2155"/>
                  </a:lnTo>
                  <a:lnTo>
                    <a:pt x="573" y="2197"/>
                  </a:lnTo>
                  <a:lnTo>
                    <a:pt x="583" y="2235"/>
                  </a:lnTo>
                  <a:lnTo>
                    <a:pt x="591" y="2271"/>
                  </a:lnTo>
                  <a:lnTo>
                    <a:pt x="596" y="2303"/>
                  </a:lnTo>
                  <a:lnTo>
                    <a:pt x="598" y="2331"/>
                  </a:lnTo>
                  <a:lnTo>
                    <a:pt x="600" y="2354"/>
                  </a:lnTo>
                  <a:lnTo>
                    <a:pt x="600" y="2385"/>
                  </a:lnTo>
                  <a:lnTo>
                    <a:pt x="1005" y="2385"/>
                  </a:lnTo>
                  <a:lnTo>
                    <a:pt x="1005" y="2287"/>
                  </a:lnTo>
                  <a:lnTo>
                    <a:pt x="1007" y="2272"/>
                  </a:lnTo>
                  <a:lnTo>
                    <a:pt x="1011" y="2257"/>
                  </a:lnTo>
                  <a:lnTo>
                    <a:pt x="1019" y="2244"/>
                  </a:lnTo>
                  <a:lnTo>
                    <a:pt x="1029" y="2234"/>
                  </a:lnTo>
                  <a:lnTo>
                    <a:pt x="1042" y="2224"/>
                  </a:lnTo>
                  <a:lnTo>
                    <a:pt x="1056" y="2219"/>
                  </a:lnTo>
                  <a:lnTo>
                    <a:pt x="1070" y="2216"/>
                  </a:lnTo>
                  <a:lnTo>
                    <a:pt x="1086" y="2216"/>
                  </a:lnTo>
                  <a:lnTo>
                    <a:pt x="1161" y="2224"/>
                  </a:lnTo>
                  <a:lnTo>
                    <a:pt x="1238" y="2227"/>
                  </a:lnTo>
                  <a:lnTo>
                    <a:pt x="1317" y="2226"/>
                  </a:lnTo>
                  <a:lnTo>
                    <a:pt x="1394" y="2221"/>
                  </a:lnTo>
                  <a:lnTo>
                    <a:pt x="1414" y="2221"/>
                  </a:lnTo>
                  <a:lnTo>
                    <a:pt x="1432" y="2227"/>
                  </a:lnTo>
                  <a:lnTo>
                    <a:pt x="1449" y="2238"/>
                  </a:lnTo>
                  <a:lnTo>
                    <a:pt x="1462" y="2254"/>
                  </a:lnTo>
                  <a:lnTo>
                    <a:pt x="1470" y="2271"/>
                  </a:lnTo>
                  <a:lnTo>
                    <a:pt x="1473" y="2291"/>
                  </a:lnTo>
                  <a:lnTo>
                    <a:pt x="1473" y="2386"/>
                  </a:lnTo>
                  <a:lnTo>
                    <a:pt x="1878" y="2386"/>
                  </a:lnTo>
                  <a:lnTo>
                    <a:pt x="1878" y="2287"/>
                  </a:lnTo>
                  <a:lnTo>
                    <a:pt x="1879" y="2272"/>
                  </a:lnTo>
                  <a:lnTo>
                    <a:pt x="1881" y="2252"/>
                  </a:lnTo>
                  <a:lnTo>
                    <a:pt x="1884" y="2227"/>
                  </a:lnTo>
                  <a:lnTo>
                    <a:pt x="1890" y="2199"/>
                  </a:lnTo>
                  <a:lnTo>
                    <a:pt x="1899" y="2168"/>
                  </a:lnTo>
                  <a:lnTo>
                    <a:pt x="1911" y="2134"/>
                  </a:lnTo>
                  <a:lnTo>
                    <a:pt x="1927" y="2099"/>
                  </a:lnTo>
                  <a:lnTo>
                    <a:pt x="1948" y="2063"/>
                  </a:lnTo>
                  <a:lnTo>
                    <a:pt x="1972" y="2026"/>
                  </a:lnTo>
                  <a:lnTo>
                    <a:pt x="2003" y="1989"/>
                  </a:lnTo>
                  <a:lnTo>
                    <a:pt x="2040" y="1952"/>
                  </a:lnTo>
                  <a:lnTo>
                    <a:pt x="2056" y="1940"/>
                  </a:lnTo>
                  <a:lnTo>
                    <a:pt x="2072" y="1920"/>
                  </a:lnTo>
                  <a:lnTo>
                    <a:pt x="2091" y="1897"/>
                  </a:lnTo>
                  <a:lnTo>
                    <a:pt x="2112" y="1871"/>
                  </a:lnTo>
                  <a:lnTo>
                    <a:pt x="2134" y="1842"/>
                  </a:lnTo>
                  <a:lnTo>
                    <a:pt x="2159" y="1812"/>
                  </a:lnTo>
                  <a:lnTo>
                    <a:pt x="2183" y="1779"/>
                  </a:lnTo>
                  <a:lnTo>
                    <a:pt x="2207" y="1744"/>
                  </a:lnTo>
                  <a:lnTo>
                    <a:pt x="2232" y="1709"/>
                  </a:lnTo>
                  <a:lnTo>
                    <a:pt x="2255" y="1674"/>
                  </a:lnTo>
                  <a:lnTo>
                    <a:pt x="2276" y="1639"/>
                  </a:lnTo>
                  <a:lnTo>
                    <a:pt x="2297" y="1604"/>
                  </a:lnTo>
                  <a:lnTo>
                    <a:pt x="2314" y="1571"/>
                  </a:lnTo>
                  <a:lnTo>
                    <a:pt x="2328" y="1540"/>
                  </a:lnTo>
                  <a:lnTo>
                    <a:pt x="2338" y="1511"/>
                  </a:lnTo>
                  <a:lnTo>
                    <a:pt x="2346" y="1494"/>
                  </a:lnTo>
                  <a:lnTo>
                    <a:pt x="2357" y="1480"/>
                  </a:lnTo>
                  <a:lnTo>
                    <a:pt x="2372" y="1470"/>
                  </a:lnTo>
                  <a:lnTo>
                    <a:pt x="2388" y="1463"/>
                  </a:lnTo>
                  <a:lnTo>
                    <a:pt x="2406" y="1461"/>
                  </a:lnTo>
                  <a:lnTo>
                    <a:pt x="2492" y="1461"/>
                  </a:lnTo>
                  <a:lnTo>
                    <a:pt x="2509" y="1458"/>
                  </a:lnTo>
                  <a:lnTo>
                    <a:pt x="2523" y="1451"/>
                  </a:lnTo>
                  <a:lnTo>
                    <a:pt x="2535" y="1439"/>
                  </a:lnTo>
                  <a:lnTo>
                    <a:pt x="2544" y="1424"/>
                  </a:lnTo>
                  <a:lnTo>
                    <a:pt x="2546" y="1407"/>
                  </a:lnTo>
                  <a:lnTo>
                    <a:pt x="2546" y="1101"/>
                  </a:lnTo>
                  <a:lnTo>
                    <a:pt x="2544" y="1084"/>
                  </a:lnTo>
                  <a:lnTo>
                    <a:pt x="2535" y="1069"/>
                  </a:lnTo>
                  <a:lnTo>
                    <a:pt x="2523" y="1057"/>
                  </a:lnTo>
                  <a:lnTo>
                    <a:pt x="2509" y="1049"/>
                  </a:lnTo>
                  <a:lnTo>
                    <a:pt x="2492" y="1047"/>
                  </a:lnTo>
                  <a:lnTo>
                    <a:pt x="2400" y="1047"/>
                  </a:lnTo>
                  <a:lnTo>
                    <a:pt x="2384" y="1045"/>
                  </a:lnTo>
                  <a:lnTo>
                    <a:pt x="2368" y="1038"/>
                  </a:lnTo>
                  <a:lnTo>
                    <a:pt x="2353" y="1028"/>
                  </a:lnTo>
                  <a:lnTo>
                    <a:pt x="2342" y="1015"/>
                  </a:lnTo>
                  <a:lnTo>
                    <a:pt x="2334" y="998"/>
                  </a:lnTo>
                  <a:lnTo>
                    <a:pt x="2311" y="936"/>
                  </a:lnTo>
                  <a:lnTo>
                    <a:pt x="2283" y="874"/>
                  </a:lnTo>
                  <a:lnTo>
                    <a:pt x="2250" y="815"/>
                  </a:lnTo>
                  <a:lnTo>
                    <a:pt x="2213" y="759"/>
                  </a:lnTo>
                  <a:lnTo>
                    <a:pt x="2170" y="704"/>
                  </a:lnTo>
                  <a:lnTo>
                    <a:pt x="2125" y="652"/>
                  </a:lnTo>
                  <a:lnTo>
                    <a:pt x="2074" y="602"/>
                  </a:lnTo>
                  <a:lnTo>
                    <a:pt x="2020" y="556"/>
                  </a:lnTo>
                  <a:lnTo>
                    <a:pt x="2009" y="544"/>
                  </a:lnTo>
                  <a:lnTo>
                    <a:pt x="2001" y="533"/>
                  </a:lnTo>
                  <a:lnTo>
                    <a:pt x="1995" y="518"/>
                  </a:lnTo>
                  <a:lnTo>
                    <a:pt x="1993" y="503"/>
                  </a:lnTo>
                  <a:lnTo>
                    <a:pt x="1983" y="453"/>
                  </a:lnTo>
                  <a:lnTo>
                    <a:pt x="1980" y="402"/>
                  </a:lnTo>
                  <a:lnTo>
                    <a:pt x="1982" y="352"/>
                  </a:lnTo>
                  <a:lnTo>
                    <a:pt x="1991" y="301"/>
                  </a:lnTo>
                  <a:lnTo>
                    <a:pt x="2006" y="249"/>
                  </a:lnTo>
                  <a:lnTo>
                    <a:pt x="2028" y="198"/>
                  </a:lnTo>
                  <a:lnTo>
                    <a:pt x="2057" y="147"/>
                  </a:lnTo>
                  <a:lnTo>
                    <a:pt x="2058" y="146"/>
                  </a:lnTo>
                  <a:lnTo>
                    <a:pt x="2058" y="145"/>
                  </a:lnTo>
                  <a:lnTo>
                    <a:pt x="2057" y="143"/>
                  </a:lnTo>
                  <a:lnTo>
                    <a:pt x="2056" y="142"/>
                  </a:lnTo>
                  <a:lnTo>
                    <a:pt x="2054" y="141"/>
                  </a:lnTo>
                  <a:lnTo>
                    <a:pt x="2053" y="141"/>
                  </a:lnTo>
                  <a:lnTo>
                    <a:pt x="2004" y="150"/>
                  </a:lnTo>
                  <a:lnTo>
                    <a:pt x="1959" y="160"/>
                  </a:lnTo>
                  <a:lnTo>
                    <a:pt x="1919" y="174"/>
                  </a:lnTo>
                  <a:lnTo>
                    <a:pt x="1883" y="190"/>
                  </a:lnTo>
                  <a:lnTo>
                    <a:pt x="1850" y="207"/>
                  </a:lnTo>
                  <a:lnTo>
                    <a:pt x="1822" y="226"/>
                  </a:lnTo>
                  <a:lnTo>
                    <a:pt x="1795" y="246"/>
                  </a:lnTo>
                  <a:lnTo>
                    <a:pt x="1773" y="266"/>
                  </a:lnTo>
                  <a:lnTo>
                    <a:pt x="1753" y="287"/>
                  </a:lnTo>
                  <a:lnTo>
                    <a:pt x="1736" y="307"/>
                  </a:lnTo>
                  <a:lnTo>
                    <a:pt x="1721" y="327"/>
                  </a:lnTo>
                  <a:lnTo>
                    <a:pt x="1709" y="341"/>
                  </a:lnTo>
                  <a:lnTo>
                    <a:pt x="1694" y="351"/>
                  </a:lnTo>
                  <a:lnTo>
                    <a:pt x="1677" y="356"/>
                  </a:lnTo>
                  <a:lnTo>
                    <a:pt x="1659" y="358"/>
                  </a:lnTo>
                  <a:lnTo>
                    <a:pt x="1641" y="355"/>
                  </a:lnTo>
                  <a:lnTo>
                    <a:pt x="1566" y="334"/>
                  </a:lnTo>
                  <a:lnTo>
                    <a:pt x="1490" y="317"/>
                  </a:lnTo>
                  <a:lnTo>
                    <a:pt x="1412" y="305"/>
                  </a:lnTo>
                  <a:lnTo>
                    <a:pt x="1393" y="301"/>
                  </a:lnTo>
                  <a:lnTo>
                    <a:pt x="1377" y="291"/>
                  </a:lnTo>
                  <a:lnTo>
                    <a:pt x="1365" y="279"/>
                  </a:lnTo>
                  <a:lnTo>
                    <a:pt x="1356" y="264"/>
                  </a:lnTo>
                  <a:lnTo>
                    <a:pt x="1351" y="246"/>
                  </a:lnTo>
                  <a:lnTo>
                    <a:pt x="1350" y="227"/>
                  </a:lnTo>
                  <a:lnTo>
                    <a:pt x="1355" y="209"/>
                  </a:lnTo>
                  <a:lnTo>
                    <a:pt x="1363" y="193"/>
                  </a:lnTo>
                  <a:lnTo>
                    <a:pt x="1376" y="180"/>
                  </a:lnTo>
                  <a:lnTo>
                    <a:pt x="1392" y="171"/>
                  </a:lnTo>
                  <a:lnTo>
                    <a:pt x="1409" y="165"/>
                  </a:lnTo>
                  <a:lnTo>
                    <a:pt x="1428" y="165"/>
                  </a:lnTo>
                  <a:lnTo>
                    <a:pt x="1498" y="175"/>
                  </a:lnTo>
                  <a:lnTo>
                    <a:pt x="1568" y="189"/>
                  </a:lnTo>
                  <a:lnTo>
                    <a:pt x="1636" y="206"/>
                  </a:lnTo>
                  <a:lnTo>
                    <a:pt x="1656" y="182"/>
                  </a:lnTo>
                  <a:lnTo>
                    <a:pt x="1681" y="158"/>
                  </a:lnTo>
                  <a:lnTo>
                    <a:pt x="1707" y="135"/>
                  </a:lnTo>
                  <a:lnTo>
                    <a:pt x="1736" y="113"/>
                  </a:lnTo>
                  <a:lnTo>
                    <a:pt x="1769" y="91"/>
                  </a:lnTo>
                  <a:lnTo>
                    <a:pt x="1804" y="70"/>
                  </a:lnTo>
                  <a:lnTo>
                    <a:pt x="1843" y="52"/>
                  </a:lnTo>
                  <a:lnTo>
                    <a:pt x="1885" y="35"/>
                  </a:lnTo>
                  <a:lnTo>
                    <a:pt x="1932" y="22"/>
                  </a:lnTo>
                  <a:lnTo>
                    <a:pt x="1982" y="10"/>
                  </a:lnTo>
                  <a:lnTo>
                    <a:pt x="2036" y="1"/>
                  </a:lnTo>
                  <a:lnTo>
                    <a:pt x="206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6" name="Freeform 280"/>
            <p:cNvSpPr>
              <a:spLocks noEditPoints="1"/>
            </p:cNvSpPr>
            <p:nvPr/>
          </p:nvSpPr>
          <p:spPr bwMode="auto">
            <a:xfrm>
              <a:off x="10991850" y="4359275"/>
              <a:ext cx="182562" cy="182562"/>
            </a:xfrm>
            <a:custGeom>
              <a:avLst/>
              <a:gdLst>
                <a:gd name="T0" fmla="*/ 528 w 1158"/>
                <a:gd name="T1" fmla="*/ 144 h 1155"/>
                <a:gd name="T2" fmla="*/ 432 w 1158"/>
                <a:gd name="T3" fmla="*/ 166 h 1155"/>
                <a:gd name="T4" fmla="*/ 344 w 1158"/>
                <a:gd name="T5" fmla="*/ 208 h 1155"/>
                <a:gd name="T6" fmla="*/ 270 w 1158"/>
                <a:gd name="T7" fmla="*/ 269 h 1155"/>
                <a:gd name="T8" fmla="*/ 209 w 1158"/>
                <a:gd name="T9" fmla="*/ 344 h 1155"/>
                <a:gd name="T10" fmla="*/ 167 w 1158"/>
                <a:gd name="T11" fmla="*/ 431 h 1155"/>
                <a:gd name="T12" fmla="*/ 143 w 1158"/>
                <a:gd name="T13" fmla="*/ 527 h 1155"/>
                <a:gd name="T14" fmla="*/ 143 w 1158"/>
                <a:gd name="T15" fmla="*/ 628 h 1155"/>
                <a:gd name="T16" fmla="*/ 167 w 1158"/>
                <a:gd name="T17" fmla="*/ 725 h 1155"/>
                <a:gd name="T18" fmla="*/ 209 w 1158"/>
                <a:gd name="T19" fmla="*/ 813 h 1155"/>
                <a:gd name="T20" fmla="*/ 270 w 1158"/>
                <a:gd name="T21" fmla="*/ 887 h 1155"/>
                <a:gd name="T22" fmla="*/ 344 w 1158"/>
                <a:gd name="T23" fmla="*/ 947 h 1155"/>
                <a:gd name="T24" fmla="*/ 432 w 1158"/>
                <a:gd name="T25" fmla="*/ 989 h 1155"/>
                <a:gd name="T26" fmla="*/ 528 w 1158"/>
                <a:gd name="T27" fmla="*/ 1012 h 1155"/>
                <a:gd name="T28" fmla="*/ 630 w 1158"/>
                <a:gd name="T29" fmla="*/ 1012 h 1155"/>
                <a:gd name="T30" fmla="*/ 727 w 1158"/>
                <a:gd name="T31" fmla="*/ 989 h 1155"/>
                <a:gd name="T32" fmla="*/ 814 w 1158"/>
                <a:gd name="T33" fmla="*/ 947 h 1155"/>
                <a:gd name="T34" fmla="*/ 889 w 1158"/>
                <a:gd name="T35" fmla="*/ 887 h 1155"/>
                <a:gd name="T36" fmla="*/ 949 w 1158"/>
                <a:gd name="T37" fmla="*/ 813 h 1155"/>
                <a:gd name="T38" fmla="*/ 992 w 1158"/>
                <a:gd name="T39" fmla="*/ 725 h 1155"/>
                <a:gd name="T40" fmla="*/ 1014 w 1158"/>
                <a:gd name="T41" fmla="*/ 628 h 1155"/>
                <a:gd name="T42" fmla="*/ 1014 w 1158"/>
                <a:gd name="T43" fmla="*/ 527 h 1155"/>
                <a:gd name="T44" fmla="*/ 992 w 1158"/>
                <a:gd name="T45" fmla="*/ 431 h 1155"/>
                <a:gd name="T46" fmla="*/ 949 w 1158"/>
                <a:gd name="T47" fmla="*/ 344 h 1155"/>
                <a:gd name="T48" fmla="*/ 889 w 1158"/>
                <a:gd name="T49" fmla="*/ 269 h 1155"/>
                <a:gd name="T50" fmla="*/ 814 w 1158"/>
                <a:gd name="T51" fmla="*/ 208 h 1155"/>
                <a:gd name="T52" fmla="*/ 727 w 1158"/>
                <a:gd name="T53" fmla="*/ 166 h 1155"/>
                <a:gd name="T54" fmla="*/ 630 w 1158"/>
                <a:gd name="T55" fmla="*/ 144 h 1155"/>
                <a:gd name="T56" fmla="*/ 579 w 1158"/>
                <a:gd name="T57" fmla="*/ 0 h 1155"/>
                <a:gd name="T58" fmla="*/ 696 w 1158"/>
                <a:gd name="T59" fmla="*/ 12 h 1155"/>
                <a:gd name="T60" fmla="*/ 804 w 1158"/>
                <a:gd name="T61" fmla="*/ 46 h 1155"/>
                <a:gd name="T62" fmla="*/ 903 w 1158"/>
                <a:gd name="T63" fmla="*/ 100 h 1155"/>
                <a:gd name="T64" fmla="*/ 989 w 1158"/>
                <a:gd name="T65" fmla="*/ 169 h 1155"/>
                <a:gd name="T66" fmla="*/ 1060 w 1158"/>
                <a:gd name="T67" fmla="*/ 255 h 1155"/>
                <a:gd name="T68" fmla="*/ 1113 w 1158"/>
                <a:gd name="T69" fmla="*/ 353 h 1155"/>
                <a:gd name="T70" fmla="*/ 1146 w 1158"/>
                <a:gd name="T71" fmla="*/ 461 h 1155"/>
                <a:gd name="T72" fmla="*/ 1158 w 1158"/>
                <a:gd name="T73" fmla="*/ 578 h 1155"/>
                <a:gd name="T74" fmla="*/ 1146 w 1158"/>
                <a:gd name="T75" fmla="*/ 694 h 1155"/>
                <a:gd name="T76" fmla="*/ 1113 w 1158"/>
                <a:gd name="T77" fmla="*/ 803 h 1155"/>
                <a:gd name="T78" fmla="*/ 1058 w 1158"/>
                <a:gd name="T79" fmla="*/ 900 h 1155"/>
                <a:gd name="T80" fmla="*/ 989 w 1158"/>
                <a:gd name="T81" fmla="*/ 986 h 1155"/>
                <a:gd name="T82" fmla="*/ 903 w 1158"/>
                <a:gd name="T83" fmla="*/ 1057 h 1155"/>
                <a:gd name="T84" fmla="*/ 804 w 1158"/>
                <a:gd name="T85" fmla="*/ 1110 h 1155"/>
                <a:gd name="T86" fmla="*/ 696 w 1158"/>
                <a:gd name="T87" fmla="*/ 1144 h 1155"/>
                <a:gd name="T88" fmla="*/ 579 w 1158"/>
                <a:gd name="T89" fmla="*/ 1155 h 1155"/>
                <a:gd name="T90" fmla="*/ 463 w 1158"/>
                <a:gd name="T91" fmla="*/ 1144 h 1155"/>
                <a:gd name="T92" fmla="*/ 353 w 1158"/>
                <a:gd name="T93" fmla="*/ 1110 h 1155"/>
                <a:gd name="T94" fmla="*/ 256 w 1158"/>
                <a:gd name="T95" fmla="*/ 1057 h 1155"/>
                <a:gd name="T96" fmla="*/ 170 w 1158"/>
                <a:gd name="T97" fmla="*/ 986 h 1155"/>
                <a:gd name="T98" fmla="*/ 99 w 1158"/>
                <a:gd name="T99" fmla="*/ 900 h 1155"/>
                <a:gd name="T100" fmla="*/ 46 w 1158"/>
                <a:gd name="T101" fmla="*/ 802 h 1155"/>
                <a:gd name="T102" fmla="*/ 12 w 1158"/>
                <a:gd name="T103" fmla="*/ 694 h 1155"/>
                <a:gd name="T104" fmla="*/ 0 w 1158"/>
                <a:gd name="T105" fmla="*/ 578 h 1155"/>
                <a:gd name="T106" fmla="*/ 12 w 1158"/>
                <a:gd name="T107" fmla="*/ 461 h 1155"/>
                <a:gd name="T108" fmla="*/ 46 w 1158"/>
                <a:gd name="T109" fmla="*/ 353 h 1155"/>
                <a:gd name="T110" fmla="*/ 99 w 1158"/>
                <a:gd name="T111" fmla="*/ 255 h 1155"/>
                <a:gd name="T112" fmla="*/ 170 w 1158"/>
                <a:gd name="T113" fmla="*/ 169 h 1155"/>
                <a:gd name="T114" fmla="*/ 256 w 1158"/>
                <a:gd name="T115" fmla="*/ 98 h 1155"/>
                <a:gd name="T116" fmla="*/ 354 w 1158"/>
                <a:gd name="T117" fmla="*/ 46 h 1155"/>
                <a:gd name="T118" fmla="*/ 463 w 1158"/>
                <a:gd name="T119" fmla="*/ 12 h 1155"/>
                <a:gd name="T120" fmla="*/ 579 w 1158"/>
                <a:gd name="T121" fmla="*/ 0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8" h="1155">
                  <a:moveTo>
                    <a:pt x="579" y="141"/>
                  </a:moveTo>
                  <a:lnTo>
                    <a:pt x="528" y="144"/>
                  </a:lnTo>
                  <a:lnTo>
                    <a:pt x="479" y="152"/>
                  </a:lnTo>
                  <a:lnTo>
                    <a:pt x="432" y="166"/>
                  </a:lnTo>
                  <a:lnTo>
                    <a:pt x="386" y="185"/>
                  </a:lnTo>
                  <a:lnTo>
                    <a:pt x="344" y="208"/>
                  </a:lnTo>
                  <a:lnTo>
                    <a:pt x="305" y="237"/>
                  </a:lnTo>
                  <a:lnTo>
                    <a:pt x="270" y="269"/>
                  </a:lnTo>
                  <a:lnTo>
                    <a:pt x="237" y="305"/>
                  </a:lnTo>
                  <a:lnTo>
                    <a:pt x="209" y="344"/>
                  </a:lnTo>
                  <a:lnTo>
                    <a:pt x="185" y="386"/>
                  </a:lnTo>
                  <a:lnTo>
                    <a:pt x="167" y="431"/>
                  </a:lnTo>
                  <a:lnTo>
                    <a:pt x="152" y="478"/>
                  </a:lnTo>
                  <a:lnTo>
                    <a:pt x="143" y="527"/>
                  </a:lnTo>
                  <a:lnTo>
                    <a:pt x="140" y="578"/>
                  </a:lnTo>
                  <a:lnTo>
                    <a:pt x="143" y="628"/>
                  </a:lnTo>
                  <a:lnTo>
                    <a:pt x="152" y="678"/>
                  </a:lnTo>
                  <a:lnTo>
                    <a:pt x="167" y="725"/>
                  </a:lnTo>
                  <a:lnTo>
                    <a:pt x="185" y="770"/>
                  </a:lnTo>
                  <a:lnTo>
                    <a:pt x="209" y="813"/>
                  </a:lnTo>
                  <a:lnTo>
                    <a:pt x="237" y="852"/>
                  </a:lnTo>
                  <a:lnTo>
                    <a:pt x="270" y="887"/>
                  </a:lnTo>
                  <a:lnTo>
                    <a:pt x="305" y="919"/>
                  </a:lnTo>
                  <a:lnTo>
                    <a:pt x="344" y="947"/>
                  </a:lnTo>
                  <a:lnTo>
                    <a:pt x="386" y="970"/>
                  </a:lnTo>
                  <a:lnTo>
                    <a:pt x="432" y="989"/>
                  </a:lnTo>
                  <a:lnTo>
                    <a:pt x="479" y="1004"/>
                  </a:lnTo>
                  <a:lnTo>
                    <a:pt x="528" y="1012"/>
                  </a:lnTo>
                  <a:lnTo>
                    <a:pt x="579" y="1016"/>
                  </a:lnTo>
                  <a:lnTo>
                    <a:pt x="630" y="1012"/>
                  </a:lnTo>
                  <a:lnTo>
                    <a:pt x="679" y="1004"/>
                  </a:lnTo>
                  <a:lnTo>
                    <a:pt x="727" y="989"/>
                  </a:lnTo>
                  <a:lnTo>
                    <a:pt x="771" y="970"/>
                  </a:lnTo>
                  <a:lnTo>
                    <a:pt x="814" y="947"/>
                  </a:lnTo>
                  <a:lnTo>
                    <a:pt x="853" y="919"/>
                  </a:lnTo>
                  <a:lnTo>
                    <a:pt x="889" y="887"/>
                  </a:lnTo>
                  <a:lnTo>
                    <a:pt x="921" y="852"/>
                  </a:lnTo>
                  <a:lnTo>
                    <a:pt x="949" y="813"/>
                  </a:lnTo>
                  <a:lnTo>
                    <a:pt x="973" y="770"/>
                  </a:lnTo>
                  <a:lnTo>
                    <a:pt x="992" y="725"/>
                  </a:lnTo>
                  <a:lnTo>
                    <a:pt x="1005" y="678"/>
                  </a:lnTo>
                  <a:lnTo>
                    <a:pt x="1014" y="628"/>
                  </a:lnTo>
                  <a:lnTo>
                    <a:pt x="1017" y="578"/>
                  </a:lnTo>
                  <a:lnTo>
                    <a:pt x="1014" y="527"/>
                  </a:lnTo>
                  <a:lnTo>
                    <a:pt x="1005" y="478"/>
                  </a:lnTo>
                  <a:lnTo>
                    <a:pt x="992" y="431"/>
                  </a:lnTo>
                  <a:lnTo>
                    <a:pt x="973" y="386"/>
                  </a:lnTo>
                  <a:lnTo>
                    <a:pt x="949" y="344"/>
                  </a:lnTo>
                  <a:lnTo>
                    <a:pt x="921" y="305"/>
                  </a:lnTo>
                  <a:lnTo>
                    <a:pt x="889" y="269"/>
                  </a:lnTo>
                  <a:lnTo>
                    <a:pt x="853" y="237"/>
                  </a:lnTo>
                  <a:lnTo>
                    <a:pt x="814" y="208"/>
                  </a:lnTo>
                  <a:lnTo>
                    <a:pt x="771" y="185"/>
                  </a:lnTo>
                  <a:lnTo>
                    <a:pt x="727" y="166"/>
                  </a:lnTo>
                  <a:lnTo>
                    <a:pt x="679" y="152"/>
                  </a:lnTo>
                  <a:lnTo>
                    <a:pt x="630" y="144"/>
                  </a:lnTo>
                  <a:lnTo>
                    <a:pt x="579" y="141"/>
                  </a:lnTo>
                  <a:close/>
                  <a:moveTo>
                    <a:pt x="579" y="0"/>
                  </a:moveTo>
                  <a:lnTo>
                    <a:pt x="639" y="3"/>
                  </a:lnTo>
                  <a:lnTo>
                    <a:pt x="696" y="12"/>
                  </a:lnTo>
                  <a:lnTo>
                    <a:pt x="751" y="27"/>
                  </a:lnTo>
                  <a:lnTo>
                    <a:pt x="804" y="46"/>
                  </a:lnTo>
                  <a:lnTo>
                    <a:pt x="855" y="70"/>
                  </a:lnTo>
                  <a:lnTo>
                    <a:pt x="903" y="100"/>
                  </a:lnTo>
                  <a:lnTo>
                    <a:pt x="947" y="132"/>
                  </a:lnTo>
                  <a:lnTo>
                    <a:pt x="989" y="169"/>
                  </a:lnTo>
                  <a:lnTo>
                    <a:pt x="1026" y="211"/>
                  </a:lnTo>
                  <a:lnTo>
                    <a:pt x="1060" y="255"/>
                  </a:lnTo>
                  <a:lnTo>
                    <a:pt x="1088" y="303"/>
                  </a:lnTo>
                  <a:lnTo>
                    <a:pt x="1113" y="353"/>
                  </a:lnTo>
                  <a:lnTo>
                    <a:pt x="1132" y="406"/>
                  </a:lnTo>
                  <a:lnTo>
                    <a:pt x="1146" y="461"/>
                  </a:lnTo>
                  <a:lnTo>
                    <a:pt x="1155" y="518"/>
                  </a:lnTo>
                  <a:lnTo>
                    <a:pt x="1158" y="578"/>
                  </a:lnTo>
                  <a:lnTo>
                    <a:pt x="1155" y="637"/>
                  </a:lnTo>
                  <a:lnTo>
                    <a:pt x="1146" y="694"/>
                  </a:lnTo>
                  <a:lnTo>
                    <a:pt x="1132" y="750"/>
                  </a:lnTo>
                  <a:lnTo>
                    <a:pt x="1113" y="803"/>
                  </a:lnTo>
                  <a:lnTo>
                    <a:pt x="1088" y="853"/>
                  </a:lnTo>
                  <a:lnTo>
                    <a:pt x="1058" y="900"/>
                  </a:lnTo>
                  <a:lnTo>
                    <a:pt x="1026" y="946"/>
                  </a:lnTo>
                  <a:lnTo>
                    <a:pt x="989" y="986"/>
                  </a:lnTo>
                  <a:lnTo>
                    <a:pt x="947" y="1024"/>
                  </a:lnTo>
                  <a:lnTo>
                    <a:pt x="903" y="1057"/>
                  </a:lnTo>
                  <a:lnTo>
                    <a:pt x="855" y="1085"/>
                  </a:lnTo>
                  <a:lnTo>
                    <a:pt x="804" y="1110"/>
                  </a:lnTo>
                  <a:lnTo>
                    <a:pt x="751" y="1130"/>
                  </a:lnTo>
                  <a:lnTo>
                    <a:pt x="696" y="1144"/>
                  </a:lnTo>
                  <a:lnTo>
                    <a:pt x="639" y="1152"/>
                  </a:lnTo>
                  <a:lnTo>
                    <a:pt x="579" y="1155"/>
                  </a:lnTo>
                  <a:lnTo>
                    <a:pt x="520" y="1152"/>
                  </a:lnTo>
                  <a:lnTo>
                    <a:pt x="463" y="1144"/>
                  </a:lnTo>
                  <a:lnTo>
                    <a:pt x="406" y="1130"/>
                  </a:lnTo>
                  <a:lnTo>
                    <a:pt x="353" y="1110"/>
                  </a:lnTo>
                  <a:lnTo>
                    <a:pt x="304" y="1085"/>
                  </a:lnTo>
                  <a:lnTo>
                    <a:pt x="256" y="1057"/>
                  </a:lnTo>
                  <a:lnTo>
                    <a:pt x="210" y="1023"/>
                  </a:lnTo>
                  <a:lnTo>
                    <a:pt x="170" y="986"/>
                  </a:lnTo>
                  <a:lnTo>
                    <a:pt x="132" y="945"/>
                  </a:lnTo>
                  <a:lnTo>
                    <a:pt x="99" y="900"/>
                  </a:lnTo>
                  <a:lnTo>
                    <a:pt x="70" y="853"/>
                  </a:lnTo>
                  <a:lnTo>
                    <a:pt x="46" y="802"/>
                  </a:lnTo>
                  <a:lnTo>
                    <a:pt x="26" y="749"/>
                  </a:lnTo>
                  <a:lnTo>
                    <a:pt x="12" y="694"/>
                  </a:lnTo>
                  <a:lnTo>
                    <a:pt x="3" y="637"/>
                  </a:lnTo>
                  <a:lnTo>
                    <a:pt x="0" y="578"/>
                  </a:lnTo>
                  <a:lnTo>
                    <a:pt x="3" y="518"/>
                  </a:lnTo>
                  <a:lnTo>
                    <a:pt x="12" y="461"/>
                  </a:lnTo>
                  <a:lnTo>
                    <a:pt x="26" y="406"/>
                  </a:lnTo>
                  <a:lnTo>
                    <a:pt x="46" y="353"/>
                  </a:lnTo>
                  <a:lnTo>
                    <a:pt x="70" y="303"/>
                  </a:lnTo>
                  <a:lnTo>
                    <a:pt x="99" y="255"/>
                  </a:lnTo>
                  <a:lnTo>
                    <a:pt x="133" y="211"/>
                  </a:lnTo>
                  <a:lnTo>
                    <a:pt x="170" y="169"/>
                  </a:lnTo>
                  <a:lnTo>
                    <a:pt x="211" y="132"/>
                  </a:lnTo>
                  <a:lnTo>
                    <a:pt x="256" y="98"/>
                  </a:lnTo>
                  <a:lnTo>
                    <a:pt x="304" y="70"/>
                  </a:lnTo>
                  <a:lnTo>
                    <a:pt x="354" y="46"/>
                  </a:lnTo>
                  <a:lnTo>
                    <a:pt x="407" y="27"/>
                  </a:lnTo>
                  <a:lnTo>
                    <a:pt x="463" y="12"/>
                  </a:lnTo>
                  <a:lnTo>
                    <a:pt x="520" y="3"/>
                  </a:lnTo>
                  <a:lnTo>
                    <a:pt x="57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7" name="Freeform 281"/>
            <p:cNvSpPr>
              <a:spLocks noEditPoints="1"/>
            </p:cNvSpPr>
            <p:nvPr/>
          </p:nvSpPr>
          <p:spPr bwMode="auto">
            <a:xfrm>
              <a:off x="11123613" y="4235450"/>
              <a:ext cx="128587" cy="127000"/>
            </a:xfrm>
            <a:custGeom>
              <a:avLst/>
              <a:gdLst>
                <a:gd name="T0" fmla="*/ 364 w 807"/>
                <a:gd name="T1" fmla="*/ 143 h 806"/>
                <a:gd name="T2" fmla="*/ 293 w 807"/>
                <a:gd name="T3" fmla="*/ 164 h 806"/>
                <a:gd name="T4" fmla="*/ 230 w 807"/>
                <a:gd name="T5" fmla="*/ 205 h 806"/>
                <a:gd name="T6" fmla="*/ 182 w 807"/>
                <a:gd name="T7" fmla="*/ 260 h 806"/>
                <a:gd name="T8" fmla="*/ 152 w 807"/>
                <a:gd name="T9" fmla="*/ 327 h 806"/>
                <a:gd name="T10" fmla="*/ 140 w 807"/>
                <a:gd name="T11" fmla="*/ 402 h 806"/>
                <a:gd name="T12" fmla="*/ 152 w 807"/>
                <a:gd name="T13" fmla="*/ 479 h 806"/>
                <a:gd name="T14" fmla="*/ 182 w 807"/>
                <a:gd name="T15" fmla="*/ 545 h 806"/>
                <a:gd name="T16" fmla="*/ 230 w 807"/>
                <a:gd name="T17" fmla="*/ 600 h 806"/>
                <a:gd name="T18" fmla="*/ 293 w 807"/>
                <a:gd name="T19" fmla="*/ 640 h 806"/>
                <a:gd name="T20" fmla="*/ 364 w 807"/>
                <a:gd name="T21" fmla="*/ 663 h 806"/>
                <a:gd name="T22" fmla="*/ 442 w 807"/>
                <a:gd name="T23" fmla="*/ 663 h 806"/>
                <a:gd name="T24" fmla="*/ 513 w 807"/>
                <a:gd name="T25" fmla="*/ 640 h 806"/>
                <a:gd name="T26" fmla="*/ 576 w 807"/>
                <a:gd name="T27" fmla="*/ 600 h 806"/>
                <a:gd name="T28" fmla="*/ 623 w 807"/>
                <a:gd name="T29" fmla="*/ 545 h 806"/>
                <a:gd name="T30" fmla="*/ 654 w 807"/>
                <a:gd name="T31" fmla="*/ 479 h 806"/>
                <a:gd name="T32" fmla="*/ 666 w 807"/>
                <a:gd name="T33" fmla="*/ 402 h 806"/>
                <a:gd name="T34" fmla="*/ 654 w 807"/>
                <a:gd name="T35" fmla="*/ 327 h 806"/>
                <a:gd name="T36" fmla="*/ 623 w 807"/>
                <a:gd name="T37" fmla="*/ 260 h 806"/>
                <a:gd name="T38" fmla="*/ 576 w 807"/>
                <a:gd name="T39" fmla="*/ 205 h 806"/>
                <a:gd name="T40" fmla="*/ 513 w 807"/>
                <a:gd name="T41" fmla="*/ 164 h 806"/>
                <a:gd name="T42" fmla="*/ 442 w 807"/>
                <a:gd name="T43" fmla="*/ 143 h 806"/>
                <a:gd name="T44" fmla="*/ 404 w 807"/>
                <a:gd name="T45" fmla="*/ 0 h 806"/>
                <a:gd name="T46" fmla="*/ 502 w 807"/>
                <a:gd name="T47" fmla="*/ 12 h 806"/>
                <a:gd name="T48" fmla="*/ 593 w 807"/>
                <a:gd name="T49" fmla="*/ 47 h 806"/>
                <a:gd name="T50" fmla="*/ 671 w 807"/>
                <a:gd name="T51" fmla="*/ 102 h 806"/>
                <a:gd name="T52" fmla="*/ 735 w 807"/>
                <a:gd name="T53" fmla="*/ 173 h 806"/>
                <a:gd name="T54" fmla="*/ 780 w 807"/>
                <a:gd name="T55" fmla="*/ 258 h 806"/>
                <a:gd name="T56" fmla="*/ 804 w 807"/>
                <a:gd name="T57" fmla="*/ 353 h 806"/>
                <a:gd name="T58" fmla="*/ 804 w 807"/>
                <a:gd name="T59" fmla="*/ 453 h 806"/>
                <a:gd name="T60" fmla="*/ 780 w 807"/>
                <a:gd name="T61" fmla="*/ 548 h 806"/>
                <a:gd name="T62" fmla="*/ 735 w 807"/>
                <a:gd name="T63" fmla="*/ 633 h 806"/>
                <a:gd name="T64" fmla="*/ 671 w 807"/>
                <a:gd name="T65" fmla="*/ 704 h 806"/>
                <a:gd name="T66" fmla="*/ 593 w 807"/>
                <a:gd name="T67" fmla="*/ 758 h 806"/>
                <a:gd name="T68" fmla="*/ 502 w 807"/>
                <a:gd name="T69" fmla="*/ 793 h 806"/>
                <a:gd name="T70" fmla="*/ 404 w 807"/>
                <a:gd name="T71" fmla="*/ 806 h 806"/>
                <a:gd name="T72" fmla="*/ 304 w 807"/>
                <a:gd name="T73" fmla="*/ 793 h 806"/>
                <a:gd name="T74" fmla="*/ 214 w 807"/>
                <a:gd name="T75" fmla="*/ 758 h 806"/>
                <a:gd name="T76" fmla="*/ 136 w 807"/>
                <a:gd name="T77" fmla="*/ 704 h 806"/>
                <a:gd name="T78" fmla="*/ 72 w 807"/>
                <a:gd name="T79" fmla="*/ 633 h 806"/>
                <a:gd name="T80" fmla="*/ 27 w 807"/>
                <a:gd name="T81" fmla="*/ 548 h 806"/>
                <a:gd name="T82" fmla="*/ 3 w 807"/>
                <a:gd name="T83" fmla="*/ 453 h 806"/>
                <a:gd name="T84" fmla="*/ 3 w 807"/>
                <a:gd name="T85" fmla="*/ 353 h 806"/>
                <a:gd name="T86" fmla="*/ 27 w 807"/>
                <a:gd name="T87" fmla="*/ 258 h 806"/>
                <a:gd name="T88" fmla="*/ 72 w 807"/>
                <a:gd name="T89" fmla="*/ 173 h 806"/>
                <a:gd name="T90" fmla="*/ 136 w 807"/>
                <a:gd name="T91" fmla="*/ 102 h 806"/>
                <a:gd name="T92" fmla="*/ 214 w 807"/>
                <a:gd name="T93" fmla="*/ 47 h 806"/>
                <a:gd name="T94" fmla="*/ 304 w 807"/>
                <a:gd name="T95" fmla="*/ 12 h 806"/>
                <a:gd name="T96" fmla="*/ 404 w 807"/>
                <a:gd name="T97" fmla="*/ 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7" h="806">
                  <a:moveTo>
                    <a:pt x="403" y="140"/>
                  </a:moveTo>
                  <a:lnTo>
                    <a:pt x="364" y="143"/>
                  </a:lnTo>
                  <a:lnTo>
                    <a:pt x="326" y="152"/>
                  </a:lnTo>
                  <a:lnTo>
                    <a:pt x="293" y="164"/>
                  </a:lnTo>
                  <a:lnTo>
                    <a:pt x="260" y="182"/>
                  </a:lnTo>
                  <a:lnTo>
                    <a:pt x="230" y="205"/>
                  </a:lnTo>
                  <a:lnTo>
                    <a:pt x="205" y="231"/>
                  </a:lnTo>
                  <a:lnTo>
                    <a:pt x="182" y="260"/>
                  </a:lnTo>
                  <a:lnTo>
                    <a:pt x="164" y="292"/>
                  </a:lnTo>
                  <a:lnTo>
                    <a:pt x="152" y="327"/>
                  </a:lnTo>
                  <a:lnTo>
                    <a:pt x="143" y="364"/>
                  </a:lnTo>
                  <a:lnTo>
                    <a:pt x="140" y="402"/>
                  </a:lnTo>
                  <a:lnTo>
                    <a:pt x="143" y="442"/>
                  </a:lnTo>
                  <a:lnTo>
                    <a:pt x="152" y="479"/>
                  </a:lnTo>
                  <a:lnTo>
                    <a:pt x="164" y="514"/>
                  </a:lnTo>
                  <a:lnTo>
                    <a:pt x="182" y="545"/>
                  </a:lnTo>
                  <a:lnTo>
                    <a:pt x="205" y="575"/>
                  </a:lnTo>
                  <a:lnTo>
                    <a:pt x="230" y="600"/>
                  </a:lnTo>
                  <a:lnTo>
                    <a:pt x="260" y="623"/>
                  </a:lnTo>
                  <a:lnTo>
                    <a:pt x="293" y="640"/>
                  </a:lnTo>
                  <a:lnTo>
                    <a:pt x="326" y="654"/>
                  </a:lnTo>
                  <a:lnTo>
                    <a:pt x="364" y="663"/>
                  </a:lnTo>
                  <a:lnTo>
                    <a:pt x="403" y="665"/>
                  </a:lnTo>
                  <a:lnTo>
                    <a:pt x="442" y="663"/>
                  </a:lnTo>
                  <a:lnTo>
                    <a:pt x="478" y="654"/>
                  </a:lnTo>
                  <a:lnTo>
                    <a:pt x="513" y="640"/>
                  </a:lnTo>
                  <a:lnTo>
                    <a:pt x="546" y="623"/>
                  </a:lnTo>
                  <a:lnTo>
                    <a:pt x="576" y="600"/>
                  </a:lnTo>
                  <a:lnTo>
                    <a:pt x="601" y="575"/>
                  </a:lnTo>
                  <a:lnTo>
                    <a:pt x="623" y="545"/>
                  </a:lnTo>
                  <a:lnTo>
                    <a:pt x="641" y="514"/>
                  </a:lnTo>
                  <a:lnTo>
                    <a:pt x="654" y="479"/>
                  </a:lnTo>
                  <a:lnTo>
                    <a:pt x="663" y="442"/>
                  </a:lnTo>
                  <a:lnTo>
                    <a:pt x="666" y="402"/>
                  </a:lnTo>
                  <a:lnTo>
                    <a:pt x="663" y="364"/>
                  </a:lnTo>
                  <a:lnTo>
                    <a:pt x="654" y="327"/>
                  </a:lnTo>
                  <a:lnTo>
                    <a:pt x="641" y="292"/>
                  </a:lnTo>
                  <a:lnTo>
                    <a:pt x="623" y="260"/>
                  </a:lnTo>
                  <a:lnTo>
                    <a:pt x="601" y="231"/>
                  </a:lnTo>
                  <a:lnTo>
                    <a:pt x="576" y="205"/>
                  </a:lnTo>
                  <a:lnTo>
                    <a:pt x="546" y="182"/>
                  </a:lnTo>
                  <a:lnTo>
                    <a:pt x="513" y="164"/>
                  </a:lnTo>
                  <a:lnTo>
                    <a:pt x="478" y="152"/>
                  </a:lnTo>
                  <a:lnTo>
                    <a:pt x="442" y="143"/>
                  </a:lnTo>
                  <a:lnTo>
                    <a:pt x="403" y="140"/>
                  </a:lnTo>
                  <a:close/>
                  <a:moveTo>
                    <a:pt x="404" y="0"/>
                  </a:moveTo>
                  <a:lnTo>
                    <a:pt x="454" y="4"/>
                  </a:lnTo>
                  <a:lnTo>
                    <a:pt x="502" y="12"/>
                  </a:lnTo>
                  <a:lnTo>
                    <a:pt x="549" y="27"/>
                  </a:lnTo>
                  <a:lnTo>
                    <a:pt x="593" y="47"/>
                  </a:lnTo>
                  <a:lnTo>
                    <a:pt x="634" y="72"/>
                  </a:lnTo>
                  <a:lnTo>
                    <a:pt x="671" y="102"/>
                  </a:lnTo>
                  <a:lnTo>
                    <a:pt x="705" y="136"/>
                  </a:lnTo>
                  <a:lnTo>
                    <a:pt x="735" y="173"/>
                  </a:lnTo>
                  <a:lnTo>
                    <a:pt x="760" y="214"/>
                  </a:lnTo>
                  <a:lnTo>
                    <a:pt x="780" y="258"/>
                  </a:lnTo>
                  <a:lnTo>
                    <a:pt x="795" y="304"/>
                  </a:lnTo>
                  <a:lnTo>
                    <a:pt x="804" y="353"/>
                  </a:lnTo>
                  <a:lnTo>
                    <a:pt x="807" y="402"/>
                  </a:lnTo>
                  <a:lnTo>
                    <a:pt x="804" y="453"/>
                  </a:lnTo>
                  <a:lnTo>
                    <a:pt x="795" y="502"/>
                  </a:lnTo>
                  <a:lnTo>
                    <a:pt x="780" y="548"/>
                  </a:lnTo>
                  <a:lnTo>
                    <a:pt x="760" y="592"/>
                  </a:lnTo>
                  <a:lnTo>
                    <a:pt x="735" y="633"/>
                  </a:lnTo>
                  <a:lnTo>
                    <a:pt x="705" y="670"/>
                  </a:lnTo>
                  <a:lnTo>
                    <a:pt x="671" y="704"/>
                  </a:lnTo>
                  <a:lnTo>
                    <a:pt x="634" y="734"/>
                  </a:lnTo>
                  <a:lnTo>
                    <a:pt x="593" y="758"/>
                  </a:lnTo>
                  <a:lnTo>
                    <a:pt x="549" y="778"/>
                  </a:lnTo>
                  <a:lnTo>
                    <a:pt x="502" y="793"/>
                  </a:lnTo>
                  <a:lnTo>
                    <a:pt x="454" y="802"/>
                  </a:lnTo>
                  <a:lnTo>
                    <a:pt x="404" y="806"/>
                  </a:lnTo>
                  <a:lnTo>
                    <a:pt x="353" y="802"/>
                  </a:lnTo>
                  <a:lnTo>
                    <a:pt x="304" y="793"/>
                  </a:lnTo>
                  <a:lnTo>
                    <a:pt x="258" y="778"/>
                  </a:lnTo>
                  <a:lnTo>
                    <a:pt x="214" y="758"/>
                  </a:lnTo>
                  <a:lnTo>
                    <a:pt x="173" y="734"/>
                  </a:lnTo>
                  <a:lnTo>
                    <a:pt x="136" y="704"/>
                  </a:lnTo>
                  <a:lnTo>
                    <a:pt x="102" y="670"/>
                  </a:lnTo>
                  <a:lnTo>
                    <a:pt x="72" y="633"/>
                  </a:lnTo>
                  <a:lnTo>
                    <a:pt x="48" y="592"/>
                  </a:lnTo>
                  <a:lnTo>
                    <a:pt x="27" y="548"/>
                  </a:lnTo>
                  <a:lnTo>
                    <a:pt x="13" y="502"/>
                  </a:lnTo>
                  <a:lnTo>
                    <a:pt x="3" y="453"/>
                  </a:lnTo>
                  <a:lnTo>
                    <a:pt x="0" y="402"/>
                  </a:lnTo>
                  <a:lnTo>
                    <a:pt x="3" y="353"/>
                  </a:lnTo>
                  <a:lnTo>
                    <a:pt x="13" y="304"/>
                  </a:lnTo>
                  <a:lnTo>
                    <a:pt x="27" y="258"/>
                  </a:lnTo>
                  <a:lnTo>
                    <a:pt x="48" y="214"/>
                  </a:lnTo>
                  <a:lnTo>
                    <a:pt x="72" y="173"/>
                  </a:lnTo>
                  <a:lnTo>
                    <a:pt x="102" y="136"/>
                  </a:lnTo>
                  <a:lnTo>
                    <a:pt x="136" y="102"/>
                  </a:lnTo>
                  <a:lnTo>
                    <a:pt x="173" y="72"/>
                  </a:lnTo>
                  <a:lnTo>
                    <a:pt x="214" y="47"/>
                  </a:lnTo>
                  <a:lnTo>
                    <a:pt x="258" y="27"/>
                  </a:lnTo>
                  <a:lnTo>
                    <a:pt x="304" y="12"/>
                  </a:lnTo>
                  <a:lnTo>
                    <a:pt x="353" y="4"/>
                  </a:lnTo>
                  <a:lnTo>
                    <a:pt x="404"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grpSp>
        <p:nvGrpSpPr>
          <p:cNvPr id="28" name="Group 28"/>
          <p:cNvGrpSpPr/>
          <p:nvPr/>
        </p:nvGrpSpPr>
        <p:grpSpPr>
          <a:xfrm>
            <a:off x="7262445" y="4246038"/>
            <a:ext cx="583843" cy="545473"/>
            <a:chOff x="3521075" y="5022850"/>
            <a:chExt cx="555625" cy="519113"/>
          </a:xfrm>
          <a:solidFill>
            <a:schemeClr val="bg1"/>
          </a:solidFill>
        </p:grpSpPr>
        <p:sp>
          <p:nvSpPr>
            <p:cNvPr id="29" name="Freeform 454"/>
            <p:cNvSpPr>
              <a:spLocks noEditPoints="1"/>
            </p:cNvSpPr>
            <p:nvPr/>
          </p:nvSpPr>
          <p:spPr bwMode="auto">
            <a:xfrm>
              <a:off x="3521075" y="5022850"/>
              <a:ext cx="498475" cy="481013"/>
            </a:xfrm>
            <a:custGeom>
              <a:avLst/>
              <a:gdLst>
                <a:gd name="T0" fmla="*/ 151 w 3145"/>
                <a:gd name="T1" fmla="*/ 1322 h 3028"/>
                <a:gd name="T2" fmla="*/ 143 w 3145"/>
                <a:gd name="T3" fmla="*/ 2772 h 3028"/>
                <a:gd name="T4" fmla="*/ 189 w 3145"/>
                <a:gd name="T5" fmla="*/ 2805 h 3028"/>
                <a:gd name="T6" fmla="*/ 660 w 3145"/>
                <a:gd name="T7" fmla="*/ 2786 h 3028"/>
                <a:gd name="T8" fmla="*/ 667 w 3145"/>
                <a:gd name="T9" fmla="*/ 1335 h 3028"/>
                <a:gd name="T10" fmla="*/ 623 w 3145"/>
                <a:gd name="T11" fmla="*/ 1302 h 3028"/>
                <a:gd name="T12" fmla="*/ 1662 w 3145"/>
                <a:gd name="T13" fmla="*/ 6 h 3028"/>
                <a:gd name="T14" fmla="*/ 1812 w 3145"/>
                <a:gd name="T15" fmla="*/ 57 h 3028"/>
                <a:gd name="T16" fmla="*/ 1937 w 3145"/>
                <a:gd name="T17" fmla="*/ 174 h 3028"/>
                <a:gd name="T18" fmla="*/ 2008 w 3145"/>
                <a:gd name="T19" fmla="*/ 348 h 3028"/>
                <a:gd name="T20" fmla="*/ 2024 w 3145"/>
                <a:gd name="T21" fmla="*/ 1013 h 3028"/>
                <a:gd name="T22" fmla="*/ 2870 w 3145"/>
                <a:gd name="T23" fmla="*/ 1043 h 3028"/>
                <a:gd name="T24" fmla="*/ 3036 w 3145"/>
                <a:gd name="T25" fmla="*/ 1158 h 3028"/>
                <a:gd name="T26" fmla="*/ 3132 w 3145"/>
                <a:gd name="T27" fmla="*/ 1338 h 3028"/>
                <a:gd name="T28" fmla="*/ 3145 w 3145"/>
                <a:gd name="T29" fmla="*/ 1463 h 3028"/>
                <a:gd name="T30" fmla="*/ 3116 w 3145"/>
                <a:gd name="T31" fmla="*/ 1576 h 3028"/>
                <a:gd name="T32" fmla="*/ 3058 w 3145"/>
                <a:gd name="T33" fmla="*/ 1599 h 3028"/>
                <a:gd name="T34" fmla="*/ 3006 w 3145"/>
                <a:gd name="T35" fmla="*/ 1570 h 3028"/>
                <a:gd name="T36" fmla="*/ 3004 w 3145"/>
                <a:gd name="T37" fmla="*/ 1453 h 3028"/>
                <a:gd name="T38" fmla="*/ 2977 w 3145"/>
                <a:gd name="T39" fmla="*/ 1322 h 3028"/>
                <a:gd name="T40" fmla="*/ 2872 w 3145"/>
                <a:gd name="T41" fmla="*/ 1202 h 3028"/>
                <a:gd name="T42" fmla="*/ 2714 w 3145"/>
                <a:gd name="T43" fmla="*/ 1155 h 3028"/>
                <a:gd name="T44" fmla="*/ 1904 w 3145"/>
                <a:gd name="T45" fmla="*/ 1134 h 3028"/>
                <a:gd name="T46" fmla="*/ 1884 w 3145"/>
                <a:gd name="T47" fmla="*/ 517 h 3028"/>
                <a:gd name="T48" fmla="*/ 1853 w 3145"/>
                <a:gd name="T49" fmla="*/ 318 h 3028"/>
                <a:gd name="T50" fmla="*/ 1764 w 3145"/>
                <a:gd name="T51" fmla="*/ 193 h 3028"/>
                <a:gd name="T52" fmla="*/ 1635 w 3145"/>
                <a:gd name="T53" fmla="*/ 144 h 3028"/>
                <a:gd name="T54" fmla="*/ 1511 w 3145"/>
                <a:gd name="T55" fmla="*/ 145 h 3028"/>
                <a:gd name="T56" fmla="*/ 1477 w 3145"/>
                <a:gd name="T57" fmla="*/ 754 h 3028"/>
                <a:gd name="T58" fmla="*/ 1404 w 3145"/>
                <a:gd name="T59" fmla="*/ 948 h 3028"/>
                <a:gd name="T60" fmla="*/ 1283 w 3145"/>
                <a:gd name="T61" fmla="*/ 1104 h 3028"/>
                <a:gd name="T62" fmla="*/ 1135 w 3145"/>
                <a:gd name="T63" fmla="*/ 1226 h 3028"/>
                <a:gd name="T64" fmla="*/ 986 w 3145"/>
                <a:gd name="T65" fmla="*/ 1315 h 3028"/>
                <a:gd name="T66" fmla="*/ 858 w 3145"/>
                <a:gd name="T67" fmla="*/ 1373 h 3028"/>
                <a:gd name="T68" fmla="*/ 814 w 3145"/>
                <a:gd name="T69" fmla="*/ 2640 h 3028"/>
                <a:gd name="T70" fmla="*/ 882 w 3145"/>
                <a:gd name="T71" fmla="*/ 2788 h 3028"/>
                <a:gd name="T72" fmla="*/ 1017 w 3145"/>
                <a:gd name="T73" fmla="*/ 2875 h 3028"/>
                <a:gd name="T74" fmla="*/ 1982 w 3145"/>
                <a:gd name="T75" fmla="*/ 2889 h 3028"/>
                <a:gd name="T76" fmla="*/ 2032 w 3145"/>
                <a:gd name="T77" fmla="*/ 2939 h 3028"/>
                <a:gd name="T78" fmla="*/ 2014 w 3145"/>
                <a:gd name="T79" fmla="*/ 3007 h 3028"/>
                <a:gd name="T80" fmla="*/ 1101 w 3145"/>
                <a:gd name="T81" fmla="*/ 3028 h 3028"/>
                <a:gd name="T82" fmla="*/ 916 w 3145"/>
                <a:gd name="T83" fmla="*/ 2986 h 3028"/>
                <a:gd name="T84" fmla="*/ 770 w 3145"/>
                <a:gd name="T85" fmla="*/ 2874 h 3028"/>
                <a:gd name="T86" fmla="*/ 680 w 3145"/>
                <a:gd name="T87" fmla="*/ 2936 h 3028"/>
                <a:gd name="T88" fmla="*/ 155 w 3145"/>
                <a:gd name="T89" fmla="*/ 2942 h 3028"/>
                <a:gd name="T90" fmla="*/ 44 w 3145"/>
                <a:gd name="T91" fmla="*/ 2879 h 3028"/>
                <a:gd name="T92" fmla="*/ 0 w 3145"/>
                <a:gd name="T93" fmla="*/ 2757 h 3028"/>
                <a:gd name="T94" fmla="*/ 25 w 3145"/>
                <a:gd name="T95" fmla="*/ 1255 h 3028"/>
                <a:gd name="T96" fmla="*/ 123 w 3145"/>
                <a:gd name="T97" fmla="*/ 1174 h 3028"/>
                <a:gd name="T98" fmla="*/ 656 w 3145"/>
                <a:gd name="T99" fmla="*/ 1165 h 3028"/>
                <a:gd name="T100" fmla="*/ 764 w 3145"/>
                <a:gd name="T101" fmla="*/ 1226 h 3028"/>
                <a:gd name="T102" fmla="*/ 864 w 3145"/>
                <a:gd name="T103" fmla="*/ 1217 h 3028"/>
                <a:gd name="T104" fmla="*/ 998 w 3145"/>
                <a:gd name="T105" fmla="*/ 1146 h 3028"/>
                <a:gd name="T106" fmla="*/ 1140 w 3145"/>
                <a:gd name="T107" fmla="*/ 1043 h 3028"/>
                <a:gd name="T108" fmla="*/ 1261 w 3145"/>
                <a:gd name="T109" fmla="*/ 907 h 3028"/>
                <a:gd name="T110" fmla="*/ 1336 w 3145"/>
                <a:gd name="T111" fmla="*/ 739 h 3028"/>
                <a:gd name="T112" fmla="*/ 1348 w 3145"/>
                <a:gd name="T113" fmla="*/ 74 h 3028"/>
                <a:gd name="T114" fmla="*/ 1395 w 3145"/>
                <a:gd name="T115" fmla="*/ 26 h 3028"/>
                <a:gd name="T116" fmla="*/ 1444 w 3145"/>
                <a:gd name="T117" fmla="*/ 14 h 3028"/>
                <a:gd name="T118" fmla="*/ 1555 w 3145"/>
                <a:gd name="T119" fmla="*/ 0 h 3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45" h="3028">
                  <a:moveTo>
                    <a:pt x="189" y="1302"/>
                  </a:moveTo>
                  <a:lnTo>
                    <a:pt x="174" y="1304"/>
                  </a:lnTo>
                  <a:lnTo>
                    <a:pt x="160" y="1312"/>
                  </a:lnTo>
                  <a:lnTo>
                    <a:pt x="151" y="1322"/>
                  </a:lnTo>
                  <a:lnTo>
                    <a:pt x="143" y="1335"/>
                  </a:lnTo>
                  <a:lnTo>
                    <a:pt x="141" y="1350"/>
                  </a:lnTo>
                  <a:lnTo>
                    <a:pt x="141" y="2757"/>
                  </a:lnTo>
                  <a:lnTo>
                    <a:pt x="143" y="2772"/>
                  </a:lnTo>
                  <a:lnTo>
                    <a:pt x="151" y="2786"/>
                  </a:lnTo>
                  <a:lnTo>
                    <a:pt x="160" y="2795"/>
                  </a:lnTo>
                  <a:lnTo>
                    <a:pt x="174" y="2803"/>
                  </a:lnTo>
                  <a:lnTo>
                    <a:pt x="189" y="2805"/>
                  </a:lnTo>
                  <a:lnTo>
                    <a:pt x="622" y="2805"/>
                  </a:lnTo>
                  <a:lnTo>
                    <a:pt x="636" y="2803"/>
                  </a:lnTo>
                  <a:lnTo>
                    <a:pt x="650" y="2795"/>
                  </a:lnTo>
                  <a:lnTo>
                    <a:pt x="660" y="2786"/>
                  </a:lnTo>
                  <a:lnTo>
                    <a:pt x="667" y="2772"/>
                  </a:lnTo>
                  <a:lnTo>
                    <a:pt x="669" y="2757"/>
                  </a:lnTo>
                  <a:lnTo>
                    <a:pt x="669" y="1350"/>
                  </a:lnTo>
                  <a:lnTo>
                    <a:pt x="667" y="1335"/>
                  </a:lnTo>
                  <a:lnTo>
                    <a:pt x="660" y="1322"/>
                  </a:lnTo>
                  <a:lnTo>
                    <a:pt x="650" y="1312"/>
                  </a:lnTo>
                  <a:lnTo>
                    <a:pt x="638" y="1304"/>
                  </a:lnTo>
                  <a:lnTo>
                    <a:pt x="623" y="1302"/>
                  </a:lnTo>
                  <a:lnTo>
                    <a:pt x="189" y="1302"/>
                  </a:lnTo>
                  <a:close/>
                  <a:moveTo>
                    <a:pt x="1589" y="0"/>
                  </a:moveTo>
                  <a:lnTo>
                    <a:pt x="1625" y="2"/>
                  </a:lnTo>
                  <a:lnTo>
                    <a:pt x="1662" y="6"/>
                  </a:lnTo>
                  <a:lnTo>
                    <a:pt x="1700" y="14"/>
                  </a:lnTo>
                  <a:lnTo>
                    <a:pt x="1738" y="24"/>
                  </a:lnTo>
                  <a:lnTo>
                    <a:pt x="1775" y="38"/>
                  </a:lnTo>
                  <a:lnTo>
                    <a:pt x="1812" y="57"/>
                  </a:lnTo>
                  <a:lnTo>
                    <a:pt x="1847" y="81"/>
                  </a:lnTo>
                  <a:lnTo>
                    <a:pt x="1881" y="108"/>
                  </a:lnTo>
                  <a:lnTo>
                    <a:pt x="1911" y="139"/>
                  </a:lnTo>
                  <a:lnTo>
                    <a:pt x="1937" y="174"/>
                  </a:lnTo>
                  <a:lnTo>
                    <a:pt x="1961" y="212"/>
                  </a:lnTo>
                  <a:lnTo>
                    <a:pt x="1980" y="254"/>
                  </a:lnTo>
                  <a:lnTo>
                    <a:pt x="1996" y="300"/>
                  </a:lnTo>
                  <a:lnTo>
                    <a:pt x="2008" y="348"/>
                  </a:lnTo>
                  <a:lnTo>
                    <a:pt x="2018" y="401"/>
                  </a:lnTo>
                  <a:lnTo>
                    <a:pt x="2023" y="457"/>
                  </a:lnTo>
                  <a:lnTo>
                    <a:pt x="2024" y="517"/>
                  </a:lnTo>
                  <a:lnTo>
                    <a:pt x="2024" y="1013"/>
                  </a:lnTo>
                  <a:lnTo>
                    <a:pt x="2714" y="1013"/>
                  </a:lnTo>
                  <a:lnTo>
                    <a:pt x="2768" y="1018"/>
                  </a:lnTo>
                  <a:lnTo>
                    <a:pt x="2820" y="1027"/>
                  </a:lnTo>
                  <a:lnTo>
                    <a:pt x="2870" y="1043"/>
                  </a:lnTo>
                  <a:lnTo>
                    <a:pt x="2916" y="1064"/>
                  </a:lnTo>
                  <a:lnTo>
                    <a:pt x="2960" y="1091"/>
                  </a:lnTo>
                  <a:lnTo>
                    <a:pt x="3000" y="1122"/>
                  </a:lnTo>
                  <a:lnTo>
                    <a:pt x="3036" y="1158"/>
                  </a:lnTo>
                  <a:lnTo>
                    <a:pt x="3067" y="1199"/>
                  </a:lnTo>
                  <a:lnTo>
                    <a:pt x="3095" y="1242"/>
                  </a:lnTo>
                  <a:lnTo>
                    <a:pt x="3116" y="1289"/>
                  </a:lnTo>
                  <a:lnTo>
                    <a:pt x="3132" y="1338"/>
                  </a:lnTo>
                  <a:lnTo>
                    <a:pt x="3141" y="1390"/>
                  </a:lnTo>
                  <a:lnTo>
                    <a:pt x="3145" y="1444"/>
                  </a:lnTo>
                  <a:lnTo>
                    <a:pt x="3145" y="1458"/>
                  </a:lnTo>
                  <a:lnTo>
                    <a:pt x="3145" y="1463"/>
                  </a:lnTo>
                  <a:lnTo>
                    <a:pt x="3145" y="1470"/>
                  </a:lnTo>
                  <a:lnTo>
                    <a:pt x="3133" y="1541"/>
                  </a:lnTo>
                  <a:lnTo>
                    <a:pt x="3126" y="1560"/>
                  </a:lnTo>
                  <a:lnTo>
                    <a:pt x="3116" y="1576"/>
                  </a:lnTo>
                  <a:lnTo>
                    <a:pt x="3101" y="1588"/>
                  </a:lnTo>
                  <a:lnTo>
                    <a:pt x="3083" y="1596"/>
                  </a:lnTo>
                  <a:lnTo>
                    <a:pt x="3063" y="1599"/>
                  </a:lnTo>
                  <a:lnTo>
                    <a:pt x="3058" y="1599"/>
                  </a:lnTo>
                  <a:lnTo>
                    <a:pt x="3052" y="1598"/>
                  </a:lnTo>
                  <a:lnTo>
                    <a:pt x="3033" y="1594"/>
                  </a:lnTo>
                  <a:lnTo>
                    <a:pt x="3018" y="1584"/>
                  </a:lnTo>
                  <a:lnTo>
                    <a:pt x="3006" y="1570"/>
                  </a:lnTo>
                  <a:lnTo>
                    <a:pt x="2997" y="1554"/>
                  </a:lnTo>
                  <a:lnTo>
                    <a:pt x="2993" y="1537"/>
                  </a:lnTo>
                  <a:lnTo>
                    <a:pt x="2994" y="1518"/>
                  </a:lnTo>
                  <a:lnTo>
                    <a:pt x="3004" y="1453"/>
                  </a:lnTo>
                  <a:lnTo>
                    <a:pt x="3004" y="1445"/>
                  </a:lnTo>
                  <a:lnTo>
                    <a:pt x="3001" y="1402"/>
                  </a:lnTo>
                  <a:lnTo>
                    <a:pt x="2992" y="1362"/>
                  </a:lnTo>
                  <a:lnTo>
                    <a:pt x="2977" y="1322"/>
                  </a:lnTo>
                  <a:lnTo>
                    <a:pt x="2957" y="1286"/>
                  </a:lnTo>
                  <a:lnTo>
                    <a:pt x="2932" y="1255"/>
                  </a:lnTo>
                  <a:lnTo>
                    <a:pt x="2904" y="1226"/>
                  </a:lnTo>
                  <a:lnTo>
                    <a:pt x="2872" y="1202"/>
                  </a:lnTo>
                  <a:lnTo>
                    <a:pt x="2836" y="1182"/>
                  </a:lnTo>
                  <a:lnTo>
                    <a:pt x="2798" y="1167"/>
                  </a:lnTo>
                  <a:lnTo>
                    <a:pt x="2756" y="1158"/>
                  </a:lnTo>
                  <a:lnTo>
                    <a:pt x="2714" y="1155"/>
                  </a:lnTo>
                  <a:lnTo>
                    <a:pt x="1954" y="1155"/>
                  </a:lnTo>
                  <a:lnTo>
                    <a:pt x="1935" y="1152"/>
                  </a:lnTo>
                  <a:lnTo>
                    <a:pt x="1918" y="1146"/>
                  </a:lnTo>
                  <a:lnTo>
                    <a:pt x="1904" y="1134"/>
                  </a:lnTo>
                  <a:lnTo>
                    <a:pt x="1894" y="1120"/>
                  </a:lnTo>
                  <a:lnTo>
                    <a:pt x="1886" y="1103"/>
                  </a:lnTo>
                  <a:lnTo>
                    <a:pt x="1884" y="1084"/>
                  </a:lnTo>
                  <a:lnTo>
                    <a:pt x="1884" y="517"/>
                  </a:lnTo>
                  <a:lnTo>
                    <a:pt x="1882" y="460"/>
                  </a:lnTo>
                  <a:lnTo>
                    <a:pt x="1877" y="408"/>
                  </a:lnTo>
                  <a:lnTo>
                    <a:pt x="1867" y="360"/>
                  </a:lnTo>
                  <a:lnTo>
                    <a:pt x="1853" y="318"/>
                  </a:lnTo>
                  <a:lnTo>
                    <a:pt x="1836" y="280"/>
                  </a:lnTo>
                  <a:lnTo>
                    <a:pt x="1816" y="246"/>
                  </a:lnTo>
                  <a:lnTo>
                    <a:pt x="1792" y="217"/>
                  </a:lnTo>
                  <a:lnTo>
                    <a:pt x="1764" y="193"/>
                  </a:lnTo>
                  <a:lnTo>
                    <a:pt x="1733" y="174"/>
                  </a:lnTo>
                  <a:lnTo>
                    <a:pt x="1702" y="160"/>
                  </a:lnTo>
                  <a:lnTo>
                    <a:pt x="1668" y="150"/>
                  </a:lnTo>
                  <a:lnTo>
                    <a:pt x="1635" y="144"/>
                  </a:lnTo>
                  <a:lnTo>
                    <a:pt x="1601" y="141"/>
                  </a:lnTo>
                  <a:lnTo>
                    <a:pt x="1569" y="141"/>
                  </a:lnTo>
                  <a:lnTo>
                    <a:pt x="1538" y="142"/>
                  </a:lnTo>
                  <a:lnTo>
                    <a:pt x="1511" y="145"/>
                  </a:lnTo>
                  <a:lnTo>
                    <a:pt x="1486" y="148"/>
                  </a:lnTo>
                  <a:lnTo>
                    <a:pt x="1486" y="642"/>
                  </a:lnTo>
                  <a:lnTo>
                    <a:pt x="1484" y="699"/>
                  </a:lnTo>
                  <a:lnTo>
                    <a:pt x="1477" y="754"/>
                  </a:lnTo>
                  <a:lnTo>
                    <a:pt x="1464" y="806"/>
                  </a:lnTo>
                  <a:lnTo>
                    <a:pt x="1448" y="856"/>
                  </a:lnTo>
                  <a:lnTo>
                    <a:pt x="1428" y="903"/>
                  </a:lnTo>
                  <a:lnTo>
                    <a:pt x="1404" y="948"/>
                  </a:lnTo>
                  <a:lnTo>
                    <a:pt x="1377" y="991"/>
                  </a:lnTo>
                  <a:lnTo>
                    <a:pt x="1348" y="1031"/>
                  </a:lnTo>
                  <a:lnTo>
                    <a:pt x="1317" y="1069"/>
                  </a:lnTo>
                  <a:lnTo>
                    <a:pt x="1283" y="1104"/>
                  </a:lnTo>
                  <a:lnTo>
                    <a:pt x="1247" y="1138"/>
                  </a:lnTo>
                  <a:lnTo>
                    <a:pt x="1210" y="1170"/>
                  </a:lnTo>
                  <a:lnTo>
                    <a:pt x="1173" y="1200"/>
                  </a:lnTo>
                  <a:lnTo>
                    <a:pt x="1135" y="1226"/>
                  </a:lnTo>
                  <a:lnTo>
                    <a:pt x="1097" y="1252"/>
                  </a:lnTo>
                  <a:lnTo>
                    <a:pt x="1059" y="1275"/>
                  </a:lnTo>
                  <a:lnTo>
                    <a:pt x="1022" y="1296"/>
                  </a:lnTo>
                  <a:lnTo>
                    <a:pt x="986" y="1315"/>
                  </a:lnTo>
                  <a:lnTo>
                    <a:pt x="951" y="1333"/>
                  </a:lnTo>
                  <a:lnTo>
                    <a:pt x="918" y="1348"/>
                  </a:lnTo>
                  <a:lnTo>
                    <a:pt x="887" y="1362"/>
                  </a:lnTo>
                  <a:lnTo>
                    <a:pt x="858" y="1373"/>
                  </a:lnTo>
                  <a:lnTo>
                    <a:pt x="833" y="1384"/>
                  </a:lnTo>
                  <a:lnTo>
                    <a:pt x="810" y="1391"/>
                  </a:lnTo>
                  <a:lnTo>
                    <a:pt x="810" y="2597"/>
                  </a:lnTo>
                  <a:lnTo>
                    <a:pt x="814" y="2640"/>
                  </a:lnTo>
                  <a:lnTo>
                    <a:pt x="823" y="2681"/>
                  </a:lnTo>
                  <a:lnTo>
                    <a:pt x="837" y="2719"/>
                  </a:lnTo>
                  <a:lnTo>
                    <a:pt x="857" y="2755"/>
                  </a:lnTo>
                  <a:lnTo>
                    <a:pt x="882" y="2788"/>
                  </a:lnTo>
                  <a:lnTo>
                    <a:pt x="910" y="2816"/>
                  </a:lnTo>
                  <a:lnTo>
                    <a:pt x="943" y="2841"/>
                  </a:lnTo>
                  <a:lnTo>
                    <a:pt x="979" y="2861"/>
                  </a:lnTo>
                  <a:lnTo>
                    <a:pt x="1017" y="2875"/>
                  </a:lnTo>
                  <a:lnTo>
                    <a:pt x="1059" y="2884"/>
                  </a:lnTo>
                  <a:lnTo>
                    <a:pt x="1101" y="2887"/>
                  </a:lnTo>
                  <a:lnTo>
                    <a:pt x="1964" y="2887"/>
                  </a:lnTo>
                  <a:lnTo>
                    <a:pt x="1982" y="2889"/>
                  </a:lnTo>
                  <a:lnTo>
                    <a:pt x="1999" y="2897"/>
                  </a:lnTo>
                  <a:lnTo>
                    <a:pt x="2014" y="2907"/>
                  </a:lnTo>
                  <a:lnTo>
                    <a:pt x="2024" y="2922"/>
                  </a:lnTo>
                  <a:lnTo>
                    <a:pt x="2032" y="2939"/>
                  </a:lnTo>
                  <a:lnTo>
                    <a:pt x="2034" y="2957"/>
                  </a:lnTo>
                  <a:lnTo>
                    <a:pt x="2032" y="2976"/>
                  </a:lnTo>
                  <a:lnTo>
                    <a:pt x="2024" y="2993"/>
                  </a:lnTo>
                  <a:lnTo>
                    <a:pt x="2014" y="3007"/>
                  </a:lnTo>
                  <a:lnTo>
                    <a:pt x="1999" y="3019"/>
                  </a:lnTo>
                  <a:lnTo>
                    <a:pt x="1982" y="3025"/>
                  </a:lnTo>
                  <a:lnTo>
                    <a:pt x="1964" y="3028"/>
                  </a:lnTo>
                  <a:lnTo>
                    <a:pt x="1101" y="3028"/>
                  </a:lnTo>
                  <a:lnTo>
                    <a:pt x="1052" y="3025"/>
                  </a:lnTo>
                  <a:lnTo>
                    <a:pt x="1005" y="3016"/>
                  </a:lnTo>
                  <a:lnTo>
                    <a:pt x="959" y="3004"/>
                  </a:lnTo>
                  <a:lnTo>
                    <a:pt x="916" y="2986"/>
                  </a:lnTo>
                  <a:lnTo>
                    <a:pt x="875" y="2964"/>
                  </a:lnTo>
                  <a:lnTo>
                    <a:pt x="837" y="2937"/>
                  </a:lnTo>
                  <a:lnTo>
                    <a:pt x="802" y="2906"/>
                  </a:lnTo>
                  <a:lnTo>
                    <a:pt x="770" y="2874"/>
                  </a:lnTo>
                  <a:lnTo>
                    <a:pt x="752" y="2894"/>
                  </a:lnTo>
                  <a:lnTo>
                    <a:pt x="731" y="2912"/>
                  </a:lnTo>
                  <a:lnTo>
                    <a:pt x="707" y="2925"/>
                  </a:lnTo>
                  <a:lnTo>
                    <a:pt x="680" y="2936"/>
                  </a:lnTo>
                  <a:lnTo>
                    <a:pt x="652" y="2943"/>
                  </a:lnTo>
                  <a:lnTo>
                    <a:pt x="623" y="2946"/>
                  </a:lnTo>
                  <a:lnTo>
                    <a:pt x="189" y="2946"/>
                  </a:lnTo>
                  <a:lnTo>
                    <a:pt x="155" y="2942"/>
                  </a:lnTo>
                  <a:lnTo>
                    <a:pt x="123" y="2934"/>
                  </a:lnTo>
                  <a:lnTo>
                    <a:pt x="93" y="2920"/>
                  </a:lnTo>
                  <a:lnTo>
                    <a:pt x="67" y="2901"/>
                  </a:lnTo>
                  <a:lnTo>
                    <a:pt x="44" y="2879"/>
                  </a:lnTo>
                  <a:lnTo>
                    <a:pt x="25" y="2852"/>
                  </a:lnTo>
                  <a:lnTo>
                    <a:pt x="12" y="2823"/>
                  </a:lnTo>
                  <a:lnTo>
                    <a:pt x="3" y="2791"/>
                  </a:lnTo>
                  <a:lnTo>
                    <a:pt x="0" y="2757"/>
                  </a:lnTo>
                  <a:lnTo>
                    <a:pt x="0" y="1350"/>
                  </a:lnTo>
                  <a:lnTo>
                    <a:pt x="3" y="1316"/>
                  </a:lnTo>
                  <a:lnTo>
                    <a:pt x="12" y="1284"/>
                  </a:lnTo>
                  <a:lnTo>
                    <a:pt x="25" y="1255"/>
                  </a:lnTo>
                  <a:lnTo>
                    <a:pt x="44" y="1229"/>
                  </a:lnTo>
                  <a:lnTo>
                    <a:pt x="67" y="1206"/>
                  </a:lnTo>
                  <a:lnTo>
                    <a:pt x="93" y="1188"/>
                  </a:lnTo>
                  <a:lnTo>
                    <a:pt x="123" y="1174"/>
                  </a:lnTo>
                  <a:lnTo>
                    <a:pt x="155" y="1165"/>
                  </a:lnTo>
                  <a:lnTo>
                    <a:pt x="189" y="1162"/>
                  </a:lnTo>
                  <a:lnTo>
                    <a:pt x="623" y="1162"/>
                  </a:lnTo>
                  <a:lnTo>
                    <a:pt x="656" y="1165"/>
                  </a:lnTo>
                  <a:lnTo>
                    <a:pt x="686" y="1173"/>
                  </a:lnTo>
                  <a:lnTo>
                    <a:pt x="715" y="1187"/>
                  </a:lnTo>
                  <a:lnTo>
                    <a:pt x="742" y="1204"/>
                  </a:lnTo>
                  <a:lnTo>
                    <a:pt x="764" y="1226"/>
                  </a:lnTo>
                  <a:lnTo>
                    <a:pt x="783" y="1252"/>
                  </a:lnTo>
                  <a:lnTo>
                    <a:pt x="806" y="1242"/>
                  </a:lnTo>
                  <a:lnTo>
                    <a:pt x="834" y="1230"/>
                  </a:lnTo>
                  <a:lnTo>
                    <a:pt x="864" y="1217"/>
                  </a:lnTo>
                  <a:lnTo>
                    <a:pt x="895" y="1202"/>
                  </a:lnTo>
                  <a:lnTo>
                    <a:pt x="928" y="1185"/>
                  </a:lnTo>
                  <a:lnTo>
                    <a:pt x="963" y="1166"/>
                  </a:lnTo>
                  <a:lnTo>
                    <a:pt x="998" y="1146"/>
                  </a:lnTo>
                  <a:lnTo>
                    <a:pt x="1034" y="1122"/>
                  </a:lnTo>
                  <a:lnTo>
                    <a:pt x="1070" y="1098"/>
                  </a:lnTo>
                  <a:lnTo>
                    <a:pt x="1105" y="1072"/>
                  </a:lnTo>
                  <a:lnTo>
                    <a:pt x="1140" y="1043"/>
                  </a:lnTo>
                  <a:lnTo>
                    <a:pt x="1173" y="1012"/>
                  </a:lnTo>
                  <a:lnTo>
                    <a:pt x="1205" y="979"/>
                  </a:lnTo>
                  <a:lnTo>
                    <a:pt x="1235" y="945"/>
                  </a:lnTo>
                  <a:lnTo>
                    <a:pt x="1261" y="907"/>
                  </a:lnTo>
                  <a:lnTo>
                    <a:pt x="1286" y="869"/>
                  </a:lnTo>
                  <a:lnTo>
                    <a:pt x="1306" y="828"/>
                  </a:lnTo>
                  <a:lnTo>
                    <a:pt x="1323" y="785"/>
                  </a:lnTo>
                  <a:lnTo>
                    <a:pt x="1336" y="739"/>
                  </a:lnTo>
                  <a:lnTo>
                    <a:pt x="1343" y="691"/>
                  </a:lnTo>
                  <a:lnTo>
                    <a:pt x="1345" y="642"/>
                  </a:lnTo>
                  <a:lnTo>
                    <a:pt x="1345" y="92"/>
                  </a:lnTo>
                  <a:lnTo>
                    <a:pt x="1348" y="74"/>
                  </a:lnTo>
                  <a:lnTo>
                    <a:pt x="1355" y="58"/>
                  </a:lnTo>
                  <a:lnTo>
                    <a:pt x="1365" y="45"/>
                  </a:lnTo>
                  <a:lnTo>
                    <a:pt x="1378" y="33"/>
                  </a:lnTo>
                  <a:lnTo>
                    <a:pt x="1395" y="26"/>
                  </a:lnTo>
                  <a:lnTo>
                    <a:pt x="1399" y="24"/>
                  </a:lnTo>
                  <a:lnTo>
                    <a:pt x="1410" y="21"/>
                  </a:lnTo>
                  <a:lnTo>
                    <a:pt x="1425" y="17"/>
                  </a:lnTo>
                  <a:lnTo>
                    <a:pt x="1444" y="14"/>
                  </a:lnTo>
                  <a:lnTo>
                    <a:pt x="1467" y="10"/>
                  </a:lnTo>
                  <a:lnTo>
                    <a:pt x="1494" y="5"/>
                  </a:lnTo>
                  <a:lnTo>
                    <a:pt x="1523" y="2"/>
                  </a:lnTo>
                  <a:lnTo>
                    <a:pt x="1555" y="0"/>
                  </a:lnTo>
                  <a:lnTo>
                    <a:pt x="158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30" name="Freeform 455"/>
            <p:cNvSpPr>
              <a:spLocks noEditPoints="1"/>
            </p:cNvSpPr>
            <p:nvPr/>
          </p:nvSpPr>
          <p:spPr bwMode="auto">
            <a:xfrm>
              <a:off x="3873500" y="5302250"/>
              <a:ext cx="203200" cy="239713"/>
            </a:xfrm>
            <a:custGeom>
              <a:avLst/>
              <a:gdLst>
                <a:gd name="T0" fmla="*/ 141 w 1277"/>
                <a:gd name="T1" fmla="*/ 1373 h 1513"/>
                <a:gd name="T2" fmla="*/ 1137 w 1277"/>
                <a:gd name="T3" fmla="*/ 781 h 1513"/>
                <a:gd name="T4" fmla="*/ 638 w 1277"/>
                <a:gd name="T5" fmla="*/ 140 h 1513"/>
                <a:gd name="T6" fmla="*/ 554 w 1277"/>
                <a:gd name="T7" fmla="*/ 153 h 1513"/>
                <a:gd name="T8" fmla="*/ 481 w 1277"/>
                <a:gd name="T9" fmla="*/ 187 h 1513"/>
                <a:gd name="T10" fmla="*/ 420 w 1277"/>
                <a:gd name="T11" fmla="*/ 240 h 1513"/>
                <a:gd name="T12" fmla="*/ 376 w 1277"/>
                <a:gd name="T13" fmla="*/ 308 h 1513"/>
                <a:gd name="T14" fmla="*/ 352 w 1277"/>
                <a:gd name="T15" fmla="*/ 387 h 1513"/>
                <a:gd name="T16" fmla="*/ 349 w 1277"/>
                <a:gd name="T17" fmla="*/ 641 h 1513"/>
                <a:gd name="T18" fmla="*/ 928 w 1277"/>
                <a:gd name="T19" fmla="*/ 429 h 1513"/>
                <a:gd name="T20" fmla="*/ 915 w 1277"/>
                <a:gd name="T21" fmla="*/ 346 h 1513"/>
                <a:gd name="T22" fmla="*/ 881 w 1277"/>
                <a:gd name="T23" fmla="*/ 273 h 1513"/>
                <a:gd name="T24" fmla="*/ 828 w 1277"/>
                <a:gd name="T25" fmla="*/ 211 h 1513"/>
                <a:gd name="T26" fmla="*/ 760 w 1277"/>
                <a:gd name="T27" fmla="*/ 168 h 1513"/>
                <a:gd name="T28" fmla="*/ 681 w 1277"/>
                <a:gd name="T29" fmla="*/ 144 h 1513"/>
                <a:gd name="T30" fmla="*/ 638 w 1277"/>
                <a:gd name="T31" fmla="*/ 0 h 1513"/>
                <a:gd name="T32" fmla="*/ 744 w 1277"/>
                <a:gd name="T33" fmla="*/ 12 h 1513"/>
                <a:gd name="T34" fmla="*/ 841 w 1277"/>
                <a:gd name="T35" fmla="*/ 50 h 1513"/>
                <a:gd name="T36" fmla="*/ 924 w 1277"/>
                <a:gd name="T37" fmla="*/ 109 h 1513"/>
                <a:gd name="T38" fmla="*/ 992 w 1277"/>
                <a:gd name="T39" fmla="*/ 184 h 1513"/>
                <a:gd name="T40" fmla="*/ 1040 w 1277"/>
                <a:gd name="T41" fmla="*/ 274 h 1513"/>
                <a:gd name="T42" fmla="*/ 1066 w 1277"/>
                <a:gd name="T43" fmla="*/ 375 h 1513"/>
                <a:gd name="T44" fmla="*/ 1069 w 1277"/>
                <a:gd name="T45" fmla="*/ 641 h 1513"/>
                <a:gd name="T46" fmla="*/ 1226 w 1277"/>
                <a:gd name="T47" fmla="*/ 643 h 1513"/>
                <a:gd name="T48" fmla="*/ 1257 w 1277"/>
                <a:gd name="T49" fmla="*/ 661 h 1513"/>
                <a:gd name="T50" fmla="*/ 1275 w 1277"/>
                <a:gd name="T51" fmla="*/ 692 h 1513"/>
                <a:gd name="T52" fmla="*/ 1277 w 1277"/>
                <a:gd name="T53" fmla="*/ 1443 h 1513"/>
                <a:gd name="T54" fmla="*/ 1267 w 1277"/>
                <a:gd name="T55" fmla="*/ 1478 h 1513"/>
                <a:gd name="T56" fmla="*/ 1243 w 1277"/>
                <a:gd name="T57" fmla="*/ 1503 h 1513"/>
                <a:gd name="T58" fmla="*/ 1207 w 1277"/>
                <a:gd name="T59" fmla="*/ 1513 h 1513"/>
                <a:gd name="T60" fmla="*/ 52 w 1277"/>
                <a:gd name="T61" fmla="*/ 1510 h 1513"/>
                <a:gd name="T62" fmla="*/ 21 w 1277"/>
                <a:gd name="T63" fmla="*/ 1492 h 1513"/>
                <a:gd name="T64" fmla="*/ 3 w 1277"/>
                <a:gd name="T65" fmla="*/ 1461 h 1513"/>
                <a:gd name="T66" fmla="*/ 0 w 1277"/>
                <a:gd name="T67" fmla="*/ 710 h 1513"/>
                <a:gd name="T68" fmla="*/ 9 w 1277"/>
                <a:gd name="T69" fmla="*/ 675 h 1513"/>
                <a:gd name="T70" fmla="*/ 35 w 1277"/>
                <a:gd name="T71" fmla="*/ 650 h 1513"/>
                <a:gd name="T72" fmla="*/ 71 w 1277"/>
                <a:gd name="T73" fmla="*/ 640 h 1513"/>
                <a:gd name="T74" fmla="*/ 209 w 1277"/>
                <a:gd name="T75" fmla="*/ 428 h 1513"/>
                <a:gd name="T76" fmla="*/ 221 w 1277"/>
                <a:gd name="T77" fmla="*/ 324 h 1513"/>
                <a:gd name="T78" fmla="*/ 258 w 1277"/>
                <a:gd name="T79" fmla="*/ 227 h 1513"/>
                <a:gd name="T80" fmla="*/ 317 w 1277"/>
                <a:gd name="T81" fmla="*/ 144 h 1513"/>
                <a:gd name="T82" fmla="*/ 392 w 1277"/>
                <a:gd name="T83" fmla="*/ 77 h 1513"/>
                <a:gd name="T84" fmla="*/ 482 w 1277"/>
                <a:gd name="T85" fmla="*/ 28 h 1513"/>
                <a:gd name="T86" fmla="*/ 584 w 1277"/>
                <a:gd name="T87" fmla="*/ 3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7" h="1513">
                  <a:moveTo>
                    <a:pt x="141" y="781"/>
                  </a:moveTo>
                  <a:lnTo>
                    <a:pt x="141" y="1373"/>
                  </a:lnTo>
                  <a:lnTo>
                    <a:pt x="1137" y="1373"/>
                  </a:lnTo>
                  <a:lnTo>
                    <a:pt x="1137" y="781"/>
                  </a:lnTo>
                  <a:lnTo>
                    <a:pt x="141" y="781"/>
                  </a:lnTo>
                  <a:close/>
                  <a:moveTo>
                    <a:pt x="638" y="140"/>
                  </a:moveTo>
                  <a:lnTo>
                    <a:pt x="596" y="144"/>
                  </a:lnTo>
                  <a:lnTo>
                    <a:pt x="554" y="153"/>
                  </a:lnTo>
                  <a:lnTo>
                    <a:pt x="516" y="168"/>
                  </a:lnTo>
                  <a:lnTo>
                    <a:pt x="481" y="187"/>
                  </a:lnTo>
                  <a:lnTo>
                    <a:pt x="448" y="211"/>
                  </a:lnTo>
                  <a:lnTo>
                    <a:pt x="420" y="240"/>
                  </a:lnTo>
                  <a:lnTo>
                    <a:pt x="395" y="272"/>
                  </a:lnTo>
                  <a:lnTo>
                    <a:pt x="376" y="308"/>
                  </a:lnTo>
                  <a:lnTo>
                    <a:pt x="361" y="346"/>
                  </a:lnTo>
                  <a:lnTo>
                    <a:pt x="352" y="387"/>
                  </a:lnTo>
                  <a:lnTo>
                    <a:pt x="349" y="429"/>
                  </a:lnTo>
                  <a:lnTo>
                    <a:pt x="349" y="641"/>
                  </a:lnTo>
                  <a:lnTo>
                    <a:pt x="928" y="641"/>
                  </a:lnTo>
                  <a:lnTo>
                    <a:pt x="928" y="429"/>
                  </a:lnTo>
                  <a:lnTo>
                    <a:pt x="925" y="387"/>
                  </a:lnTo>
                  <a:lnTo>
                    <a:pt x="915" y="346"/>
                  </a:lnTo>
                  <a:lnTo>
                    <a:pt x="900" y="308"/>
                  </a:lnTo>
                  <a:lnTo>
                    <a:pt x="881" y="273"/>
                  </a:lnTo>
                  <a:lnTo>
                    <a:pt x="857" y="240"/>
                  </a:lnTo>
                  <a:lnTo>
                    <a:pt x="828" y="211"/>
                  </a:lnTo>
                  <a:lnTo>
                    <a:pt x="795" y="187"/>
                  </a:lnTo>
                  <a:lnTo>
                    <a:pt x="760" y="168"/>
                  </a:lnTo>
                  <a:lnTo>
                    <a:pt x="722" y="153"/>
                  </a:lnTo>
                  <a:lnTo>
                    <a:pt x="681" y="144"/>
                  </a:lnTo>
                  <a:lnTo>
                    <a:pt x="638" y="140"/>
                  </a:lnTo>
                  <a:close/>
                  <a:moveTo>
                    <a:pt x="638" y="0"/>
                  </a:moveTo>
                  <a:lnTo>
                    <a:pt x="692" y="3"/>
                  </a:lnTo>
                  <a:lnTo>
                    <a:pt x="744" y="12"/>
                  </a:lnTo>
                  <a:lnTo>
                    <a:pt x="794" y="28"/>
                  </a:lnTo>
                  <a:lnTo>
                    <a:pt x="841" y="50"/>
                  </a:lnTo>
                  <a:lnTo>
                    <a:pt x="884" y="77"/>
                  </a:lnTo>
                  <a:lnTo>
                    <a:pt x="924" y="109"/>
                  </a:lnTo>
                  <a:lnTo>
                    <a:pt x="960" y="144"/>
                  </a:lnTo>
                  <a:lnTo>
                    <a:pt x="992" y="184"/>
                  </a:lnTo>
                  <a:lnTo>
                    <a:pt x="1018" y="227"/>
                  </a:lnTo>
                  <a:lnTo>
                    <a:pt x="1040" y="274"/>
                  </a:lnTo>
                  <a:lnTo>
                    <a:pt x="1056" y="324"/>
                  </a:lnTo>
                  <a:lnTo>
                    <a:pt x="1066" y="375"/>
                  </a:lnTo>
                  <a:lnTo>
                    <a:pt x="1069" y="429"/>
                  </a:lnTo>
                  <a:lnTo>
                    <a:pt x="1069" y="641"/>
                  </a:lnTo>
                  <a:lnTo>
                    <a:pt x="1207" y="641"/>
                  </a:lnTo>
                  <a:lnTo>
                    <a:pt x="1226" y="643"/>
                  </a:lnTo>
                  <a:lnTo>
                    <a:pt x="1243" y="651"/>
                  </a:lnTo>
                  <a:lnTo>
                    <a:pt x="1257" y="661"/>
                  </a:lnTo>
                  <a:lnTo>
                    <a:pt x="1267" y="675"/>
                  </a:lnTo>
                  <a:lnTo>
                    <a:pt x="1275" y="692"/>
                  </a:lnTo>
                  <a:lnTo>
                    <a:pt x="1277" y="711"/>
                  </a:lnTo>
                  <a:lnTo>
                    <a:pt x="1277" y="1443"/>
                  </a:lnTo>
                  <a:lnTo>
                    <a:pt x="1275" y="1461"/>
                  </a:lnTo>
                  <a:lnTo>
                    <a:pt x="1267" y="1478"/>
                  </a:lnTo>
                  <a:lnTo>
                    <a:pt x="1257" y="1492"/>
                  </a:lnTo>
                  <a:lnTo>
                    <a:pt x="1243" y="1503"/>
                  </a:lnTo>
                  <a:lnTo>
                    <a:pt x="1226" y="1510"/>
                  </a:lnTo>
                  <a:lnTo>
                    <a:pt x="1207" y="1513"/>
                  </a:lnTo>
                  <a:lnTo>
                    <a:pt x="71" y="1513"/>
                  </a:lnTo>
                  <a:lnTo>
                    <a:pt x="52" y="1510"/>
                  </a:lnTo>
                  <a:lnTo>
                    <a:pt x="35" y="1503"/>
                  </a:lnTo>
                  <a:lnTo>
                    <a:pt x="21" y="1492"/>
                  </a:lnTo>
                  <a:lnTo>
                    <a:pt x="9" y="1478"/>
                  </a:lnTo>
                  <a:lnTo>
                    <a:pt x="3" y="1461"/>
                  </a:lnTo>
                  <a:lnTo>
                    <a:pt x="0" y="1443"/>
                  </a:lnTo>
                  <a:lnTo>
                    <a:pt x="0" y="710"/>
                  </a:lnTo>
                  <a:lnTo>
                    <a:pt x="3" y="692"/>
                  </a:lnTo>
                  <a:lnTo>
                    <a:pt x="9" y="675"/>
                  </a:lnTo>
                  <a:lnTo>
                    <a:pt x="21" y="660"/>
                  </a:lnTo>
                  <a:lnTo>
                    <a:pt x="35" y="650"/>
                  </a:lnTo>
                  <a:lnTo>
                    <a:pt x="52" y="642"/>
                  </a:lnTo>
                  <a:lnTo>
                    <a:pt x="71" y="640"/>
                  </a:lnTo>
                  <a:lnTo>
                    <a:pt x="209" y="640"/>
                  </a:lnTo>
                  <a:lnTo>
                    <a:pt x="209" y="428"/>
                  </a:lnTo>
                  <a:lnTo>
                    <a:pt x="212" y="375"/>
                  </a:lnTo>
                  <a:lnTo>
                    <a:pt x="221" y="324"/>
                  </a:lnTo>
                  <a:lnTo>
                    <a:pt x="237" y="274"/>
                  </a:lnTo>
                  <a:lnTo>
                    <a:pt x="258" y="227"/>
                  </a:lnTo>
                  <a:lnTo>
                    <a:pt x="285" y="184"/>
                  </a:lnTo>
                  <a:lnTo>
                    <a:pt x="317" y="144"/>
                  </a:lnTo>
                  <a:lnTo>
                    <a:pt x="353" y="108"/>
                  </a:lnTo>
                  <a:lnTo>
                    <a:pt x="392" y="77"/>
                  </a:lnTo>
                  <a:lnTo>
                    <a:pt x="436" y="50"/>
                  </a:lnTo>
                  <a:lnTo>
                    <a:pt x="482" y="28"/>
                  </a:lnTo>
                  <a:lnTo>
                    <a:pt x="532" y="12"/>
                  </a:lnTo>
                  <a:lnTo>
                    <a:pt x="584" y="3"/>
                  </a:lnTo>
                  <a:lnTo>
                    <a:pt x="638"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40" name="Inhaltsplatzhalter 4"/>
          <p:cNvSpPr txBox="1"/>
          <p:nvPr/>
        </p:nvSpPr>
        <p:spPr>
          <a:xfrm>
            <a:off x="1104900" y="827943"/>
            <a:ext cx="3303471"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Extracted Texts</a:t>
            </a:r>
            <a:endParaRPr lang="en-US" altLang="zh-CN" sz="2000" dirty="0">
              <a:solidFill>
                <a:schemeClr val="bg2">
                  <a:lumMod val="50000"/>
                </a:schemeClr>
              </a:solidFill>
              <a:latin typeface="+mn-lt"/>
              <a:cs typeface="+mn-ea"/>
              <a:sym typeface="+mn-lt"/>
            </a:endParaRPr>
          </a:p>
        </p:txBody>
      </p:sp>
      <p:pic>
        <p:nvPicPr>
          <p:cNvPr id="8" name="图片 7"/>
          <p:cNvPicPr>
            <a:picLocks noChangeAspect="1"/>
          </p:cNvPicPr>
          <p:nvPr/>
        </p:nvPicPr>
        <p:blipFill>
          <a:blip r:embed="rId3"/>
          <a:stretch>
            <a:fillRect/>
          </a:stretch>
        </p:blipFill>
        <p:spPr>
          <a:xfrm>
            <a:off x="4901396" y="1181406"/>
            <a:ext cx="6032009" cy="4248750"/>
          </a:xfrm>
          <a:prstGeom prst="rect">
            <a:avLst/>
          </a:prstGeom>
        </p:spPr>
      </p:pic>
      <p:sp>
        <p:nvSpPr>
          <p:cNvPr id="31" name="Inhaltsplatzhalter 4"/>
          <p:cNvSpPr txBox="1"/>
          <p:nvPr/>
        </p:nvSpPr>
        <p:spPr>
          <a:xfrm>
            <a:off x="1099608" y="1628399"/>
            <a:ext cx="3574330" cy="3754874"/>
          </a:xfrm>
          <a:prstGeom prst="rect">
            <a:avLst/>
          </a:prstGeom>
        </p:spPr>
        <p:txBody>
          <a:bodyPr wrap="square" lIns="0" tIns="0" rIns="0" bIns="0" anchor="t">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1800" dirty="0">
                <a:solidFill>
                  <a:schemeClr val="bg1">
                    <a:lumMod val="50000"/>
                  </a:schemeClr>
                </a:solidFill>
                <a:latin typeface="+mn-lt"/>
                <a:cs typeface="+mn-ea"/>
                <a:sym typeface="+mn-lt"/>
              </a:rPr>
              <a:t>We use variables to replace </a:t>
            </a:r>
            <a:r>
              <a:rPr lang="en-US" altLang="zh-CN" sz="1800" dirty="0" smtClean="0">
                <a:solidFill>
                  <a:schemeClr val="bg1">
                    <a:lumMod val="50000"/>
                  </a:schemeClr>
                </a:solidFill>
                <a:latin typeface="+mn-lt"/>
                <a:cs typeface="+mn-ea"/>
                <a:sym typeface="+mn-lt"/>
              </a:rPr>
              <a:t>texts. </a:t>
            </a:r>
          </a:p>
          <a:p>
            <a:pPr marL="0" indent="0">
              <a:lnSpc>
                <a:spcPct val="100000"/>
              </a:lnSpc>
              <a:spcAft>
                <a:spcPts val="1200"/>
              </a:spcAft>
              <a:buNone/>
            </a:pPr>
            <a:r>
              <a:rPr lang="en-US" altLang="zh-CN" sz="1800" dirty="0" smtClean="0">
                <a:solidFill>
                  <a:schemeClr val="bg1">
                    <a:lumMod val="50000"/>
                  </a:schemeClr>
                </a:solidFill>
                <a:latin typeface="+mn-lt"/>
                <a:cs typeface="+mn-ea"/>
                <a:sym typeface="+mn-lt"/>
              </a:rPr>
              <a:t>In </a:t>
            </a:r>
            <a:r>
              <a:rPr lang="en-US" altLang="zh-CN" sz="1800" dirty="0">
                <a:solidFill>
                  <a:schemeClr val="bg1">
                    <a:lumMod val="50000"/>
                  </a:schemeClr>
                </a:solidFill>
                <a:latin typeface="+mn-lt"/>
                <a:cs typeface="+mn-ea"/>
                <a:sym typeface="+mn-lt"/>
              </a:rPr>
              <a:t>order to ensure the </a:t>
            </a:r>
            <a:r>
              <a:rPr lang="en-US" altLang="zh-CN" sz="1800" b="1" dirty="0">
                <a:solidFill>
                  <a:schemeClr val="bg1">
                    <a:lumMod val="50000"/>
                  </a:schemeClr>
                </a:solidFill>
                <a:latin typeface="+mn-lt"/>
                <a:cs typeface="+mn-ea"/>
                <a:sym typeface="+mn-lt"/>
              </a:rPr>
              <a:t>consistency of the variable names</a:t>
            </a:r>
            <a:r>
              <a:rPr lang="en-US" altLang="zh-CN" sz="1800" dirty="0">
                <a:solidFill>
                  <a:schemeClr val="bg1">
                    <a:lumMod val="50000"/>
                  </a:schemeClr>
                </a:solidFill>
                <a:latin typeface="+mn-lt"/>
                <a:cs typeface="+mn-ea"/>
                <a:sym typeface="+mn-lt"/>
              </a:rPr>
              <a:t> of the text with the same content, we first extracted the text that needs to be replaced in each file, and gave the text with the same content to the unified variable </a:t>
            </a:r>
            <a:r>
              <a:rPr lang="en-US" altLang="zh-CN" sz="1800" dirty="0" smtClean="0">
                <a:solidFill>
                  <a:schemeClr val="bg1">
                    <a:lumMod val="50000"/>
                  </a:schemeClr>
                </a:solidFill>
                <a:latin typeface="+mn-lt"/>
                <a:cs typeface="+mn-ea"/>
                <a:sym typeface="+mn-lt"/>
              </a:rPr>
              <a:t>name when we do translation.</a:t>
            </a:r>
            <a:endParaRPr lang="en-US" altLang="zh-CN" sz="1800" dirty="0">
              <a:solidFill>
                <a:schemeClr val="bg1">
                  <a:lumMod val="50000"/>
                </a:schemeClr>
              </a:solidFill>
              <a:latin typeface="+mn-lt"/>
              <a:cs typeface="+mn-ea"/>
              <a:sym typeface="+mn-lt"/>
            </a:endParaRPr>
          </a:p>
          <a:p>
            <a:pPr marL="0" indent="0">
              <a:lnSpc>
                <a:spcPct val="100000"/>
              </a:lnSpc>
              <a:spcAft>
                <a:spcPts val="1200"/>
              </a:spcAft>
              <a:buNone/>
            </a:pPr>
            <a:r>
              <a:rPr lang="en-US" altLang="zh-CN" sz="1800" dirty="0">
                <a:solidFill>
                  <a:schemeClr val="bg1">
                    <a:lumMod val="50000"/>
                  </a:schemeClr>
                </a:solidFill>
                <a:latin typeface="+mn-lt"/>
                <a:cs typeface="+mn-ea"/>
                <a:sym typeface="+mn-lt"/>
              </a:rPr>
              <a:t>Here is the text </a:t>
            </a:r>
            <a:r>
              <a:rPr lang="en-US" altLang="zh-CN" sz="1800" dirty="0" smtClean="0">
                <a:solidFill>
                  <a:schemeClr val="bg1">
                    <a:lumMod val="50000"/>
                  </a:schemeClr>
                </a:solidFill>
                <a:latin typeface="+mn-lt"/>
                <a:cs typeface="+mn-ea"/>
                <a:sym typeface="+mn-lt"/>
              </a:rPr>
              <a:t>extracted </a:t>
            </a:r>
            <a:r>
              <a:rPr lang="en-US" altLang="zh-CN" sz="1800" dirty="0">
                <a:solidFill>
                  <a:schemeClr val="bg1">
                    <a:lumMod val="50000"/>
                  </a:schemeClr>
                </a:solidFill>
                <a:latin typeface="+mn-lt"/>
                <a:cs typeface="+mn-ea"/>
                <a:sym typeface="+mn-lt"/>
              </a:rPr>
              <a:t>from each file that needs to be </a:t>
            </a:r>
            <a:r>
              <a:rPr lang="en-US" altLang="zh-CN" sz="1800" dirty="0" smtClean="0">
                <a:solidFill>
                  <a:schemeClr val="bg1">
                    <a:lumMod val="50000"/>
                  </a:schemeClr>
                </a:solidFill>
                <a:latin typeface="+mn-lt"/>
                <a:cs typeface="+mn-ea"/>
                <a:sym typeface="+mn-lt"/>
              </a:rPr>
              <a:t>replaced.</a:t>
            </a:r>
          </a:p>
          <a:p>
            <a:pPr marL="0" indent="0">
              <a:lnSpc>
                <a:spcPct val="100000"/>
              </a:lnSpc>
              <a:spcAft>
                <a:spcPts val="1200"/>
              </a:spcAft>
              <a:buNone/>
            </a:pPr>
            <a:r>
              <a:rPr lang="en-US" altLang="zh-CN" sz="1600" b="1" dirty="0">
                <a:solidFill>
                  <a:schemeClr val="bg1">
                    <a:lumMod val="50000"/>
                  </a:schemeClr>
                </a:solidFill>
                <a:latin typeface="+mn-lt"/>
                <a:cs typeface="+mn-ea"/>
                <a:sym typeface="+mn-lt"/>
              </a:rPr>
              <a:t>Please see Annex </a:t>
            </a:r>
            <a:r>
              <a:rPr lang="en-US" altLang="zh-CN" sz="1600" b="1" dirty="0" smtClean="0">
                <a:solidFill>
                  <a:schemeClr val="bg1">
                    <a:lumMod val="50000"/>
                  </a:schemeClr>
                </a:solidFill>
                <a:latin typeface="+mn-lt"/>
                <a:cs typeface="+mn-ea"/>
                <a:sym typeface="+mn-lt"/>
              </a:rPr>
              <a:t>3 </a:t>
            </a:r>
            <a:r>
              <a:rPr lang="en-US" altLang="zh-CN" sz="1600" b="1" dirty="0">
                <a:solidFill>
                  <a:schemeClr val="bg1">
                    <a:lumMod val="50000"/>
                  </a:schemeClr>
                </a:solidFill>
                <a:latin typeface="+mn-lt"/>
                <a:cs typeface="+mn-ea"/>
                <a:sym typeface="+mn-lt"/>
              </a:rPr>
              <a:t>for </a:t>
            </a:r>
            <a:r>
              <a:rPr lang="en-US" altLang="zh-CN" sz="1600" b="1" dirty="0" smtClean="0">
                <a:solidFill>
                  <a:schemeClr val="bg1">
                    <a:lumMod val="50000"/>
                  </a:schemeClr>
                </a:solidFill>
                <a:latin typeface="+mn-lt"/>
                <a:cs typeface="+mn-ea"/>
                <a:sym typeface="+mn-lt"/>
              </a:rPr>
              <a:t>details</a:t>
            </a:r>
            <a:endParaRPr lang="en-US" altLang="zh-CN" sz="1600" b="1" dirty="0">
              <a:solidFill>
                <a:schemeClr val="bg1">
                  <a:lumMod val="50000"/>
                </a:schemeClr>
              </a:solidFill>
              <a:latin typeface="+mn-lt"/>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left)">
                                      <p:cBhvr>
                                        <p:cTn id="24" dur="500"/>
                                        <p:tgtEl>
                                          <p:spTgt spid="40"/>
                                        </p:tgtEl>
                                      </p:cBhvr>
                                    </p:animEffect>
                                  </p:childTnLst>
                                </p:cTn>
                              </p:par>
                              <p:par>
                                <p:cTn id="25" presetID="2" presetClass="entr" presetSubtype="4" accel="20000" decel="8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9" name="Group 19"/>
          <p:cNvGrpSpPr/>
          <p:nvPr/>
        </p:nvGrpSpPr>
        <p:grpSpPr>
          <a:xfrm>
            <a:off x="8732880" y="1783171"/>
            <a:ext cx="582861" cy="666945"/>
            <a:chOff x="6326188" y="3460750"/>
            <a:chExt cx="484188" cy="554038"/>
          </a:xfrm>
          <a:solidFill>
            <a:schemeClr val="bg1"/>
          </a:solidFill>
        </p:grpSpPr>
        <p:sp>
          <p:nvSpPr>
            <p:cNvPr id="20" name="Freeform 227"/>
            <p:cNvSpPr/>
            <p:nvPr/>
          </p:nvSpPr>
          <p:spPr bwMode="auto">
            <a:xfrm>
              <a:off x="6326188" y="3460750"/>
              <a:ext cx="276225" cy="288925"/>
            </a:xfrm>
            <a:custGeom>
              <a:avLst/>
              <a:gdLst>
                <a:gd name="T0" fmla="*/ 1475 w 1743"/>
                <a:gd name="T1" fmla="*/ 2 h 1815"/>
                <a:gd name="T2" fmla="*/ 1507 w 1743"/>
                <a:gd name="T3" fmla="*/ 21 h 1815"/>
                <a:gd name="T4" fmla="*/ 1733 w 1743"/>
                <a:gd name="T5" fmla="*/ 252 h 1815"/>
                <a:gd name="T6" fmla="*/ 1743 w 1743"/>
                <a:gd name="T7" fmla="*/ 287 h 1815"/>
                <a:gd name="T8" fmla="*/ 1733 w 1743"/>
                <a:gd name="T9" fmla="*/ 320 h 1815"/>
                <a:gd name="T10" fmla="*/ 1507 w 1743"/>
                <a:gd name="T11" fmla="*/ 552 h 1815"/>
                <a:gd name="T12" fmla="*/ 1475 w 1743"/>
                <a:gd name="T13" fmla="*/ 570 h 1815"/>
                <a:gd name="T14" fmla="*/ 1440 w 1743"/>
                <a:gd name="T15" fmla="*/ 570 h 1815"/>
                <a:gd name="T16" fmla="*/ 1408 w 1743"/>
                <a:gd name="T17" fmla="*/ 552 h 1815"/>
                <a:gd name="T18" fmla="*/ 1389 w 1743"/>
                <a:gd name="T19" fmla="*/ 520 h 1815"/>
                <a:gd name="T20" fmla="*/ 1389 w 1743"/>
                <a:gd name="T21" fmla="*/ 484 h 1815"/>
                <a:gd name="T22" fmla="*/ 1408 w 1743"/>
                <a:gd name="T23" fmla="*/ 452 h 1815"/>
                <a:gd name="T24" fmla="*/ 1410 w 1743"/>
                <a:gd name="T25" fmla="*/ 361 h 1815"/>
                <a:gd name="T26" fmla="*/ 1228 w 1743"/>
                <a:gd name="T27" fmla="*/ 388 h 1815"/>
                <a:gd name="T28" fmla="*/ 1056 w 1743"/>
                <a:gd name="T29" fmla="*/ 438 h 1815"/>
                <a:gd name="T30" fmla="*/ 893 w 1743"/>
                <a:gd name="T31" fmla="*/ 510 h 1815"/>
                <a:gd name="T32" fmla="*/ 741 w 1743"/>
                <a:gd name="T33" fmla="*/ 602 h 1815"/>
                <a:gd name="T34" fmla="*/ 602 w 1743"/>
                <a:gd name="T35" fmla="*/ 710 h 1815"/>
                <a:gd name="T36" fmla="*/ 480 w 1743"/>
                <a:gd name="T37" fmla="*/ 835 h 1815"/>
                <a:gd name="T38" fmla="*/ 373 w 1743"/>
                <a:gd name="T39" fmla="*/ 975 h 1815"/>
                <a:gd name="T40" fmla="*/ 284 w 1743"/>
                <a:gd name="T41" fmla="*/ 1129 h 1815"/>
                <a:gd name="T42" fmla="*/ 215 w 1743"/>
                <a:gd name="T43" fmla="*/ 1293 h 1815"/>
                <a:gd name="T44" fmla="*/ 167 w 1743"/>
                <a:gd name="T45" fmla="*/ 1468 h 1815"/>
                <a:gd name="T46" fmla="*/ 143 w 1743"/>
                <a:gd name="T47" fmla="*/ 1650 h 1815"/>
                <a:gd name="T48" fmla="*/ 138 w 1743"/>
                <a:gd name="T49" fmla="*/ 1763 h 1815"/>
                <a:gd name="T50" fmla="*/ 120 w 1743"/>
                <a:gd name="T51" fmla="*/ 1794 h 1815"/>
                <a:gd name="T52" fmla="*/ 89 w 1743"/>
                <a:gd name="T53" fmla="*/ 1812 h 1815"/>
                <a:gd name="T54" fmla="*/ 51 w 1743"/>
                <a:gd name="T55" fmla="*/ 1812 h 1815"/>
                <a:gd name="T56" fmla="*/ 20 w 1743"/>
                <a:gd name="T57" fmla="*/ 1794 h 1815"/>
                <a:gd name="T58" fmla="*/ 2 w 1743"/>
                <a:gd name="T59" fmla="*/ 1763 h 1815"/>
                <a:gd name="T60" fmla="*/ 3 w 1743"/>
                <a:gd name="T61" fmla="*/ 1645 h 1815"/>
                <a:gd name="T62" fmla="*/ 28 w 1743"/>
                <a:gd name="T63" fmla="*/ 1451 h 1815"/>
                <a:gd name="T64" fmla="*/ 76 w 1743"/>
                <a:gd name="T65" fmla="*/ 1265 h 1815"/>
                <a:gd name="T66" fmla="*/ 147 w 1743"/>
                <a:gd name="T67" fmla="*/ 1090 h 1815"/>
                <a:gd name="T68" fmla="*/ 237 w 1743"/>
                <a:gd name="T69" fmla="*/ 926 h 1815"/>
                <a:gd name="T70" fmla="*/ 346 w 1743"/>
                <a:gd name="T71" fmla="*/ 774 h 1815"/>
                <a:gd name="T72" fmla="*/ 473 w 1743"/>
                <a:gd name="T73" fmla="*/ 639 h 1815"/>
                <a:gd name="T74" fmla="*/ 615 w 1743"/>
                <a:gd name="T75" fmla="*/ 519 h 1815"/>
                <a:gd name="T76" fmla="*/ 772 w 1743"/>
                <a:gd name="T77" fmla="*/ 416 h 1815"/>
                <a:gd name="T78" fmla="*/ 940 w 1743"/>
                <a:gd name="T79" fmla="*/ 333 h 1815"/>
                <a:gd name="T80" fmla="*/ 1119 w 1743"/>
                <a:gd name="T81" fmla="*/ 272 h 1815"/>
                <a:gd name="T82" fmla="*/ 1308 w 1743"/>
                <a:gd name="T83" fmla="*/ 232 h 1815"/>
                <a:gd name="T84" fmla="*/ 1505 w 1743"/>
                <a:gd name="T85" fmla="*/ 217 h 1815"/>
                <a:gd name="T86" fmla="*/ 1397 w 1743"/>
                <a:gd name="T87" fmla="*/ 105 h 1815"/>
                <a:gd name="T88" fmla="*/ 1387 w 1743"/>
                <a:gd name="T89" fmla="*/ 71 h 1815"/>
                <a:gd name="T90" fmla="*/ 1397 w 1743"/>
                <a:gd name="T91" fmla="*/ 36 h 1815"/>
                <a:gd name="T92" fmla="*/ 1423 w 1743"/>
                <a:gd name="T93" fmla="*/ 10 h 1815"/>
                <a:gd name="T94" fmla="*/ 1457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457" y="0"/>
                  </a:moveTo>
                  <a:lnTo>
                    <a:pt x="1475" y="2"/>
                  </a:lnTo>
                  <a:lnTo>
                    <a:pt x="1492" y="10"/>
                  </a:lnTo>
                  <a:lnTo>
                    <a:pt x="1507" y="21"/>
                  </a:lnTo>
                  <a:lnTo>
                    <a:pt x="1722" y="237"/>
                  </a:lnTo>
                  <a:lnTo>
                    <a:pt x="1733" y="252"/>
                  </a:lnTo>
                  <a:lnTo>
                    <a:pt x="1741" y="269"/>
                  </a:lnTo>
                  <a:lnTo>
                    <a:pt x="1743" y="287"/>
                  </a:lnTo>
                  <a:lnTo>
                    <a:pt x="1741" y="304"/>
                  </a:lnTo>
                  <a:lnTo>
                    <a:pt x="1733" y="320"/>
                  </a:lnTo>
                  <a:lnTo>
                    <a:pt x="1722" y="335"/>
                  </a:lnTo>
                  <a:lnTo>
                    <a:pt x="1507" y="552"/>
                  </a:lnTo>
                  <a:lnTo>
                    <a:pt x="1492" y="562"/>
                  </a:lnTo>
                  <a:lnTo>
                    <a:pt x="1475" y="570"/>
                  </a:lnTo>
                  <a:lnTo>
                    <a:pt x="1458" y="572"/>
                  </a:lnTo>
                  <a:lnTo>
                    <a:pt x="1440" y="570"/>
                  </a:lnTo>
                  <a:lnTo>
                    <a:pt x="1423" y="562"/>
                  </a:lnTo>
                  <a:lnTo>
                    <a:pt x="1408" y="552"/>
                  </a:lnTo>
                  <a:lnTo>
                    <a:pt x="1397" y="536"/>
                  </a:lnTo>
                  <a:lnTo>
                    <a:pt x="1389" y="520"/>
                  </a:lnTo>
                  <a:lnTo>
                    <a:pt x="1387" y="502"/>
                  </a:lnTo>
                  <a:lnTo>
                    <a:pt x="1389" y="484"/>
                  </a:lnTo>
                  <a:lnTo>
                    <a:pt x="1397" y="467"/>
                  </a:lnTo>
                  <a:lnTo>
                    <a:pt x="1408" y="452"/>
                  </a:lnTo>
                  <a:lnTo>
                    <a:pt x="1504" y="357"/>
                  </a:lnTo>
                  <a:lnTo>
                    <a:pt x="1410" y="361"/>
                  </a:lnTo>
                  <a:lnTo>
                    <a:pt x="1318" y="371"/>
                  </a:lnTo>
                  <a:lnTo>
                    <a:pt x="1228" y="388"/>
                  </a:lnTo>
                  <a:lnTo>
                    <a:pt x="1140" y="411"/>
                  </a:lnTo>
                  <a:lnTo>
                    <a:pt x="1056" y="438"/>
                  </a:lnTo>
                  <a:lnTo>
                    <a:pt x="972" y="472"/>
                  </a:lnTo>
                  <a:lnTo>
                    <a:pt x="893" y="510"/>
                  </a:lnTo>
                  <a:lnTo>
                    <a:pt x="815" y="553"/>
                  </a:lnTo>
                  <a:lnTo>
                    <a:pt x="741" y="602"/>
                  </a:lnTo>
                  <a:lnTo>
                    <a:pt x="670" y="654"/>
                  </a:lnTo>
                  <a:lnTo>
                    <a:pt x="602" y="710"/>
                  </a:lnTo>
                  <a:lnTo>
                    <a:pt x="539" y="771"/>
                  </a:lnTo>
                  <a:lnTo>
                    <a:pt x="480" y="835"/>
                  </a:lnTo>
                  <a:lnTo>
                    <a:pt x="424" y="904"/>
                  </a:lnTo>
                  <a:lnTo>
                    <a:pt x="373" y="975"/>
                  </a:lnTo>
                  <a:lnTo>
                    <a:pt x="326" y="1050"/>
                  </a:lnTo>
                  <a:lnTo>
                    <a:pt x="284" y="1129"/>
                  </a:lnTo>
                  <a:lnTo>
                    <a:pt x="247" y="1209"/>
                  </a:lnTo>
                  <a:lnTo>
                    <a:pt x="215" y="1293"/>
                  </a:lnTo>
                  <a:lnTo>
                    <a:pt x="188" y="1379"/>
                  </a:lnTo>
                  <a:lnTo>
                    <a:pt x="167" y="1468"/>
                  </a:lnTo>
                  <a:lnTo>
                    <a:pt x="152" y="1558"/>
                  </a:lnTo>
                  <a:lnTo>
                    <a:pt x="143" y="1650"/>
                  </a:lnTo>
                  <a:lnTo>
                    <a:pt x="140" y="1744"/>
                  </a:lnTo>
                  <a:lnTo>
                    <a:pt x="138" y="1763"/>
                  </a:lnTo>
                  <a:lnTo>
                    <a:pt x="130" y="1780"/>
                  </a:lnTo>
                  <a:lnTo>
                    <a:pt x="120" y="1794"/>
                  </a:lnTo>
                  <a:lnTo>
                    <a:pt x="105" y="1805"/>
                  </a:lnTo>
                  <a:lnTo>
                    <a:pt x="89" y="1812"/>
                  </a:lnTo>
                  <a:lnTo>
                    <a:pt x="70" y="1815"/>
                  </a:lnTo>
                  <a:lnTo>
                    <a:pt x="51" y="1812"/>
                  </a:lnTo>
                  <a:lnTo>
                    <a:pt x="34" y="1805"/>
                  </a:lnTo>
                  <a:lnTo>
                    <a:pt x="20" y="1794"/>
                  </a:lnTo>
                  <a:lnTo>
                    <a:pt x="10" y="1780"/>
                  </a:lnTo>
                  <a:lnTo>
                    <a:pt x="2" y="1763"/>
                  </a:lnTo>
                  <a:lnTo>
                    <a:pt x="0" y="1744"/>
                  </a:lnTo>
                  <a:lnTo>
                    <a:pt x="3" y="1645"/>
                  </a:lnTo>
                  <a:lnTo>
                    <a:pt x="13" y="1547"/>
                  </a:lnTo>
                  <a:lnTo>
                    <a:pt x="28" y="1451"/>
                  </a:lnTo>
                  <a:lnTo>
                    <a:pt x="50" y="1357"/>
                  </a:lnTo>
                  <a:lnTo>
                    <a:pt x="76" y="1265"/>
                  </a:lnTo>
                  <a:lnTo>
                    <a:pt x="109" y="1176"/>
                  </a:lnTo>
                  <a:lnTo>
                    <a:pt x="147" y="1090"/>
                  </a:lnTo>
                  <a:lnTo>
                    <a:pt x="190" y="1007"/>
                  </a:lnTo>
                  <a:lnTo>
                    <a:pt x="237" y="926"/>
                  </a:lnTo>
                  <a:lnTo>
                    <a:pt x="290" y="849"/>
                  </a:lnTo>
                  <a:lnTo>
                    <a:pt x="346" y="774"/>
                  </a:lnTo>
                  <a:lnTo>
                    <a:pt x="408" y="704"/>
                  </a:lnTo>
                  <a:lnTo>
                    <a:pt x="473" y="639"/>
                  </a:lnTo>
                  <a:lnTo>
                    <a:pt x="542" y="576"/>
                  </a:lnTo>
                  <a:lnTo>
                    <a:pt x="615" y="519"/>
                  </a:lnTo>
                  <a:lnTo>
                    <a:pt x="691" y="465"/>
                  </a:lnTo>
                  <a:lnTo>
                    <a:pt x="772" y="416"/>
                  </a:lnTo>
                  <a:lnTo>
                    <a:pt x="854" y="372"/>
                  </a:lnTo>
                  <a:lnTo>
                    <a:pt x="940" y="333"/>
                  </a:lnTo>
                  <a:lnTo>
                    <a:pt x="1028" y="299"/>
                  </a:lnTo>
                  <a:lnTo>
                    <a:pt x="1119" y="272"/>
                  </a:lnTo>
                  <a:lnTo>
                    <a:pt x="1212" y="248"/>
                  </a:lnTo>
                  <a:lnTo>
                    <a:pt x="1308" y="232"/>
                  </a:lnTo>
                  <a:lnTo>
                    <a:pt x="1405" y="221"/>
                  </a:lnTo>
                  <a:lnTo>
                    <a:pt x="1505" y="217"/>
                  </a:lnTo>
                  <a:lnTo>
                    <a:pt x="1408" y="120"/>
                  </a:lnTo>
                  <a:lnTo>
                    <a:pt x="1397" y="105"/>
                  </a:lnTo>
                  <a:lnTo>
                    <a:pt x="1389" y="88"/>
                  </a:lnTo>
                  <a:lnTo>
                    <a:pt x="1387" y="71"/>
                  </a:lnTo>
                  <a:lnTo>
                    <a:pt x="1389" y="53"/>
                  </a:lnTo>
                  <a:lnTo>
                    <a:pt x="1397" y="36"/>
                  </a:lnTo>
                  <a:lnTo>
                    <a:pt x="1408" y="21"/>
                  </a:lnTo>
                  <a:lnTo>
                    <a:pt x="1423" y="10"/>
                  </a:lnTo>
                  <a:lnTo>
                    <a:pt x="1440" y="2"/>
                  </a:lnTo>
                  <a:lnTo>
                    <a:pt x="1457"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1" name="Freeform 228"/>
            <p:cNvSpPr/>
            <p:nvPr/>
          </p:nvSpPr>
          <p:spPr bwMode="auto">
            <a:xfrm>
              <a:off x="6534151" y="3727450"/>
              <a:ext cx="276225" cy="287338"/>
            </a:xfrm>
            <a:custGeom>
              <a:avLst/>
              <a:gdLst>
                <a:gd name="T0" fmla="*/ 1691 w 1743"/>
                <a:gd name="T1" fmla="*/ 3 h 1815"/>
                <a:gd name="T2" fmla="*/ 1722 w 1743"/>
                <a:gd name="T3" fmla="*/ 21 h 1815"/>
                <a:gd name="T4" fmla="*/ 1740 w 1743"/>
                <a:gd name="T5" fmla="*/ 52 h 1815"/>
                <a:gd name="T6" fmla="*/ 1739 w 1743"/>
                <a:gd name="T7" fmla="*/ 170 h 1815"/>
                <a:gd name="T8" fmla="*/ 1714 w 1743"/>
                <a:gd name="T9" fmla="*/ 364 h 1815"/>
                <a:gd name="T10" fmla="*/ 1666 w 1743"/>
                <a:gd name="T11" fmla="*/ 549 h 1815"/>
                <a:gd name="T12" fmla="*/ 1595 w 1743"/>
                <a:gd name="T13" fmla="*/ 724 h 1815"/>
                <a:gd name="T14" fmla="*/ 1505 w 1743"/>
                <a:gd name="T15" fmla="*/ 889 h 1815"/>
                <a:gd name="T16" fmla="*/ 1395 w 1743"/>
                <a:gd name="T17" fmla="*/ 1040 h 1815"/>
                <a:gd name="T18" fmla="*/ 1269 w 1743"/>
                <a:gd name="T19" fmla="*/ 1176 h 1815"/>
                <a:gd name="T20" fmla="*/ 1126 w 1743"/>
                <a:gd name="T21" fmla="*/ 1296 h 1815"/>
                <a:gd name="T22" fmla="*/ 971 w 1743"/>
                <a:gd name="T23" fmla="*/ 1399 h 1815"/>
                <a:gd name="T24" fmla="*/ 802 w 1743"/>
                <a:gd name="T25" fmla="*/ 1481 h 1815"/>
                <a:gd name="T26" fmla="*/ 622 w 1743"/>
                <a:gd name="T27" fmla="*/ 1543 h 1815"/>
                <a:gd name="T28" fmla="*/ 434 w 1743"/>
                <a:gd name="T29" fmla="*/ 1582 h 1815"/>
                <a:gd name="T30" fmla="*/ 238 w 1743"/>
                <a:gd name="T31" fmla="*/ 1598 h 1815"/>
                <a:gd name="T32" fmla="*/ 346 w 1743"/>
                <a:gd name="T33" fmla="*/ 1710 h 1815"/>
                <a:gd name="T34" fmla="*/ 354 w 1743"/>
                <a:gd name="T35" fmla="*/ 1743 h 1815"/>
                <a:gd name="T36" fmla="*/ 346 w 1743"/>
                <a:gd name="T37" fmla="*/ 1778 h 1815"/>
                <a:gd name="T38" fmla="*/ 320 w 1743"/>
                <a:gd name="T39" fmla="*/ 1805 h 1815"/>
                <a:gd name="T40" fmla="*/ 285 w 1743"/>
                <a:gd name="T41" fmla="*/ 1815 h 1815"/>
                <a:gd name="T42" fmla="*/ 250 w 1743"/>
                <a:gd name="T43" fmla="*/ 1805 h 1815"/>
                <a:gd name="T44" fmla="*/ 20 w 1743"/>
                <a:gd name="T45" fmla="*/ 1578 h 1815"/>
                <a:gd name="T46" fmla="*/ 2 w 1743"/>
                <a:gd name="T47" fmla="*/ 1546 h 1815"/>
                <a:gd name="T48" fmla="*/ 2 w 1743"/>
                <a:gd name="T49" fmla="*/ 1510 h 1815"/>
                <a:gd name="T50" fmla="*/ 20 w 1743"/>
                <a:gd name="T51" fmla="*/ 1479 h 1815"/>
                <a:gd name="T52" fmla="*/ 251 w 1743"/>
                <a:gd name="T53" fmla="*/ 1251 h 1815"/>
                <a:gd name="T54" fmla="*/ 285 w 1743"/>
                <a:gd name="T55" fmla="*/ 1243 h 1815"/>
                <a:gd name="T56" fmla="*/ 320 w 1743"/>
                <a:gd name="T57" fmla="*/ 1251 h 1815"/>
                <a:gd name="T58" fmla="*/ 346 w 1743"/>
                <a:gd name="T59" fmla="*/ 1279 h 1815"/>
                <a:gd name="T60" fmla="*/ 354 w 1743"/>
                <a:gd name="T61" fmla="*/ 1313 h 1815"/>
                <a:gd name="T62" fmla="*/ 346 w 1743"/>
                <a:gd name="T63" fmla="*/ 1348 h 1815"/>
                <a:gd name="T64" fmla="*/ 239 w 1743"/>
                <a:gd name="T65" fmla="*/ 1458 h 1815"/>
                <a:gd name="T66" fmla="*/ 424 w 1743"/>
                <a:gd name="T67" fmla="*/ 1443 h 1815"/>
                <a:gd name="T68" fmla="*/ 601 w 1743"/>
                <a:gd name="T69" fmla="*/ 1404 h 1815"/>
                <a:gd name="T70" fmla="*/ 770 w 1743"/>
                <a:gd name="T71" fmla="*/ 1343 h 1815"/>
                <a:gd name="T72" fmla="*/ 927 w 1743"/>
                <a:gd name="T73" fmla="*/ 1262 h 1815"/>
                <a:gd name="T74" fmla="*/ 1072 w 1743"/>
                <a:gd name="T75" fmla="*/ 1161 h 1815"/>
                <a:gd name="T76" fmla="*/ 1204 w 1743"/>
                <a:gd name="T77" fmla="*/ 1043 h 1815"/>
                <a:gd name="T78" fmla="*/ 1318 w 1743"/>
                <a:gd name="T79" fmla="*/ 911 h 1815"/>
                <a:gd name="T80" fmla="*/ 1416 w 1743"/>
                <a:gd name="T81" fmla="*/ 765 h 1815"/>
                <a:gd name="T82" fmla="*/ 1495 w 1743"/>
                <a:gd name="T83" fmla="*/ 605 h 1815"/>
                <a:gd name="T84" fmla="*/ 1554 w 1743"/>
                <a:gd name="T85" fmla="*/ 436 h 1815"/>
                <a:gd name="T86" fmla="*/ 1590 w 1743"/>
                <a:gd name="T87" fmla="*/ 256 h 1815"/>
                <a:gd name="T88" fmla="*/ 1603 w 1743"/>
                <a:gd name="T89" fmla="*/ 70 h 1815"/>
                <a:gd name="T90" fmla="*/ 1612 w 1743"/>
                <a:gd name="T91" fmla="*/ 35 h 1815"/>
                <a:gd name="T92" fmla="*/ 1637 w 1743"/>
                <a:gd name="T93" fmla="*/ 9 h 1815"/>
                <a:gd name="T94" fmla="*/ 1673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673" y="0"/>
                  </a:moveTo>
                  <a:lnTo>
                    <a:pt x="1691" y="3"/>
                  </a:lnTo>
                  <a:lnTo>
                    <a:pt x="1708" y="9"/>
                  </a:lnTo>
                  <a:lnTo>
                    <a:pt x="1722" y="21"/>
                  </a:lnTo>
                  <a:lnTo>
                    <a:pt x="1733" y="35"/>
                  </a:lnTo>
                  <a:lnTo>
                    <a:pt x="1740" y="52"/>
                  </a:lnTo>
                  <a:lnTo>
                    <a:pt x="1743" y="70"/>
                  </a:lnTo>
                  <a:lnTo>
                    <a:pt x="1739" y="170"/>
                  </a:lnTo>
                  <a:lnTo>
                    <a:pt x="1730" y="268"/>
                  </a:lnTo>
                  <a:lnTo>
                    <a:pt x="1714" y="364"/>
                  </a:lnTo>
                  <a:lnTo>
                    <a:pt x="1693" y="458"/>
                  </a:lnTo>
                  <a:lnTo>
                    <a:pt x="1666" y="549"/>
                  </a:lnTo>
                  <a:lnTo>
                    <a:pt x="1634" y="638"/>
                  </a:lnTo>
                  <a:lnTo>
                    <a:pt x="1595" y="724"/>
                  </a:lnTo>
                  <a:lnTo>
                    <a:pt x="1553" y="808"/>
                  </a:lnTo>
                  <a:lnTo>
                    <a:pt x="1505" y="889"/>
                  </a:lnTo>
                  <a:lnTo>
                    <a:pt x="1452" y="966"/>
                  </a:lnTo>
                  <a:lnTo>
                    <a:pt x="1395" y="1040"/>
                  </a:lnTo>
                  <a:lnTo>
                    <a:pt x="1334" y="1110"/>
                  </a:lnTo>
                  <a:lnTo>
                    <a:pt x="1269" y="1176"/>
                  </a:lnTo>
                  <a:lnTo>
                    <a:pt x="1199" y="1239"/>
                  </a:lnTo>
                  <a:lnTo>
                    <a:pt x="1126" y="1296"/>
                  </a:lnTo>
                  <a:lnTo>
                    <a:pt x="1050" y="1350"/>
                  </a:lnTo>
                  <a:lnTo>
                    <a:pt x="971" y="1399"/>
                  </a:lnTo>
                  <a:lnTo>
                    <a:pt x="888" y="1442"/>
                  </a:lnTo>
                  <a:lnTo>
                    <a:pt x="802" y="1481"/>
                  </a:lnTo>
                  <a:lnTo>
                    <a:pt x="713" y="1515"/>
                  </a:lnTo>
                  <a:lnTo>
                    <a:pt x="622" y="1543"/>
                  </a:lnTo>
                  <a:lnTo>
                    <a:pt x="529" y="1566"/>
                  </a:lnTo>
                  <a:lnTo>
                    <a:pt x="434" y="1582"/>
                  </a:lnTo>
                  <a:lnTo>
                    <a:pt x="338" y="1594"/>
                  </a:lnTo>
                  <a:lnTo>
                    <a:pt x="238" y="1598"/>
                  </a:lnTo>
                  <a:lnTo>
                    <a:pt x="334" y="1695"/>
                  </a:lnTo>
                  <a:lnTo>
                    <a:pt x="346" y="1710"/>
                  </a:lnTo>
                  <a:lnTo>
                    <a:pt x="352" y="1726"/>
                  </a:lnTo>
                  <a:lnTo>
                    <a:pt x="354" y="1743"/>
                  </a:lnTo>
                  <a:lnTo>
                    <a:pt x="352" y="1761"/>
                  </a:lnTo>
                  <a:lnTo>
                    <a:pt x="346" y="1778"/>
                  </a:lnTo>
                  <a:lnTo>
                    <a:pt x="334" y="1793"/>
                  </a:lnTo>
                  <a:lnTo>
                    <a:pt x="320" y="1805"/>
                  </a:lnTo>
                  <a:lnTo>
                    <a:pt x="303" y="1811"/>
                  </a:lnTo>
                  <a:lnTo>
                    <a:pt x="285" y="1815"/>
                  </a:lnTo>
                  <a:lnTo>
                    <a:pt x="267" y="1811"/>
                  </a:lnTo>
                  <a:lnTo>
                    <a:pt x="250" y="1805"/>
                  </a:lnTo>
                  <a:lnTo>
                    <a:pt x="235" y="1793"/>
                  </a:lnTo>
                  <a:lnTo>
                    <a:pt x="20" y="1578"/>
                  </a:lnTo>
                  <a:lnTo>
                    <a:pt x="9" y="1563"/>
                  </a:lnTo>
                  <a:lnTo>
                    <a:pt x="2" y="1546"/>
                  </a:lnTo>
                  <a:lnTo>
                    <a:pt x="0" y="1528"/>
                  </a:lnTo>
                  <a:lnTo>
                    <a:pt x="2" y="1510"/>
                  </a:lnTo>
                  <a:lnTo>
                    <a:pt x="9" y="1493"/>
                  </a:lnTo>
                  <a:lnTo>
                    <a:pt x="20" y="1479"/>
                  </a:lnTo>
                  <a:lnTo>
                    <a:pt x="235" y="1263"/>
                  </a:lnTo>
                  <a:lnTo>
                    <a:pt x="251" y="1251"/>
                  </a:lnTo>
                  <a:lnTo>
                    <a:pt x="267" y="1245"/>
                  </a:lnTo>
                  <a:lnTo>
                    <a:pt x="285" y="1243"/>
                  </a:lnTo>
                  <a:lnTo>
                    <a:pt x="303" y="1245"/>
                  </a:lnTo>
                  <a:lnTo>
                    <a:pt x="320" y="1251"/>
                  </a:lnTo>
                  <a:lnTo>
                    <a:pt x="334" y="1263"/>
                  </a:lnTo>
                  <a:lnTo>
                    <a:pt x="346" y="1279"/>
                  </a:lnTo>
                  <a:lnTo>
                    <a:pt x="352" y="1295"/>
                  </a:lnTo>
                  <a:lnTo>
                    <a:pt x="354" y="1313"/>
                  </a:lnTo>
                  <a:lnTo>
                    <a:pt x="352" y="1331"/>
                  </a:lnTo>
                  <a:lnTo>
                    <a:pt x="346" y="1348"/>
                  </a:lnTo>
                  <a:lnTo>
                    <a:pt x="334" y="1363"/>
                  </a:lnTo>
                  <a:lnTo>
                    <a:pt x="239" y="1458"/>
                  </a:lnTo>
                  <a:lnTo>
                    <a:pt x="332" y="1454"/>
                  </a:lnTo>
                  <a:lnTo>
                    <a:pt x="424" y="1443"/>
                  </a:lnTo>
                  <a:lnTo>
                    <a:pt x="513" y="1426"/>
                  </a:lnTo>
                  <a:lnTo>
                    <a:pt x="601" y="1404"/>
                  </a:lnTo>
                  <a:lnTo>
                    <a:pt x="687" y="1376"/>
                  </a:lnTo>
                  <a:lnTo>
                    <a:pt x="770" y="1343"/>
                  </a:lnTo>
                  <a:lnTo>
                    <a:pt x="850" y="1304"/>
                  </a:lnTo>
                  <a:lnTo>
                    <a:pt x="927" y="1262"/>
                  </a:lnTo>
                  <a:lnTo>
                    <a:pt x="1001" y="1213"/>
                  </a:lnTo>
                  <a:lnTo>
                    <a:pt x="1072" y="1161"/>
                  </a:lnTo>
                  <a:lnTo>
                    <a:pt x="1140" y="1105"/>
                  </a:lnTo>
                  <a:lnTo>
                    <a:pt x="1204" y="1043"/>
                  </a:lnTo>
                  <a:lnTo>
                    <a:pt x="1263" y="980"/>
                  </a:lnTo>
                  <a:lnTo>
                    <a:pt x="1318" y="911"/>
                  </a:lnTo>
                  <a:lnTo>
                    <a:pt x="1370" y="840"/>
                  </a:lnTo>
                  <a:lnTo>
                    <a:pt x="1416" y="765"/>
                  </a:lnTo>
                  <a:lnTo>
                    <a:pt x="1459" y="686"/>
                  </a:lnTo>
                  <a:lnTo>
                    <a:pt x="1495" y="605"/>
                  </a:lnTo>
                  <a:lnTo>
                    <a:pt x="1528" y="522"/>
                  </a:lnTo>
                  <a:lnTo>
                    <a:pt x="1554" y="436"/>
                  </a:lnTo>
                  <a:lnTo>
                    <a:pt x="1574" y="347"/>
                  </a:lnTo>
                  <a:lnTo>
                    <a:pt x="1590" y="256"/>
                  </a:lnTo>
                  <a:lnTo>
                    <a:pt x="1600" y="164"/>
                  </a:lnTo>
                  <a:lnTo>
                    <a:pt x="1603" y="70"/>
                  </a:lnTo>
                  <a:lnTo>
                    <a:pt x="1605" y="52"/>
                  </a:lnTo>
                  <a:lnTo>
                    <a:pt x="1612" y="35"/>
                  </a:lnTo>
                  <a:lnTo>
                    <a:pt x="1623" y="21"/>
                  </a:lnTo>
                  <a:lnTo>
                    <a:pt x="1637" y="9"/>
                  </a:lnTo>
                  <a:lnTo>
                    <a:pt x="1654" y="3"/>
                  </a:lnTo>
                  <a:lnTo>
                    <a:pt x="167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2" name="Freeform 229"/>
            <p:cNvSpPr>
              <a:spLocks noEditPoints="1"/>
            </p:cNvSpPr>
            <p:nvPr/>
          </p:nvSpPr>
          <p:spPr bwMode="auto">
            <a:xfrm>
              <a:off x="6497638" y="3667125"/>
              <a:ext cx="142875" cy="142875"/>
            </a:xfrm>
            <a:custGeom>
              <a:avLst/>
              <a:gdLst>
                <a:gd name="T0" fmla="*/ 410 w 901"/>
                <a:gd name="T1" fmla="*/ 143 h 905"/>
                <a:gd name="T2" fmla="*/ 331 w 901"/>
                <a:gd name="T3" fmla="*/ 164 h 905"/>
                <a:gd name="T4" fmla="*/ 260 w 901"/>
                <a:gd name="T5" fmla="*/ 206 h 905"/>
                <a:gd name="T6" fmla="*/ 203 w 901"/>
                <a:gd name="T7" fmla="*/ 262 h 905"/>
                <a:gd name="T8" fmla="*/ 163 w 901"/>
                <a:gd name="T9" fmla="*/ 333 h 905"/>
                <a:gd name="T10" fmla="*/ 142 w 901"/>
                <a:gd name="T11" fmla="*/ 413 h 905"/>
                <a:gd name="T12" fmla="*/ 142 w 901"/>
                <a:gd name="T13" fmla="*/ 493 h 905"/>
                <a:gd name="T14" fmla="*/ 163 w 901"/>
                <a:gd name="T15" fmla="*/ 572 h 905"/>
                <a:gd name="T16" fmla="*/ 204 w 901"/>
                <a:gd name="T17" fmla="*/ 644 h 905"/>
                <a:gd name="T18" fmla="*/ 260 w 901"/>
                <a:gd name="T19" fmla="*/ 701 h 905"/>
                <a:gd name="T20" fmla="*/ 330 w 901"/>
                <a:gd name="T21" fmla="*/ 741 h 905"/>
                <a:gd name="T22" fmla="*/ 408 w 901"/>
                <a:gd name="T23" fmla="*/ 763 h 905"/>
                <a:gd name="T24" fmla="*/ 491 w 901"/>
                <a:gd name="T25" fmla="*/ 763 h 905"/>
                <a:gd name="T26" fmla="*/ 569 w 901"/>
                <a:gd name="T27" fmla="*/ 741 h 905"/>
                <a:gd name="T28" fmla="*/ 640 w 901"/>
                <a:gd name="T29" fmla="*/ 700 h 905"/>
                <a:gd name="T30" fmla="*/ 696 w 901"/>
                <a:gd name="T31" fmla="*/ 643 h 905"/>
                <a:gd name="T32" fmla="*/ 738 w 901"/>
                <a:gd name="T33" fmla="*/ 572 h 905"/>
                <a:gd name="T34" fmla="*/ 759 w 901"/>
                <a:gd name="T35" fmla="*/ 493 h 905"/>
                <a:gd name="T36" fmla="*/ 759 w 901"/>
                <a:gd name="T37" fmla="*/ 413 h 905"/>
                <a:gd name="T38" fmla="*/ 738 w 901"/>
                <a:gd name="T39" fmla="*/ 333 h 905"/>
                <a:gd name="T40" fmla="*/ 696 w 901"/>
                <a:gd name="T41" fmla="*/ 262 h 905"/>
                <a:gd name="T42" fmla="*/ 639 w 901"/>
                <a:gd name="T43" fmla="*/ 205 h 905"/>
                <a:gd name="T44" fmla="*/ 569 w 901"/>
                <a:gd name="T45" fmla="*/ 164 h 905"/>
                <a:gd name="T46" fmla="*/ 491 w 901"/>
                <a:gd name="T47" fmla="*/ 143 h 905"/>
                <a:gd name="T48" fmla="*/ 450 w 901"/>
                <a:gd name="T49" fmla="*/ 0 h 905"/>
                <a:gd name="T50" fmla="*/ 547 w 901"/>
                <a:gd name="T51" fmla="*/ 11 h 905"/>
                <a:gd name="T52" fmla="*/ 638 w 901"/>
                <a:gd name="T53" fmla="*/ 41 h 905"/>
                <a:gd name="T54" fmla="*/ 721 w 901"/>
                <a:gd name="T55" fmla="*/ 90 h 905"/>
                <a:gd name="T56" fmla="*/ 791 w 901"/>
                <a:gd name="T57" fmla="*/ 155 h 905"/>
                <a:gd name="T58" fmla="*/ 846 w 901"/>
                <a:gd name="T59" fmla="*/ 234 h 905"/>
                <a:gd name="T60" fmla="*/ 884 w 901"/>
                <a:gd name="T61" fmla="*/ 328 h 905"/>
                <a:gd name="T62" fmla="*/ 901 w 901"/>
                <a:gd name="T63" fmla="*/ 427 h 905"/>
                <a:gd name="T64" fmla="*/ 896 w 901"/>
                <a:gd name="T65" fmla="*/ 527 h 905"/>
                <a:gd name="T66" fmla="*/ 867 w 901"/>
                <a:gd name="T67" fmla="*/ 626 h 905"/>
                <a:gd name="T68" fmla="*/ 818 w 901"/>
                <a:gd name="T69" fmla="*/ 715 h 905"/>
                <a:gd name="T70" fmla="*/ 752 w 901"/>
                <a:gd name="T71" fmla="*/ 789 h 905"/>
                <a:gd name="T72" fmla="*/ 669 w 901"/>
                <a:gd name="T73" fmla="*/ 847 h 905"/>
                <a:gd name="T74" fmla="*/ 581 w 901"/>
                <a:gd name="T75" fmla="*/ 886 h 905"/>
                <a:gd name="T76" fmla="*/ 494 w 901"/>
                <a:gd name="T77" fmla="*/ 903 h 905"/>
                <a:gd name="T78" fmla="*/ 401 w 901"/>
                <a:gd name="T79" fmla="*/ 902 h 905"/>
                <a:gd name="T80" fmla="*/ 306 w 901"/>
                <a:gd name="T81" fmla="*/ 881 h 905"/>
                <a:gd name="T82" fmla="*/ 219 w 901"/>
                <a:gd name="T83" fmla="*/ 841 h 905"/>
                <a:gd name="T84" fmla="*/ 143 w 901"/>
                <a:gd name="T85" fmla="*/ 784 h 905"/>
                <a:gd name="T86" fmla="*/ 80 w 901"/>
                <a:gd name="T87" fmla="*/ 712 h 905"/>
                <a:gd name="T88" fmla="*/ 34 w 901"/>
                <a:gd name="T89" fmla="*/ 626 h 905"/>
                <a:gd name="T90" fmla="*/ 5 w 901"/>
                <a:gd name="T91" fmla="*/ 527 h 905"/>
                <a:gd name="T92" fmla="*/ 0 w 901"/>
                <a:gd name="T93" fmla="*/ 427 h 905"/>
                <a:gd name="T94" fmla="*/ 17 w 901"/>
                <a:gd name="T95" fmla="*/ 328 h 905"/>
                <a:gd name="T96" fmla="*/ 56 w 901"/>
                <a:gd name="T97" fmla="*/ 233 h 905"/>
                <a:gd name="T98" fmla="*/ 114 w 901"/>
                <a:gd name="T99" fmla="*/ 151 h 905"/>
                <a:gd name="T100" fmla="*/ 188 w 901"/>
                <a:gd name="T101" fmla="*/ 84 h 905"/>
                <a:gd name="T102" fmla="*/ 277 w 901"/>
                <a:gd name="T103" fmla="*/ 35 h 905"/>
                <a:gd name="T104" fmla="*/ 362 w 901"/>
                <a:gd name="T105" fmla="*/ 8 h 905"/>
                <a:gd name="T106" fmla="*/ 450 w 901"/>
                <a:gd name="T107"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1" h="905">
                  <a:moveTo>
                    <a:pt x="450" y="140"/>
                  </a:moveTo>
                  <a:lnTo>
                    <a:pt x="410" y="143"/>
                  </a:lnTo>
                  <a:lnTo>
                    <a:pt x="370" y="152"/>
                  </a:lnTo>
                  <a:lnTo>
                    <a:pt x="331" y="164"/>
                  </a:lnTo>
                  <a:lnTo>
                    <a:pt x="294" y="182"/>
                  </a:lnTo>
                  <a:lnTo>
                    <a:pt x="260" y="206"/>
                  </a:lnTo>
                  <a:lnTo>
                    <a:pt x="230" y="232"/>
                  </a:lnTo>
                  <a:lnTo>
                    <a:pt x="203" y="262"/>
                  </a:lnTo>
                  <a:lnTo>
                    <a:pt x="181" y="296"/>
                  </a:lnTo>
                  <a:lnTo>
                    <a:pt x="163" y="333"/>
                  </a:lnTo>
                  <a:lnTo>
                    <a:pt x="149" y="372"/>
                  </a:lnTo>
                  <a:lnTo>
                    <a:pt x="142" y="413"/>
                  </a:lnTo>
                  <a:lnTo>
                    <a:pt x="138" y="453"/>
                  </a:lnTo>
                  <a:lnTo>
                    <a:pt x="142" y="493"/>
                  </a:lnTo>
                  <a:lnTo>
                    <a:pt x="149" y="533"/>
                  </a:lnTo>
                  <a:lnTo>
                    <a:pt x="163" y="572"/>
                  </a:lnTo>
                  <a:lnTo>
                    <a:pt x="181" y="610"/>
                  </a:lnTo>
                  <a:lnTo>
                    <a:pt x="204" y="644"/>
                  </a:lnTo>
                  <a:lnTo>
                    <a:pt x="231" y="675"/>
                  </a:lnTo>
                  <a:lnTo>
                    <a:pt x="260" y="701"/>
                  </a:lnTo>
                  <a:lnTo>
                    <a:pt x="294" y="723"/>
                  </a:lnTo>
                  <a:lnTo>
                    <a:pt x="330" y="741"/>
                  </a:lnTo>
                  <a:lnTo>
                    <a:pt x="368" y="754"/>
                  </a:lnTo>
                  <a:lnTo>
                    <a:pt x="408" y="763"/>
                  </a:lnTo>
                  <a:lnTo>
                    <a:pt x="450" y="765"/>
                  </a:lnTo>
                  <a:lnTo>
                    <a:pt x="491" y="763"/>
                  </a:lnTo>
                  <a:lnTo>
                    <a:pt x="530" y="754"/>
                  </a:lnTo>
                  <a:lnTo>
                    <a:pt x="569" y="741"/>
                  </a:lnTo>
                  <a:lnTo>
                    <a:pt x="606" y="722"/>
                  </a:lnTo>
                  <a:lnTo>
                    <a:pt x="640" y="700"/>
                  </a:lnTo>
                  <a:lnTo>
                    <a:pt x="670" y="673"/>
                  </a:lnTo>
                  <a:lnTo>
                    <a:pt x="696" y="643"/>
                  </a:lnTo>
                  <a:lnTo>
                    <a:pt x="720" y="609"/>
                  </a:lnTo>
                  <a:lnTo>
                    <a:pt x="738" y="572"/>
                  </a:lnTo>
                  <a:lnTo>
                    <a:pt x="750" y="533"/>
                  </a:lnTo>
                  <a:lnTo>
                    <a:pt x="759" y="493"/>
                  </a:lnTo>
                  <a:lnTo>
                    <a:pt x="761" y="453"/>
                  </a:lnTo>
                  <a:lnTo>
                    <a:pt x="759" y="413"/>
                  </a:lnTo>
                  <a:lnTo>
                    <a:pt x="750" y="372"/>
                  </a:lnTo>
                  <a:lnTo>
                    <a:pt x="738" y="333"/>
                  </a:lnTo>
                  <a:lnTo>
                    <a:pt x="719" y="296"/>
                  </a:lnTo>
                  <a:lnTo>
                    <a:pt x="696" y="262"/>
                  </a:lnTo>
                  <a:lnTo>
                    <a:pt x="670" y="231"/>
                  </a:lnTo>
                  <a:lnTo>
                    <a:pt x="639" y="205"/>
                  </a:lnTo>
                  <a:lnTo>
                    <a:pt x="605" y="182"/>
                  </a:lnTo>
                  <a:lnTo>
                    <a:pt x="569" y="164"/>
                  </a:lnTo>
                  <a:lnTo>
                    <a:pt x="531" y="152"/>
                  </a:lnTo>
                  <a:lnTo>
                    <a:pt x="491" y="143"/>
                  </a:lnTo>
                  <a:lnTo>
                    <a:pt x="450" y="140"/>
                  </a:lnTo>
                  <a:close/>
                  <a:moveTo>
                    <a:pt x="450" y="0"/>
                  </a:moveTo>
                  <a:lnTo>
                    <a:pt x="500" y="3"/>
                  </a:lnTo>
                  <a:lnTo>
                    <a:pt x="547" y="11"/>
                  </a:lnTo>
                  <a:lnTo>
                    <a:pt x="594" y="23"/>
                  </a:lnTo>
                  <a:lnTo>
                    <a:pt x="638" y="41"/>
                  </a:lnTo>
                  <a:lnTo>
                    <a:pt x="681" y="64"/>
                  </a:lnTo>
                  <a:lnTo>
                    <a:pt x="721" y="90"/>
                  </a:lnTo>
                  <a:lnTo>
                    <a:pt x="757" y="121"/>
                  </a:lnTo>
                  <a:lnTo>
                    <a:pt x="791" y="155"/>
                  </a:lnTo>
                  <a:lnTo>
                    <a:pt x="820" y="193"/>
                  </a:lnTo>
                  <a:lnTo>
                    <a:pt x="846" y="234"/>
                  </a:lnTo>
                  <a:lnTo>
                    <a:pt x="867" y="279"/>
                  </a:lnTo>
                  <a:lnTo>
                    <a:pt x="884" y="328"/>
                  </a:lnTo>
                  <a:lnTo>
                    <a:pt x="896" y="378"/>
                  </a:lnTo>
                  <a:lnTo>
                    <a:pt x="901" y="427"/>
                  </a:lnTo>
                  <a:lnTo>
                    <a:pt x="901" y="477"/>
                  </a:lnTo>
                  <a:lnTo>
                    <a:pt x="896" y="527"/>
                  </a:lnTo>
                  <a:lnTo>
                    <a:pt x="884" y="577"/>
                  </a:lnTo>
                  <a:lnTo>
                    <a:pt x="867" y="626"/>
                  </a:lnTo>
                  <a:lnTo>
                    <a:pt x="845" y="671"/>
                  </a:lnTo>
                  <a:lnTo>
                    <a:pt x="818" y="715"/>
                  </a:lnTo>
                  <a:lnTo>
                    <a:pt x="786" y="754"/>
                  </a:lnTo>
                  <a:lnTo>
                    <a:pt x="752" y="789"/>
                  </a:lnTo>
                  <a:lnTo>
                    <a:pt x="711" y="821"/>
                  </a:lnTo>
                  <a:lnTo>
                    <a:pt x="669" y="847"/>
                  </a:lnTo>
                  <a:lnTo>
                    <a:pt x="622" y="870"/>
                  </a:lnTo>
                  <a:lnTo>
                    <a:pt x="581" y="886"/>
                  </a:lnTo>
                  <a:lnTo>
                    <a:pt x="538" y="896"/>
                  </a:lnTo>
                  <a:lnTo>
                    <a:pt x="494" y="903"/>
                  </a:lnTo>
                  <a:lnTo>
                    <a:pt x="450" y="905"/>
                  </a:lnTo>
                  <a:lnTo>
                    <a:pt x="401" y="902"/>
                  </a:lnTo>
                  <a:lnTo>
                    <a:pt x="352" y="894"/>
                  </a:lnTo>
                  <a:lnTo>
                    <a:pt x="306" y="881"/>
                  </a:lnTo>
                  <a:lnTo>
                    <a:pt x="261" y="863"/>
                  </a:lnTo>
                  <a:lnTo>
                    <a:pt x="219" y="841"/>
                  </a:lnTo>
                  <a:lnTo>
                    <a:pt x="180" y="815"/>
                  </a:lnTo>
                  <a:lnTo>
                    <a:pt x="143" y="784"/>
                  </a:lnTo>
                  <a:lnTo>
                    <a:pt x="110" y="750"/>
                  </a:lnTo>
                  <a:lnTo>
                    <a:pt x="80" y="712"/>
                  </a:lnTo>
                  <a:lnTo>
                    <a:pt x="55" y="670"/>
                  </a:lnTo>
                  <a:lnTo>
                    <a:pt x="34" y="626"/>
                  </a:lnTo>
                  <a:lnTo>
                    <a:pt x="17" y="577"/>
                  </a:lnTo>
                  <a:lnTo>
                    <a:pt x="5" y="527"/>
                  </a:lnTo>
                  <a:lnTo>
                    <a:pt x="0" y="477"/>
                  </a:lnTo>
                  <a:lnTo>
                    <a:pt x="0" y="427"/>
                  </a:lnTo>
                  <a:lnTo>
                    <a:pt x="5" y="378"/>
                  </a:lnTo>
                  <a:lnTo>
                    <a:pt x="17" y="328"/>
                  </a:lnTo>
                  <a:lnTo>
                    <a:pt x="34" y="279"/>
                  </a:lnTo>
                  <a:lnTo>
                    <a:pt x="56" y="233"/>
                  </a:lnTo>
                  <a:lnTo>
                    <a:pt x="82" y="190"/>
                  </a:lnTo>
                  <a:lnTo>
                    <a:pt x="114" y="151"/>
                  </a:lnTo>
                  <a:lnTo>
                    <a:pt x="149" y="116"/>
                  </a:lnTo>
                  <a:lnTo>
                    <a:pt x="188" y="84"/>
                  </a:lnTo>
                  <a:lnTo>
                    <a:pt x="232" y="57"/>
                  </a:lnTo>
                  <a:lnTo>
                    <a:pt x="277" y="35"/>
                  </a:lnTo>
                  <a:lnTo>
                    <a:pt x="320" y="20"/>
                  </a:lnTo>
                  <a:lnTo>
                    <a:pt x="362" y="8"/>
                  </a:lnTo>
                  <a:lnTo>
                    <a:pt x="405" y="2"/>
                  </a:lnTo>
                  <a:lnTo>
                    <a:pt x="450"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3" name="Freeform 230"/>
            <p:cNvSpPr>
              <a:spLocks noEditPoints="1"/>
            </p:cNvSpPr>
            <p:nvPr/>
          </p:nvSpPr>
          <p:spPr bwMode="auto">
            <a:xfrm>
              <a:off x="6405563" y="3575050"/>
              <a:ext cx="327025" cy="327025"/>
            </a:xfrm>
            <a:custGeom>
              <a:avLst/>
              <a:gdLst>
                <a:gd name="T0" fmla="*/ 599 w 2059"/>
                <a:gd name="T1" fmla="*/ 201 h 2062"/>
                <a:gd name="T2" fmla="*/ 653 w 2059"/>
                <a:gd name="T3" fmla="*/ 375 h 2062"/>
                <a:gd name="T4" fmla="*/ 421 w 2059"/>
                <a:gd name="T5" fmla="*/ 624 h 2062"/>
                <a:gd name="T6" fmla="*/ 211 w 2059"/>
                <a:gd name="T7" fmla="*/ 598 h 2062"/>
                <a:gd name="T8" fmla="*/ 139 w 2059"/>
                <a:gd name="T9" fmla="*/ 743 h 2062"/>
                <a:gd name="T10" fmla="*/ 287 w 2059"/>
                <a:gd name="T11" fmla="*/ 819 h 2062"/>
                <a:gd name="T12" fmla="*/ 312 w 2059"/>
                <a:gd name="T13" fmla="*/ 1172 h 2062"/>
                <a:gd name="T14" fmla="*/ 144 w 2059"/>
                <a:gd name="T15" fmla="*/ 1304 h 2062"/>
                <a:gd name="T16" fmla="*/ 197 w 2059"/>
                <a:gd name="T17" fmla="*/ 1457 h 2062"/>
                <a:gd name="T18" fmla="*/ 336 w 2059"/>
                <a:gd name="T19" fmla="*/ 1411 h 2062"/>
                <a:gd name="T20" fmla="*/ 532 w 2059"/>
                <a:gd name="T21" fmla="*/ 1567 h 2062"/>
                <a:gd name="T22" fmla="*/ 598 w 2059"/>
                <a:gd name="T23" fmla="*/ 1845 h 2062"/>
                <a:gd name="T24" fmla="*/ 749 w 2059"/>
                <a:gd name="T25" fmla="*/ 1920 h 2062"/>
                <a:gd name="T26" fmla="*/ 867 w 2059"/>
                <a:gd name="T27" fmla="*/ 1747 h 2062"/>
                <a:gd name="T28" fmla="*/ 1184 w 2059"/>
                <a:gd name="T29" fmla="*/ 1747 h 2062"/>
                <a:gd name="T30" fmla="*/ 1303 w 2059"/>
                <a:gd name="T31" fmla="*/ 1919 h 2062"/>
                <a:gd name="T32" fmla="*/ 1457 w 2059"/>
                <a:gd name="T33" fmla="*/ 1861 h 2062"/>
                <a:gd name="T34" fmla="*/ 1405 w 2059"/>
                <a:gd name="T35" fmla="*/ 1705 h 2062"/>
                <a:gd name="T36" fmla="*/ 1603 w 2059"/>
                <a:gd name="T37" fmla="*/ 1484 h 2062"/>
                <a:gd name="T38" fmla="*/ 1845 w 2059"/>
                <a:gd name="T39" fmla="*/ 1462 h 2062"/>
                <a:gd name="T40" fmla="*/ 1917 w 2059"/>
                <a:gd name="T41" fmla="*/ 1322 h 2062"/>
                <a:gd name="T42" fmla="*/ 1788 w 2059"/>
                <a:gd name="T43" fmla="*/ 1252 h 2062"/>
                <a:gd name="T44" fmla="*/ 1756 w 2059"/>
                <a:gd name="T45" fmla="*/ 960 h 2062"/>
                <a:gd name="T46" fmla="*/ 1915 w 2059"/>
                <a:gd name="T47" fmla="*/ 755 h 2062"/>
                <a:gd name="T48" fmla="*/ 1848 w 2059"/>
                <a:gd name="T49" fmla="*/ 598 h 2062"/>
                <a:gd name="T50" fmla="*/ 1637 w 2059"/>
                <a:gd name="T51" fmla="*/ 624 h 2062"/>
                <a:gd name="T52" fmla="*/ 1406 w 2059"/>
                <a:gd name="T53" fmla="*/ 375 h 2062"/>
                <a:gd name="T54" fmla="*/ 1458 w 2059"/>
                <a:gd name="T55" fmla="*/ 200 h 2062"/>
                <a:gd name="T56" fmla="*/ 1305 w 2059"/>
                <a:gd name="T57" fmla="*/ 143 h 2062"/>
                <a:gd name="T58" fmla="*/ 1172 w 2059"/>
                <a:gd name="T59" fmla="*/ 313 h 2062"/>
                <a:gd name="T60" fmla="*/ 819 w 2059"/>
                <a:gd name="T61" fmla="*/ 287 h 2062"/>
                <a:gd name="T62" fmla="*/ 1315 w 2059"/>
                <a:gd name="T63" fmla="*/ 0 h 2062"/>
                <a:gd name="T64" fmla="*/ 1590 w 2059"/>
                <a:gd name="T65" fmla="*/ 151 h 2062"/>
                <a:gd name="T66" fmla="*/ 1684 w 2059"/>
                <a:gd name="T67" fmla="*/ 455 h 2062"/>
                <a:gd name="T68" fmla="*/ 1946 w 2059"/>
                <a:gd name="T69" fmla="*/ 492 h 2062"/>
                <a:gd name="T70" fmla="*/ 2047 w 2059"/>
                <a:gd name="T71" fmla="*/ 805 h 2062"/>
                <a:gd name="T72" fmla="*/ 1900 w 2059"/>
                <a:gd name="T73" fmla="*/ 1068 h 2062"/>
                <a:gd name="T74" fmla="*/ 2056 w 2059"/>
                <a:gd name="T75" fmla="*/ 1286 h 2062"/>
                <a:gd name="T76" fmla="*/ 1925 w 2059"/>
                <a:gd name="T77" fmla="*/ 1584 h 2062"/>
                <a:gd name="T78" fmla="*/ 1646 w 2059"/>
                <a:gd name="T79" fmla="*/ 1647 h 2062"/>
                <a:gd name="T80" fmla="*/ 1579 w 2059"/>
                <a:gd name="T81" fmla="*/ 1933 h 2062"/>
                <a:gd name="T82" fmla="*/ 1288 w 2059"/>
                <a:gd name="T83" fmla="*/ 2060 h 2062"/>
                <a:gd name="T84" fmla="*/ 1067 w 2059"/>
                <a:gd name="T85" fmla="*/ 1903 h 2062"/>
                <a:gd name="T86" fmla="*/ 797 w 2059"/>
                <a:gd name="T87" fmla="*/ 2053 h 2062"/>
                <a:gd name="T88" fmla="*/ 489 w 2059"/>
                <a:gd name="T89" fmla="*/ 1946 h 2062"/>
                <a:gd name="T90" fmla="*/ 454 w 2059"/>
                <a:gd name="T91" fmla="*/ 1687 h 2062"/>
                <a:gd name="T92" fmla="*/ 157 w 2059"/>
                <a:gd name="T93" fmla="*/ 1596 h 2062"/>
                <a:gd name="T94" fmla="*/ 0 w 2059"/>
                <a:gd name="T95" fmla="*/ 1317 h 2062"/>
                <a:gd name="T96" fmla="*/ 166 w 2059"/>
                <a:gd name="T97" fmla="*/ 1144 h 2062"/>
                <a:gd name="T98" fmla="*/ 23 w 2059"/>
                <a:gd name="T99" fmla="*/ 828 h 2062"/>
                <a:gd name="T100" fmla="*/ 94 w 2059"/>
                <a:gd name="T101" fmla="*/ 510 h 2062"/>
                <a:gd name="T102" fmla="*/ 339 w 2059"/>
                <a:gd name="T103" fmla="*/ 499 h 2062"/>
                <a:gd name="T104" fmla="*/ 460 w 2059"/>
                <a:gd name="T105" fmla="*/ 181 h 2062"/>
                <a:gd name="T106" fmla="*/ 714 w 2059"/>
                <a:gd name="T107" fmla="*/ 4 h 2062"/>
                <a:gd name="T108" fmla="*/ 888 w 2059"/>
                <a:gd name="T109" fmla="*/ 96 h 2062"/>
                <a:gd name="T110" fmla="*/ 1217 w 2059"/>
                <a:gd name="T111" fmla="*/ 34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9" h="2062">
                  <a:moveTo>
                    <a:pt x="745" y="140"/>
                  </a:moveTo>
                  <a:lnTo>
                    <a:pt x="743" y="140"/>
                  </a:lnTo>
                  <a:lnTo>
                    <a:pt x="741" y="140"/>
                  </a:lnTo>
                  <a:lnTo>
                    <a:pt x="739" y="141"/>
                  </a:lnTo>
                  <a:lnTo>
                    <a:pt x="606" y="196"/>
                  </a:lnTo>
                  <a:lnTo>
                    <a:pt x="603" y="197"/>
                  </a:lnTo>
                  <a:lnTo>
                    <a:pt x="601" y="199"/>
                  </a:lnTo>
                  <a:lnTo>
                    <a:pt x="599" y="201"/>
                  </a:lnTo>
                  <a:lnTo>
                    <a:pt x="598" y="205"/>
                  </a:lnTo>
                  <a:lnTo>
                    <a:pt x="597" y="206"/>
                  </a:lnTo>
                  <a:lnTo>
                    <a:pt x="597" y="209"/>
                  </a:lnTo>
                  <a:lnTo>
                    <a:pt x="597" y="212"/>
                  </a:lnTo>
                  <a:lnTo>
                    <a:pt x="598" y="215"/>
                  </a:lnTo>
                  <a:lnTo>
                    <a:pt x="649" y="337"/>
                  </a:lnTo>
                  <a:lnTo>
                    <a:pt x="653" y="356"/>
                  </a:lnTo>
                  <a:lnTo>
                    <a:pt x="653" y="375"/>
                  </a:lnTo>
                  <a:lnTo>
                    <a:pt x="647" y="393"/>
                  </a:lnTo>
                  <a:lnTo>
                    <a:pt x="637" y="409"/>
                  </a:lnTo>
                  <a:lnTo>
                    <a:pt x="622" y="422"/>
                  </a:lnTo>
                  <a:lnTo>
                    <a:pt x="576" y="456"/>
                  </a:lnTo>
                  <a:lnTo>
                    <a:pt x="532" y="493"/>
                  </a:lnTo>
                  <a:lnTo>
                    <a:pt x="492" y="533"/>
                  </a:lnTo>
                  <a:lnTo>
                    <a:pt x="455" y="577"/>
                  </a:lnTo>
                  <a:lnTo>
                    <a:pt x="421" y="624"/>
                  </a:lnTo>
                  <a:lnTo>
                    <a:pt x="408" y="638"/>
                  </a:lnTo>
                  <a:lnTo>
                    <a:pt x="392" y="648"/>
                  </a:lnTo>
                  <a:lnTo>
                    <a:pt x="374" y="653"/>
                  </a:lnTo>
                  <a:lnTo>
                    <a:pt x="355" y="654"/>
                  </a:lnTo>
                  <a:lnTo>
                    <a:pt x="336" y="649"/>
                  </a:lnTo>
                  <a:lnTo>
                    <a:pt x="215" y="599"/>
                  </a:lnTo>
                  <a:lnTo>
                    <a:pt x="212" y="598"/>
                  </a:lnTo>
                  <a:lnTo>
                    <a:pt x="211" y="598"/>
                  </a:lnTo>
                  <a:lnTo>
                    <a:pt x="209" y="597"/>
                  </a:lnTo>
                  <a:lnTo>
                    <a:pt x="206" y="598"/>
                  </a:lnTo>
                  <a:lnTo>
                    <a:pt x="203" y="599"/>
                  </a:lnTo>
                  <a:lnTo>
                    <a:pt x="200" y="600"/>
                  </a:lnTo>
                  <a:lnTo>
                    <a:pt x="197" y="603"/>
                  </a:lnTo>
                  <a:lnTo>
                    <a:pt x="194" y="607"/>
                  </a:lnTo>
                  <a:lnTo>
                    <a:pt x="140" y="739"/>
                  </a:lnTo>
                  <a:lnTo>
                    <a:pt x="139" y="743"/>
                  </a:lnTo>
                  <a:lnTo>
                    <a:pt x="139" y="748"/>
                  </a:lnTo>
                  <a:lnTo>
                    <a:pt x="140" y="751"/>
                  </a:lnTo>
                  <a:lnTo>
                    <a:pt x="141" y="753"/>
                  </a:lnTo>
                  <a:lnTo>
                    <a:pt x="143" y="755"/>
                  </a:lnTo>
                  <a:lnTo>
                    <a:pt x="145" y="756"/>
                  </a:lnTo>
                  <a:lnTo>
                    <a:pt x="148" y="758"/>
                  </a:lnTo>
                  <a:lnTo>
                    <a:pt x="270" y="809"/>
                  </a:lnTo>
                  <a:lnTo>
                    <a:pt x="287" y="819"/>
                  </a:lnTo>
                  <a:lnTo>
                    <a:pt x="299" y="832"/>
                  </a:lnTo>
                  <a:lnTo>
                    <a:pt x="309" y="849"/>
                  </a:lnTo>
                  <a:lnTo>
                    <a:pt x="313" y="867"/>
                  </a:lnTo>
                  <a:lnTo>
                    <a:pt x="312" y="888"/>
                  </a:lnTo>
                  <a:lnTo>
                    <a:pt x="301" y="959"/>
                  </a:lnTo>
                  <a:lnTo>
                    <a:pt x="297" y="1030"/>
                  </a:lnTo>
                  <a:lnTo>
                    <a:pt x="301" y="1102"/>
                  </a:lnTo>
                  <a:lnTo>
                    <a:pt x="312" y="1172"/>
                  </a:lnTo>
                  <a:lnTo>
                    <a:pt x="313" y="1192"/>
                  </a:lnTo>
                  <a:lnTo>
                    <a:pt x="309" y="1211"/>
                  </a:lnTo>
                  <a:lnTo>
                    <a:pt x="299" y="1227"/>
                  </a:lnTo>
                  <a:lnTo>
                    <a:pt x="287" y="1241"/>
                  </a:lnTo>
                  <a:lnTo>
                    <a:pt x="270" y="1251"/>
                  </a:lnTo>
                  <a:lnTo>
                    <a:pt x="148" y="1301"/>
                  </a:lnTo>
                  <a:lnTo>
                    <a:pt x="146" y="1302"/>
                  </a:lnTo>
                  <a:lnTo>
                    <a:pt x="144" y="1304"/>
                  </a:lnTo>
                  <a:lnTo>
                    <a:pt x="141" y="1307"/>
                  </a:lnTo>
                  <a:lnTo>
                    <a:pt x="140" y="1309"/>
                  </a:lnTo>
                  <a:lnTo>
                    <a:pt x="139" y="1311"/>
                  </a:lnTo>
                  <a:lnTo>
                    <a:pt x="139" y="1314"/>
                  </a:lnTo>
                  <a:lnTo>
                    <a:pt x="139" y="1317"/>
                  </a:lnTo>
                  <a:lnTo>
                    <a:pt x="140" y="1320"/>
                  </a:lnTo>
                  <a:lnTo>
                    <a:pt x="194" y="1453"/>
                  </a:lnTo>
                  <a:lnTo>
                    <a:pt x="197" y="1457"/>
                  </a:lnTo>
                  <a:lnTo>
                    <a:pt x="200" y="1459"/>
                  </a:lnTo>
                  <a:lnTo>
                    <a:pt x="203" y="1461"/>
                  </a:lnTo>
                  <a:lnTo>
                    <a:pt x="206" y="1462"/>
                  </a:lnTo>
                  <a:lnTo>
                    <a:pt x="209" y="1462"/>
                  </a:lnTo>
                  <a:lnTo>
                    <a:pt x="211" y="1462"/>
                  </a:lnTo>
                  <a:lnTo>
                    <a:pt x="212" y="1461"/>
                  </a:lnTo>
                  <a:lnTo>
                    <a:pt x="215" y="1461"/>
                  </a:lnTo>
                  <a:lnTo>
                    <a:pt x="336" y="1411"/>
                  </a:lnTo>
                  <a:lnTo>
                    <a:pt x="355" y="1406"/>
                  </a:lnTo>
                  <a:lnTo>
                    <a:pt x="374" y="1406"/>
                  </a:lnTo>
                  <a:lnTo>
                    <a:pt x="392" y="1412"/>
                  </a:lnTo>
                  <a:lnTo>
                    <a:pt x="408" y="1422"/>
                  </a:lnTo>
                  <a:lnTo>
                    <a:pt x="421" y="1437"/>
                  </a:lnTo>
                  <a:lnTo>
                    <a:pt x="455" y="1484"/>
                  </a:lnTo>
                  <a:lnTo>
                    <a:pt x="492" y="1527"/>
                  </a:lnTo>
                  <a:lnTo>
                    <a:pt x="532" y="1567"/>
                  </a:lnTo>
                  <a:lnTo>
                    <a:pt x="576" y="1605"/>
                  </a:lnTo>
                  <a:lnTo>
                    <a:pt x="622" y="1639"/>
                  </a:lnTo>
                  <a:lnTo>
                    <a:pt x="637" y="1651"/>
                  </a:lnTo>
                  <a:lnTo>
                    <a:pt x="647" y="1667"/>
                  </a:lnTo>
                  <a:lnTo>
                    <a:pt x="652" y="1685"/>
                  </a:lnTo>
                  <a:lnTo>
                    <a:pt x="653" y="1704"/>
                  </a:lnTo>
                  <a:lnTo>
                    <a:pt x="648" y="1723"/>
                  </a:lnTo>
                  <a:lnTo>
                    <a:pt x="598" y="1845"/>
                  </a:lnTo>
                  <a:lnTo>
                    <a:pt x="596" y="1853"/>
                  </a:lnTo>
                  <a:lnTo>
                    <a:pt x="599" y="1860"/>
                  </a:lnTo>
                  <a:lnTo>
                    <a:pt x="605" y="1864"/>
                  </a:lnTo>
                  <a:lnTo>
                    <a:pt x="738" y="1920"/>
                  </a:lnTo>
                  <a:lnTo>
                    <a:pt x="741" y="1921"/>
                  </a:lnTo>
                  <a:lnTo>
                    <a:pt x="743" y="1921"/>
                  </a:lnTo>
                  <a:lnTo>
                    <a:pt x="746" y="1921"/>
                  </a:lnTo>
                  <a:lnTo>
                    <a:pt x="749" y="1920"/>
                  </a:lnTo>
                  <a:lnTo>
                    <a:pt x="752" y="1919"/>
                  </a:lnTo>
                  <a:lnTo>
                    <a:pt x="756" y="1915"/>
                  </a:lnTo>
                  <a:lnTo>
                    <a:pt x="758" y="1912"/>
                  </a:lnTo>
                  <a:lnTo>
                    <a:pt x="807" y="1790"/>
                  </a:lnTo>
                  <a:lnTo>
                    <a:pt x="818" y="1773"/>
                  </a:lnTo>
                  <a:lnTo>
                    <a:pt x="832" y="1761"/>
                  </a:lnTo>
                  <a:lnTo>
                    <a:pt x="848" y="1751"/>
                  </a:lnTo>
                  <a:lnTo>
                    <a:pt x="867" y="1747"/>
                  </a:lnTo>
                  <a:lnTo>
                    <a:pt x="886" y="1748"/>
                  </a:lnTo>
                  <a:lnTo>
                    <a:pt x="957" y="1758"/>
                  </a:lnTo>
                  <a:lnTo>
                    <a:pt x="1029" y="1762"/>
                  </a:lnTo>
                  <a:lnTo>
                    <a:pt x="1100" y="1758"/>
                  </a:lnTo>
                  <a:lnTo>
                    <a:pt x="1171" y="1748"/>
                  </a:lnTo>
                  <a:lnTo>
                    <a:pt x="1175" y="1748"/>
                  </a:lnTo>
                  <a:lnTo>
                    <a:pt x="1180" y="1747"/>
                  </a:lnTo>
                  <a:lnTo>
                    <a:pt x="1184" y="1747"/>
                  </a:lnTo>
                  <a:lnTo>
                    <a:pt x="1200" y="1749"/>
                  </a:lnTo>
                  <a:lnTo>
                    <a:pt x="1215" y="1754"/>
                  </a:lnTo>
                  <a:lnTo>
                    <a:pt x="1229" y="1763"/>
                  </a:lnTo>
                  <a:lnTo>
                    <a:pt x="1241" y="1775"/>
                  </a:lnTo>
                  <a:lnTo>
                    <a:pt x="1249" y="1790"/>
                  </a:lnTo>
                  <a:lnTo>
                    <a:pt x="1299" y="1912"/>
                  </a:lnTo>
                  <a:lnTo>
                    <a:pt x="1301" y="1915"/>
                  </a:lnTo>
                  <a:lnTo>
                    <a:pt x="1303" y="1919"/>
                  </a:lnTo>
                  <a:lnTo>
                    <a:pt x="1306" y="1920"/>
                  </a:lnTo>
                  <a:lnTo>
                    <a:pt x="1309" y="1921"/>
                  </a:lnTo>
                  <a:lnTo>
                    <a:pt x="1313" y="1921"/>
                  </a:lnTo>
                  <a:lnTo>
                    <a:pt x="1316" y="1921"/>
                  </a:lnTo>
                  <a:lnTo>
                    <a:pt x="1319" y="1920"/>
                  </a:lnTo>
                  <a:lnTo>
                    <a:pt x="1451" y="1864"/>
                  </a:lnTo>
                  <a:lnTo>
                    <a:pt x="1454" y="1863"/>
                  </a:lnTo>
                  <a:lnTo>
                    <a:pt x="1457" y="1861"/>
                  </a:lnTo>
                  <a:lnTo>
                    <a:pt x="1459" y="1859"/>
                  </a:lnTo>
                  <a:lnTo>
                    <a:pt x="1460" y="1857"/>
                  </a:lnTo>
                  <a:lnTo>
                    <a:pt x="1461" y="1855"/>
                  </a:lnTo>
                  <a:lnTo>
                    <a:pt x="1461" y="1853"/>
                  </a:lnTo>
                  <a:lnTo>
                    <a:pt x="1461" y="1850"/>
                  </a:lnTo>
                  <a:lnTo>
                    <a:pt x="1460" y="1845"/>
                  </a:lnTo>
                  <a:lnTo>
                    <a:pt x="1409" y="1723"/>
                  </a:lnTo>
                  <a:lnTo>
                    <a:pt x="1405" y="1705"/>
                  </a:lnTo>
                  <a:lnTo>
                    <a:pt x="1405" y="1686"/>
                  </a:lnTo>
                  <a:lnTo>
                    <a:pt x="1411" y="1668"/>
                  </a:lnTo>
                  <a:lnTo>
                    <a:pt x="1421" y="1652"/>
                  </a:lnTo>
                  <a:lnTo>
                    <a:pt x="1435" y="1639"/>
                  </a:lnTo>
                  <a:lnTo>
                    <a:pt x="1482" y="1606"/>
                  </a:lnTo>
                  <a:lnTo>
                    <a:pt x="1525" y="1569"/>
                  </a:lnTo>
                  <a:lnTo>
                    <a:pt x="1566" y="1527"/>
                  </a:lnTo>
                  <a:lnTo>
                    <a:pt x="1603" y="1484"/>
                  </a:lnTo>
                  <a:lnTo>
                    <a:pt x="1637" y="1437"/>
                  </a:lnTo>
                  <a:lnTo>
                    <a:pt x="1649" y="1423"/>
                  </a:lnTo>
                  <a:lnTo>
                    <a:pt x="1665" y="1413"/>
                  </a:lnTo>
                  <a:lnTo>
                    <a:pt x="1683" y="1407"/>
                  </a:lnTo>
                  <a:lnTo>
                    <a:pt x="1702" y="1407"/>
                  </a:lnTo>
                  <a:lnTo>
                    <a:pt x="1721" y="1412"/>
                  </a:lnTo>
                  <a:lnTo>
                    <a:pt x="1843" y="1462"/>
                  </a:lnTo>
                  <a:lnTo>
                    <a:pt x="1845" y="1462"/>
                  </a:lnTo>
                  <a:lnTo>
                    <a:pt x="1846" y="1464"/>
                  </a:lnTo>
                  <a:lnTo>
                    <a:pt x="1848" y="1464"/>
                  </a:lnTo>
                  <a:lnTo>
                    <a:pt x="1851" y="1464"/>
                  </a:lnTo>
                  <a:lnTo>
                    <a:pt x="1855" y="1462"/>
                  </a:lnTo>
                  <a:lnTo>
                    <a:pt x="1858" y="1460"/>
                  </a:lnTo>
                  <a:lnTo>
                    <a:pt x="1861" y="1458"/>
                  </a:lnTo>
                  <a:lnTo>
                    <a:pt x="1863" y="1454"/>
                  </a:lnTo>
                  <a:lnTo>
                    <a:pt x="1917" y="1322"/>
                  </a:lnTo>
                  <a:lnTo>
                    <a:pt x="1918" y="1318"/>
                  </a:lnTo>
                  <a:lnTo>
                    <a:pt x="1918" y="1314"/>
                  </a:lnTo>
                  <a:lnTo>
                    <a:pt x="1917" y="1311"/>
                  </a:lnTo>
                  <a:lnTo>
                    <a:pt x="1916" y="1309"/>
                  </a:lnTo>
                  <a:lnTo>
                    <a:pt x="1915" y="1307"/>
                  </a:lnTo>
                  <a:lnTo>
                    <a:pt x="1913" y="1304"/>
                  </a:lnTo>
                  <a:lnTo>
                    <a:pt x="1910" y="1302"/>
                  </a:lnTo>
                  <a:lnTo>
                    <a:pt x="1788" y="1252"/>
                  </a:lnTo>
                  <a:lnTo>
                    <a:pt x="1771" y="1243"/>
                  </a:lnTo>
                  <a:lnTo>
                    <a:pt x="1758" y="1229"/>
                  </a:lnTo>
                  <a:lnTo>
                    <a:pt x="1749" y="1212"/>
                  </a:lnTo>
                  <a:lnTo>
                    <a:pt x="1745" y="1193"/>
                  </a:lnTo>
                  <a:lnTo>
                    <a:pt x="1746" y="1174"/>
                  </a:lnTo>
                  <a:lnTo>
                    <a:pt x="1756" y="1103"/>
                  </a:lnTo>
                  <a:lnTo>
                    <a:pt x="1760" y="1031"/>
                  </a:lnTo>
                  <a:lnTo>
                    <a:pt x="1756" y="960"/>
                  </a:lnTo>
                  <a:lnTo>
                    <a:pt x="1746" y="889"/>
                  </a:lnTo>
                  <a:lnTo>
                    <a:pt x="1745" y="870"/>
                  </a:lnTo>
                  <a:lnTo>
                    <a:pt x="1749" y="851"/>
                  </a:lnTo>
                  <a:lnTo>
                    <a:pt x="1757" y="834"/>
                  </a:lnTo>
                  <a:lnTo>
                    <a:pt x="1771" y="820"/>
                  </a:lnTo>
                  <a:lnTo>
                    <a:pt x="1788" y="810"/>
                  </a:lnTo>
                  <a:lnTo>
                    <a:pt x="1910" y="760"/>
                  </a:lnTo>
                  <a:lnTo>
                    <a:pt x="1915" y="755"/>
                  </a:lnTo>
                  <a:lnTo>
                    <a:pt x="1918" y="748"/>
                  </a:lnTo>
                  <a:lnTo>
                    <a:pt x="1917" y="740"/>
                  </a:lnTo>
                  <a:lnTo>
                    <a:pt x="1863" y="608"/>
                  </a:lnTo>
                  <a:lnTo>
                    <a:pt x="1861" y="603"/>
                  </a:lnTo>
                  <a:lnTo>
                    <a:pt x="1858" y="601"/>
                  </a:lnTo>
                  <a:lnTo>
                    <a:pt x="1855" y="599"/>
                  </a:lnTo>
                  <a:lnTo>
                    <a:pt x="1851" y="598"/>
                  </a:lnTo>
                  <a:lnTo>
                    <a:pt x="1848" y="598"/>
                  </a:lnTo>
                  <a:lnTo>
                    <a:pt x="1846" y="599"/>
                  </a:lnTo>
                  <a:lnTo>
                    <a:pt x="1843" y="599"/>
                  </a:lnTo>
                  <a:lnTo>
                    <a:pt x="1721" y="650"/>
                  </a:lnTo>
                  <a:lnTo>
                    <a:pt x="1702" y="654"/>
                  </a:lnTo>
                  <a:lnTo>
                    <a:pt x="1683" y="654"/>
                  </a:lnTo>
                  <a:lnTo>
                    <a:pt x="1665" y="649"/>
                  </a:lnTo>
                  <a:lnTo>
                    <a:pt x="1649" y="638"/>
                  </a:lnTo>
                  <a:lnTo>
                    <a:pt x="1637" y="624"/>
                  </a:lnTo>
                  <a:lnTo>
                    <a:pt x="1603" y="577"/>
                  </a:lnTo>
                  <a:lnTo>
                    <a:pt x="1566" y="533"/>
                  </a:lnTo>
                  <a:lnTo>
                    <a:pt x="1525" y="493"/>
                  </a:lnTo>
                  <a:lnTo>
                    <a:pt x="1482" y="456"/>
                  </a:lnTo>
                  <a:lnTo>
                    <a:pt x="1435" y="422"/>
                  </a:lnTo>
                  <a:lnTo>
                    <a:pt x="1421" y="409"/>
                  </a:lnTo>
                  <a:lnTo>
                    <a:pt x="1411" y="393"/>
                  </a:lnTo>
                  <a:lnTo>
                    <a:pt x="1406" y="375"/>
                  </a:lnTo>
                  <a:lnTo>
                    <a:pt x="1405" y="356"/>
                  </a:lnTo>
                  <a:lnTo>
                    <a:pt x="1410" y="337"/>
                  </a:lnTo>
                  <a:lnTo>
                    <a:pt x="1460" y="215"/>
                  </a:lnTo>
                  <a:lnTo>
                    <a:pt x="1462" y="211"/>
                  </a:lnTo>
                  <a:lnTo>
                    <a:pt x="1461" y="208"/>
                  </a:lnTo>
                  <a:lnTo>
                    <a:pt x="1460" y="205"/>
                  </a:lnTo>
                  <a:lnTo>
                    <a:pt x="1460" y="202"/>
                  </a:lnTo>
                  <a:lnTo>
                    <a:pt x="1458" y="200"/>
                  </a:lnTo>
                  <a:lnTo>
                    <a:pt x="1455" y="198"/>
                  </a:lnTo>
                  <a:lnTo>
                    <a:pt x="1452" y="196"/>
                  </a:lnTo>
                  <a:lnTo>
                    <a:pt x="1320" y="142"/>
                  </a:lnTo>
                  <a:lnTo>
                    <a:pt x="1317" y="141"/>
                  </a:lnTo>
                  <a:lnTo>
                    <a:pt x="1315" y="140"/>
                  </a:lnTo>
                  <a:lnTo>
                    <a:pt x="1311" y="141"/>
                  </a:lnTo>
                  <a:lnTo>
                    <a:pt x="1308" y="142"/>
                  </a:lnTo>
                  <a:lnTo>
                    <a:pt x="1305" y="143"/>
                  </a:lnTo>
                  <a:lnTo>
                    <a:pt x="1302" y="146"/>
                  </a:lnTo>
                  <a:lnTo>
                    <a:pt x="1300" y="149"/>
                  </a:lnTo>
                  <a:lnTo>
                    <a:pt x="1250" y="271"/>
                  </a:lnTo>
                  <a:lnTo>
                    <a:pt x="1239" y="288"/>
                  </a:lnTo>
                  <a:lnTo>
                    <a:pt x="1226" y="301"/>
                  </a:lnTo>
                  <a:lnTo>
                    <a:pt x="1210" y="310"/>
                  </a:lnTo>
                  <a:lnTo>
                    <a:pt x="1191" y="314"/>
                  </a:lnTo>
                  <a:lnTo>
                    <a:pt x="1172" y="313"/>
                  </a:lnTo>
                  <a:lnTo>
                    <a:pt x="1101" y="302"/>
                  </a:lnTo>
                  <a:lnTo>
                    <a:pt x="1030" y="299"/>
                  </a:lnTo>
                  <a:lnTo>
                    <a:pt x="958" y="302"/>
                  </a:lnTo>
                  <a:lnTo>
                    <a:pt x="888" y="313"/>
                  </a:lnTo>
                  <a:lnTo>
                    <a:pt x="868" y="314"/>
                  </a:lnTo>
                  <a:lnTo>
                    <a:pt x="850" y="310"/>
                  </a:lnTo>
                  <a:lnTo>
                    <a:pt x="833" y="301"/>
                  </a:lnTo>
                  <a:lnTo>
                    <a:pt x="819" y="287"/>
                  </a:lnTo>
                  <a:lnTo>
                    <a:pt x="809" y="270"/>
                  </a:lnTo>
                  <a:lnTo>
                    <a:pt x="759" y="148"/>
                  </a:lnTo>
                  <a:lnTo>
                    <a:pt x="757" y="145"/>
                  </a:lnTo>
                  <a:lnTo>
                    <a:pt x="755" y="142"/>
                  </a:lnTo>
                  <a:lnTo>
                    <a:pt x="751" y="141"/>
                  </a:lnTo>
                  <a:lnTo>
                    <a:pt x="748" y="140"/>
                  </a:lnTo>
                  <a:lnTo>
                    <a:pt x="745" y="140"/>
                  </a:lnTo>
                  <a:close/>
                  <a:moveTo>
                    <a:pt x="1315" y="0"/>
                  </a:moveTo>
                  <a:lnTo>
                    <a:pt x="1344" y="3"/>
                  </a:lnTo>
                  <a:lnTo>
                    <a:pt x="1374" y="12"/>
                  </a:lnTo>
                  <a:lnTo>
                    <a:pt x="1506" y="67"/>
                  </a:lnTo>
                  <a:lnTo>
                    <a:pt x="1529" y="78"/>
                  </a:lnTo>
                  <a:lnTo>
                    <a:pt x="1548" y="92"/>
                  </a:lnTo>
                  <a:lnTo>
                    <a:pt x="1565" y="109"/>
                  </a:lnTo>
                  <a:lnTo>
                    <a:pt x="1579" y="129"/>
                  </a:lnTo>
                  <a:lnTo>
                    <a:pt x="1590" y="151"/>
                  </a:lnTo>
                  <a:lnTo>
                    <a:pt x="1599" y="180"/>
                  </a:lnTo>
                  <a:lnTo>
                    <a:pt x="1602" y="211"/>
                  </a:lnTo>
                  <a:lnTo>
                    <a:pt x="1599" y="241"/>
                  </a:lnTo>
                  <a:lnTo>
                    <a:pt x="1590" y="270"/>
                  </a:lnTo>
                  <a:lnTo>
                    <a:pt x="1561" y="340"/>
                  </a:lnTo>
                  <a:lnTo>
                    <a:pt x="1605" y="375"/>
                  </a:lnTo>
                  <a:lnTo>
                    <a:pt x="1646" y="415"/>
                  </a:lnTo>
                  <a:lnTo>
                    <a:pt x="1684" y="455"/>
                  </a:lnTo>
                  <a:lnTo>
                    <a:pt x="1720" y="499"/>
                  </a:lnTo>
                  <a:lnTo>
                    <a:pt x="1790" y="470"/>
                  </a:lnTo>
                  <a:lnTo>
                    <a:pt x="1819" y="461"/>
                  </a:lnTo>
                  <a:lnTo>
                    <a:pt x="1849" y="458"/>
                  </a:lnTo>
                  <a:lnTo>
                    <a:pt x="1876" y="460"/>
                  </a:lnTo>
                  <a:lnTo>
                    <a:pt x="1901" y="467"/>
                  </a:lnTo>
                  <a:lnTo>
                    <a:pt x="1925" y="477"/>
                  </a:lnTo>
                  <a:lnTo>
                    <a:pt x="1946" y="492"/>
                  </a:lnTo>
                  <a:lnTo>
                    <a:pt x="1965" y="509"/>
                  </a:lnTo>
                  <a:lnTo>
                    <a:pt x="1981" y="530"/>
                  </a:lnTo>
                  <a:lnTo>
                    <a:pt x="1993" y="554"/>
                  </a:lnTo>
                  <a:lnTo>
                    <a:pt x="2047" y="686"/>
                  </a:lnTo>
                  <a:lnTo>
                    <a:pt x="2056" y="716"/>
                  </a:lnTo>
                  <a:lnTo>
                    <a:pt x="2059" y="746"/>
                  </a:lnTo>
                  <a:lnTo>
                    <a:pt x="2056" y="776"/>
                  </a:lnTo>
                  <a:lnTo>
                    <a:pt x="2047" y="805"/>
                  </a:lnTo>
                  <a:lnTo>
                    <a:pt x="2036" y="827"/>
                  </a:lnTo>
                  <a:lnTo>
                    <a:pt x="2022" y="847"/>
                  </a:lnTo>
                  <a:lnTo>
                    <a:pt x="2005" y="864"/>
                  </a:lnTo>
                  <a:lnTo>
                    <a:pt x="1985" y="878"/>
                  </a:lnTo>
                  <a:lnTo>
                    <a:pt x="1964" y="890"/>
                  </a:lnTo>
                  <a:lnTo>
                    <a:pt x="1893" y="918"/>
                  </a:lnTo>
                  <a:lnTo>
                    <a:pt x="1900" y="994"/>
                  </a:lnTo>
                  <a:lnTo>
                    <a:pt x="1900" y="1068"/>
                  </a:lnTo>
                  <a:lnTo>
                    <a:pt x="1893" y="1143"/>
                  </a:lnTo>
                  <a:lnTo>
                    <a:pt x="1964" y="1172"/>
                  </a:lnTo>
                  <a:lnTo>
                    <a:pt x="1985" y="1184"/>
                  </a:lnTo>
                  <a:lnTo>
                    <a:pt x="2005" y="1198"/>
                  </a:lnTo>
                  <a:lnTo>
                    <a:pt x="2022" y="1215"/>
                  </a:lnTo>
                  <a:lnTo>
                    <a:pt x="2037" y="1234"/>
                  </a:lnTo>
                  <a:lnTo>
                    <a:pt x="2047" y="1257"/>
                  </a:lnTo>
                  <a:lnTo>
                    <a:pt x="2056" y="1286"/>
                  </a:lnTo>
                  <a:lnTo>
                    <a:pt x="2059" y="1316"/>
                  </a:lnTo>
                  <a:lnTo>
                    <a:pt x="2056" y="1347"/>
                  </a:lnTo>
                  <a:lnTo>
                    <a:pt x="2047" y="1376"/>
                  </a:lnTo>
                  <a:lnTo>
                    <a:pt x="1993" y="1508"/>
                  </a:lnTo>
                  <a:lnTo>
                    <a:pt x="1981" y="1532"/>
                  </a:lnTo>
                  <a:lnTo>
                    <a:pt x="1965" y="1553"/>
                  </a:lnTo>
                  <a:lnTo>
                    <a:pt x="1946" y="1571"/>
                  </a:lnTo>
                  <a:lnTo>
                    <a:pt x="1925" y="1584"/>
                  </a:lnTo>
                  <a:lnTo>
                    <a:pt x="1901" y="1595"/>
                  </a:lnTo>
                  <a:lnTo>
                    <a:pt x="1876" y="1601"/>
                  </a:lnTo>
                  <a:lnTo>
                    <a:pt x="1849" y="1605"/>
                  </a:lnTo>
                  <a:lnTo>
                    <a:pt x="1819" y="1601"/>
                  </a:lnTo>
                  <a:lnTo>
                    <a:pt x="1790" y="1592"/>
                  </a:lnTo>
                  <a:lnTo>
                    <a:pt x="1720" y="1563"/>
                  </a:lnTo>
                  <a:lnTo>
                    <a:pt x="1684" y="1607"/>
                  </a:lnTo>
                  <a:lnTo>
                    <a:pt x="1646" y="1647"/>
                  </a:lnTo>
                  <a:lnTo>
                    <a:pt x="1605" y="1686"/>
                  </a:lnTo>
                  <a:lnTo>
                    <a:pt x="1561" y="1721"/>
                  </a:lnTo>
                  <a:lnTo>
                    <a:pt x="1590" y="1792"/>
                  </a:lnTo>
                  <a:lnTo>
                    <a:pt x="1599" y="1821"/>
                  </a:lnTo>
                  <a:lnTo>
                    <a:pt x="1602" y="1852"/>
                  </a:lnTo>
                  <a:lnTo>
                    <a:pt x="1599" y="1881"/>
                  </a:lnTo>
                  <a:lnTo>
                    <a:pt x="1590" y="1911"/>
                  </a:lnTo>
                  <a:lnTo>
                    <a:pt x="1579" y="1933"/>
                  </a:lnTo>
                  <a:lnTo>
                    <a:pt x="1565" y="1952"/>
                  </a:lnTo>
                  <a:lnTo>
                    <a:pt x="1548" y="1971"/>
                  </a:lnTo>
                  <a:lnTo>
                    <a:pt x="1527" y="1984"/>
                  </a:lnTo>
                  <a:lnTo>
                    <a:pt x="1506" y="1995"/>
                  </a:lnTo>
                  <a:lnTo>
                    <a:pt x="1374" y="2050"/>
                  </a:lnTo>
                  <a:lnTo>
                    <a:pt x="1344" y="2059"/>
                  </a:lnTo>
                  <a:lnTo>
                    <a:pt x="1315" y="2062"/>
                  </a:lnTo>
                  <a:lnTo>
                    <a:pt x="1288" y="2060"/>
                  </a:lnTo>
                  <a:lnTo>
                    <a:pt x="1263" y="2053"/>
                  </a:lnTo>
                  <a:lnTo>
                    <a:pt x="1238" y="2043"/>
                  </a:lnTo>
                  <a:lnTo>
                    <a:pt x="1217" y="2029"/>
                  </a:lnTo>
                  <a:lnTo>
                    <a:pt x="1198" y="2011"/>
                  </a:lnTo>
                  <a:lnTo>
                    <a:pt x="1183" y="1990"/>
                  </a:lnTo>
                  <a:lnTo>
                    <a:pt x="1171" y="1966"/>
                  </a:lnTo>
                  <a:lnTo>
                    <a:pt x="1142" y="1896"/>
                  </a:lnTo>
                  <a:lnTo>
                    <a:pt x="1067" y="1903"/>
                  </a:lnTo>
                  <a:lnTo>
                    <a:pt x="992" y="1903"/>
                  </a:lnTo>
                  <a:lnTo>
                    <a:pt x="918" y="1896"/>
                  </a:lnTo>
                  <a:lnTo>
                    <a:pt x="888" y="1966"/>
                  </a:lnTo>
                  <a:lnTo>
                    <a:pt x="876" y="1990"/>
                  </a:lnTo>
                  <a:lnTo>
                    <a:pt x="860" y="2011"/>
                  </a:lnTo>
                  <a:lnTo>
                    <a:pt x="841" y="2029"/>
                  </a:lnTo>
                  <a:lnTo>
                    <a:pt x="820" y="2043"/>
                  </a:lnTo>
                  <a:lnTo>
                    <a:pt x="797" y="2053"/>
                  </a:lnTo>
                  <a:lnTo>
                    <a:pt x="771" y="2060"/>
                  </a:lnTo>
                  <a:lnTo>
                    <a:pt x="745" y="2062"/>
                  </a:lnTo>
                  <a:lnTo>
                    <a:pt x="714" y="2059"/>
                  </a:lnTo>
                  <a:lnTo>
                    <a:pt x="686" y="2050"/>
                  </a:lnTo>
                  <a:lnTo>
                    <a:pt x="553" y="1995"/>
                  </a:lnTo>
                  <a:lnTo>
                    <a:pt x="528" y="1982"/>
                  </a:lnTo>
                  <a:lnTo>
                    <a:pt x="507" y="1966"/>
                  </a:lnTo>
                  <a:lnTo>
                    <a:pt x="489" y="1946"/>
                  </a:lnTo>
                  <a:lnTo>
                    <a:pt x="474" y="1924"/>
                  </a:lnTo>
                  <a:lnTo>
                    <a:pt x="464" y="1899"/>
                  </a:lnTo>
                  <a:lnTo>
                    <a:pt x="458" y="1873"/>
                  </a:lnTo>
                  <a:lnTo>
                    <a:pt x="457" y="1846"/>
                  </a:lnTo>
                  <a:lnTo>
                    <a:pt x="460" y="1820"/>
                  </a:lnTo>
                  <a:lnTo>
                    <a:pt x="469" y="1792"/>
                  </a:lnTo>
                  <a:lnTo>
                    <a:pt x="497" y="1722"/>
                  </a:lnTo>
                  <a:lnTo>
                    <a:pt x="454" y="1687"/>
                  </a:lnTo>
                  <a:lnTo>
                    <a:pt x="414" y="1648"/>
                  </a:lnTo>
                  <a:lnTo>
                    <a:pt x="375" y="1607"/>
                  </a:lnTo>
                  <a:lnTo>
                    <a:pt x="339" y="1563"/>
                  </a:lnTo>
                  <a:lnTo>
                    <a:pt x="270" y="1593"/>
                  </a:lnTo>
                  <a:lnTo>
                    <a:pt x="240" y="1601"/>
                  </a:lnTo>
                  <a:lnTo>
                    <a:pt x="209" y="1605"/>
                  </a:lnTo>
                  <a:lnTo>
                    <a:pt x="183" y="1602"/>
                  </a:lnTo>
                  <a:lnTo>
                    <a:pt x="157" y="1596"/>
                  </a:lnTo>
                  <a:lnTo>
                    <a:pt x="134" y="1586"/>
                  </a:lnTo>
                  <a:lnTo>
                    <a:pt x="113" y="1571"/>
                  </a:lnTo>
                  <a:lnTo>
                    <a:pt x="94" y="1554"/>
                  </a:lnTo>
                  <a:lnTo>
                    <a:pt x="78" y="1532"/>
                  </a:lnTo>
                  <a:lnTo>
                    <a:pt x="66" y="1509"/>
                  </a:lnTo>
                  <a:lnTo>
                    <a:pt x="11" y="1377"/>
                  </a:lnTo>
                  <a:lnTo>
                    <a:pt x="3" y="1347"/>
                  </a:lnTo>
                  <a:lnTo>
                    <a:pt x="0" y="1317"/>
                  </a:lnTo>
                  <a:lnTo>
                    <a:pt x="3" y="1286"/>
                  </a:lnTo>
                  <a:lnTo>
                    <a:pt x="11" y="1258"/>
                  </a:lnTo>
                  <a:lnTo>
                    <a:pt x="23" y="1236"/>
                  </a:lnTo>
                  <a:lnTo>
                    <a:pt x="37" y="1215"/>
                  </a:lnTo>
                  <a:lnTo>
                    <a:pt x="55" y="1198"/>
                  </a:lnTo>
                  <a:lnTo>
                    <a:pt x="74" y="1185"/>
                  </a:lnTo>
                  <a:lnTo>
                    <a:pt x="96" y="1173"/>
                  </a:lnTo>
                  <a:lnTo>
                    <a:pt x="166" y="1144"/>
                  </a:lnTo>
                  <a:lnTo>
                    <a:pt x="159" y="1069"/>
                  </a:lnTo>
                  <a:lnTo>
                    <a:pt x="159" y="995"/>
                  </a:lnTo>
                  <a:lnTo>
                    <a:pt x="166" y="919"/>
                  </a:lnTo>
                  <a:lnTo>
                    <a:pt x="96" y="890"/>
                  </a:lnTo>
                  <a:lnTo>
                    <a:pt x="74" y="879"/>
                  </a:lnTo>
                  <a:lnTo>
                    <a:pt x="54" y="864"/>
                  </a:lnTo>
                  <a:lnTo>
                    <a:pt x="37" y="847"/>
                  </a:lnTo>
                  <a:lnTo>
                    <a:pt x="23" y="828"/>
                  </a:lnTo>
                  <a:lnTo>
                    <a:pt x="11" y="806"/>
                  </a:lnTo>
                  <a:lnTo>
                    <a:pt x="3" y="776"/>
                  </a:lnTo>
                  <a:lnTo>
                    <a:pt x="0" y="747"/>
                  </a:lnTo>
                  <a:lnTo>
                    <a:pt x="3" y="716"/>
                  </a:lnTo>
                  <a:lnTo>
                    <a:pt x="11" y="687"/>
                  </a:lnTo>
                  <a:lnTo>
                    <a:pt x="66" y="555"/>
                  </a:lnTo>
                  <a:lnTo>
                    <a:pt x="78" y="530"/>
                  </a:lnTo>
                  <a:lnTo>
                    <a:pt x="94" y="510"/>
                  </a:lnTo>
                  <a:lnTo>
                    <a:pt x="113" y="492"/>
                  </a:lnTo>
                  <a:lnTo>
                    <a:pt x="134" y="478"/>
                  </a:lnTo>
                  <a:lnTo>
                    <a:pt x="157" y="468"/>
                  </a:lnTo>
                  <a:lnTo>
                    <a:pt x="183" y="461"/>
                  </a:lnTo>
                  <a:lnTo>
                    <a:pt x="209" y="458"/>
                  </a:lnTo>
                  <a:lnTo>
                    <a:pt x="240" y="461"/>
                  </a:lnTo>
                  <a:lnTo>
                    <a:pt x="270" y="471"/>
                  </a:lnTo>
                  <a:lnTo>
                    <a:pt x="339" y="499"/>
                  </a:lnTo>
                  <a:lnTo>
                    <a:pt x="374" y="456"/>
                  </a:lnTo>
                  <a:lnTo>
                    <a:pt x="414" y="416"/>
                  </a:lnTo>
                  <a:lnTo>
                    <a:pt x="454" y="376"/>
                  </a:lnTo>
                  <a:lnTo>
                    <a:pt x="497" y="340"/>
                  </a:lnTo>
                  <a:lnTo>
                    <a:pt x="469" y="270"/>
                  </a:lnTo>
                  <a:lnTo>
                    <a:pt x="460" y="242"/>
                  </a:lnTo>
                  <a:lnTo>
                    <a:pt x="457" y="211"/>
                  </a:lnTo>
                  <a:lnTo>
                    <a:pt x="460" y="181"/>
                  </a:lnTo>
                  <a:lnTo>
                    <a:pt x="469" y="152"/>
                  </a:lnTo>
                  <a:lnTo>
                    <a:pt x="480" y="129"/>
                  </a:lnTo>
                  <a:lnTo>
                    <a:pt x="494" y="110"/>
                  </a:lnTo>
                  <a:lnTo>
                    <a:pt x="511" y="92"/>
                  </a:lnTo>
                  <a:lnTo>
                    <a:pt x="531" y="78"/>
                  </a:lnTo>
                  <a:lnTo>
                    <a:pt x="553" y="68"/>
                  </a:lnTo>
                  <a:lnTo>
                    <a:pt x="686" y="13"/>
                  </a:lnTo>
                  <a:lnTo>
                    <a:pt x="714" y="4"/>
                  </a:lnTo>
                  <a:lnTo>
                    <a:pt x="745" y="1"/>
                  </a:lnTo>
                  <a:lnTo>
                    <a:pt x="771" y="3"/>
                  </a:lnTo>
                  <a:lnTo>
                    <a:pt x="797" y="9"/>
                  </a:lnTo>
                  <a:lnTo>
                    <a:pt x="820" y="20"/>
                  </a:lnTo>
                  <a:lnTo>
                    <a:pt x="841" y="34"/>
                  </a:lnTo>
                  <a:lnTo>
                    <a:pt x="860" y="52"/>
                  </a:lnTo>
                  <a:lnTo>
                    <a:pt x="876" y="73"/>
                  </a:lnTo>
                  <a:lnTo>
                    <a:pt x="888" y="96"/>
                  </a:lnTo>
                  <a:lnTo>
                    <a:pt x="918" y="166"/>
                  </a:lnTo>
                  <a:lnTo>
                    <a:pt x="992" y="160"/>
                  </a:lnTo>
                  <a:lnTo>
                    <a:pt x="1067" y="160"/>
                  </a:lnTo>
                  <a:lnTo>
                    <a:pt x="1142" y="166"/>
                  </a:lnTo>
                  <a:lnTo>
                    <a:pt x="1171" y="96"/>
                  </a:lnTo>
                  <a:lnTo>
                    <a:pt x="1183" y="72"/>
                  </a:lnTo>
                  <a:lnTo>
                    <a:pt x="1198" y="52"/>
                  </a:lnTo>
                  <a:lnTo>
                    <a:pt x="1217" y="34"/>
                  </a:lnTo>
                  <a:lnTo>
                    <a:pt x="1238" y="19"/>
                  </a:lnTo>
                  <a:lnTo>
                    <a:pt x="1263" y="8"/>
                  </a:lnTo>
                  <a:lnTo>
                    <a:pt x="1288" y="2"/>
                  </a:lnTo>
                  <a:lnTo>
                    <a:pt x="1315"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grpSp>
        <p:nvGrpSpPr>
          <p:cNvPr id="24" name="Group 24"/>
          <p:cNvGrpSpPr/>
          <p:nvPr/>
        </p:nvGrpSpPr>
        <p:grpSpPr>
          <a:xfrm>
            <a:off x="10209311" y="4157063"/>
            <a:ext cx="529775" cy="683387"/>
            <a:chOff x="10990263" y="4235450"/>
            <a:chExt cx="427037" cy="550863"/>
          </a:xfrm>
          <a:solidFill>
            <a:schemeClr val="bg1"/>
          </a:solidFill>
        </p:grpSpPr>
        <p:sp>
          <p:nvSpPr>
            <p:cNvPr id="25" name="Freeform 279"/>
            <p:cNvSpPr/>
            <p:nvPr/>
          </p:nvSpPr>
          <p:spPr bwMode="auto">
            <a:xfrm>
              <a:off x="10990263" y="4386263"/>
              <a:ext cx="427037" cy="400050"/>
            </a:xfrm>
            <a:custGeom>
              <a:avLst/>
              <a:gdLst>
                <a:gd name="T0" fmla="*/ 2176 w 2687"/>
                <a:gd name="T1" fmla="*/ 67 h 2526"/>
                <a:gd name="T2" fmla="*/ 2177 w 2687"/>
                <a:gd name="T3" fmla="*/ 221 h 2526"/>
                <a:gd name="T4" fmla="*/ 2129 w 2687"/>
                <a:gd name="T5" fmla="*/ 463 h 2526"/>
                <a:gd name="T6" fmla="*/ 2420 w 2687"/>
                <a:gd name="T7" fmla="*/ 834 h 2526"/>
                <a:gd name="T8" fmla="*/ 2617 w 2687"/>
                <a:gd name="T9" fmla="*/ 951 h 2526"/>
                <a:gd name="T10" fmla="*/ 2687 w 2687"/>
                <a:gd name="T11" fmla="*/ 1406 h 2526"/>
                <a:gd name="T12" fmla="*/ 2590 w 2687"/>
                <a:gd name="T13" fmla="*/ 1575 h 2526"/>
                <a:gd name="T14" fmla="*/ 2424 w 2687"/>
                <a:gd name="T15" fmla="*/ 1663 h 2526"/>
                <a:gd name="T16" fmla="*/ 2302 w 2687"/>
                <a:gd name="T17" fmla="*/ 1854 h 2526"/>
                <a:gd name="T18" fmla="*/ 2191 w 2687"/>
                <a:gd name="T19" fmla="*/ 1997 h 2526"/>
                <a:gd name="T20" fmla="*/ 2151 w 2687"/>
                <a:gd name="T21" fmla="*/ 2041 h 2526"/>
                <a:gd name="T22" fmla="*/ 2037 w 2687"/>
                <a:gd name="T23" fmla="*/ 2200 h 2526"/>
                <a:gd name="T24" fmla="*/ 2018 w 2687"/>
                <a:gd name="T25" fmla="*/ 2388 h 2526"/>
                <a:gd name="T26" fmla="*/ 1934 w 2687"/>
                <a:gd name="T27" fmla="*/ 2514 h 2526"/>
                <a:gd name="T28" fmla="*/ 1392 w 2687"/>
                <a:gd name="T29" fmla="*/ 2501 h 2526"/>
                <a:gd name="T30" fmla="*/ 1331 w 2687"/>
                <a:gd name="T31" fmla="*/ 2367 h 2526"/>
                <a:gd name="T32" fmla="*/ 1122 w 2687"/>
                <a:gd name="T33" fmla="*/ 2464 h 2526"/>
                <a:gd name="T34" fmla="*/ 596 w 2687"/>
                <a:gd name="T35" fmla="*/ 2526 h 2526"/>
                <a:gd name="T36" fmla="*/ 473 w 2687"/>
                <a:gd name="T37" fmla="*/ 2447 h 2526"/>
                <a:gd name="T38" fmla="*/ 459 w 2687"/>
                <a:gd name="T39" fmla="*/ 2358 h 2526"/>
                <a:gd name="T40" fmla="*/ 419 w 2687"/>
                <a:gd name="T41" fmla="*/ 2183 h 2526"/>
                <a:gd name="T42" fmla="*/ 231 w 2687"/>
                <a:gd name="T43" fmla="*/ 1926 h 2526"/>
                <a:gd name="T44" fmla="*/ 29 w 2687"/>
                <a:gd name="T45" fmla="*/ 1496 h 2526"/>
                <a:gd name="T46" fmla="*/ 1 w 2687"/>
                <a:gd name="T47" fmla="*/ 1305 h 2526"/>
                <a:gd name="T48" fmla="*/ 14 w 2687"/>
                <a:gd name="T49" fmla="*/ 1098 h 2526"/>
                <a:gd name="T50" fmla="*/ 94 w 2687"/>
                <a:gd name="T51" fmla="*/ 1041 h 2526"/>
                <a:gd name="T52" fmla="*/ 153 w 2687"/>
                <a:gd name="T53" fmla="*/ 1122 h 2526"/>
                <a:gd name="T54" fmla="*/ 141 w 2687"/>
                <a:gd name="T55" fmla="*/ 1295 h 2526"/>
                <a:gd name="T56" fmla="*/ 163 w 2687"/>
                <a:gd name="T57" fmla="*/ 1457 h 2526"/>
                <a:gd name="T58" fmla="*/ 239 w 2687"/>
                <a:gd name="T59" fmla="*/ 1657 h 2526"/>
                <a:gd name="T60" fmla="*/ 425 w 2687"/>
                <a:gd name="T61" fmla="*/ 1940 h 2526"/>
                <a:gd name="T62" fmla="*/ 573 w 2687"/>
                <a:gd name="T63" fmla="*/ 2197 h 2526"/>
                <a:gd name="T64" fmla="*/ 600 w 2687"/>
                <a:gd name="T65" fmla="*/ 2385 h 2526"/>
                <a:gd name="T66" fmla="*/ 1029 w 2687"/>
                <a:gd name="T67" fmla="*/ 2234 h 2526"/>
                <a:gd name="T68" fmla="*/ 1238 w 2687"/>
                <a:gd name="T69" fmla="*/ 2227 h 2526"/>
                <a:gd name="T70" fmla="*/ 1462 w 2687"/>
                <a:gd name="T71" fmla="*/ 2254 h 2526"/>
                <a:gd name="T72" fmla="*/ 1879 w 2687"/>
                <a:gd name="T73" fmla="*/ 2272 h 2526"/>
                <a:gd name="T74" fmla="*/ 1927 w 2687"/>
                <a:gd name="T75" fmla="*/ 2099 h 2526"/>
                <a:gd name="T76" fmla="*/ 2072 w 2687"/>
                <a:gd name="T77" fmla="*/ 1920 h 2526"/>
                <a:gd name="T78" fmla="*/ 2207 w 2687"/>
                <a:gd name="T79" fmla="*/ 1744 h 2526"/>
                <a:gd name="T80" fmla="*/ 2328 w 2687"/>
                <a:gd name="T81" fmla="*/ 1540 h 2526"/>
                <a:gd name="T82" fmla="*/ 2406 w 2687"/>
                <a:gd name="T83" fmla="*/ 1461 h 2526"/>
                <a:gd name="T84" fmla="*/ 2546 w 2687"/>
                <a:gd name="T85" fmla="*/ 1407 h 2526"/>
                <a:gd name="T86" fmla="*/ 2492 w 2687"/>
                <a:gd name="T87" fmla="*/ 1047 h 2526"/>
                <a:gd name="T88" fmla="*/ 2334 w 2687"/>
                <a:gd name="T89" fmla="*/ 998 h 2526"/>
                <a:gd name="T90" fmla="*/ 2125 w 2687"/>
                <a:gd name="T91" fmla="*/ 652 h 2526"/>
                <a:gd name="T92" fmla="*/ 1993 w 2687"/>
                <a:gd name="T93" fmla="*/ 503 h 2526"/>
                <a:gd name="T94" fmla="*/ 2028 w 2687"/>
                <a:gd name="T95" fmla="*/ 198 h 2526"/>
                <a:gd name="T96" fmla="*/ 2054 w 2687"/>
                <a:gd name="T97" fmla="*/ 141 h 2526"/>
                <a:gd name="T98" fmla="*/ 1850 w 2687"/>
                <a:gd name="T99" fmla="*/ 207 h 2526"/>
                <a:gd name="T100" fmla="*/ 1721 w 2687"/>
                <a:gd name="T101" fmla="*/ 327 h 2526"/>
                <a:gd name="T102" fmla="*/ 1566 w 2687"/>
                <a:gd name="T103" fmla="*/ 334 h 2526"/>
                <a:gd name="T104" fmla="*/ 1356 w 2687"/>
                <a:gd name="T105" fmla="*/ 264 h 2526"/>
                <a:gd name="T106" fmla="*/ 1392 w 2687"/>
                <a:gd name="T107" fmla="*/ 171 h 2526"/>
                <a:gd name="T108" fmla="*/ 1656 w 2687"/>
                <a:gd name="T109" fmla="*/ 182 h 2526"/>
                <a:gd name="T110" fmla="*/ 1843 w 2687"/>
                <a:gd name="T111" fmla="*/ 5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7" h="2526">
                  <a:moveTo>
                    <a:pt x="2063" y="0"/>
                  </a:moveTo>
                  <a:lnTo>
                    <a:pt x="2090" y="5"/>
                  </a:lnTo>
                  <a:lnTo>
                    <a:pt x="2115" y="13"/>
                  </a:lnTo>
                  <a:lnTo>
                    <a:pt x="2139" y="27"/>
                  </a:lnTo>
                  <a:lnTo>
                    <a:pt x="2159" y="45"/>
                  </a:lnTo>
                  <a:lnTo>
                    <a:pt x="2176" y="67"/>
                  </a:lnTo>
                  <a:lnTo>
                    <a:pt x="2188" y="91"/>
                  </a:lnTo>
                  <a:lnTo>
                    <a:pt x="2196" y="118"/>
                  </a:lnTo>
                  <a:lnTo>
                    <a:pt x="2199" y="144"/>
                  </a:lnTo>
                  <a:lnTo>
                    <a:pt x="2196" y="171"/>
                  </a:lnTo>
                  <a:lnTo>
                    <a:pt x="2188" y="197"/>
                  </a:lnTo>
                  <a:lnTo>
                    <a:pt x="2177" y="221"/>
                  </a:lnTo>
                  <a:lnTo>
                    <a:pt x="2153" y="264"/>
                  </a:lnTo>
                  <a:lnTo>
                    <a:pt x="2135" y="305"/>
                  </a:lnTo>
                  <a:lnTo>
                    <a:pt x="2125" y="345"/>
                  </a:lnTo>
                  <a:lnTo>
                    <a:pt x="2119" y="385"/>
                  </a:lnTo>
                  <a:lnTo>
                    <a:pt x="2122" y="425"/>
                  </a:lnTo>
                  <a:lnTo>
                    <a:pt x="2129" y="463"/>
                  </a:lnTo>
                  <a:lnTo>
                    <a:pt x="2189" y="517"/>
                  </a:lnTo>
                  <a:lnTo>
                    <a:pt x="2246" y="575"/>
                  </a:lnTo>
                  <a:lnTo>
                    <a:pt x="2297" y="636"/>
                  </a:lnTo>
                  <a:lnTo>
                    <a:pt x="2342" y="700"/>
                  </a:lnTo>
                  <a:lnTo>
                    <a:pt x="2384" y="765"/>
                  </a:lnTo>
                  <a:lnTo>
                    <a:pt x="2420" y="834"/>
                  </a:lnTo>
                  <a:lnTo>
                    <a:pt x="2450" y="906"/>
                  </a:lnTo>
                  <a:lnTo>
                    <a:pt x="2492" y="906"/>
                  </a:lnTo>
                  <a:lnTo>
                    <a:pt x="2527" y="909"/>
                  </a:lnTo>
                  <a:lnTo>
                    <a:pt x="2560" y="918"/>
                  </a:lnTo>
                  <a:lnTo>
                    <a:pt x="2590" y="932"/>
                  </a:lnTo>
                  <a:lnTo>
                    <a:pt x="2617" y="951"/>
                  </a:lnTo>
                  <a:lnTo>
                    <a:pt x="2641" y="975"/>
                  </a:lnTo>
                  <a:lnTo>
                    <a:pt x="2660" y="1002"/>
                  </a:lnTo>
                  <a:lnTo>
                    <a:pt x="2674" y="1032"/>
                  </a:lnTo>
                  <a:lnTo>
                    <a:pt x="2684" y="1065"/>
                  </a:lnTo>
                  <a:lnTo>
                    <a:pt x="2687" y="1100"/>
                  </a:lnTo>
                  <a:lnTo>
                    <a:pt x="2687" y="1406"/>
                  </a:lnTo>
                  <a:lnTo>
                    <a:pt x="2684" y="1441"/>
                  </a:lnTo>
                  <a:lnTo>
                    <a:pt x="2674" y="1474"/>
                  </a:lnTo>
                  <a:lnTo>
                    <a:pt x="2660" y="1505"/>
                  </a:lnTo>
                  <a:lnTo>
                    <a:pt x="2641" y="1531"/>
                  </a:lnTo>
                  <a:lnTo>
                    <a:pt x="2617" y="1556"/>
                  </a:lnTo>
                  <a:lnTo>
                    <a:pt x="2590" y="1575"/>
                  </a:lnTo>
                  <a:lnTo>
                    <a:pt x="2560" y="1588"/>
                  </a:lnTo>
                  <a:lnTo>
                    <a:pt x="2527" y="1598"/>
                  </a:lnTo>
                  <a:lnTo>
                    <a:pt x="2492" y="1601"/>
                  </a:lnTo>
                  <a:lnTo>
                    <a:pt x="2455" y="1601"/>
                  </a:lnTo>
                  <a:lnTo>
                    <a:pt x="2440" y="1632"/>
                  </a:lnTo>
                  <a:lnTo>
                    <a:pt x="2424" y="1663"/>
                  </a:lnTo>
                  <a:lnTo>
                    <a:pt x="2406" y="1696"/>
                  </a:lnTo>
                  <a:lnTo>
                    <a:pt x="2387" y="1728"/>
                  </a:lnTo>
                  <a:lnTo>
                    <a:pt x="2365" y="1761"/>
                  </a:lnTo>
                  <a:lnTo>
                    <a:pt x="2344" y="1792"/>
                  </a:lnTo>
                  <a:lnTo>
                    <a:pt x="2323" y="1823"/>
                  </a:lnTo>
                  <a:lnTo>
                    <a:pt x="2302" y="1854"/>
                  </a:lnTo>
                  <a:lnTo>
                    <a:pt x="2281" y="1882"/>
                  </a:lnTo>
                  <a:lnTo>
                    <a:pt x="2259" y="1910"/>
                  </a:lnTo>
                  <a:lnTo>
                    <a:pt x="2240" y="1934"/>
                  </a:lnTo>
                  <a:lnTo>
                    <a:pt x="2222" y="1958"/>
                  </a:lnTo>
                  <a:lnTo>
                    <a:pt x="2205" y="1979"/>
                  </a:lnTo>
                  <a:lnTo>
                    <a:pt x="2191" y="1997"/>
                  </a:lnTo>
                  <a:lnTo>
                    <a:pt x="2178" y="2011"/>
                  </a:lnTo>
                  <a:lnTo>
                    <a:pt x="2168" y="2022"/>
                  </a:lnTo>
                  <a:lnTo>
                    <a:pt x="2162" y="2030"/>
                  </a:lnTo>
                  <a:lnTo>
                    <a:pt x="2159" y="2034"/>
                  </a:lnTo>
                  <a:lnTo>
                    <a:pt x="2156" y="2038"/>
                  </a:lnTo>
                  <a:lnTo>
                    <a:pt x="2151" y="2041"/>
                  </a:lnTo>
                  <a:lnTo>
                    <a:pt x="2134" y="2057"/>
                  </a:lnTo>
                  <a:lnTo>
                    <a:pt x="2105" y="2086"/>
                  </a:lnTo>
                  <a:lnTo>
                    <a:pt x="2081" y="2115"/>
                  </a:lnTo>
                  <a:lnTo>
                    <a:pt x="2062" y="2145"/>
                  </a:lnTo>
                  <a:lnTo>
                    <a:pt x="2047" y="2173"/>
                  </a:lnTo>
                  <a:lnTo>
                    <a:pt x="2037" y="2200"/>
                  </a:lnTo>
                  <a:lnTo>
                    <a:pt x="2028" y="2224"/>
                  </a:lnTo>
                  <a:lnTo>
                    <a:pt x="2023" y="2246"/>
                  </a:lnTo>
                  <a:lnTo>
                    <a:pt x="2021" y="2264"/>
                  </a:lnTo>
                  <a:lnTo>
                    <a:pt x="2019" y="2278"/>
                  </a:lnTo>
                  <a:lnTo>
                    <a:pt x="2018" y="2288"/>
                  </a:lnTo>
                  <a:lnTo>
                    <a:pt x="2018" y="2388"/>
                  </a:lnTo>
                  <a:lnTo>
                    <a:pt x="2016" y="2416"/>
                  </a:lnTo>
                  <a:lnTo>
                    <a:pt x="2007" y="2441"/>
                  </a:lnTo>
                  <a:lnTo>
                    <a:pt x="1994" y="2464"/>
                  </a:lnTo>
                  <a:lnTo>
                    <a:pt x="1977" y="2485"/>
                  </a:lnTo>
                  <a:lnTo>
                    <a:pt x="1957" y="2501"/>
                  </a:lnTo>
                  <a:lnTo>
                    <a:pt x="1934" y="2514"/>
                  </a:lnTo>
                  <a:lnTo>
                    <a:pt x="1907" y="2522"/>
                  </a:lnTo>
                  <a:lnTo>
                    <a:pt x="1880" y="2526"/>
                  </a:lnTo>
                  <a:lnTo>
                    <a:pt x="1468" y="2526"/>
                  </a:lnTo>
                  <a:lnTo>
                    <a:pt x="1441" y="2522"/>
                  </a:lnTo>
                  <a:lnTo>
                    <a:pt x="1415" y="2514"/>
                  </a:lnTo>
                  <a:lnTo>
                    <a:pt x="1392" y="2501"/>
                  </a:lnTo>
                  <a:lnTo>
                    <a:pt x="1371" y="2485"/>
                  </a:lnTo>
                  <a:lnTo>
                    <a:pt x="1355" y="2464"/>
                  </a:lnTo>
                  <a:lnTo>
                    <a:pt x="1342" y="2441"/>
                  </a:lnTo>
                  <a:lnTo>
                    <a:pt x="1334" y="2416"/>
                  </a:lnTo>
                  <a:lnTo>
                    <a:pt x="1331" y="2388"/>
                  </a:lnTo>
                  <a:lnTo>
                    <a:pt x="1331" y="2367"/>
                  </a:lnTo>
                  <a:lnTo>
                    <a:pt x="1238" y="2369"/>
                  </a:lnTo>
                  <a:lnTo>
                    <a:pt x="1145" y="2365"/>
                  </a:lnTo>
                  <a:lnTo>
                    <a:pt x="1145" y="2388"/>
                  </a:lnTo>
                  <a:lnTo>
                    <a:pt x="1143" y="2416"/>
                  </a:lnTo>
                  <a:lnTo>
                    <a:pt x="1134" y="2441"/>
                  </a:lnTo>
                  <a:lnTo>
                    <a:pt x="1122" y="2464"/>
                  </a:lnTo>
                  <a:lnTo>
                    <a:pt x="1105" y="2485"/>
                  </a:lnTo>
                  <a:lnTo>
                    <a:pt x="1085" y="2501"/>
                  </a:lnTo>
                  <a:lnTo>
                    <a:pt x="1061" y="2514"/>
                  </a:lnTo>
                  <a:lnTo>
                    <a:pt x="1036" y="2522"/>
                  </a:lnTo>
                  <a:lnTo>
                    <a:pt x="1007" y="2526"/>
                  </a:lnTo>
                  <a:lnTo>
                    <a:pt x="596" y="2526"/>
                  </a:lnTo>
                  <a:lnTo>
                    <a:pt x="570" y="2522"/>
                  </a:lnTo>
                  <a:lnTo>
                    <a:pt x="545" y="2515"/>
                  </a:lnTo>
                  <a:lnTo>
                    <a:pt x="523" y="2503"/>
                  </a:lnTo>
                  <a:lnTo>
                    <a:pt x="503" y="2488"/>
                  </a:lnTo>
                  <a:lnTo>
                    <a:pt x="486" y="2468"/>
                  </a:lnTo>
                  <a:lnTo>
                    <a:pt x="473" y="2447"/>
                  </a:lnTo>
                  <a:lnTo>
                    <a:pt x="463" y="2423"/>
                  </a:lnTo>
                  <a:lnTo>
                    <a:pt x="459" y="2397"/>
                  </a:lnTo>
                  <a:lnTo>
                    <a:pt x="459" y="2393"/>
                  </a:lnTo>
                  <a:lnTo>
                    <a:pt x="459" y="2390"/>
                  </a:lnTo>
                  <a:lnTo>
                    <a:pt x="459" y="2388"/>
                  </a:lnTo>
                  <a:lnTo>
                    <a:pt x="459" y="2358"/>
                  </a:lnTo>
                  <a:lnTo>
                    <a:pt x="457" y="2338"/>
                  </a:lnTo>
                  <a:lnTo>
                    <a:pt x="454" y="2313"/>
                  </a:lnTo>
                  <a:lnTo>
                    <a:pt x="450" y="2284"/>
                  </a:lnTo>
                  <a:lnTo>
                    <a:pt x="442" y="2253"/>
                  </a:lnTo>
                  <a:lnTo>
                    <a:pt x="433" y="2219"/>
                  </a:lnTo>
                  <a:lnTo>
                    <a:pt x="419" y="2183"/>
                  </a:lnTo>
                  <a:lnTo>
                    <a:pt x="402" y="2146"/>
                  </a:lnTo>
                  <a:lnTo>
                    <a:pt x="381" y="2109"/>
                  </a:lnTo>
                  <a:lnTo>
                    <a:pt x="355" y="2073"/>
                  </a:lnTo>
                  <a:lnTo>
                    <a:pt x="323" y="2037"/>
                  </a:lnTo>
                  <a:lnTo>
                    <a:pt x="277" y="1984"/>
                  </a:lnTo>
                  <a:lnTo>
                    <a:pt x="231" y="1926"/>
                  </a:lnTo>
                  <a:lnTo>
                    <a:pt x="189" y="1862"/>
                  </a:lnTo>
                  <a:lnTo>
                    <a:pt x="149" y="1792"/>
                  </a:lnTo>
                  <a:lnTo>
                    <a:pt x="112" y="1717"/>
                  </a:lnTo>
                  <a:lnTo>
                    <a:pt x="78" y="1645"/>
                  </a:lnTo>
                  <a:lnTo>
                    <a:pt x="51" y="1572"/>
                  </a:lnTo>
                  <a:lnTo>
                    <a:pt x="29" y="1496"/>
                  </a:lnTo>
                  <a:lnTo>
                    <a:pt x="20" y="1462"/>
                  </a:lnTo>
                  <a:lnTo>
                    <a:pt x="13" y="1427"/>
                  </a:lnTo>
                  <a:lnTo>
                    <a:pt x="7" y="1393"/>
                  </a:lnTo>
                  <a:lnTo>
                    <a:pt x="4" y="1361"/>
                  </a:lnTo>
                  <a:lnTo>
                    <a:pt x="2" y="1331"/>
                  </a:lnTo>
                  <a:lnTo>
                    <a:pt x="1" y="1305"/>
                  </a:lnTo>
                  <a:lnTo>
                    <a:pt x="0" y="1285"/>
                  </a:lnTo>
                  <a:lnTo>
                    <a:pt x="0" y="1269"/>
                  </a:lnTo>
                  <a:lnTo>
                    <a:pt x="0" y="1260"/>
                  </a:lnTo>
                  <a:lnTo>
                    <a:pt x="2" y="1206"/>
                  </a:lnTo>
                  <a:lnTo>
                    <a:pt x="6" y="1151"/>
                  </a:lnTo>
                  <a:lnTo>
                    <a:pt x="14" y="1098"/>
                  </a:lnTo>
                  <a:lnTo>
                    <a:pt x="19" y="1081"/>
                  </a:lnTo>
                  <a:lnTo>
                    <a:pt x="30" y="1065"/>
                  </a:lnTo>
                  <a:lnTo>
                    <a:pt x="42" y="1053"/>
                  </a:lnTo>
                  <a:lnTo>
                    <a:pt x="58" y="1045"/>
                  </a:lnTo>
                  <a:lnTo>
                    <a:pt x="76" y="1040"/>
                  </a:lnTo>
                  <a:lnTo>
                    <a:pt x="94" y="1041"/>
                  </a:lnTo>
                  <a:lnTo>
                    <a:pt x="112" y="1047"/>
                  </a:lnTo>
                  <a:lnTo>
                    <a:pt x="128" y="1056"/>
                  </a:lnTo>
                  <a:lnTo>
                    <a:pt x="140" y="1069"/>
                  </a:lnTo>
                  <a:lnTo>
                    <a:pt x="148" y="1085"/>
                  </a:lnTo>
                  <a:lnTo>
                    <a:pt x="153" y="1103"/>
                  </a:lnTo>
                  <a:lnTo>
                    <a:pt x="153" y="1122"/>
                  </a:lnTo>
                  <a:lnTo>
                    <a:pt x="144" y="1192"/>
                  </a:lnTo>
                  <a:lnTo>
                    <a:pt x="141" y="1262"/>
                  </a:lnTo>
                  <a:lnTo>
                    <a:pt x="141" y="1265"/>
                  </a:lnTo>
                  <a:lnTo>
                    <a:pt x="141" y="1268"/>
                  </a:lnTo>
                  <a:lnTo>
                    <a:pt x="141" y="1279"/>
                  </a:lnTo>
                  <a:lnTo>
                    <a:pt x="141" y="1295"/>
                  </a:lnTo>
                  <a:lnTo>
                    <a:pt x="142" y="1316"/>
                  </a:lnTo>
                  <a:lnTo>
                    <a:pt x="144" y="1342"/>
                  </a:lnTo>
                  <a:lnTo>
                    <a:pt x="146" y="1369"/>
                  </a:lnTo>
                  <a:lnTo>
                    <a:pt x="151" y="1399"/>
                  </a:lnTo>
                  <a:lnTo>
                    <a:pt x="156" y="1427"/>
                  </a:lnTo>
                  <a:lnTo>
                    <a:pt x="163" y="1457"/>
                  </a:lnTo>
                  <a:lnTo>
                    <a:pt x="164" y="1459"/>
                  </a:lnTo>
                  <a:lnTo>
                    <a:pt x="165" y="1462"/>
                  </a:lnTo>
                  <a:lnTo>
                    <a:pt x="184" y="1529"/>
                  </a:lnTo>
                  <a:lnTo>
                    <a:pt x="208" y="1594"/>
                  </a:lnTo>
                  <a:lnTo>
                    <a:pt x="237" y="1655"/>
                  </a:lnTo>
                  <a:lnTo>
                    <a:pt x="239" y="1657"/>
                  </a:lnTo>
                  <a:lnTo>
                    <a:pt x="239" y="1658"/>
                  </a:lnTo>
                  <a:lnTo>
                    <a:pt x="272" y="1725"/>
                  </a:lnTo>
                  <a:lnTo>
                    <a:pt x="307" y="1786"/>
                  </a:lnTo>
                  <a:lnTo>
                    <a:pt x="346" y="1843"/>
                  </a:lnTo>
                  <a:lnTo>
                    <a:pt x="384" y="1894"/>
                  </a:lnTo>
                  <a:lnTo>
                    <a:pt x="425" y="1940"/>
                  </a:lnTo>
                  <a:lnTo>
                    <a:pt x="462" y="1982"/>
                  </a:lnTo>
                  <a:lnTo>
                    <a:pt x="494" y="2025"/>
                  </a:lnTo>
                  <a:lnTo>
                    <a:pt x="521" y="2069"/>
                  </a:lnTo>
                  <a:lnTo>
                    <a:pt x="542" y="2113"/>
                  </a:lnTo>
                  <a:lnTo>
                    <a:pt x="560" y="2155"/>
                  </a:lnTo>
                  <a:lnTo>
                    <a:pt x="573" y="2197"/>
                  </a:lnTo>
                  <a:lnTo>
                    <a:pt x="583" y="2235"/>
                  </a:lnTo>
                  <a:lnTo>
                    <a:pt x="591" y="2271"/>
                  </a:lnTo>
                  <a:lnTo>
                    <a:pt x="596" y="2303"/>
                  </a:lnTo>
                  <a:lnTo>
                    <a:pt x="598" y="2331"/>
                  </a:lnTo>
                  <a:lnTo>
                    <a:pt x="600" y="2354"/>
                  </a:lnTo>
                  <a:lnTo>
                    <a:pt x="600" y="2385"/>
                  </a:lnTo>
                  <a:lnTo>
                    <a:pt x="1005" y="2385"/>
                  </a:lnTo>
                  <a:lnTo>
                    <a:pt x="1005" y="2287"/>
                  </a:lnTo>
                  <a:lnTo>
                    <a:pt x="1007" y="2272"/>
                  </a:lnTo>
                  <a:lnTo>
                    <a:pt x="1011" y="2257"/>
                  </a:lnTo>
                  <a:lnTo>
                    <a:pt x="1019" y="2244"/>
                  </a:lnTo>
                  <a:lnTo>
                    <a:pt x="1029" y="2234"/>
                  </a:lnTo>
                  <a:lnTo>
                    <a:pt x="1042" y="2224"/>
                  </a:lnTo>
                  <a:lnTo>
                    <a:pt x="1056" y="2219"/>
                  </a:lnTo>
                  <a:lnTo>
                    <a:pt x="1070" y="2216"/>
                  </a:lnTo>
                  <a:lnTo>
                    <a:pt x="1086" y="2216"/>
                  </a:lnTo>
                  <a:lnTo>
                    <a:pt x="1161" y="2224"/>
                  </a:lnTo>
                  <a:lnTo>
                    <a:pt x="1238" y="2227"/>
                  </a:lnTo>
                  <a:lnTo>
                    <a:pt x="1317" y="2226"/>
                  </a:lnTo>
                  <a:lnTo>
                    <a:pt x="1394" y="2221"/>
                  </a:lnTo>
                  <a:lnTo>
                    <a:pt x="1414" y="2221"/>
                  </a:lnTo>
                  <a:lnTo>
                    <a:pt x="1432" y="2227"/>
                  </a:lnTo>
                  <a:lnTo>
                    <a:pt x="1449" y="2238"/>
                  </a:lnTo>
                  <a:lnTo>
                    <a:pt x="1462" y="2254"/>
                  </a:lnTo>
                  <a:lnTo>
                    <a:pt x="1470" y="2271"/>
                  </a:lnTo>
                  <a:lnTo>
                    <a:pt x="1473" y="2291"/>
                  </a:lnTo>
                  <a:lnTo>
                    <a:pt x="1473" y="2386"/>
                  </a:lnTo>
                  <a:lnTo>
                    <a:pt x="1878" y="2386"/>
                  </a:lnTo>
                  <a:lnTo>
                    <a:pt x="1878" y="2287"/>
                  </a:lnTo>
                  <a:lnTo>
                    <a:pt x="1879" y="2272"/>
                  </a:lnTo>
                  <a:lnTo>
                    <a:pt x="1881" y="2252"/>
                  </a:lnTo>
                  <a:lnTo>
                    <a:pt x="1884" y="2227"/>
                  </a:lnTo>
                  <a:lnTo>
                    <a:pt x="1890" y="2199"/>
                  </a:lnTo>
                  <a:lnTo>
                    <a:pt x="1899" y="2168"/>
                  </a:lnTo>
                  <a:lnTo>
                    <a:pt x="1911" y="2134"/>
                  </a:lnTo>
                  <a:lnTo>
                    <a:pt x="1927" y="2099"/>
                  </a:lnTo>
                  <a:lnTo>
                    <a:pt x="1948" y="2063"/>
                  </a:lnTo>
                  <a:lnTo>
                    <a:pt x="1972" y="2026"/>
                  </a:lnTo>
                  <a:lnTo>
                    <a:pt x="2003" y="1989"/>
                  </a:lnTo>
                  <a:lnTo>
                    <a:pt x="2040" y="1952"/>
                  </a:lnTo>
                  <a:lnTo>
                    <a:pt x="2056" y="1940"/>
                  </a:lnTo>
                  <a:lnTo>
                    <a:pt x="2072" y="1920"/>
                  </a:lnTo>
                  <a:lnTo>
                    <a:pt x="2091" y="1897"/>
                  </a:lnTo>
                  <a:lnTo>
                    <a:pt x="2112" y="1871"/>
                  </a:lnTo>
                  <a:lnTo>
                    <a:pt x="2134" y="1842"/>
                  </a:lnTo>
                  <a:lnTo>
                    <a:pt x="2159" y="1812"/>
                  </a:lnTo>
                  <a:lnTo>
                    <a:pt x="2183" y="1779"/>
                  </a:lnTo>
                  <a:lnTo>
                    <a:pt x="2207" y="1744"/>
                  </a:lnTo>
                  <a:lnTo>
                    <a:pt x="2232" y="1709"/>
                  </a:lnTo>
                  <a:lnTo>
                    <a:pt x="2255" y="1674"/>
                  </a:lnTo>
                  <a:lnTo>
                    <a:pt x="2276" y="1639"/>
                  </a:lnTo>
                  <a:lnTo>
                    <a:pt x="2297" y="1604"/>
                  </a:lnTo>
                  <a:lnTo>
                    <a:pt x="2314" y="1571"/>
                  </a:lnTo>
                  <a:lnTo>
                    <a:pt x="2328" y="1540"/>
                  </a:lnTo>
                  <a:lnTo>
                    <a:pt x="2338" y="1511"/>
                  </a:lnTo>
                  <a:lnTo>
                    <a:pt x="2346" y="1494"/>
                  </a:lnTo>
                  <a:lnTo>
                    <a:pt x="2357" y="1480"/>
                  </a:lnTo>
                  <a:lnTo>
                    <a:pt x="2372" y="1470"/>
                  </a:lnTo>
                  <a:lnTo>
                    <a:pt x="2388" y="1463"/>
                  </a:lnTo>
                  <a:lnTo>
                    <a:pt x="2406" y="1461"/>
                  </a:lnTo>
                  <a:lnTo>
                    <a:pt x="2492" y="1461"/>
                  </a:lnTo>
                  <a:lnTo>
                    <a:pt x="2509" y="1458"/>
                  </a:lnTo>
                  <a:lnTo>
                    <a:pt x="2523" y="1451"/>
                  </a:lnTo>
                  <a:lnTo>
                    <a:pt x="2535" y="1439"/>
                  </a:lnTo>
                  <a:lnTo>
                    <a:pt x="2544" y="1424"/>
                  </a:lnTo>
                  <a:lnTo>
                    <a:pt x="2546" y="1407"/>
                  </a:lnTo>
                  <a:lnTo>
                    <a:pt x="2546" y="1101"/>
                  </a:lnTo>
                  <a:lnTo>
                    <a:pt x="2544" y="1084"/>
                  </a:lnTo>
                  <a:lnTo>
                    <a:pt x="2535" y="1069"/>
                  </a:lnTo>
                  <a:lnTo>
                    <a:pt x="2523" y="1057"/>
                  </a:lnTo>
                  <a:lnTo>
                    <a:pt x="2509" y="1049"/>
                  </a:lnTo>
                  <a:lnTo>
                    <a:pt x="2492" y="1047"/>
                  </a:lnTo>
                  <a:lnTo>
                    <a:pt x="2400" y="1047"/>
                  </a:lnTo>
                  <a:lnTo>
                    <a:pt x="2384" y="1045"/>
                  </a:lnTo>
                  <a:lnTo>
                    <a:pt x="2368" y="1038"/>
                  </a:lnTo>
                  <a:lnTo>
                    <a:pt x="2353" y="1028"/>
                  </a:lnTo>
                  <a:lnTo>
                    <a:pt x="2342" y="1015"/>
                  </a:lnTo>
                  <a:lnTo>
                    <a:pt x="2334" y="998"/>
                  </a:lnTo>
                  <a:lnTo>
                    <a:pt x="2311" y="936"/>
                  </a:lnTo>
                  <a:lnTo>
                    <a:pt x="2283" y="874"/>
                  </a:lnTo>
                  <a:lnTo>
                    <a:pt x="2250" y="815"/>
                  </a:lnTo>
                  <a:lnTo>
                    <a:pt x="2213" y="759"/>
                  </a:lnTo>
                  <a:lnTo>
                    <a:pt x="2170" y="704"/>
                  </a:lnTo>
                  <a:lnTo>
                    <a:pt x="2125" y="652"/>
                  </a:lnTo>
                  <a:lnTo>
                    <a:pt x="2074" y="602"/>
                  </a:lnTo>
                  <a:lnTo>
                    <a:pt x="2020" y="556"/>
                  </a:lnTo>
                  <a:lnTo>
                    <a:pt x="2009" y="544"/>
                  </a:lnTo>
                  <a:lnTo>
                    <a:pt x="2001" y="533"/>
                  </a:lnTo>
                  <a:lnTo>
                    <a:pt x="1995" y="518"/>
                  </a:lnTo>
                  <a:lnTo>
                    <a:pt x="1993" y="503"/>
                  </a:lnTo>
                  <a:lnTo>
                    <a:pt x="1983" y="453"/>
                  </a:lnTo>
                  <a:lnTo>
                    <a:pt x="1980" y="402"/>
                  </a:lnTo>
                  <a:lnTo>
                    <a:pt x="1982" y="352"/>
                  </a:lnTo>
                  <a:lnTo>
                    <a:pt x="1991" y="301"/>
                  </a:lnTo>
                  <a:lnTo>
                    <a:pt x="2006" y="249"/>
                  </a:lnTo>
                  <a:lnTo>
                    <a:pt x="2028" y="198"/>
                  </a:lnTo>
                  <a:lnTo>
                    <a:pt x="2057" y="147"/>
                  </a:lnTo>
                  <a:lnTo>
                    <a:pt x="2058" y="146"/>
                  </a:lnTo>
                  <a:lnTo>
                    <a:pt x="2058" y="145"/>
                  </a:lnTo>
                  <a:lnTo>
                    <a:pt x="2057" y="143"/>
                  </a:lnTo>
                  <a:lnTo>
                    <a:pt x="2056" y="142"/>
                  </a:lnTo>
                  <a:lnTo>
                    <a:pt x="2054" y="141"/>
                  </a:lnTo>
                  <a:lnTo>
                    <a:pt x="2053" y="141"/>
                  </a:lnTo>
                  <a:lnTo>
                    <a:pt x="2004" y="150"/>
                  </a:lnTo>
                  <a:lnTo>
                    <a:pt x="1959" y="160"/>
                  </a:lnTo>
                  <a:lnTo>
                    <a:pt x="1919" y="174"/>
                  </a:lnTo>
                  <a:lnTo>
                    <a:pt x="1883" y="190"/>
                  </a:lnTo>
                  <a:lnTo>
                    <a:pt x="1850" y="207"/>
                  </a:lnTo>
                  <a:lnTo>
                    <a:pt x="1822" y="226"/>
                  </a:lnTo>
                  <a:lnTo>
                    <a:pt x="1795" y="246"/>
                  </a:lnTo>
                  <a:lnTo>
                    <a:pt x="1773" y="266"/>
                  </a:lnTo>
                  <a:lnTo>
                    <a:pt x="1753" y="287"/>
                  </a:lnTo>
                  <a:lnTo>
                    <a:pt x="1736" y="307"/>
                  </a:lnTo>
                  <a:lnTo>
                    <a:pt x="1721" y="327"/>
                  </a:lnTo>
                  <a:lnTo>
                    <a:pt x="1709" y="341"/>
                  </a:lnTo>
                  <a:lnTo>
                    <a:pt x="1694" y="351"/>
                  </a:lnTo>
                  <a:lnTo>
                    <a:pt x="1677" y="356"/>
                  </a:lnTo>
                  <a:lnTo>
                    <a:pt x="1659" y="358"/>
                  </a:lnTo>
                  <a:lnTo>
                    <a:pt x="1641" y="355"/>
                  </a:lnTo>
                  <a:lnTo>
                    <a:pt x="1566" y="334"/>
                  </a:lnTo>
                  <a:lnTo>
                    <a:pt x="1490" y="317"/>
                  </a:lnTo>
                  <a:lnTo>
                    <a:pt x="1412" y="305"/>
                  </a:lnTo>
                  <a:lnTo>
                    <a:pt x="1393" y="301"/>
                  </a:lnTo>
                  <a:lnTo>
                    <a:pt x="1377" y="291"/>
                  </a:lnTo>
                  <a:lnTo>
                    <a:pt x="1365" y="279"/>
                  </a:lnTo>
                  <a:lnTo>
                    <a:pt x="1356" y="264"/>
                  </a:lnTo>
                  <a:lnTo>
                    <a:pt x="1351" y="246"/>
                  </a:lnTo>
                  <a:lnTo>
                    <a:pt x="1350" y="227"/>
                  </a:lnTo>
                  <a:lnTo>
                    <a:pt x="1355" y="209"/>
                  </a:lnTo>
                  <a:lnTo>
                    <a:pt x="1363" y="193"/>
                  </a:lnTo>
                  <a:lnTo>
                    <a:pt x="1376" y="180"/>
                  </a:lnTo>
                  <a:lnTo>
                    <a:pt x="1392" y="171"/>
                  </a:lnTo>
                  <a:lnTo>
                    <a:pt x="1409" y="165"/>
                  </a:lnTo>
                  <a:lnTo>
                    <a:pt x="1428" y="165"/>
                  </a:lnTo>
                  <a:lnTo>
                    <a:pt x="1498" y="175"/>
                  </a:lnTo>
                  <a:lnTo>
                    <a:pt x="1568" y="189"/>
                  </a:lnTo>
                  <a:lnTo>
                    <a:pt x="1636" y="206"/>
                  </a:lnTo>
                  <a:lnTo>
                    <a:pt x="1656" y="182"/>
                  </a:lnTo>
                  <a:lnTo>
                    <a:pt x="1681" y="158"/>
                  </a:lnTo>
                  <a:lnTo>
                    <a:pt x="1707" y="135"/>
                  </a:lnTo>
                  <a:lnTo>
                    <a:pt x="1736" y="113"/>
                  </a:lnTo>
                  <a:lnTo>
                    <a:pt x="1769" y="91"/>
                  </a:lnTo>
                  <a:lnTo>
                    <a:pt x="1804" y="70"/>
                  </a:lnTo>
                  <a:lnTo>
                    <a:pt x="1843" y="52"/>
                  </a:lnTo>
                  <a:lnTo>
                    <a:pt x="1885" y="35"/>
                  </a:lnTo>
                  <a:lnTo>
                    <a:pt x="1932" y="22"/>
                  </a:lnTo>
                  <a:lnTo>
                    <a:pt x="1982" y="10"/>
                  </a:lnTo>
                  <a:lnTo>
                    <a:pt x="2036" y="1"/>
                  </a:lnTo>
                  <a:lnTo>
                    <a:pt x="206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6" name="Freeform 280"/>
            <p:cNvSpPr>
              <a:spLocks noEditPoints="1"/>
            </p:cNvSpPr>
            <p:nvPr/>
          </p:nvSpPr>
          <p:spPr bwMode="auto">
            <a:xfrm>
              <a:off x="10991850" y="4359275"/>
              <a:ext cx="182562" cy="182562"/>
            </a:xfrm>
            <a:custGeom>
              <a:avLst/>
              <a:gdLst>
                <a:gd name="T0" fmla="*/ 528 w 1158"/>
                <a:gd name="T1" fmla="*/ 144 h 1155"/>
                <a:gd name="T2" fmla="*/ 432 w 1158"/>
                <a:gd name="T3" fmla="*/ 166 h 1155"/>
                <a:gd name="T4" fmla="*/ 344 w 1158"/>
                <a:gd name="T5" fmla="*/ 208 h 1155"/>
                <a:gd name="T6" fmla="*/ 270 w 1158"/>
                <a:gd name="T7" fmla="*/ 269 h 1155"/>
                <a:gd name="T8" fmla="*/ 209 w 1158"/>
                <a:gd name="T9" fmla="*/ 344 h 1155"/>
                <a:gd name="T10" fmla="*/ 167 w 1158"/>
                <a:gd name="T11" fmla="*/ 431 h 1155"/>
                <a:gd name="T12" fmla="*/ 143 w 1158"/>
                <a:gd name="T13" fmla="*/ 527 h 1155"/>
                <a:gd name="T14" fmla="*/ 143 w 1158"/>
                <a:gd name="T15" fmla="*/ 628 h 1155"/>
                <a:gd name="T16" fmla="*/ 167 w 1158"/>
                <a:gd name="T17" fmla="*/ 725 h 1155"/>
                <a:gd name="T18" fmla="*/ 209 w 1158"/>
                <a:gd name="T19" fmla="*/ 813 h 1155"/>
                <a:gd name="T20" fmla="*/ 270 w 1158"/>
                <a:gd name="T21" fmla="*/ 887 h 1155"/>
                <a:gd name="T22" fmla="*/ 344 w 1158"/>
                <a:gd name="T23" fmla="*/ 947 h 1155"/>
                <a:gd name="T24" fmla="*/ 432 w 1158"/>
                <a:gd name="T25" fmla="*/ 989 h 1155"/>
                <a:gd name="T26" fmla="*/ 528 w 1158"/>
                <a:gd name="T27" fmla="*/ 1012 h 1155"/>
                <a:gd name="T28" fmla="*/ 630 w 1158"/>
                <a:gd name="T29" fmla="*/ 1012 h 1155"/>
                <a:gd name="T30" fmla="*/ 727 w 1158"/>
                <a:gd name="T31" fmla="*/ 989 h 1155"/>
                <a:gd name="T32" fmla="*/ 814 w 1158"/>
                <a:gd name="T33" fmla="*/ 947 h 1155"/>
                <a:gd name="T34" fmla="*/ 889 w 1158"/>
                <a:gd name="T35" fmla="*/ 887 h 1155"/>
                <a:gd name="T36" fmla="*/ 949 w 1158"/>
                <a:gd name="T37" fmla="*/ 813 h 1155"/>
                <a:gd name="T38" fmla="*/ 992 w 1158"/>
                <a:gd name="T39" fmla="*/ 725 h 1155"/>
                <a:gd name="T40" fmla="*/ 1014 w 1158"/>
                <a:gd name="T41" fmla="*/ 628 h 1155"/>
                <a:gd name="T42" fmla="*/ 1014 w 1158"/>
                <a:gd name="T43" fmla="*/ 527 h 1155"/>
                <a:gd name="T44" fmla="*/ 992 w 1158"/>
                <a:gd name="T45" fmla="*/ 431 h 1155"/>
                <a:gd name="T46" fmla="*/ 949 w 1158"/>
                <a:gd name="T47" fmla="*/ 344 h 1155"/>
                <a:gd name="T48" fmla="*/ 889 w 1158"/>
                <a:gd name="T49" fmla="*/ 269 h 1155"/>
                <a:gd name="T50" fmla="*/ 814 w 1158"/>
                <a:gd name="T51" fmla="*/ 208 h 1155"/>
                <a:gd name="T52" fmla="*/ 727 w 1158"/>
                <a:gd name="T53" fmla="*/ 166 h 1155"/>
                <a:gd name="T54" fmla="*/ 630 w 1158"/>
                <a:gd name="T55" fmla="*/ 144 h 1155"/>
                <a:gd name="T56" fmla="*/ 579 w 1158"/>
                <a:gd name="T57" fmla="*/ 0 h 1155"/>
                <a:gd name="T58" fmla="*/ 696 w 1158"/>
                <a:gd name="T59" fmla="*/ 12 h 1155"/>
                <a:gd name="T60" fmla="*/ 804 w 1158"/>
                <a:gd name="T61" fmla="*/ 46 h 1155"/>
                <a:gd name="T62" fmla="*/ 903 w 1158"/>
                <a:gd name="T63" fmla="*/ 100 h 1155"/>
                <a:gd name="T64" fmla="*/ 989 w 1158"/>
                <a:gd name="T65" fmla="*/ 169 h 1155"/>
                <a:gd name="T66" fmla="*/ 1060 w 1158"/>
                <a:gd name="T67" fmla="*/ 255 h 1155"/>
                <a:gd name="T68" fmla="*/ 1113 w 1158"/>
                <a:gd name="T69" fmla="*/ 353 h 1155"/>
                <a:gd name="T70" fmla="*/ 1146 w 1158"/>
                <a:gd name="T71" fmla="*/ 461 h 1155"/>
                <a:gd name="T72" fmla="*/ 1158 w 1158"/>
                <a:gd name="T73" fmla="*/ 578 h 1155"/>
                <a:gd name="T74" fmla="*/ 1146 w 1158"/>
                <a:gd name="T75" fmla="*/ 694 h 1155"/>
                <a:gd name="T76" fmla="*/ 1113 w 1158"/>
                <a:gd name="T77" fmla="*/ 803 h 1155"/>
                <a:gd name="T78" fmla="*/ 1058 w 1158"/>
                <a:gd name="T79" fmla="*/ 900 h 1155"/>
                <a:gd name="T80" fmla="*/ 989 w 1158"/>
                <a:gd name="T81" fmla="*/ 986 h 1155"/>
                <a:gd name="T82" fmla="*/ 903 w 1158"/>
                <a:gd name="T83" fmla="*/ 1057 h 1155"/>
                <a:gd name="T84" fmla="*/ 804 w 1158"/>
                <a:gd name="T85" fmla="*/ 1110 h 1155"/>
                <a:gd name="T86" fmla="*/ 696 w 1158"/>
                <a:gd name="T87" fmla="*/ 1144 h 1155"/>
                <a:gd name="T88" fmla="*/ 579 w 1158"/>
                <a:gd name="T89" fmla="*/ 1155 h 1155"/>
                <a:gd name="T90" fmla="*/ 463 w 1158"/>
                <a:gd name="T91" fmla="*/ 1144 h 1155"/>
                <a:gd name="T92" fmla="*/ 353 w 1158"/>
                <a:gd name="T93" fmla="*/ 1110 h 1155"/>
                <a:gd name="T94" fmla="*/ 256 w 1158"/>
                <a:gd name="T95" fmla="*/ 1057 h 1155"/>
                <a:gd name="T96" fmla="*/ 170 w 1158"/>
                <a:gd name="T97" fmla="*/ 986 h 1155"/>
                <a:gd name="T98" fmla="*/ 99 w 1158"/>
                <a:gd name="T99" fmla="*/ 900 h 1155"/>
                <a:gd name="T100" fmla="*/ 46 w 1158"/>
                <a:gd name="T101" fmla="*/ 802 h 1155"/>
                <a:gd name="T102" fmla="*/ 12 w 1158"/>
                <a:gd name="T103" fmla="*/ 694 h 1155"/>
                <a:gd name="T104" fmla="*/ 0 w 1158"/>
                <a:gd name="T105" fmla="*/ 578 h 1155"/>
                <a:gd name="T106" fmla="*/ 12 w 1158"/>
                <a:gd name="T107" fmla="*/ 461 h 1155"/>
                <a:gd name="T108" fmla="*/ 46 w 1158"/>
                <a:gd name="T109" fmla="*/ 353 h 1155"/>
                <a:gd name="T110" fmla="*/ 99 w 1158"/>
                <a:gd name="T111" fmla="*/ 255 h 1155"/>
                <a:gd name="T112" fmla="*/ 170 w 1158"/>
                <a:gd name="T113" fmla="*/ 169 h 1155"/>
                <a:gd name="T114" fmla="*/ 256 w 1158"/>
                <a:gd name="T115" fmla="*/ 98 h 1155"/>
                <a:gd name="T116" fmla="*/ 354 w 1158"/>
                <a:gd name="T117" fmla="*/ 46 h 1155"/>
                <a:gd name="T118" fmla="*/ 463 w 1158"/>
                <a:gd name="T119" fmla="*/ 12 h 1155"/>
                <a:gd name="T120" fmla="*/ 579 w 1158"/>
                <a:gd name="T121" fmla="*/ 0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8" h="1155">
                  <a:moveTo>
                    <a:pt x="579" y="141"/>
                  </a:moveTo>
                  <a:lnTo>
                    <a:pt x="528" y="144"/>
                  </a:lnTo>
                  <a:lnTo>
                    <a:pt x="479" y="152"/>
                  </a:lnTo>
                  <a:lnTo>
                    <a:pt x="432" y="166"/>
                  </a:lnTo>
                  <a:lnTo>
                    <a:pt x="386" y="185"/>
                  </a:lnTo>
                  <a:lnTo>
                    <a:pt x="344" y="208"/>
                  </a:lnTo>
                  <a:lnTo>
                    <a:pt x="305" y="237"/>
                  </a:lnTo>
                  <a:lnTo>
                    <a:pt x="270" y="269"/>
                  </a:lnTo>
                  <a:lnTo>
                    <a:pt x="237" y="305"/>
                  </a:lnTo>
                  <a:lnTo>
                    <a:pt x="209" y="344"/>
                  </a:lnTo>
                  <a:lnTo>
                    <a:pt x="185" y="386"/>
                  </a:lnTo>
                  <a:lnTo>
                    <a:pt x="167" y="431"/>
                  </a:lnTo>
                  <a:lnTo>
                    <a:pt x="152" y="478"/>
                  </a:lnTo>
                  <a:lnTo>
                    <a:pt x="143" y="527"/>
                  </a:lnTo>
                  <a:lnTo>
                    <a:pt x="140" y="578"/>
                  </a:lnTo>
                  <a:lnTo>
                    <a:pt x="143" y="628"/>
                  </a:lnTo>
                  <a:lnTo>
                    <a:pt x="152" y="678"/>
                  </a:lnTo>
                  <a:lnTo>
                    <a:pt x="167" y="725"/>
                  </a:lnTo>
                  <a:lnTo>
                    <a:pt x="185" y="770"/>
                  </a:lnTo>
                  <a:lnTo>
                    <a:pt x="209" y="813"/>
                  </a:lnTo>
                  <a:lnTo>
                    <a:pt x="237" y="852"/>
                  </a:lnTo>
                  <a:lnTo>
                    <a:pt x="270" y="887"/>
                  </a:lnTo>
                  <a:lnTo>
                    <a:pt x="305" y="919"/>
                  </a:lnTo>
                  <a:lnTo>
                    <a:pt x="344" y="947"/>
                  </a:lnTo>
                  <a:lnTo>
                    <a:pt x="386" y="970"/>
                  </a:lnTo>
                  <a:lnTo>
                    <a:pt x="432" y="989"/>
                  </a:lnTo>
                  <a:lnTo>
                    <a:pt x="479" y="1004"/>
                  </a:lnTo>
                  <a:lnTo>
                    <a:pt x="528" y="1012"/>
                  </a:lnTo>
                  <a:lnTo>
                    <a:pt x="579" y="1016"/>
                  </a:lnTo>
                  <a:lnTo>
                    <a:pt x="630" y="1012"/>
                  </a:lnTo>
                  <a:lnTo>
                    <a:pt x="679" y="1004"/>
                  </a:lnTo>
                  <a:lnTo>
                    <a:pt x="727" y="989"/>
                  </a:lnTo>
                  <a:lnTo>
                    <a:pt x="771" y="970"/>
                  </a:lnTo>
                  <a:lnTo>
                    <a:pt x="814" y="947"/>
                  </a:lnTo>
                  <a:lnTo>
                    <a:pt x="853" y="919"/>
                  </a:lnTo>
                  <a:lnTo>
                    <a:pt x="889" y="887"/>
                  </a:lnTo>
                  <a:lnTo>
                    <a:pt x="921" y="852"/>
                  </a:lnTo>
                  <a:lnTo>
                    <a:pt x="949" y="813"/>
                  </a:lnTo>
                  <a:lnTo>
                    <a:pt x="973" y="770"/>
                  </a:lnTo>
                  <a:lnTo>
                    <a:pt x="992" y="725"/>
                  </a:lnTo>
                  <a:lnTo>
                    <a:pt x="1005" y="678"/>
                  </a:lnTo>
                  <a:lnTo>
                    <a:pt x="1014" y="628"/>
                  </a:lnTo>
                  <a:lnTo>
                    <a:pt x="1017" y="578"/>
                  </a:lnTo>
                  <a:lnTo>
                    <a:pt x="1014" y="527"/>
                  </a:lnTo>
                  <a:lnTo>
                    <a:pt x="1005" y="478"/>
                  </a:lnTo>
                  <a:lnTo>
                    <a:pt x="992" y="431"/>
                  </a:lnTo>
                  <a:lnTo>
                    <a:pt x="973" y="386"/>
                  </a:lnTo>
                  <a:lnTo>
                    <a:pt x="949" y="344"/>
                  </a:lnTo>
                  <a:lnTo>
                    <a:pt x="921" y="305"/>
                  </a:lnTo>
                  <a:lnTo>
                    <a:pt x="889" y="269"/>
                  </a:lnTo>
                  <a:lnTo>
                    <a:pt x="853" y="237"/>
                  </a:lnTo>
                  <a:lnTo>
                    <a:pt x="814" y="208"/>
                  </a:lnTo>
                  <a:lnTo>
                    <a:pt x="771" y="185"/>
                  </a:lnTo>
                  <a:lnTo>
                    <a:pt x="727" y="166"/>
                  </a:lnTo>
                  <a:lnTo>
                    <a:pt x="679" y="152"/>
                  </a:lnTo>
                  <a:lnTo>
                    <a:pt x="630" y="144"/>
                  </a:lnTo>
                  <a:lnTo>
                    <a:pt x="579" y="141"/>
                  </a:lnTo>
                  <a:close/>
                  <a:moveTo>
                    <a:pt x="579" y="0"/>
                  </a:moveTo>
                  <a:lnTo>
                    <a:pt x="639" y="3"/>
                  </a:lnTo>
                  <a:lnTo>
                    <a:pt x="696" y="12"/>
                  </a:lnTo>
                  <a:lnTo>
                    <a:pt x="751" y="27"/>
                  </a:lnTo>
                  <a:lnTo>
                    <a:pt x="804" y="46"/>
                  </a:lnTo>
                  <a:lnTo>
                    <a:pt x="855" y="70"/>
                  </a:lnTo>
                  <a:lnTo>
                    <a:pt x="903" y="100"/>
                  </a:lnTo>
                  <a:lnTo>
                    <a:pt x="947" y="132"/>
                  </a:lnTo>
                  <a:lnTo>
                    <a:pt x="989" y="169"/>
                  </a:lnTo>
                  <a:lnTo>
                    <a:pt x="1026" y="211"/>
                  </a:lnTo>
                  <a:lnTo>
                    <a:pt x="1060" y="255"/>
                  </a:lnTo>
                  <a:lnTo>
                    <a:pt x="1088" y="303"/>
                  </a:lnTo>
                  <a:lnTo>
                    <a:pt x="1113" y="353"/>
                  </a:lnTo>
                  <a:lnTo>
                    <a:pt x="1132" y="406"/>
                  </a:lnTo>
                  <a:lnTo>
                    <a:pt x="1146" y="461"/>
                  </a:lnTo>
                  <a:lnTo>
                    <a:pt x="1155" y="518"/>
                  </a:lnTo>
                  <a:lnTo>
                    <a:pt x="1158" y="578"/>
                  </a:lnTo>
                  <a:lnTo>
                    <a:pt x="1155" y="637"/>
                  </a:lnTo>
                  <a:lnTo>
                    <a:pt x="1146" y="694"/>
                  </a:lnTo>
                  <a:lnTo>
                    <a:pt x="1132" y="750"/>
                  </a:lnTo>
                  <a:lnTo>
                    <a:pt x="1113" y="803"/>
                  </a:lnTo>
                  <a:lnTo>
                    <a:pt x="1088" y="853"/>
                  </a:lnTo>
                  <a:lnTo>
                    <a:pt x="1058" y="900"/>
                  </a:lnTo>
                  <a:lnTo>
                    <a:pt x="1026" y="946"/>
                  </a:lnTo>
                  <a:lnTo>
                    <a:pt x="989" y="986"/>
                  </a:lnTo>
                  <a:lnTo>
                    <a:pt x="947" y="1024"/>
                  </a:lnTo>
                  <a:lnTo>
                    <a:pt x="903" y="1057"/>
                  </a:lnTo>
                  <a:lnTo>
                    <a:pt x="855" y="1085"/>
                  </a:lnTo>
                  <a:lnTo>
                    <a:pt x="804" y="1110"/>
                  </a:lnTo>
                  <a:lnTo>
                    <a:pt x="751" y="1130"/>
                  </a:lnTo>
                  <a:lnTo>
                    <a:pt x="696" y="1144"/>
                  </a:lnTo>
                  <a:lnTo>
                    <a:pt x="639" y="1152"/>
                  </a:lnTo>
                  <a:lnTo>
                    <a:pt x="579" y="1155"/>
                  </a:lnTo>
                  <a:lnTo>
                    <a:pt x="520" y="1152"/>
                  </a:lnTo>
                  <a:lnTo>
                    <a:pt x="463" y="1144"/>
                  </a:lnTo>
                  <a:lnTo>
                    <a:pt x="406" y="1130"/>
                  </a:lnTo>
                  <a:lnTo>
                    <a:pt x="353" y="1110"/>
                  </a:lnTo>
                  <a:lnTo>
                    <a:pt x="304" y="1085"/>
                  </a:lnTo>
                  <a:lnTo>
                    <a:pt x="256" y="1057"/>
                  </a:lnTo>
                  <a:lnTo>
                    <a:pt x="210" y="1023"/>
                  </a:lnTo>
                  <a:lnTo>
                    <a:pt x="170" y="986"/>
                  </a:lnTo>
                  <a:lnTo>
                    <a:pt x="132" y="945"/>
                  </a:lnTo>
                  <a:lnTo>
                    <a:pt x="99" y="900"/>
                  </a:lnTo>
                  <a:lnTo>
                    <a:pt x="70" y="853"/>
                  </a:lnTo>
                  <a:lnTo>
                    <a:pt x="46" y="802"/>
                  </a:lnTo>
                  <a:lnTo>
                    <a:pt x="26" y="749"/>
                  </a:lnTo>
                  <a:lnTo>
                    <a:pt x="12" y="694"/>
                  </a:lnTo>
                  <a:lnTo>
                    <a:pt x="3" y="637"/>
                  </a:lnTo>
                  <a:lnTo>
                    <a:pt x="0" y="578"/>
                  </a:lnTo>
                  <a:lnTo>
                    <a:pt x="3" y="518"/>
                  </a:lnTo>
                  <a:lnTo>
                    <a:pt x="12" y="461"/>
                  </a:lnTo>
                  <a:lnTo>
                    <a:pt x="26" y="406"/>
                  </a:lnTo>
                  <a:lnTo>
                    <a:pt x="46" y="353"/>
                  </a:lnTo>
                  <a:lnTo>
                    <a:pt x="70" y="303"/>
                  </a:lnTo>
                  <a:lnTo>
                    <a:pt x="99" y="255"/>
                  </a:lnTo>
                  <a:lnTo>
                    <a:pt x="133" y="211"/>
                  </a:lnTo>
                  <a:lnTo>
                    <a:pt x="170" y="169"/>
                  </a:lnTo>
                  <a:lnTo>
                    <a:pt x="211" y="132"/>
                  </a:lnTo>
                  <a:lnTo>
                    <a:pt x="256" y="98"/>
                  </a:lnTo>
                  <a:lnTo>
                    <a:pt x="304" y="70"/>
                  </a:lnTo>
                  <a:lnTo>
                    <a:pt x="354" y="46"/>
                  </a:lnTo>
                  <a:lnTo>
                    <a:pt x="407" y="27"/>
                  </a:lnTo>
                  <a:lnTo>
                    <a:pt x="463" y="12"/>
                  </a:lnTo>
                  <a:lnTo>
                    <a:pt x="520" y="3"/>
                  </a:lnTo>
                  <a:lnTo>
                    <a:pt x="57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7" name="Freeform 281"/>
            <p:cNvSpPr>
              <a:spLocks noEditPoints="1"/>
            </p:cNvSpPr>
            <p:nvPr/>
          </p:nvSpPr>
          <p:spPr bwMode="auto">
            <a:xfrm>
              <a:off x="11123613" y="4235450"/>
              <a:ext cx="128587" cy="127000"/>
            </a:xfrm>
            <a:custGeom>
              <a:avLst/>
              <a:gdLst>
                <a:gd name="T0" fmla="*/ 364 w 807"/>
                <a:gd name="T1" fmla="*/ 143 h 806"/>
                <a:gd name="T2" fmla="*/ 293 w 807"/>
                <a:gd name="T3" fmla="*/ 164 h 806"/>
                <a:gd name="T4" fmla="*/ 230 w 807"/>
                <a:gd name="T5" fmla="*/ 205 h 806"/>
                <a:gd name="T6" fmla="*/ 182 w 807"/>
                <a:gd name="T7" fmla="*/ 260 h 806"/>
                <a:gd name="T8" fmla="*/ 152 w 807"/>
                <a:gd name="T9" fmla="*/ 327 h 806"/>
                <a:gd name="T10" fmla="*/ 140 w 807"/>
                <a:gd name="T11" fmla="*/ 402 h 806"/>
                <a:gd name="T12" fmla="*/ 152 w 807"/>
                <a:gd name="T13" fmla="*/ 479 h 806"/>
                <a:gd name="T14" fmla="*/ 182 w 807"/>
                <a:gd name="T15" fmla="*/ 545 h 806"/>
                <a:gd name="T16" fmla="*/ 230 w 807"/>
                <a:gd name="T17" fmla="*/ 600 h 806"/>
                <a:gd name="T18" fmla="*/ 293 w 807"/>
                <a:gd name="T19" fmla="*/ 640 h 806"/>
                <a:gd name="T20" fmla="*/ 364 w 807"/>
                <a:gd name="T21" fmla="*/ 663 h 806"/>
                <a:gd name="T22" fmla="*/ 442 w 807"/>
                <a:gd name="T23" fmla="*/ 663 h 806"/>
                <a:gd name="T24" fmla="*/ 513 w 807"/>
                <a:gd name="T25" fmla="*/ 640 h 806"/>
                <a:gd name="T26" fmla="*/ 576 w 807"/>
                <a:gd name="T27" fmla="*/ 600 h 806"/>
                <a:gd name="T28" fmla="*/ 623 w 807"/>
                <a:gd name="T29" fmla="*/ 545 h 806"/>
                <a:gd name="T30" fmla="*/ 654 w 807"/>
                <a:gd name="T31" fmla="*/ 479 h 806"/>
                <a:gd name="T32" fmla="*/ 666 w 807"/>
                <a:gd name="T33" fmla="*/ 402 h 806"/>
                <a:gd name="T34" fmla="*/ 654 w 807"/>
                <a:gd name="T35" fmla="*/ 327 h 806"/>
                <a:gd name="T36" fmla="*/ 623 w 807"/>
                <a:gd name="T37" fmla="*/ 260 h 806"/>
                <a:gd name="T38" fmla="*/ 576 w 807"/>
                <a:gd name="T39" fmla="*/ 205 h 806"/>
                <a:gd name="T40" fmla="*/ 513 w 807"/>
                <a:gd name="T41" fmla="*/ 164 h 806"/>
                <a:gd name="T42" fmla="*/ 442 w 807"/>
                <a:gd name="T43" fmla="*/ 143 h 806"/>
                <a:gd name="T44" fmla="*/ 404 w 807"/>
                <a:gd name="T45" fmla="*/ 0 h 806"/>
                <a:gd name="T46" fmla="*/ 502 w 807"/>
                <a:gd name="T47" fmla="*/ 12 h 806"/>
                <a:gd name="T48" fmla="*/ 593 w 807"/>
                <a:gd name="T49" fmla="*/ 47 h 806"/>
                <a:gd name="T50" fmla="*/ 671 w 807"/>
                <a:gd name="T51" fmla="*/ 102 h 806"/>
                <a:gd name="T52" fmla="*/ 735 w 807"/>
                <a:gd name="T53" fmla="*/ 173 h 806"/>
                <a:gd name="T54" fmla="*/ 780 w 807"/>
                <a:gd name="T55" fmla="*/ 258 h 806"/>
                <a:gd name="T56" fmla="*/ 804 w 807"/>
                <a:gd name="T57" fmla="*/ 353 h 806"/>
                <a:gd name="T58" fmla="*/ 804 w 807"/>
                <a:gd name="T59" fmla="*/ 453 h 806"/>
                <a:gd name="T60" fmla="*/ 780 w 807"/>
                <a:gd name="T61" fmla="*/ 548 h 806"/>
                <a:gd name="T62" fmla="*/ 735 w 807"/>
                <a:gd name="T63" fmla="*/ 633 h 806"/>
                <a:gd name="T64" fmla="*/ 671 w 807"/>
                <a:gd name="T65" fmla="*/ 704 h 806"/>
                <a:gd name="T66" fmla="*/ 593 w 807"/>
                <a:gd name="T67" fmla="*/ 758 h 806"/>
                <a:gd name="T68" fmla="*/ 502 w 807"/>
                <a:gd name="T69" fmla="*/ 793 h 806"/>
                <a:gd name="T70" fmla="*/ 404 w 807"/>
                <a:gd name="T71" fmla="*/ 806 h 806"/>
                <a:gd name="T72" fmla="*/ 304 w 807"/>
                <a:gd name="T73" fmla="*/ 793 h 806"/>
                <a:gd name="T74" fmla="*/ 214 w 807"/>
                <a:gd name="T75" fmla="*/ 758 h 806"/>
                <a:gd name="T76" fmla="*/ 136 w 807"/>
                <a:gd name="T77" fmla="*/ 704 h 806"/>
                <a:gd name="T78" fmla="*/ 72 w 807"/>
                <a:gd name="T79" fmla="*/ 633 h 806"/>
                <a:gd name="T80" fmla="*/ 27 w 807"/>
                <a:gd name="T81" fmla="*/ 548 h 806"/>
                <a:gd name="T82" fmla="*/ 3 w 807"/>
                <a:gd name="T83" fmla="*/ 453 h 806"/>
                <a:gd name="T84" fmla="*/ 3 w 807"/>
                <a:gd name="T85" fmla="*/ 353 h 806"/>
                <a:gd name="T86" fmla="*/ 27 w 807"/>
                <a:gd name="T87" fmla="*/ 258 h 806"/>
                <a:gd name="T88" fmla="*/ 72 w 807"/>
                <a:gd name="T89" fmla="*/ 173 h 806"/>
                <a:gd name="T90" fmla="*/ 136 w 807"/>
                <a:gd name="T91" fmla="*/ 102 h 806"/>
                <a:gd name="T92" fmla="*/ 214 w 807"/>
                <a:gd name="T93" fmla="*/ 47 h 806"/>
                <a:gd name="T94" fmla="*/ 304 w 807"/>
                <a:gd name="T95" fmla="*/ 12 h 806"/>
                <a:gd name="T96" fmla="*/ 404 w 807"/>
                <a:gd name="T97" fmla="*/ 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7" h="806">
                  <a:moveTo>
                    <a:pt x="403" y="140"/>
                  </a:moveTo>
                  <a:lnTo>
                    <a:pt x="364" y="143"/>
                  </a:lnTo>
                  <a:lnTo>
                    <a:pt x="326" y="152"/>
                  </a:lnTo>
                  <a:lnTo>
                    <a:pt x="293" y="164"/>
                  </a:lnTo>
                  <a:lnTo>
                    <a:pt x="260" y="182"/>
                  </a:lnTo>
                  <a:lnTo>
                    <a:pt x="230" y="205"/>
                  </a:lnTo>
                  <a:lnTo>
                    <a:pt x="205" y="231"/>
                  </a:lnTo>
                  <a:lnTo>
                    <a:pt x="182" y="260"/>
                  </a:lnTo>
                  <a:lnTo>
                    <a:pt x="164" y="292"/>
                  </a:lnTo>
                  <a:lnTo>
                    <a:pt x="152" y="327"/>
                  </a:lnTo>
                  <a:lnTo>
                    <a:pt x="143" y="364"/>
                  </a:lnTo>
                  <a:lnTo>
                    <a:pt x="140" y="402"/>
                  </a:lnTo>
                  <a:lnTo>
                    <a:pt x="143" y="442"/>
                  </a:lnTo>
                  <a:lnTo>
                    <a:pt x="152" y="479"/>
                  </a:lnTo>
                  <a:lnTo>
                    <a:pt x="164" y="514"/>
                  </a:lnTo>
                  <a:lnTo>
                    <a:pt x="182" y="545"/>
                  </a:lnTo>
                  <a:lnTo>
                    <a:pt x="205" y="575"/>
                  </a:lnTo>
                  <a:lnTo>
                    <a:pt x="230" y="600"/>
                  </a:lnTo>
                  <a:lnTo>
                    <a:pt x="260" y="623"/>
                  </a:lnTo>
                  <a:lnTo>
                    <a:pt x="293" y="640"/>
                  </a:lnTo>
                  <a:lnTo>
                    <a:pt x="326" y="654"/>
                  </a:lnTo>
                  <a:lnTo>
                    <a:pt x="364" y="663"/>
                  </a:lnTo>
                  <a:lnTo>
                    <a:pt x="403" y="665"/>
                  </a:lnTo>
                  <a:lnTo>
                    <a:pt x="442" y="663"/>
                  </a:lnTo>
                  <a:lnTo>
                    <a:pt x="478" y="654"/>
                  </a:lnTo>
                  <a:lnTo>
                    <a:pt x="513" y="640"/>
                  </a:lnTo>
                  <a:lnTo>
                    <a:pt x="546" y="623"/>
                  </a:lnTo>
                  <a:lnTo>
                    <a:pt x="576" y="600"/>
                  </a:lnTo>
                  <a:lnTo>
                    <a:pt x="601" y="575"/>
                  </a:lnTo>
                  <a:lnTo>
                    <a:pt x="623" y="545"/>
                  </a:lnTo>
                  <a:lnTo>
                    <a:pt x="641" y="514"/>
                  </a:lnTo>
                  <a:lnTo>
                    <a:pt x="654" y="479"/>
                  </a:lnTo>
                  <a:lnTo>
                    <a:pt x="663" y="442"/>
                  </a:lnTo>
                  <a:lnTo>
                    <a:pt x="666" y="402"/>
                  </a:lnTo>
                  <a:lnTo>
                    <a:pt x="663" y="364"/>
                  </a:lnTo>
                  <a:lnTo>
                    <a:pt x="654" y="327"/>
                  </a:lnTo>
                  <a:lnTo>
                    <a:pt x="641" y="292"/>
                  </a:lnTo>
                  <a:lnTo>
                    <a:pt x="623" y="260"/>
                  </a:lnTo>
                  <a:lnTo>
                    <a:pt x="601" y="231"/>
                  </a:lnTo>
                  <a:lnTo>
                    <a:pt x="576" y="205"/>
                  </a:lnTo>
                  <a:lnTo>
                    <a:pt x="546" y="182"/>
                  </a:lnTo>
                  <a:lnTo>
                    <a:pt x="513" y="164"/>
                  </a:lnTo>
                  <a:lnTo>
                    <a:pt x="478" y="152"/>
                  </a:lnTo>
                  <a:lnTo>
                    <a:pt x="442" y="143"/>
                  </a:lnTo>
                  <a:lnTo>
                    <a:pt x="403" y="140"/>
                  </a:lnTo>
                  <a:close/>
                  <a:moveTo>
                    <a:pt x="404" y="0"/>
                  </a:moveTo>
                  <a:lnTo>
                    <a:pt x="454" y="4"/>
                  </a:lnTo>
                  <a:lnTo>
                    <a:pt x="502" y="12"/>
                  </a:lnTo>
                  <a:lnTo>
                    <a:pt x="549" y="27"/>
                  </a:lnTo>
                  <a:lnTo>
                    <a:pt x="593" y="47"/>
                  </a:lnTo>
                  <a:lnTo>
                    <a:pt x="634" y="72"/>
                  </a:lnTo>
                  <a:lnTo>
                    <a:pt x="671" y="102"/>
                  </a:lnTo>
                  <a:lnTo>
                    <a:pt x="705" y="136"/>
                  </a:lnTo>
                  <a:lnTo>
                    <a:pt x="735" y="173"/>
                  </a:lnTo>
                  <a:lnTo>
                    <a:pt x="760" y="214"/>
                  </a:lnTo>
                  <a:lnTo>
                    <a:pt x="780" y="258"/>
                  </a:lnTo>
                  <a:lnTo>
                    <a:pt x="795" y="304"/>
                  </a:lnTo>
                  <a:lnTo>
                    <a:pt x="804" y="353"/>
                  </a:lnTo>
                  <a:lnTo>
                    <a:pt x="807" y="402"/>
                  </a:lnTo>
                  <a:lnTo>
                    <a:pt x="804" y="453"/>
                  </a:lnTo>
                  <a:lnTo>
                    <a:pt x="795" y="502"/>
                  </a:lnTo>
                  <a:lnTo>
                    <a:pt x="780" y="548"/>
                  </a:lnTo>
                  <a:lnTo>
                    <a:pt x="760" y="592"/>
                  </a:lnTo>
                  <a:lnTo>
                    <a:pt x="735" y="633"/>
                  </a:lnTo>
                  <a:lnTo>
                    <a:pt x="705" y="670"/>
                  </a:lnTo>
                  <a:lnTo>
                    <a:pt x="671" y="704"/>
                  </a:lnTo>
                  <a:lnTo>
                    <a:pt x="634" y="734"/>
                  </a:lnTo>
                  <a:lnTo>
                    <a:pt x="593" y="758"/>
                  </a:lnTo>
                  <a:lnTo>
                    <a:pt x="549" y="778"/>
                  </a:lnTo>
                  <a:lnTo>
                    <a:pt x="502" y="793"/>
                  </a:lnTo>
                  <a:lnTo>
                    <a:pt x="454" y="802"/>
                  </a:lnTo>
                  <a:lnTo>
                    <a:pt x="404" y="806"/>
                  </a:lnTo>
                  <a:lnTo>
                    <a:pt x="353" y="802"/>
                  </a:lnTo>
                  <a:lnTo>
                    <a:pt x="304" y="793"/>
                  </a:lnTo>
                  <a:lnTo>
                    <a:pt x="258" y="778"/>
                  </a:lnTo>
                  <a:lnTo>
                    <a:pt x="214" y="758"/>
                  </a:lnTo>
                  <a:lnTo>
                    <a:pt x="173" y="734"/>
                  </a:lnTo>
                  <a:lnTo>
                    <a:pt x="136" y="704"/>
                  </a:lnTo>
                  <a:lnTo>
                    <a:pt x="102" y="670"/>
                  </a:lnTo>
                  <a:lnTo>
                    <a:pt x="72" y="633"/>
                  </a:lnTo>
                  <a:lnTo>
                    <a:pt x="48" y="592"/>
                  </a:lnTo>
                  <a:lnTo>
                    <a:pt x="27" y="548"/>
                  </a:lnTo>
                  <a:lnTo>
                    <a:pt x="13" y="502"/>
                  </a:lnTo>
                  <a:lnTo>
                    <a:pt x="3" y="453"/>
                  </a:lnTo>
                  <a:lnTo>
                    <a:pt x="0" y="402"/>
                  </a:lnTo>
                  <a:lnTo>
                    <a:pt x="3" y="353"/>
                  </a:lnTo>
                  <a:lnTo>
                    <a:pt x="13" y="304"/>
                  </a:lnTo>
                  <a:lnTo>
                    <a:pt x="27" y="258"/>
                  </a:lnTo>
                  <a:lnTo>
                    <a:pt x="48" y="214"/>
                  </a:lnTo>
                  <a:lnTo>
                    <a:pt x="72" y="173"/>
                  </a:lnTo>
                  <a:lnTo>
                    <a:pt x="102" y="136"/>
                  </a:lnTo>
                  <a:lnTo>
                    <a:pt x="136" y="102"/>
                  </a:lnTo>
                  <a:lnTo>
                    <a:pt x="173" y="72"/>
                  </a:lnTo>
                  <a:lnTo>
                    <a:pt x="214" y="47"/>
                  </a:lnTo>
                  <a:lnTo>
                    <a:pt x="258" y="27"/>
                  </a:lnTo>
                  <a:lnTo>
                    <a:pt x="304" y="12"/>
                  </a:lnTo>
                  <a:lnTo>
                    <a:pt x="353" y="4"/>
                  </a:lnTo>
                  <a:lnTo>
                    <a:pt x="404"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grpSp>
        <p:nvGrpSpPr>
          <p:cNvPr id="28" name="Group 28"/>
          <p:cNvGrpSpPr/>
          <p:nvPr/>
        </p:nvGrpSpPr>
        <p:grpSpPr>
          <a:xfrm>
            <a:off x="7262445" y="4246038"/>
            <a:ext cx="583843" cy="545473"/>
            <a:chOff x="3521075" y="5022850"/>
            <a:chExt cx="555625" cy="519113"/>
          </a:xfrm>
          <a:solidFill>
            <a:schemeClr val="bg1"/>
          </a:solidFill>
        </p:grpSpPr>
        <p:sp>
          <p:nvSpPr>
            <p:cNvPr id="29" name="Freeform 454"/>
            <p:cNvSpPr>
              <a:spLocks noEditPoints="1"/>
            </p:cNvSpPr>
            <p:nvPr/>
          </p:nvSpPr>
          <p:spPr bwMode="auto">
            <a:xfrm>
              <a:off x="3521075" y="5022850"/>
              <a:ext cx="498475" cy="481013"/>
            </a:xfrm>
            <a:custGeom>
              <a:avLst/>
              <a:gdLst>
                <a:gd name="T0" fmla="*/ 151 w 3145"/>
                <a:gd name="T1" fmla="*/ 1322 h 3028"/>
                <a:gd name="T2" fmla="*/ 143 w 3145"/>
                <a:gd name="T3" fmla="*/ 2772 h 3028"/>
                <a:gd name="T4" fmla="*/ 189 w 3145"/>
                <a:gd name="T5" fmla="*/ 2805 h 3028"/>
                <a:gd name="T6" fmla="*/ 660 w 3145"/>
                <a:gd name="T7" fmla="*/ 2786 h 3028"/>
                <a:gd name="T8" fmla="*/ 667 w 3145"/>
                <a:gd name="T9" fmla="*/ 1335 h 3028"/>
                <a:gd name="T10" fmla="*/ 623 w 3145"/>
                <a:gd name="T11" fmla="*/ 1302 h 3028"/>
                <a:gd name="T12" fmla="*/ 1662 w 3145"/>
                <a:gd name="T13" fmla="*/ 6 h 3028"/>
                <a:gd name="T14" fmla="*/ 1812 w 3145"/>
                <a:gd name="T15" fmla="*/ 57 h 3028"/>
                <a:gd name="T16" fmla="*/ 1937 w 3145"/>
                <a:gd name="T17" fmla="*/ 174 h 3028"/>
                <a:gd name="T18" fmla="*/ 2008 w 3145"/>
                <a:gd name="T19" fmla="*/ 348 h 3028"/>
                <a:gd name="T20" fmla="*/ 2024 w 3145"/>
                <a:gd name="T21" fmla="*/ 1013 h 3028"/>
                <a:gd name="T22" fmla="*/ 2870 w 3145"/>
                <a:gd name="T23" fmla="*/ 1043 h 3028"/>
                <a:gd name="T24" fmla="*/ 3036 w 3145"/>
                <a:gd name="T25" fmla="*/ 1158 h 3028"/>
                <a:gd name="T26" fmla="*/ 3132 w 3145"/>
                <a:gd name="T27" fmla="*/ 1338 h 3028"/>
                <a:gd name="T28" fmla="*/ 3145 w 3145"/>
                <a:gd name="T29" fmla="*/ 1463 h 3028"/>
                <a:gd name="T30" fmla="*/ 3116 w 3145"/>
                <a:gd name="T31" fmla="*/ 1576 h 3028"/>
                <a:gd name="T32" fmla="*/ 3058 w 3145"/>
                <a:gd name="T33" fmla="*/ 1599 h 3028"/>
                <a:gd name="T34" fmla="*/ 3006 w 3145"/>
                <a:gd name="T35" fmla="*/ 1570 h 3028"/>
                <a:gd name="T36" fmla="*/ 3004 w 3145"/>
                <a:gd name="T37" fmla="*/ 1453 h 3028"/>
                <a:gd name="T38" fmla="*/ 2977 w 3145"/>
                <a:gd name="T39" fmla="*/ 1322 h 3028"/>
                <a:gd name="T40" fmla="*/ 2872 w 3145"/>
                <a:gd name="T41" fmla="*/ 1202 h 3028"/>
                <a:gd name="T42" fmla="*/ 2714 w 3145"/>
                <a:gd name="T43" fmla="*/ 1155 h 3028"/>
                <a:gd name="T44" fmla="*/ 1904 w 3145"/>
                <a:gd name="T45" fmla="*/ 1134 h 3028"/>
                <a:gd name="T46" fmla="*/ 1884 w 3145"/>
                <a:gd name="T47" fmla="*/ 517 h 3028"/>
                <a:gd name="T48" fmla="*/ 1853 w 3145"/>
                <a:gd name="T49" fmla="*/ 318 h 3028"/>
                <a:gd name="T50" fmla="*/ 1764 w 3145"/>
                <a:gd name="T51" fmla="*/ 193 h 3028"/>
                <a:gd name="T52" fmla="*/ 1635 w 3145"/>
                <a:gd name="T53" fmla="*/ 144 h 3028"/>
                <a:gd name="T54" fmla="*/ 1511 w 3145"/>
                <a:gd name="T55" fmla="*/ 145 h 3028"/>
                <a:gd name="T56" fmla="*/ 1477 w 3145"/>
                <a:gd name="T57" fmla="*/ 754 h 3028"/>
                <a:gd name="T58" fmla="*/ 1404 w 3145"/>
                <a:gd name="T59" fmla="*/ 948 h 3028"/>
                <a:gd name="T60" fmla="*/ 1283 w 3145"/>
                <a:gd name="T61" fmla="*/ 1104 h 3028"/>
                <a:gd name="T62" fmla="*/ 1135 w 3145"/>
                <a:gd name="T63" fmla="*/ 1226 h 3028"/>
                <a:gd name="T64" fmla="*/ 986 w 3145"/>
                <a:gd name="T65" fmla="*/ 1315 h 3028"/>
                <a:gd name="T66" fmla="*/ 858 w 3145"/>
                <a:gd name="T67" fmla="*/ 1373 h 3028"/>
                <a:gd name="T68" fmla="*/ 814 w 3145"/>
                <a:gd name="T69" fmla="*/ 2640 h 3028"/>
                <a:gd name="T70" fmla="*/ 882 w 3145"/>
                <a:gd name="T71" fmla="*/ 2788 h 3028"/>
                <a:gd name="T72" fmla="*/ 1017 w 3145"/>
                <a:gd name="T73" fmla="*/ 2875 h 3028"/>
                <a:gd name="T74" fmla="*/ 1982 w 3145"/>
                <a:gd name="T75" fmla="*/ 2889 h 3028"/>
                <a:gd name="T76" fmla="*/ 2032 w 3145"/>
                <a:gd name="T77" fmla="*/ 2939 h 3028"/>
                <a:gd name="T78" fmla="*/ 2014 w 3145"/>
                <a:gd name="T79" fmla="*/ 3007 h 3028"/>
                <a:gd name="T80" fmla="*/ 1101 w 3145"/>
                <a:gd name="T81" fmla="*/ 3028 h 3028"/>
                <a:gd name="T82" fmla="*/ 916 w 3145"/>
                <a:gd name="T83" fmla="*/ 2986 h 3028"/>
                <a:gd name="T84" fmla="*/ 770 w 3145"/>
                <a:gd name="T85" fmla="*/ 2874 h 3028"/>
                <a:gd name="T86" fmla="*/ 680 w 3145"/>
                <a:gd name="T87" fmla="*/ 2936 h 3028"/>
                <a:gd name="T88" fmla="*/ 155 w 3145"/>
                <a:gd name="T89" fmla="*/ 2942 h 3028"/>
                <a:gd name="T90" fmla="*/ 44 w 3145"/>
                <a:gd name="T91" fmla="*/ 2879 h 3028"/>
                <a:gd name="T92" fmla="*/ 0 w 3145"/>
                <a:gd name="T93" fmla="*/ 2757 h 3028"/>
                <a:gd name="T94" fmla="*/ 25 w 3145"/>
                <a:gd name="T95" fmla="*/ 1255 h 3028"/>
                <a:gd name="T96" fmla="*/ 123 w 3145"/>
                <a:gd name="T97" fmla="*/ 1174 h 3028"/>
                <a:gd name="T98" fmla="*/ 656 w 3145"/>
                <a:gd name="T99" fmla="*/ 1165 h 3028"/>
                <a:gd name="T100" fmla="*/ 764 w 3145"/>
                <a:gd name="T101" fmla="*/ 1226 h 3028"/>
                <a:gd name="T102" fmla="*/ 864 w 3145"/>
                <a:gd name="T103" fmla="*/ 1217 h 3028"/>
                <a:gd name="T104" fmla="*/ 998 w 3145"/>
                <a:gd name="T105" fmla="*/ 1146 h 3028"/>
                <a:gd name="T106" fmla="*/ 1140 w 3145"/>
                <a:gd name="T107" fmla="*/ 1043 h 3028"/>
                <a:gd name="T108" fmla="*/ 1261 w 3145"/>
                <a:gd name="T109" fmla="*/ 907 h 3028"/>
                <a:gd name="T110" fmla="*/ 1336 w 3145"/>
                <a:gd name="T111" fmla="*/ 739 h 3028"/>
                <a:gd name="T112" fmla="*/ 1348 w 3145"/>
                <a:gd name="T113" fmla="*/ 74 h 3028"/>
                <a:gd name="T114" fmla="*/ 1395 w 3145"/>
                <a:gd name="T115" fmla="*/ 26 h 3028"/>
                <a:gd name="T116" fmla="*/ 1444 w 3145"/>
                <a:gd name="T117" fmla="*/ 14 h 3028"/>
                <a:gd name="T118" fmla="*/ 1555 w 3145"/>
                <a:gd name="T119" fmla="*/ 0 h 3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45" h="3028">
                  <a:moveTo>
                    <a:pt x="189" y="1302"/>
                  </a:moveTo>
                  <a:lnTo>
                    <a:pt x="174" y="1304"/>
                  </a:lnTo>
                  <a:lnTo>
                    <a:pt x="160" y="1312"/>
                  </a:lnTo>
                  <a:lnTo>
                    <a:pt x="151" y="1322"/>
                  </a:lnTo>
                  <a:lnTo>
                    <a:pt x="143" y="1335"/>
                  </a:lnTo>
                  <a:lnTo>
                    <a:pt x="141" y="1350"/>
                  </a:lnTo>
                  <a:lnTo>
                    <a:pt x="141" y="2757"/>
                  </a:lnTo>
                  <a:lnTo>
                    <a:pt x="143" y="2772"/>
                  </a:lnTo>
                  <a:lnTo>
                    <a:pt x="151" y="2786"/>
                  </a:lnTo>
                  <a:lnTo>
                    <a:pt x="160" y="2795"/>
                  </a:lnTo>
                  <a:lnTo>
                    <a:pt x="174" y="2803"/>
                  </a:lnTo>
                  <a:lnTo>
                    <a:pt x="189" y="2805"/>
                  </a:lnTo>
                  <a:lnTo>
                    <a:pt x="622" y="2805"/>
                  </a:lnTo>
                  <a:lnTo>
                    <a:pt x="636" y="2803"/>
                  </a:lnTo>
                  <a:lnTo>
                    <a:pt x="650" y="2795"/>
                  </a:lnTo>
                  <a:lnTo>
                    <a:pt x="660" y="2786"/>
                  </a:lnTo>
                  <a:lnTo>
                    <a:pt x="667" y="2772"/>
                  </a:lnTo>
                  <a:lnTo>
                    <a:pt x="669" y="2757"/>
                  </a:lnTo>
                  <a:lnTo>
                    <a:pt x="669" y="1350"/>
                  </a:lnTo>
                  <a:lnTo>
                    <a:pt x="667" y="1335"/>
                  </a:lnTo>
                  <a:lnTo>
                    <a:pt x="660" y="1322"/>
                  </a:lnTo>
                  <a:lnTo>
                    <a:pt x="650" y="1312"/>
                  </a:lnTo>
                  <a:lnTo>
                    <a:pt x="638" y="1304"/>
                  </a:lnTo>
                  <a:lnTo>
                    <a:pt x="623" y="1302"/>
                  </a:lnTo>
                  <a:lnTo>
                    <a:pt x="189" y="1302"/>
                  </a:lnTo>
                  <a:close/>
                  <a:moveTo>
                    <a:pt x="1589" y="0"/>
                  </a:moveTo>
                  <a:lnTo>
                    <a:pt x="1625" y="2"/>
                  </a:lnTo>
                  <a:lnTo>
                    <a:pt x="1662" y="6"/>
                  </a:lnTo>
                  <a:lnTo>
                    <a:pt x="1700" y="14"/>
                  </a:lnTo>
                  <a:lnTo>
                    <a:pt x="1738" y="24"/>
                  </a:lnTo>
                  <a:lnTo>
                    <a:pt x="1775" y="38"/>
                  </a:lnTo>
                  <a:lnTo>
                    <a:pt x="1812" y="57"/>
                  </a:lnTo>
                  <a:lnTo>
                    <a:pt x="1847" y="81"/>
                  </a:lnTo>
                  <a:lnTo>
                    <a:pt x="1881" y="108"/>
                  </a:lnTo>
                  <a:lnTo>
                    <a:pt x="1911" y="139"/>
                  </a:lnTo>
                  <a:lnTo>
                    <a:pt x="1937" y="174"/>
                  </a:lnTo>
                  <a:lnTo>
                    <a:pt x="1961" y="212"/>
                  </a:lnTo>
                  <a:lnTo>
                    <a:pt x="1980" y="254"/>
                  </a:lnTo>
                  <a:lnTo>
                    <a:pt x="1996" y="300"/>
                  </a:lnTo>
                  <a:lnTo>
                    <a:pt x="2008" y="348"/>
                  </a:lnTo>
                  <a:lnTo>
                    <a:pt x="2018" y="401"/>
                  </a:lnTo>
                  <a:lnTo>
                    <a:pt x="2023" y="457"/>
                  </a:lnTo>
                  <a:lnTo>
                    <a:pt x="2024" y="517"/>
                  </a:lnTo>
                  <a:lnTo>
                    <a:pt x="2024" y="1013"/>
                  </a:lnTo>
                  <a:lnTo>
                    <a:pt x="2714" y="1013"/>
                  </a:lnTo>
                  <a:lnTo>
                    <a:pt x="2768" y="1018"/>
                  </a:lnTo>
                  <a:lnTo>
                    <a:pt x="2820" y="1027"/>
                  </a:lnTo>
                  <a:lnTo>
                    <a:pt x="2870" y="1043"/>
                  </a:lnTo>
                  <a:lnTo>
                    <a:pt x="2916" y="1064"/>
                  </a:lnTo>
                  <a:lnTo>
                    <a:pt x="2960" y="1091"/>
                  </a:lnTo>
                  <a:lnTo>
                    <a:pt x="3000" y="1122"/>
                  </a:lnTo>
                  <a:lnTo>
                    <a:pt x="3036" y="1158"/>
                  </a:lnTo>
                  <a:lnTo>
                    <a:pt x="3067" y="1199"/>
                  </a:lnTo>
                  <a:lnTo>
                    <a:pt x="3095" y="1242"/>
                  </a:lnTo>
                  <a:lnTo>
                    <a:pt x="3116" y="1289"/>
                  </a:lnTo>
                  <a:lnTo>
                    <a:pt x="3132" y="1338"/>
                  </a:lnTo>
                  <a:lnTo>
                    <a:pt x="3141" y="1390"/>
                  </a:lnTo>
                  <a:lnTo>
                    <a:pt x="3145" y="1444"/>
                  </a:lnTo>
                  <a:lnTo>
                    <a:pt x="3145" y="1458"/>
                  </a:lnTo>
                  <a:lnTo>
                    <a:pt x="3145" y="1463"/>
                  </a:lnTo>
                  <a:lnTo>
                    <a:pt x="3145" y="1470"/>
                  </a:lnTo>
                  <a:lnTo>
                    <a:pt x="3133" y="1541"/>
                  </a:lnTo>
                  <a:lnTo>
                    <a:pt x="3126" y="1560"/>
                  </a:lnTo>
                  <a:lnTo>
                    <a:pt x="3116" y="1576"/>
                  </a:lnTo>
                  <a:lnTo>
                    <a:pt x="3101" y="1588"/>
                  </a:lnTo>
                  <a:lnTo>
                    <a:pt x="3083" y="1596"/>
                  </a:lnTo>
                  <a:lnTo>
                    <a:pt x="3063" y="1599"/>
                  </a:lnTo>
                  <a:lnTo>
                    <a:pt x="3058" y="1599"/>
                  </a:lnTo>
                  <a:lnTo>
                    <a:pt x="3052" y="1598"/>
                  </a:lnTo>
                  <a:lnTo>
                    <a:pt x="3033" y="1594"/>
                  </a:lnTo>
                  <a:lnTo>
                    <a:pt x="3018" y="1584"/>
                  </a:lnTo>
                  <a:lnTo>
                    <a:pt x="3006" y="1570"/>
                  </a:lnTo>
                  <a:lnTo>
                    <a:pt x="2997" y="1554"/>
                  </a:lnTo>
                  <a:lnTo>
                    <a:pt x="2993" y="1537"/>
                  </a:lnTo>
                  <a:lnTo>
                    <a:pt x="2994" y="1518"/>
                  </a:lnTo>
                  <a:lnTo>
                    <a:pt x="3004" y="1453"/>
                  </a:lnTo>
                  <a:lnTo>
                    <a:pt x="3004" y="1445"/>
                  </a:lnTo>
                  <a:lnTo>
                    <a:pt x="3001" y="1402"/>
                  </a:lnTo>
                  <a:lnTo>
                    <a:pt x="2992" y="1362"/>
                  </a:lnTo>
                  <a:lnTo>
                    <a:pt x="2977" y="1322"/>
                  </a:lnTo>
                  <a:lnTo>
                    <a:pt x="2957" y="1286"/>
                  </a:lnTo>
                  <a:lnTo>
                    <a:pt x="2932" y="1255"/>
                  </a:lnTo>
                  <a:lnTo>
                    <a:pt x="2904" y="1226"/>
                  </a:lnTo>
                  <a:lnTo>
                    <a:pt x="2872" y="1202"/>
                  </a:lnTo>
                  <a:lnTo>
                    <a:pt x="2836" y="1182"/>
                  </a:lnTo>
                  <a:lnTo>
                    <a:pt x="2798" y="1167"/>
                  </a:lnTo>
                  <a:lnTo>
                    <a:pt x="2756" y="1158"/>
                  </a:lnTo>
                  <a:lnTo>
                    <a:pt x="2714" y="1155"/>
                  </a:lnTo>
                  <a:lnTo>
                    <a:pt x="1954" y="1155"/>
                  </a:lnTo>
                  <a:lnTo>
                    <a:pt x="1935" y="1152"/>
                  </a:lnTo>
                  <a:lnTo>
                    <a:pt x="1918" y="1146"/>
                  </a:lnTo>
                  <a:lnTo>
                    <a:pt x="1904" y="1134"/>
                  </a:lnTo>
                  <a:lnTo>
                    <a:pt x="1894" y="1120"/>
                  </a:lnTo>
                  <a:lnTo>
                    <a:pt x="1886" y="1103"/>
                  </a:lnTo>
                  <a:lnTo>
                    <a:pt x="1884" y="1084"/>
                  </a:lnTo>
                  <a:lnTo>
                    <a:pt x="1884" y="517"/>
                  </a:lnTo>
                  <a:lnTo>
                    <a:pt x="1882" y="460"/>
                  </a:lnTo>
                  <a:lnTo>
                    <a:pt x="1877" y="408"/>
                  </a:lnTo>
                  <a:lnTo>
                    <a:pt x="1867" y="360"/>
                  </a:lnTo>
                  <a:lnTo>
                    <a:pt x="1853" y="318"/>
                  </a:lnTo>
                  <a:lnTo>
                    <a:pt x="1836" y="280"/>
                  </a:lnTo>
                  <a:lnTo>
                    <a:pt x="1816" y="246"/>
                  </a:lnTo>
                  <a:lnTo>
                    <a:pt x="1792" y="217"/>
                  </a:lnTo>
                  <a:lnTo>
                    <a:pt x="1764" y="193"/>
                  </a:lnTo>
                  <a:lnTo>
                    <a:pt x="1733" y="174"/>
                  </a:lnTo>
                  <a:lnTo>
                    <a:pt x="1702" y="160"/>
                  </a:lnTo>
                  <a:lnTo>
                    <a:pt x="1668" y="150"/>
                  </a:lnTo>
                  <a:lnTo>
                    <a:pt x="1635" y="144"/>
                  </a:lnTo>
                  <a:lnTo>
                    <a:pt x="1601" y="141"/>
                  </a:lnTo>
                  <a:lnTo>
                    <a:pt x="1569" y="141"/>
                  </a:lnTo>
                  <a:lnTo>
                    <a:pt x="1538" y="142"/>
                  </a:lnTo>
                  <a:lnTo>
                    <a:pt x="1511" y="145"/>
                  </a:lnTo>
                  <a:lnTo>
                    <a:pt x="1486" y="148"/>
                  </a:lnTo>
                  <a:lnTo>
                    <a:pt x="1486" y="642"/>
                  </a:lnTo>
                  <a:lnTo>
                    <a:pt x="1484" y="699"/>
                  </a:lnTo>
                  <a:lnTo>
                    <a:pt x="1477" y="754"/>
                  </a:lnTo>
                  <a:lnTo>
                    <a:pt x="1464" y="806"/>
                  </a:lnTo>
                  <a:lnTo>
                    <a:pt x="1448" y="856"/>
                  </a:lnTo>
                  <a:lnTo>
                    <a:pt x="1428" y="903"/>
                  </a:lnTo>
                  <a:lnTo>
                    <a:pt x="1404" y="948"/>
                  </a:lnTo>
                  <a:lnTo>
                    <a:pt x="1377" y="991"/>
                  </a:lnTo>
                  <a:lnTo>
                    <a:pt x="1348" y="1031"/>
                  </a:lnTo>
                  <a:lnTo>
                    <a:pt x="1317" y="1069"/>
                  </a:lnTo>
                  <a:lnTo>
                    <a:pt x="1283" y="1104"/>
                  </a:lnTo>
                  <a:lnTo>
                    <a:pt x="1247" y="1138"/>
                  </a:lnTo>
                  <a:lnTo>
                    <a:pt x="1210" y="1170"/>
                  </a:lnTo>
                  <a:lnTo>
                    <a:pt x="1173" y="1200"/>
                  </a:lnTo>
                  <a:lnTo>
                    <a:pt x="1135" y="1226"/>
                  </a:lnTo>
                  <a:lnTo>
                    <a:pt x="1097" y="1252"/>
                  </a:lnTo>
                  <a:lnTo>
                    <a:pt x="1059" y="1275"/>
                  </a:lnTo>
                  <a:lnTo>
                    <a:pt x="1022" y="1296"/>
                  </a:lnTo>
                  <a:lnTo>
                    <a:pt x="986" y="1315"/>
                  </a:lnTo>
                  <a:lnTo>
                    <a:pt x="951" y="1333"/>
                  </a:lnTo>
                  <a:lnTo>
                    <a:pt x="918" y="1348"/>
                  </a:lnTo>
                  <a:lnTo>
                    <a:pt x="887" y="1362"/>
                  </a:lnTo>
                  <a:lnTo>
                    <a:pt x="858" y="1373"/>
                  </a:lnTo>
                  <a:lnTo>
                    <a:pt x="833" y="1384"/>
                  </a:lnTo>
                  <a:lnTo>
                    <a:pt x="810" y="1391"/>
                  </a:lnTo>
                  <a:lnTo>
                    <a:pt x="810" y="2597"/>
                  </a:lnTo>
                  <a:lnTo>
                    <a:pt x="814" y="2640"/>
                  </a:lnTo>
                  <a:lnTo>
                    <a:pt x="823" y="2681"/>
                  </a:lnTo>
                  <a:lnTo>
                    <a:pt x="837" y="2719"/>
                  </a:lnTo>
                  <a:lnTo>
                    <a:pt x="857" y="2755"/>
                  </a:lnTo>
                  <a:lnTo>
                    <a:pt x="882" y="2788"/>
                  </a:lnTo>
                  <a:lnTo>
                    <a:pt x="910" y="2816"/>
                  </a:lnTo>
                  <a:lnTo>
                    <a:pt x="943" y="2841"/>
                  </a:lnTo>
                  <a:lnTo>
                    <a:pt x="979" y="2861"/>
                  </a:lnTo>
                  <a:lnTo>
                    <a:pt x="1017" y="2875"/>
                  </a:lnTo>
                  <a:lnTo>
                    <a:pt x="1059" y="2884"/>
                  </a:lnTo>
                  <a:lnTo>
                    <a:pt x="1101" y="2887"/>
                  </a:lnTo>
                  <a:lnTo>
                    <a:pt x="1964" y="2887"/>
                  </a:lnTo>
                  <a:lnTo>
                    <a:pt x="1982" y="2889"/>
                  </a:lnTo>
                  <a:lnTo>
                    <a:pt x="1999" y="2897"/>
                  </a:lnTo>
                  <a:lnTo>
                    <a:pt x="2014" y="2907"/>
                  </a:lnTo>
                  <a:lnTo>
                    <a:pt x="2024" y="2922"/>
                  </a:lnTo>
                  <a:lnTo>
                    <a:pt x="2032" y="2939"/>
                  </a:lnTo>
                  <a:lnTo>
                    <a:pt x="2034" y="2957"/>
                  </a:lnTo>
                  <a:lnTo>
                    <a:pt x="2032" y="2976"/>
                  </a:lnTo>
                  <a:lnTo>
                    <a:pt x="2024" y="2993"/>
                  </a:lnTo>
                  <a:lnTo>
                    <a:pt x="2014" y="3007"/>
                  </a:lnTo>
                  <a:lnTo>
                    <a:pt x="1999" y="3019"/>
                  </a:lnTo>
                  <a:lnTo>
                    <a:pt x="1982" y="3025"/>
                  </a:lnTo>
                  <a:lnTo>
                    <a:pt x="1964" y="3028"/>
                  </a:lnTo>
                  <a:lnTo>
                    <a:pt x="1101" y="3028"/>
                  </a:lnTo>
                  <a:lnTo>
                    <a:pt x="1052" y="3025"/>
                  </a:lnTo>
                  <a:lnTo>
                    <a:pt x="1005" y="3016"/>
                  </a:lnTo>
                  <a:lnTo>
                    <a:pt x="959" y="3004"/>
                  </a:lnTo>
                  <a:lnTo>
                    <a:pt x="916" y="2986"/>
                  </a:lnTo>
                  <a:lnTo>
                    <a:pt x="875" y="2964"/>
                  </a:lnTo>
                  <a:lnTo>
                    <a:pt x="837" y="2937"/>
                  </a:lnTo>
                  <a:lnTo>
                    <a:pt x="802" y="2906"/>
                  </a:lnTo>
                  <a:lnTo>
                    <a:pt x="770" y="2874"/>
                  </a:lnTo>
                  <a:lnTo>
                    <a:pt x="752" y="2894"/>
                  </a:lnTo>
                  <a:lnTo>
                    <a:pt x="731" y="2912"/>
                  </a:lnTo>
                  <a:lnTo>
                    <a:pt x="707" y="2925"/>
                  </a:lnTo>
                  <a:lnTo>
                    <a:pt x="680" y="2936"/>
                  </a:lnTo>
                  <a:lnTo>
                    <a:pt x="652" y="2943"/>
                  </a:lnTo>
                  <a:lnTo>
                    <a:pt x="623" y="2946"/>
                  </a:lnTo>
                  <a:lnTo>
                    <a:pt x="189" y="2946"/>
                  </a:lnTo>
                  <a:lnTo>
                    <a:pt x="155" y="2942"/>
                  </a:lnTo>
                  <a:lnTo>
                    <a:pt x="123" y="2934"/>
                  </a:lnTo>
                  <a:lnTo>
                    <a:pt x="93" y="2920"/>
                  </a:lnTo>
                  <a:lnTo>
                    <a:pt x="67" y="2901"/>
                  </a:lnTo>
                  <a:lnTo>
                    <a:pt x="44" y="2879"/>
                  </a:lnTo>
                  <a:lnTo>
                    <a:pt x="25" y="2852"/>
                  </a:lnTo>
                  <a:lnTo>
                    <a:pt x="12" y="2823"/>
                  </a:lnTo>
                  <a:lnTo>
                    <a:pt x="3" y="2791"/>
                  </a:lnTo>
                  <a:lnTo>
                    <a:pt x="0" y="2757"/>
                  </a:lnTo>
                  <a:lnTo>
                    <a:pt x="0" y="1350"/>
                  </a:lnTo>
                  <a:lnTo>
                    <a:pt x="3" y="1316"/>
                  </a:lnTo>
                  <a:lnTo>
                    <a:pt x="12" y="1284"/>
                  </a:lnTo>
                  <a:lnTo>
                    <a:pt x="25" y="1255"/>
                  </a:lnTo>
                  <a:lnTo>
                    <a:pt x="44" y="1229"/>
                  </a:lnTo>
                  <a:lnTo>
                    <a:pt x="67" y="1206"/>
                  </a:lnTo>
                  <a:lnTo>
                    <a:pt x="93" y="1188"/>
                  </a:lnTo>
                  <a:lnTo>
                    <a:pt x="123" y="1174"/>
                  </a:lnTo>
                  <a:lnTo>
                    <a:pt x="155" y="1165"/>
                  </a:lnTo>
                  <a:lnTo>
                    <a:pt x="189" y="1162"/>
                  </a:lnTo>
                  <a:lnTo>
                    <a:pt x="623" y="1162"/>
                  </a:lnTo>
                  <a:lnTo>
                    <a:pt x="656" y="1165"/>
                  </a:lnTo>
                  <a:lnTo>
                    <a:pt x="686" y="1173"/>
                  </a:lnTo>
                  <a:lnTo>
                    <a:pt x="715" y="1187"/>
                  </a:lnTo>
                  <a:lnTo>
                    <a:pt x="742" y="1204"/>
                  </a:lnTo>
                  <a:lnTo>
                    <a:pt x="764" y="1226"/>
                  </a:lnTo>
                  <a:lnTo>
                    <a:pt x="783" y="1252"/>
                  </a:lnTo>
                  <a:lnTo>
                    <a:pt x="806" y="1242"/>
                  </a:lnTo>
                  <a:lnTo>
                    <a:pt x="834" y="1230"/>
                  </a:lnTo>
                  <a:lnTo>
                    <a:pt x="864" y="1217"/>
                  </a:lnTo>
                  <a:lnTo>
                    <a:pt x="895" y="1202"/>
                  </a:lnTo>
                  <a:lnTo>
                    <a:pt x="928" y="1185"/>
                  </a:lnTo>
                  <a:lnTo>
                    <a:pt x="963" y="1166"/>
                  </a:lnTo>
                  <a:lnTo>
                    <a:pt x="998" y="1146"/>
                  </a:lnTo>
                  <a:lnTo>
                    <a:pt x="1034" y="1122"/>
                  </a:lnTo>
                  <a:lnTo>
                    <a:pt x="1070" y="1098"/>
                  </a:lnTo>
                  <a:lnTo>
                    <a:pt x="1105" y="1072"/>
                  </a:lnTo>
                  <a:lnTo>
                    <a:pt x="1140" y="1043"/>
                  </a:lnTo>
                  <a:lnTo>
                    <a:pt x="1173" y="1012"/>
                  </a:lnTo>
                  <a:lnTo>
                    <a:pt x="1205" y="979"/>
                  </a:lnTo>
                  <a:lnTo>
                    <a:pt x="1235" y="945"/>
                  </a:lnTo>
                  <a:lnTo>
                    <a:pt x="1261" y="907"/>
                  </a:lnTo>
                  <a:lnTo>
                    <a:pt x="1286" y="869"/>
                  </a:lnTo>
                  <a:lnTo>
                    <a:pt x="1306" y="828"/>
                  </a:lnTo>
                  <a:lnTo>
                    <a:pt x="1323" y="785"/>
                  </a:lnTo>
                  <a:lnTo>
                    <a:pt x="1336" y="739"/>
                  </a:lnTo>
                  <a:lnTo>
                    <a:pt x="1343" y="691"/>
                  </a:lnTo>
                  <a:lnTo>
                    <a:pt x="1345" y="642"/>
                  </a:lnTo>
                  <a:lnTo>
                    <a:pt x="1345" y="92"/>
                  </a:lnTo>
                  <a:lnTo>
                    <a:pt x="1348" y="74"/>
                  </a:lnTo>
                  <a:lnTo>
                    <a:pt x="1355" y="58"/>
                  </a:lnTo>
                  <a:lnTo>
                    <a:pt x="1365" y="45"/>
                  </a:lnTo>
                  <a:lnTo>
                    <a:pt x="1378" y="33"/>
                  </a:lnTo>
                  <a:lnTo>
                    <a:pt x="1395" y="26"/>
                  </a:lnTo>
                  <a:lnTo>
                    <a:pt x="1399" y="24"/>
                  </a:lnTo>
                  <a:lnTo>
                    <a:pt x="1410" y="21"/>
                  </a:lnTo>
                  <a:lnTo>
                    <a:pt x="1425" y="17"/>
                  </a:lnTo>
                  <a:lnTo>
                    <a:pt x="1444" y="14"/>
                  </a:lnTo>
                  <a:lnTo>
                    <a:pt x="1467" y="10"/>
                  </a:lnTo>
                  <a:lnTo>
                    <a:pt x="1494" y="5"/>
                  </a:lnTo>
                  <a:lnTo>
                    <a:pt x="1523" y="2"/>
                  </a:lnTo>
                  <a:lnTo>
                    <a:pt x="1555" y="0"/>
                  </a:lnTo>
                  <a:lnTo>
                    <a:pt x="158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30" name="Freeform 455"/>
            <p:cNvSpPr>
              <a:spLocks noEditPoints="1"/>
            </p:cNvSpPr>
            <p:nvPr/>
          </p:nvSpPr>
          <p:spPr bwMode="auto">
            <a:xfrm>
              <a:off x="3873500" y="5302250"/>
              <a:ext cx="203200" cy="239713"/>
            </a:xfrm>
            <a:custGeom>
              <a:avLst/>
              <a:gdLst>
                <a:gd name="T0" fmla="*/ 141 w 1277"/>
                <a:gd name="T1" fmla="*/ 1373 h 1513"/>
                <a:gd name="T2" fmla="*/ 1137 w 1277"/>
                <a:gd name="T3" fmla="*/ 781 h 1513"/>
                <a:gd name="T4" fmla="*/ 638 w 1277"/>
                <a:gd name="T5" fmla="*/ 140 h 1513"/>
                <a:gd name="T6" fmla="*/ 554 w 1277"/>
                <a:gd name="T7" fmla="*/ 153 h 1513"/>
                <a:gd name="T8" fmla="*/ 481 w 1277"/>
                <a:gd name="T9" fmla="*/ 187 h 1513"/>
                <a:gd name="T10" fmla="*/ 420 w 1277"/>
                <a:gd name="T11" fmla="*/ 240 h 1513"/>
                <a:gd name="T12" fmla="*/ 376 w 1277"/>
                <a:gd name="T13" fmla="*/ 308 h 1513"/>
                <a:gd name="T14" fmla="*/ 352 w 1277"/>
                <a:gd name="T15" fmla="*/ 387 h 1513"/>
                <a:gd name="T16" fmla="*/ 349 w 1277"/>
                <a:gd name="T17" fmla="*/ 641 h 1513"/>
                <a:gd name="T18" fmla="*/ 928 w 1277"/>
                <a:gd name="T19" fmla="*/ 429 h 1513"/>
                <a:gd name="T20" fmla="*/ 915 w 1277"/>
                <a:gd name="T21" fmla="*/ 346 h 1513"/>
                <a:gd name="T22" fmla="*/ 881 w 1277"/>
                <a:gd name="T23" fmla="*/ 273 h 1513"/>
                <a:gd name="T24" fmla="*/ 828 w 1277"/>
                <a:gd name="T25" fmla="*/ 211 h 1513"/>
                <a:gd name="T26" fmla="*/ 760 w 1277"/>
                <a:gd name="T27" fmla="*/ 168 h 1513"/>
                <a:gd name="T28" fmla="*/ 681 w 1277"/>
                <a:gd name="T29" fmla="*/ 144 h 1513"/>
                <a:gd name="T30" fmla="*/ 638 w 1277"/>
                <a:gd name="T31" fmla="*/ 0 h 1513"/>
                <a:gd name="T32" fmla="*/ 744 w 1277"/>
                <a:gd name="T33" fmla="*/ 12 h 1513"/>
                <a:gd name="T34" fmla="*/ 841 w 1277"/>
                <a:gd name="T35" fmla="*/ 50 h 1513"/>
                <a:gd name="T36" fmla="*/ 924 w 1277"/>
                <a:gd name="T37" fmla="*/ 109 h 1513"/>
                <a:gd name="T38" fmla="*/ 992 w 1277"/>
                <a:gd name="T39" fmla="*/ 184 h 1513"/>
                <a:gd name="T40" fmla="*/ 1040 w 1277"/>
                <a:gd name="T41" fmla="*/ 274 h 1513"/>
                <a:gd name="T42" fmla="*/ 1066 w 1277"/>
                <a:gd name="T43" fmla="*/ 375 h 1513"/>
                <a:gd name="T44" fmla="*/ 1069 w 1277"/>
                <a:gd name="T45" fmla="*/ 641 h 1513"/>
                <a:gd name="T46" fmla="*/ 1226 w 1277"/>
                <a:gd name="T47" fmla="*/ 643 h 1513"/>
                <a:gd name="T48" fmla="*/ 1257 w 1277"/>
                <a:gd name="T49" fmla="*/ 661 h 1513"/>
                <a:gd name="T50" fmla="*/ 1275 w 1277"/>
                <a:gd name="T51" fmla="*/ 692 h 1513"/>
                <a:gd name="T52" fmla="*/ 1277 w 1277"/>
                <a:gd name="T53" fmla="*/ 1443 h 1513"/>
                <a:gd name="T54" fmla="*/ 1267 w 1277"/>
                <a:gd name="T55" fmla="*/ 1478 h 1513"/>
                <a:gd name="T56" fmla="*/ 1243 w 1277"/>
                <a:gd name="T57" fmla="*/ 1503 h 1513"/>
                <a:gd name="T58" fmla="*/ 1207 w 1277"/>
                <a:gd name="T59" fmla="*/ 1513 h 1513"/>
                <a:gd name="T60" fmla="*/ 52 w 1277"/>
                <a:gd name="T61" fmla="*/ 1510 h 1513"/>
                <a:gd name="T62" fmla="*/ 21 w 1277"/>
                <a:gd name="T63" fmla="*/ 1492 h 1513"/>
                <a:gd name="T64" fmla="*/ 3 w 1277"/>
                <a:gd name="T65" fmla="*/ 1461 h 1513"/>
                <a:gd name="T66" fmla="*/ 0 w 1277"/>
                <a:gd name="T67" fmla="*/ 710 h 1513"/>
                <a:gd name="T68" fmla="*/ 9 w 1277"/>
                <a:gd name="T69" fmla="*/ 675 h 1513"/>
                <a:gd name="T70" fmla="*/ 35 w 1277"/>
                <a:gd name="T71" fmla="*/ 650 h 1513"/>
                <a:gd name="T72" fmla="*/ 71 w 1277"/>
                <a:gd name="T73" fmla="*/ 640 h 1513"/>
                <a:gd name="T74" fmla="*/ 209 w 1277"/>
                <a:gd name="T75" fmla="*/ 428 h 1513"/>
                <a:gd name="T76" fmla="*/ 221 w 1277"/>
                <a:gd name="T77" fmla="*/ 324 h 1513"/>
                <a:gd name="T78" fmla="*/ 258 w 1277"/>
                <a:gd name="T79" fmla="*/ 227 h 1513"/>
                <a:gd name="T80" fmla="*/ 317 w 1277"/>
                <a:gd name="T81" fmla="*/ 144 h 1513"/>
                <a:gd name="T82" fmla="*/ 392 w 1277"/>
                <a:gd name="T83" fmla="*/ 77 h 1513"/>
                <a:gd name="T84" fmla="*/ 482 w 1277"/>
                <a:gd name="T85" fmla="*/ 28 h 1513"/>
                <a:gd name="T86" fmla="*/ 584 w 1277"/>
                <a:gd name="T87" fmla="*/ 3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7" h="1513">
                  <a:moveTo>
                    <a:pt x="141" y="781"/>
                  </a:moveTo>
                  <a:lnTo>
                    <a:pt x="141" y="1373"/>
                  </a:lnTo>
                  <a:lnTo>
                    <a:pt x="1137" y="1373"/>
                  </a:lnTo>
                  <a:lnTo>
                    <a:pt x="1137" y="781"/>
                  </a:lnTo>
                  <a:lnTo>
                    <a:pt x="141" y="781"/>
                  </a:lnTo>
                  <a:close/>
                  <a:moveTo>
                    <a:pt x="638" y="140"/>
                  </a:moveTo>
                  <a:lnTo>
                    <a:pt x="596" y="144"/>
                  </a:lnTo>
                  <a:lnTo>
                    <a:pt x="554" y="153"/>
                  </a:lnTo>
                  <a:lnTo>
                    <a:pt x="516" y="168"/>
                  </a:lnTo>
                  <a:lnTo>
                    <a:pt x="481" y="187"/>
                  </a:lnTo>
                  <a:lnTo>
                    <a:pt x="448" y="211"/>
                  </a:lnTo>
                  <a:lnTo>
                    <a:pt x="420" y="240"/>
                  </a:lnTo>
                  <a:lnTo>
                    <a:pt x="395" y="272"/>
                  </a:lnTo>
                  <a:lnTo>
                    <a:pt x="376" y="308"/>
                  </a:lnTo>
                  <a:lnTo>
                    <a:pt x="361" y="346"/>
                  </a:lnTo>
                  <a:lnTo>
                    <a:pt x="352" y="387"/>
                  </a:lnTo>
                  <a:lnTo>
                    <a:pt x="349" y="429"/>
                  </a:lnTo>
                  <a:lnTo>
                    <a:pt x="349" y="641"/>
                  </a:lnTo>
                  <a:lnTo>
                    <a:pt x="928" y="641"/>
                  </a:lnTo>
                  <a:lnTo>
                    <a:pt x="928" y="429"/>
                  </a:lnTo>
                  <a:lnTo>
                    <a:pt x="925" y="387"/>
                  </a:lnTo>
                  <a:lnTo>
                    <a:pt x="915" y="346"/>
                  </a:lnTo>
                  <a:lnTo>
                    <a:pt x="900" y="308"/>
                  </a:lnTo>
                  <a:lnTo>
                    <a:pt x="881" y="273"/>
                  </a:lnTo>
                  <a:lnTo>
                    <a:pt x="857" y="240"/>
                  </a:lnTo>
                  <a:lnTo>
                    <a:pt x="828" y="211"/>
                  </a:lnTo>
                  <a:lnTo>
                    <a:pt x="795" y="187"/>
                  </a:lnTo>
                  <a:lnTo>
                    <a:pt x="760" y="168"/>
                  </a:lnTo>
                  <a:lnTo>
                    <a:pt x="722" y="153"/>
                  </a:lnTo>
                  <a:lnTo>
                    <a:pt x="681" y="144"/>
                  </a:lnTo>
                  <a:lnTo>
                    <a:pt x="638" y="140"/>
                  </a:lnTo>
                  <a:close/>
                  <a:moveTo>
                    <a:pt x="638" y="0"/>
                  </a:moveTo>
                  <a:lnTo>
                    <a:pt x="692" y="3"/>
                  </a:lnTo>
                  <a:lnTo>
                    <a:pt x="744" y="12"/>
                  </a:lnTo>
                  <a:lnTo>
                    <a:pt x="794" y="28"/>
                  </a:lnTo>
                  <a:lnTo>
                    <a:pt x="841" y="50"/>
                  </a:lnTo>
                  <a:lnTo>
                    <a:pt x="884" y="77"/>
                  </a:lnTo>
                  <a:lnTo>
                    <a:pt x="924" y="109"/>
                  </a:lnTo>
                  <a:lnTo>
                    <a:pt x="960" y="144"/>
                  </a:lnTo>
                  <a:lnTo>
                    <a:pt x="992" y="184"/>
                  </a:lnTo>
                  <a:lnTo>
                    <a:pt x="1018" y="227"/>
                  </a:lnTo>
                  <a:lnTo>
                    <a:pt x="1040" y="274"/>
                  </a:lnTo>
                  <a:lnTo>
                    <a:pt x="1056" y="324"/>
                  </a:lnTo>
                  <a:lnTo>
                    <a:pt x="1066" y="375"/>
                  </a:lnTo>
                  <a:lnTo>
                    <a:pt x="1069" y="429"/>
                  </a:lnTo>
                  <a:lnTo>
                    <a:pt x="1069" y="641"/>
                  </a:lnTo>
                  <a:lnTo>
                    <a:pt x="1207" y="641"/>
                  </a:lnTo>
                  <a:lnTo>
                    <a:pt x="1226" y="643"/>
                  </a:lnTo>
                  <a:lnTo>
                    <a:pt x="1243" y="651"/>
                  </a:lnTo>
                  <a:lnTo>
                    <a:pt x="1257" y="661"/>
                  </a:lnTo>
                  <a:lnTo>
                    <a:pt x="1267" y="675"/>
                  </a:lnTo>
                  <a:lnTo>
                    <a:pt x="1275" y="692"/>
                  </a:lnTo>
                  <a:lnTo>
                    <a:pt x="1277" y="711"/>
                  </a:lnTo>
                  <a:lnTo>
                    <a:pt x="1277" y="1443"/>
                  </a:lnTo>
                  <a:lnTo>
                    <a:pt x="1275" y="1461"/>
                  </a:lnTo>
                  <a:lnTo>
                    <a:pt x="1267" y="1478"/>
                  </a:lnTo>
                  <a:lnTo>
                    <a:pt x="1257" y="1492"/>
                  </a:lnTo>
                  <a:lnTo>
                    <a:pt x="1243" y="1503"/>
                  </a:lnTo>
                  <a:lnTo>
                    <a:pt x="1226" y="1510"/>
                  </a:lnTo>
                  <a:lnTo>
                    <a:pt x="1207" y="1513"/>
                  </a:lnTo>
                  <a:lnTo>
                    <a:pt x="71" y="1513"/>
                  </a:lnTo>
                  <a:lnTo>
                    <a:pt x="52" y="1510"/>
                  </a:lnTo>
                  <a:lnTo>
                    <a:pt x="35" y="1503"/>
                  </a:lnTo>
                  <a:lnTo>
                    <a:pt x="21" y="1492"/>
                  </a:lnTo>
                  <a:lnTo>
                    <a:pt x="9" y="1478"/>
                  </a:lnTo>
                  <a:lnTo>
                    <a:pt x="3" y="1461"/>
                  </a:lnTo>
                  <a:lnTo>
                    <a:pt x="0" y="1443"/>
                  </a:lnTo>
                  <a:lnTo>
                    <a:pt x="0" y="710"/>
                  </a:lnTo>
                  <a:lnTo>
                    <a:pt x="3" y="692"/>
                  </a:lnTo>
                  <a:lnTo>
                    <a:pt x="9" y="675"/>
                  </a:lnTo>
                  <a:lnTo>
                    <a:pt x="21" y="660"/>
                  </a:lnTo>
                  <a:lnTo>
                    <a:pt x="35" y="650"/>
                  </a:lnTo>
                  <a:lnTo>
                    <a:pt x="52" y="642"/>
                  </a:lnTo>
                  <a:lnTo>
                    <a:pt x="71" y="640"/>
                  </a:lnTo>
                  <a:lnTo>
                    <a:pt x="209" y="640"/>
                  </a:lnTo>
                  <a:lnTo>
                    <a:pt x="209" y="428"/>
                  </a:lnTo>
                  <a:lnTo>
                    <a:pt x="212" y="375"/>
                  </a:lnTo>
                  <a:lnTo>
                    <a:pt x="221" y="324"/>
                  </a:lnTo>
                  <a:lnTo>
                    <a:pt x="237" y="274"/>
                  </a:lnTo>
                  <a:lnTo>
                    <a:pt x="258" y="227"/>
                  </a:lnTo>
                  <a:lnTo>
                    <a:pt x="285" y="184"/>
                  </a:lnTo>
                  <a:lnTo>
                    <a:pt x="317" y="144"/>
                  </a:lnTo>
                  <a:lnTo>
                    <a:pt x="353" y="108"/>
                  </a:lnTo>
                  <a:lnTo>
                    <a:pt x="392" y="77"/>
                  </a:lnTo>
                  <a:lnTo>
                    <a:pt x="436" y="50"/>
                  </a:lnTo>
                  <a:lnTo>
                    <a:pt x="482" y="28"/>
                  </a:lnTo>
                  <a:lnTo>
                    <a:pt x="532" y="12"/>
                  </a:lnTo>
                  <a:lnTo>
                    <a:pt x="584" y="3"/>
                  </a:lnTo>
                  <a:lnTo>
                    <a:pt x="638"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40" name="Inhaltsplatzhalter 4"/>
          <p:cNvSpPr txBox="1"/>
          <p:nvPr/>
        </p:nvSpPr>
        <p:spPr>
          <a:xfrm>
            <a:off x="1104900" y="827943"/>
            <a:ext cx="3303471"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Language Packages</a:t>
            </a:r>
            <a:endParaRPr lang="en-US" altLang="zh-CN" sz="2000" dirty="0">
              <a:solidFill>
                <a:schemeClr val="bg2">
                  <a:lumMod val="50000"/>
                </a:schemeClr>
              </a:solidFill>
              <a:latin typeface="+mn-lt"/>
              <a:cs typeface="+mn-ea"/>
              <a:sym typeface="+mn-lt"/>
            </a:endParaRPr>
          </a:p>
        </p:txBody>
      </p:sp>
      <p:sp>
        <p:nvSpPr>
          <p:cNvPr id="31" name="Inhaltsplatzhalter 4"/>
          <p:cNvSpPr txBox="1"/>
          <p:nvPr/>
        </p:nvSpPr>
        <p:spPr>
          <a:xfrm>
            <a:off x="1533832" y="5111655"/>
            <a:ext cx="9205254" cy="553998"/>
          </a:xfrm>
          <a:prstGeom prst="rect">
            <a:avLst/>
          </a:prstGeom>
        </p:spPr>
        <p:txBody>
          <a:bodyPr wrap="square" lIns="0" tIns="0" rIns="0" bIns="0" anchor="t">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1800" dirty="0" smtClean="0">
                <a:solidFill>
                  <a:schemeClr val="bg1">
                    <a:lumMod val="50000"/>
                  </a:schemeClr>
                </a:solidFill>
                <a:latin typeface="+mn-lt"/>
                <a:cs typeface="+mn-ea"/>
                <a:sym typeface="+mn-lt"/>
              </a:rPr>
              <a:t>We mainly use </a:t>
            </a:r>
            <a:r>
              <a:rPr lang="en-US" altLang="zh-CN" sz="1800" dirty="0" smtClean="0">
                <a:solidFill>
                  <a:schemeClr val="bg1">
                    <a:lumMod val="50000"/>
                  </a:schemeClr>
                </a:solidFill>
                <a:latin typeface="+mn-lt"/>
                <a:cs typeface="+mn-ea"/>
                <a:sym typeface="+mn-lt"/>
              </a:rPr>
              <a:t>language packages </a:t>
            </a:r>
            <a:r>
              <a:rPr lang="en-US" altLang="zh-CN" sz="1800" dirty="0" smtClean="0">
                <a:solidFill>
                  <a:schemeClr val="bg1">
                    <a:lumMod val="50000"/>
                  </a:schemeClr>
                </a:solidFill>
                <a:latin typeface="+mn-lt"/>
                <a:cs typeface="+mn-ea"/>
                <a:sym typeface="+mn-lt"/>
              </a:rPr>
              <a:t>to make bilingual function. We have English language package and Chinese language package. Each package has 191 language pairs.</a:t>
            </a:r>
          </a:p>
        </p:txBody>
      </p:sp>
      <p:pic>
        <p:nvPicPr>
          <p:cNvPr id="7" name="图片 6"/>
          <p:cNvPicPr>
            <a:picLocks noChangeAspect="1"/>
          </p:cNvPicPr>
          <p:nvPr/>
        </p:nvPicPr>
        <p:blipFill>
          <a:blip r:embed="rId3"/>
          <a:stretch>
            <a:fillRect/>
          </a:stretch>
        </p:blipFill>
        <p:spPr>
          <a:xfrm>
            <a:off x="1865945" y="1260867"/>
            <a:ext cx="3403800" cy="3579583"/>
          </a:xfrm>
          <a:prstGeom prst="rect">
            <a:avLst/>
          </a:prstGeom>
        </p:spPr>
      </p:pic>
      <p:pic>
        <p:nvPicPr>
          <p:cNvPr id="9" name="图片 8"/>
          <p:cNvPicPr>
            <a:picLocks noChangeAspect="1"/>
          </p:cNvPicPr>
          <p:nvPr/>
        </p:nvPicPr>
        <p:blipFill>
          <a:blip r:embed="rId4"/>
          <a:stretch>
            <a:fillRect/>
          </a:stretch>
        </p:blipFill>
        <p:spPr>
          <a:xfrm>
            <a:off x="6201780" y="1260867"/>
            <a:ext cx="2965828" cy="35795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left)">
                                      <p:cBhvr>
                                        <p:cTn id="24" dur="500"/>
                                        <p:tgtEl>
                                          <p:spTgt spid="40"/>
                                        </p:tgtEl>
                                      </p:cBhvr>
                                    </p:animEffect>
                                  </p:childTnLst>
                                </p:cTn>
                              </p:par>
                              <p:par>
                                <p:cTn id="25" presetID="2" presetClass="entr" presetSubtype="4" accel="20000" decel="8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775505" y="627735"/>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9" name="Group 19"/>
          <p:cNvGrpSpPr/>
          <p:nvPr/>
        </p:nvGrpSpPr>
        <p:grpSpPr>
          <a:xfrm>
            <a:off x="8732880" y="1783171"/>
            <a:ext cx="582861" cy="666945"/>
            <a:chOff x="6326188" y="3460750"/>
            <a:chExt cx="484188" cy="554038"/>
          </a:xfrm>
          <a:solidFill>
            <a:schemeClr val="bg1"/>
          </a:solidFill>
        </p:grpSpPr>
        <p:sp>
          <p:nvSpPr>
            <p:cNvPr id="20" name="Freeform 227"/>
            <p:cNvSpPr/>
            <p:nvPr/>
          </p:nvSpPr>
          <p:spPr bwMode="auto">
            <a:xfrm>
              <a:off x="6326188" y="3460750"/>
              <a:ext cx="276225" cy="288925"/>
            </a:xfrm>
            <a:custGeom>
              <a:avLst/>
              <a:gdLst>
                <a:gd name="T0" fmla="*/ 1475 w 1743"/>
                <a:gd name="T1" fmla="*/ 2 h 1815"/>
                <a:gd name="T2" fmla="*/ 1507 w 1743"/>
                <a:gd name="T3" fmla="*/ 21 h 1815"/>
                <a:gd name="T4" fmla="*/ 1733 w 1743"/>
                <a:gd name="T5" fmla="*/ 252 h 1815"/>
                <a:gd name="T6" fmla="*/ 1743 w 1743"/>
                <a:gd name="T7" fmla="*/ 287 h 1815"/>
                <a:gd name="T8" fmla="*/ 1733 w 1743"/>
                <a:gd name="T9" fmla="*/ 320 h 1815"/>
                <a:gd name="T10" fmla="*/ 1507 w 1743"/>
                <a:gd name="T11" fmla="*/ 552 h 1815"/>
                <a:gd name="T12" fmla="*/ 1475 w 1743"/>
                <a:gd name="T13" fmla="*/ 570 h 1815"/>
                <a:gd name="T14" fmla="*/ 1440 w 1743"/>
                <a:gd name="T15" fmla="*/ 570 h 1815"/>
                <a:gd name="T16" fmla="*/ 1408 w 1743"/>
                <a:gd name="T17" fmla="*/ 552 h 1815"/>
                <a:gd name="T18" fmla="*/ 1389 w 1743"/>
                <a:gd name="T19" fmla="*/ 520 h 1815"/>
                <a:gd name="T20" fmla="*/ 1389 w 1743"/>
                <a:gd name="T21" fmla="*/ 484 h 1815"/>
                <a:gd name="T22" fmla="*/ 1408 w 1743"/>
                <a:gd name="T23" fmla="*/ 452 h 1815"/>
                <a:gd name="T24" fmla="*/ 1410 w 1743"/>
                <a:gd name="T25" fmla="*/ 361 h 1815"/>
                <a:gd name="T26" fmla="*/ 1228 w 1743"/>
                <a:gd name="T27" fmla="*/ 388 h 1815"/>
                <a:gd name="T28" fmla="*/ 1056 w 1743"/>
                <a:gd name="T29" fmla="*/ 438 h 1815"/>
                <a:gd name="T30" fmla="*/ 893 w 1743"/>
                <a:gd name="T31" fmla="*/ 510 h 1815"/>
                <a:gd name="T32" fmla="*/ 741 w 1743"/>
                <a:gd name="T33" fmla="*/ 602 h 1815"/>
                <a:gd name="T34" fmla="*/ 602 w 1743"/>
                <a:gd name="T35" fmla="*/ 710 h 1815"/>
                <a:gd name="T36" fmla="*/ 480 w 1743"/>
                <a:gd name="T37" fmla="*/ 835 h 1815"/>
                <a:gd name="T38" fmla="*/ 373 w 1743"/>
                <a:gd name="T39" fmla="*/ 975 h 1815"/>
                <a:gd name="T40" fmla="*/ 284 w 1743"/>
                <a:gd name="T41" fmla="*/ 1129 h 1815"/>
                <a:gd name="T42" fmla="*/ 215 w 1743"/>
                <a:gd name="T43" fmla="*/ 1293 h 1815"/>
                <a:gd name="T44" fmla="*/ 167 w 1743"/>
                <a:gd name="T45" fmla="*/ 1468 h 1815"/>
                <a:gd name="T46" fmla="*/ 143 w 1743"/>
                <a:gd name="T47" fmla="*/ 1650 h 1815"/>
                <a:gd name="T48" fmla="*/ 138 w 1743"/>
                <a:gd name="T49" fmla="*/ 1763 h 1815"/>
                <a:gd name="T50" fmla="*/ 120 w 1743"/>
                <a:gd name="T51" fmla="*/ 1794 h 1815"/>
                <a:gd name="T52" fmla="*/ 89 w 1743"/>
                <a:gd name="T53" fmla="*/ 1812 h 1815"/>
                <a:gd name="T54" fmla="*/ 51 w 1743"/>
                <a:gd name="T55" fmla="*/ 1812 h 1815"/>
                <a:gd name="T56" fmla="*/ 20 w 1743"/>
                <a:gd name="T57" fmla="*/ 1794 h 1815"/>
                <a:gd name="T58" fmla="*/ 2 w 1743"/>
                <a:gd name="T59" fmla="*/ 1763 h 1815"/>
                <a:gd name="T60" fmla="*/ 3 w 1743"/>
                <a:gd name="T61" fmla="*/ 1645 h 1815"/>
                <a:gd name="T62" fmla="*/ 28 w 1743"/>
                <a:gd name="T63" fmla="*/ 1451 h 1815"/>
                <a:gd name="T64" fmla="*/ 76 w 1743"/>
                <a:gd name="T65" fmla="*/ 1265 h 1815"/>
                <a:gd name="T66" fmla="*/ 147 w 1743"/>
                <a:gd name="T67" fmla="*/ 1090 h 1815"/>
                <a:gd name="T68" fmla="*/ 237 w 1743"/>
                <a:gd name="T69" fmla="*/ 926 h 1815"/>
                <a:gd name="T70" fmla="*/ 346 w 1743"/>
                <a:gd name="T71" fmla="*/ 774 h 1815"/>
                <a:gd name="T72" fmla="*/ 473 w 1743"/>
                <a:gd name="T73" fmla="*/ 639 h 1815"/>
                <a:gd name="T74" fmla="*/ 615 w 1743"/>
                <a:gd name="T75" fmla="*/ 519 h 1815"/>
                <a:gd name="T76" fmla="*/ 772 w 1743"/>
                <a:gd name="T77" fmla="*/ 416 h 1815"/>
                <a:gd name="T78" fmla="*/ 940 w 1743"/>
                <a:gd name="T79" fmla="*/ 333 h 1815"/>
                <a:gd name="T80" fmla="*/ 1119 w 1743"/>
                <a:gd name="T81" fmla="*/ 272 h 1815"/>
                <a:gd name="T82" fmla="*/ 1308 w 1743"/>
                <a:gd name="T83" fmla="*/ 232 h 1815"/>
                <a:gd name="T84" fmla="*/ 1505 w 1743"/>
                <a:gd name="T85" fmla="*/ 217 h 1815"/>
                <a:gd name="T86" fmla="*/ 1397 w 1743"/>
                <a:gd name="T87" fmla="*/ 105 h 1815"/>
                <a:gd name="T88" fmla="*/ 1387 w 1743"/>
                <a:gd name="T89" fmla="*/ 71 h 1815"/>
                <a:gd name="T90" fmla="*/ 1397 w 1743"/>
                <a:gd name="T91" fmla="*/ 36 h 1815"/>
                <a:gd name="T92" fmla="*/ 1423 w 1743"/>
                <a:gd name="T93" fmla="*/ 10 h 1815"/>
                <a:gd name="T94" fmla="*/ 1457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457" y="0"/>
                  </a:moveTo>
                  <a:lnTo>
                    <a:pt x="1475" y="2"/>
                  </a:lnTo>
                  <a:lnTo>
                    <a:pt x="1492" y="10"/>
                  </a:lnTo>
                  <a:lnTo>
                    <a:pt x="1507" y="21"/>
                  </a:lnTo>
                  <a:lnTo>
                    <a:pt x="1722" y="237"/>
                  </a:lnTo>
                  <a:lnTo>
                    <a:pt x="1733" y="252"/>
                  </a:lnTo>
                  <a:lnTo>
                    <a:pt x="1741" y="269"/>
                  </a:lnTo>
                  <a:lnTo>
                    <a:pt x="1743" y="287"/>
                  </a:lnTo>
                  <a:lnTo>
                    <a:pt x="1741" y="304"/>
                  </a:lnTo>
                  <a:lnTo>
                    <a:pt x="1733" y="320"/>
                  </a:lnTo>
                  <a:lnTo>
                    <a:pt x="1722" y="335"/>
                  </a:lnTo>
                  <a:lnTo>
                    <a:pt x="1507" y="552"/>
                  </a:lnTo>
                  <a:lnTo>
                    <a:pt x="1492" y="562"/>
                  </a:lnTo>
                  <a:lnTo>
                    <a:pt x="1475" y="570"/>
                  </a:lnTo>
                  <a:lnTo>
                    <a:pt x="1458" y="572"/>
                  </a:lnTo>
                  <a:lnTo>
                    <a:pt x="1440" y="570"/>
                  </a:lnTo>
                  <a:lnTo>
                    <a:pt x="1423" y="562"/>
                  </a:lnTo>
                  <a:lnTo>
                    <a:pt x="1408" y="552"/>
                  </a:lnTo>
                  <a:lnTo>
                    <a:pt x="1397" y="536"/>
                  </a:lnTo>
                  <a:lnTo>
                    <a:pt x="1389" y="520"/>
                  </a:lnTo>
                  <a:lnTo>
                    <a:pt x="1387" y="502"/>
                  </a:lnTo>
                  <a:lnTo>
                    <a:pt x="1389" y="484"/>
                  </a:lnTo>
                  <a:lnTo>
                    <a:pt x="1397" y="467"/>
                  </a:lnTo>
                  <a:lnTo>
                    <a:pt x="1408" y="452"/>
                  </a:lnTo>
                  <a:lnTo>
                    <a:pt x="1504" y="357"/>
                  </a:lnTo>
                  <a:lnTo>
                    <a:pt x="1410" y="361"/>
                  </a:lnTo>
                  <a:lnTo>
                    <a:pt x="1318" y="371"/>
                  </a:lnTo>
                  <a:lnTo>
                    <a:pt x="1228" y="388"/>
                  </a:lnTo>
                  <a:lnTo>
                    <a:pt x="1140" y="411"/>
                  </a:lnTo>
                  <a:lnTo>
                    <a:pt x="1056" y="438"/>
                  </a:lnTo>
                  <a:lnTo>
                    <a:pt x="972" y="472"/>
                  </a:lnTo>
                  <a:lnTo>
                    <a:pt x="893" y="510"/>
                  </a:lnTo>
                  <a:lnTo>
                    <a:pt x="815" y="553"/>
                  </a:lnTo>
                  <a:lnTo>
                    <a:pt x="741" y="602"/>
                  </a:lnTo>
                  <a:lnTo>
                    <a:pt x="670" y="654"/>
                  </a:lnTo>
                  <a:lnTo>
                    <a:pt x="602" y="710"/>
                  </a:lnTo>
                  <a:lnTo>
                    <a:pt x="539" y="771"/>
                  </a:lnTo>
                  <a:lnTo>
                    <a:pt x="480" y="835"/>
                  </a:lnTo>
                  <a:lnTo>
                    <a:pt x="424" y="904"/>
                  </a:lnTo>
                  <a:lnTo>
                    <a:pt x="373" y="975"/>
                  </a:lnTo>
                  <a:lnTo>
                    <a:pt x="326" y="1050"/>
                  </a:lnTo>
                  <a:lnTo>
                    <a:pt x="284" y="1129"/>
                  </a:lnTo>
                  <a:lnTo>
                    <a:pt x="247" y="1209"/>
                  </a:lnTo>
                  <a:lnTo>
                    <a:pt x="215" y="1293"/>
                  </a:lnTo>
                  <a:lnTo>
                    <a:pt x="188" y="1379"/>
                  </a:lnTo>
                  <a:lnTo>
                    <a:pt x="167" y="1468"/>
                  </a:lnTo>
                  <a:lnTo>
                    <a:pt x="152" y="1558"/>
                  </a:lnTo>
                  <a:lnTo>
                    <a:pt x="143" y="1650"/>
                  </a:lnTo>
                  <a:lnTo>
                    <a:pt x="140" y="1744"/>
                  </a:lnTo>
                  <a:lnTo>
                    <a:pt x="138" y="1763"/>
                  </a:lnTo>
                  <a:lnTo>
                    <a:pt x="130" y="1780"/>
                  </a:lnTo>
                  <a:lnTo>
                    <a:pt x="120" y="1794"/>
                  </a:lnTo>
                  <a:lnTo>
                    <a:pt x="105" y="1805"/>
                  </a:lnTo>
                  <a:lnTo>
                    <a:pt x="89" y="1812"/>
                  </a:lnTo>
                  <a:lnTo>
                    <a:pt x="70" y="1815"/>
                  </a:lnTo>
                  <a:lnTo>
                    <a:pt x="51" y="1812"/>
                  </a:lnTo>
                  <a:lnTo>
                    <a:pt x="34" y="1805"/>
                  </a:lnTo>
                  <a:lnTo>
                    <a:pt x="20" y="1794"/>
                  </a:lnTo>
                  <a:lnTo>
                    <a:pt x="10" y="1780"/>
                  </a:lnTo>
                  <a:lnTo>
                    <a:pt x="2" y="1763"/>
                  </a:lnTo>
                  <a:lnTo>
                    <a:pt x="0" y="1744"/>
                  </a:lnTo>
                  <a:lnTo>
                    <a:pt x="3" y="1645"/>
                  </a:lnTo>
                  <a:lnTo>
                    <a:pt x="13" y="1547"/>
                  </a:lnTo>
                  <a:lnTo>
                    <a:pt x="28" y="1451"/>
                  </a:lnTo>
                  <a:lnTo>
                    <a:pt x="50" y="1357"/>
                  </a:lnTo>
                  <a:lnTo>
                    <a:pt x="76" y="1265"/>
                  </a:lnTo>
                  <a:lnTo>
                    <a:pt x="109" y="1176"/>
                  </a:lnTo>
                  <a:lnTo>
                    <a:pt x="147" y="1090"/>
                  </a:lnTo>
                  <a:lnTo>
                    <a:pt x="190" y="1007"/>
                  </a:lnTo>
                  <a:lnTo>
                    <a:pt x="237" y="926"/>
                  </a:lnTo>
                  <a:lnTo>
                    <a:pt x="290" y="849"/>
                  </a:lnTo>
                  <a:lnTo>
                    <a:pt x="346" y="774"/>
                  </a:lnTo>
                  <a:lnTo>
                    <a:pt x="408" y="704"/>
                  </a:lnTo>
                  <a:lnTo>
                    <a:pt x="473" y="639"/>
                  </a:lnTo>
                  <a:lnTo>
                    <a:pt x="542" y="576"/>
                  </a:lnTo>
                  <a:lnTo>
                    <a:pt x="615" y="519"/>
                  </a:lnTo>
                  <a:lnTo>
                    <a:pt x="691" y="465"/>
                  </a:lnTo>
                  <a:lnTo>
                    <a:pt x="772" y="416"/>
                  </a:lnTo>
                  <a:lnTo>
                    <a:pt x="854" y="372"/>
                  </a:lnTo>
                  <a:lnTo>
                    <a:pt x="940" y="333"/>
                  </a:lnTo>
                  <a:lnTo>
                    <a:pt x="1028" y="299"/>
                  </a:lnTo>
                  <a:lnTo>
                    <a:pt x="1119" y="272"/>
                  </a:lnTo>
                  <a:lnTo>
                    <a:pt x="1212" y="248"/>
                  </a:lnTo>
                  <a:lnTo>
                    <a:pt x="1308" y="232"/>
                  </a:lnTo>
                  <a:lnTo>
                    <a:pt x="1405" y="221"/>
                  </a:lnTo>
                  <a:lnTo>
                    <a:pt x="1505" y="217"/>
                  </a:lnTo>
                  <a:lnTo>
                    <a:pt x="1408" y="120"/>
                  </a:lnTo>
                  <a:lnTo>
                    <a:pt x="1397" y="105"/>
                  </a:lnTo>
                  <a:lnTo>
                    <a:pt x="1389" y="88"/>
                  </a:lnTo>
                  <a:lnTo>
                    <a:pt x="1387" y="71"/>
                  </a:lnTo>
                  <a:lnTo>
                    <a:pt x="1389" y="53"/>
                  </a:lnTo>
                  <a:lnTo>
                    <a:pt x="1397" y="36"/>
                  </a:lnTo>
                  <a:lnTo>
                    <a:pt x="1408" y="21"/>
                  </a:lnTo>
                  <a:lnTo>
                    <a:pt x="1423" y="10"/>
                  </a:lnTo>
                  <a:lnTo>
                    <a:pt x="1440" y="2"/>
                  </a:lnTo>
                  <a:lnTo>
                    <a:pt x="1457"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1" name="Freeform 228"/>
            <p:cNvSpPr/>
            <p:nvPr/>
          </p:nvSpPr>
          <p:spPr bwMode="auto">
            <a:xfrm>
              <a:off x="6534151" y="3727450"/>
              <a:ext cx="276225" cy="287338"/>
            </a:xfrm>
            <a:custGeom>
              <a:avLst/>
              <a:gdLst>
                <a:gd name="T0" fmla="*/ 1691 w 1743"/>
                <a:gd name="T1" fmla="*/ 3 h 1815"/>
                <a:gd name="T2" fmla="*/ 1722 w 1743"/>
                <a:gd name="T3" fmla="*/ 21 h 1815"/>
                <a:gd name="T4" fmla="*/ 1740 w 1743"/>
                <a:gd name="T5" fmla="*/ 52 h 1815"/>
                <a:gd name="T6" fmla="*/ 1739 w 1743"/>
                <a:gd name="T7" fmla="*/ 170 h 1815"/>
                <a:gd name="T8" fmla="*/ 1714 w 1743"/>
                <a:gd name="T9" fmla="*/ 364 h 1815"/>
                <a:gd name="T10" fmla="*/ 1666 w 1743"/>
                <a:gd name="T11" fmla="*/ 549 h 1815"/>
                <a:gd name="T12" fmla="*/ 1595 w 1743"/>
                <a:gd name="T13" fmla="*/ 724 h 1815"/>
                <a:gd name="T14" fmla="*/ 1505 w 1743"/>
                <a:gd name="T15" fmla="*/ 889 h 1815"/>
                <a:gd name="T16" fmla="*/ 1395 w 1743"/>
                <a:gd name="T17" fmla="*/ 1040 h 1815"/>
                <a:gd name="T18" fmla="*/ 1269 w 1743"/>
                <a:gd name="T19" fmla="*/ 1176 h 1815"/>
                <a:gd name="T20" fmla="*/ 1126 w 1743"/>
                <a:gd name="T21" fmla="*/ 1296 h 1815"/>
                <a:gd name="T22" fmla="*/ 971 w 1743"/>
                <a:gd name="T23" fmla="*/ 1399 h 1815"/>
                <a:gd name="T24" fmla="*/ 802 w 1743"/>
                <a:gd name="T25" fmla="*/ 1481 h 1815"/>
                <a:gd name="T26" fmla="*/ 622 w 1743"/>
                <a:gd name="T27" fmla="*/ 1543 h 1815"/>
                <a:gd name="T28" fmla="*/ 434 w 1743"/>
                <a:gd name="T29" fmla="*/ 1582 h 1815"/>
                <a:gd name="T30" fmla="*/ 238 w 1743"/>
                <a:gd name="T31" fmla="*/ 1598 h 1815"/>
                <a:gd name="T32" fmla="*/ 346 w 1743"/>
                <a:gd name="T33" fmla="*/ 1710 h 1815"/>
                <a:gd name="T34" fmla="*/ 354 w 1743"/>
                <a:gd name="T35" fmla="*/ 1743 h 1815"/>
                <a:gd name="T36" fmla="*/ 346 w 1743"/>
                <a:gd name="T37" fmla="*/ 1778 h 1815"/>
                <a:gd name="T38" fmla="*/ 320 w 1743"/>
                <a:gd name="T39" fmla="*/ 1805 h 1815"/>
                <a:gd name="T40" fmla="*/ 285 w 1743"/>
                <a:gd name="T41" fmla="*/ 1815 h 1815"/>
                <a:gd name="T42" fmla="*/ 250 w 1743"/>
                <a:gd name="T43" fmla="*/ 1805 h 1815"/>
                <a:gd name="T44" fmla="*/ 20 w 1743"/>
                <a:gd name="T45" fmla="*/ 1578 h 1815"/>
                <a:gd name="T46" fmla="*/ 2 w 1743"/>
                <a:gd name="T47" fmla="*/ 1546 h 1815"/>
                <a:gd name="T48" fmla="*/ 2 w 1743"/>
                <a:gd name="T49" fmla="*/ 1510 h 1815"/>
                <a:gd name="T50" fmla="*/ 20 w 1743"/>
                <a:gd name="T51" fmla="*/ 1479 h 1815"/>
                <a:gd name="T52" fmla="*/ 251 w 1743"/>
                <a:gd name="T53" fmla="*/ 1251 h 1815"/>
                <a:gd name="T54" fmla="*/ 285 w 1743"/>
                <a:gd name="T55" fmla="*/ 1243 h 1815"/>
                <a:gd name="T56" fmla="*/ 320 w 1743"/>
                <a:gd name="T57" fmla="*/ 1251 h 1815"/>
                <a:gd name="T58" fmla="*/ 346 w 1743"/>
                <a:gd name="T59" fmla="*/ 1279 h 1815"/>
                <a:gd name="T60" fmla="*/ 354 w 1743"/>
                <a:gd name="T61" fmla="*/ 1313 h 1815"/>
                <a:gd name="T62" fmla="*/ 346 w 1743"/>
                <a:gd name="T63" fmla="*/ 1348 h 1815"/>
                <a:gd name="T64" fmla="*/ 239 w 1743"/>
                <a:gd name="T65" fmla="*/ 1458 h 1815"/>
                <a:gd name="T66" fmla="*/ 424 w 1743"/>
                <a:gd name="T67" fmla="*/ 1443 h 1815"/>
                <a:gd name="T68" fmla="*/ 601 w 1743"/>
                <a:gd name="T69" fmla="*/ 1404 h 1815"/>
                <a:gd name="T70" fmla="*/ 770 w 1743"/>
                <a:gd name="T71" fmla="*/ 1343 h 1815"/>
                <a:gd name="T72" fmla="*/ 927 w 1743"/>
                <a:gd name="T73" fmla="*/ 1262 h 1815"/>
                <a:gd name="T74" fmla="*/ 1072 w 1743"/>
                <a:gd name="T75" fmla="*/ 1161 h 1815"/>
                <a:gd name="T76" fmla="*/ 1204 w 1743"/>
                <a:gd name="T77" fmla="*/ 1043 h 1815"/>
                <a:gd name="T78" fmla="*/ 1318 w 1743"/>
                <a:gd name="T79" fmla="*/ 911 h 1815"/>
                <a:gd name="T80" fmla="*/ 1416 w 1743"/>
                <a:gd name="T81" fmla="*/ 765 h 1815"/>
                <a:gd name="T82" fmla="*/ 1495 w 1743"/>
                <a:gd name="T83" fmla="*/ 605 h 1815"/>
                <a:gd name="T84" fmla="*/ 1554 w 1743"/>
                <a:gd name="T85" fmla="*/ 436 h 1815"/>
                <a:gd name="T86" fmla="*/ 1590 w 1743"/>
                <a:gd name="T87" fmla="*/ 256 h 1815"/>
                <a:gd name="T88" fmla="*/ 1603 w 1743"/>
                <a:gd name="T89" fmla="*/ 70 h 1815"/>
                <a:gd name="T90" fmla="*/ 1612 w 1743"/>
                <a:gd name="T91" fmla="*/ 35 h 1815"/>
                <a:gd name="T92" fmla="*/ 1637 w 1743"/>
                <a:gd name="T93" fmla="*/ 9 h 1815"/>
                <a:gd name="T94" fmla="*/ 1673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673" y="0"/>
                  </a:moveTo>
                  <a:lnTo>
                    <a:pt x="1691" y="3"/>
                  </a:lnTo>
                  <a:lnTo>
                    <a:pt x="1708" y="9"/>
                  </a:lnTo>
                  <a:lnTo>
                    <a:pt x="1722" y="21"/>
                  </a:lnTo>
                  <a:lnTo>
                    <a:pt x="1733" y="35"/>
                  </a:lnTo>
                  <a:lnTo>
                    <a:pt x="1740" y="52"/>
                  </a:lnTo>
                  <a:lnTo>
                    <a:pt x="1743" y="70"/>
                  </a:lnTo>
                  <a:lnTo>
                    <a:pt x="1739" y="170"/>
                  </a:lnTo>
                  <a:lnTo>
                    <a:pt x="1730" y="268"/>
                  </a:lnTo>
                  <a:lnTo>
                    <a:pt x="1714" y="364"/>
                  </a:lnTo>
                  <a:lnTo>
                    <a:pt x="1693" y="458"/>
                  </a:lnTo>
                  <a:lnTo>
                    <a:pt x="1666" y="549"/>
                  </a:lnTo>
                  <a:lnTo>
                    <a:pt x="1634" y="638"/>
                  </a:lnTo>
                  <a:lnTo>
                    <a:pt x="1595" y="724"/>
                  </a:lnTo>
                  <a:lnTo>
                    <a:pt x="1553" y="808"/>
                  </a:lnTo>
                  <a:lnTo>
                    <a:pt x="1505" y="889"/>
                  </a:lnTo>
                  <a:lnTo>
                    <a:pt x="1452" y="966"/>
                  </a:lnTo>
                  <a:lnTo>
                    <a:pt x="1395" y="1040"/>
                  </a:lnTo>
                  <a:lnTo>
                    <a:pt x="1334" y="1110"/>
                  </a:lnTo>
                  <a:lnTo>
                    <a:pt x="1269" y="1176"/>
                  </a:lnTo>
                  <a:lnTo>
                    <a:pt x="1199" y="1239"/>
                  </a:lnTo>
                  <a:lnTo>
                    <a:pt x="1126" y="1296"/>
                  </a:lnTo>
                  <a:lnTo>
                    <a:pt x="1050" y="1350"/>
                  </a:lnTo>
                  <a:lnTo>
                    <a:pt x="971" y="1399"/>
                  </a:lnTo>
                  <a:lnTo>
                    <a:pt x="888" y="1442"/>
                  </a:lnTo>
                  <a:lnTo>
                    <a:pt x="802" y="1481"/>
                  </a:lnTo>
                  <a:lnTo>
                    <a:pt x="713" y="1515"/>
                  </a:lnTo>
                  <a:lnTo>
                    <a:pt x="622" y="1543"/>
                  </a:lnTo>
                  <a:lnTo>
                    <a:pt x="529" y="1566"/>
                  </a:lnTo>
                  <a:lnTo>
                    <a:pt x="434" y="1582"/>
                  </a:lnTo>
                  <a:lnTo>
                    <a:pt x="338" y="1594"/>
                  </a:lnTo>
                  <a:lnTo>
                    <a:pt x="238" y="1598"/>
                  </a:lnTo>
                  <a:lnTo>
                    <a:pt x="334" y="1695"/>
                  </a:lnTo>
                  <a:lnTo>
                    <a:pt x="346" y="1710"/>
                  </a:lnTo>
                  <a:lnTo>
                    <a:pt x="352" y="1726"/>
                  </a:lnTo>
                  <a:lnTo>
                    <a:pt x="354" y="1743"/>
                  </a:lnTo>
                  <a:lnTo>
                    <a:pt x="352" y="1761"/>
                  </a:lnTo>
                  <a:lnTo>
                    <a:pt x="346" y="1778"/>
                  </a:lnTo>
                  <a:lnTo>
                    <a:pt x="334" y="1793"/>
                  </a:lnTo>
                  <a:lnTo>
                    <a:pt x="320" y="1805"/>
                  </a:lnTo>
                  <a:lnTo>
                    <a:pt x="303" y="1811"/>
                  </a:lnTo>
                  <a:lnTo>
                    <a:pt x="285" y="1815"/>
                  </a:lnTo>
                  <a:lnTo>
                    <a:pt x="267" y="1811"/>
                  </a:lnTo>
                  <a:lnTo>
                    <a:pt x="250" y="1805"/>
                  </a:lnTo>
                  <a:lnTo>
                    <a:pt x="235" y="1793"/>
                  </a:lnTo>
                  <a:lnTo>
                    <a:pt x="20" y="1578"/>
                  </a:lnTo>
                  <a:lnTo>
                    <a:pt x="9" y="1563"/>
                  </a:lnTo>
                  <a:lnTo>
                    <a:pt x="2" y="1546"/>
                  </a:lnTo>
                  <a:lnTo>
                    <a:pt x="0" y="1528"/>
                  </a:lnTo>
                  <a:lnTo>
                    <a:pt x="2" y="1510"/>
                  </a:lnTo>
                  <a:lnTo>
                    <a:pt x="9" y="1493"/>
                  </a:lnTo>
                  <a:lnTo>
                    <a:pt x="20" y="1479"/>
                  </a:lnTo>
                  <a:lnTo>
                    <a:pt x="235" y="1263"/>
                  </a:lnTo>
                  <a:lnTo>
                    <a:pt x="251" y="1251"/>
                  </a:lnTo>
                  <a:lnTo>
                    <a:pt x="267" y="1245"/>
                  </a:lnTo>
                  <a:lnTo>
                    <a:pt x="285" y="1243"/>
                  </a:lnTo>
                  <a:lnTo>
                    <a:pt x="303" y="1245"/>
                  </a:lnTo>
                  <a:lnTo>
                    <a:pt x="320" y="1251"/>
                  </a:lnTo>
                  <a:lnTo>
                    <a:pt x="334" y="1263"/>
                  </a:lnTo>
                  <a:lnTo>
                    <a:pt x="346" y="1279"/>
                  </a:lnTo>
                  <a:lnTo>
                    <a:pt x="352" y="1295"/>
                  </a:lnTo>
                  <a:lnTo>
                    <a:pt x="354" y="1313"/>
                  </a:lnTo>
                  <a:lnTo>
                    <a:pt x="352" y="1331"/>
                  </a:lnTo>
                  <a:lnTo>
                    <a:pt x="346" y="1348"/>
                  </a:lnTo>
                  <a:lnTo>
                    <a:pt x="334" y="1363"/>
                  </a:lnTo>
                  <a:lnTo>
                    <a:pt x="239" y="1458"/>
                  </a:lnTo>
                  <a:lnTo>
                    <a:pt x="332" y="1454"/>
                  </a:lnTo>
                  <a:lnTo>
                    <a:pt x="424" y="1443"/>
                  </a:lnTo>
                  <a:lnTo>
                    <a:pt x="513" y="1426"/>
                  </a:lnTo>
                  <a:lnTo>
                    <a:pt x="601" y="1404"/>
                  </a:lnTo>
                  <a:lnTo>
                    <a:pt x="687" y="1376"/>
                  </a:lnTo>
                  <a:lnTo>
                    <a:pt x="770" y="1343"/>
                  </a:lnTo>
                  <a:lnTo>
                    <a:pt x="850" y="1304"/>
                  </a:lnTo>
                  <a:lnTo>
                    <a:pt x="927" y="1262"/>
                  </a:lnTo>
                  <a:lnTo>
                    <a:pt x="1001" y="1213"/>
                  </a:lnTo>
                  <a:lnTo>
                    <a:pt x="1072" y="1161"/>
                  </a:lnTo>
                  <a:lnTo>
                    <a:pt x="1140" y="1105"/>
                  </a:lnTo>
                  <a:lnTo>
                    <a:pt x="1204" y="1043"/>
                  </a:lnTo>
                  <a:lnTo>
                    <a:pt x="1263" y="980"/>
                  </a:lnTo>
                  <a:lnTo>
                    <a:pt x="1318" y="911"/>
                  </a:lnTo>
                  <a:lnTo>
                    <a:pt x="1370" y="840"/>
                  </a:lnTo>
                  <a:lnTo>
                    <a:pt x="1416" y="765"/>
                  </a:lnTo>
                  <a:lnTo>
                    <a:pt x="1459" y="686"/>
                  </a:lnTo>
                  <a:lnTo>
                    <a:pt x="1495" y="605"/>
                  </a:lnTo>
                  <a:lnTo>
                    <a:pt x="1528" y="522"/>
                  </a:lnTo>
                  <a:lnTo>
                    <a:pt x="1554" y="436"/>
                  </a:lnTo>
                  <a:lnTo>
                    <a:pt x="1574" y="347"/>
                  </a:lnTo>
                  <a:lnTo>
                    <a:pt x="1590" y="256"/>
                  </a:lnTo>
                  <a:lnTo>
                    <a:pt x="1600" y="164"/>
                  </a:lnTo>
                  <a:lnTo>
                    <a:pt x="1603" y="70"/>
                  </a:lnTo>
                  <a:lnTo>
                    <a:pt x="1605" y="52"/>
                  </a:lnTo>
                  <a:lnTo>
                    <a:pt x="1612" y="35"/>
                  </a:lnTo>
                  <a:lnTo>
                    <a:pt x="1623" y="21"/>
                  </a:lnTo>
                  <a:lnTo>
                    <a:pt x="1637" y="9"/>
                  </a:lnTo>
                  <a:lnTo>
                    <a:pt x="1654" y="3"/>
                  </a:lnTo>
                  <a:lnTo>
                    <a:pt x="167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2" name="Freeform 229"/>
            <p:cNvSpPr>
              <a:spLocks noEditPoints="1"/>
            </p:cNvSpPr>
            <p:nvPr/>
          </p:nvSpPr>
          <p:spPr bwMode="auto">
            <a:xfrm>
              <a:off x="6497638" y="3667125"/>
              <a:ext cx="142875" cy="142875"/>
            </a:xfrm>
            <a:custGeom>
              <a:avLst/>
              <a:gdLst>
                <a:gd name="T0" fmla="*/ 410 w 901"/>
                <a:gd name="T1" fmla="*/ 143 h 905"/>
                <a:gd name="T2" fmla="*/ 331 w 901"/>
                <a:gd name="T3" fmla="*/ 164 h 905"/>
                <a:gd name="T4" fmla="*/ 260 w 901"/>
                <a:gd name="T5" fmla="*/ 206 h 905"/>
                <a:gd name="T6" fmla="*/ 203 w 901"/>
                <a:gd name="T7" fmla="*/ 262 h 905"/>
                <a:gd name="T8" fmla="*/ 163 w 901"/>
                <a:gd name="T9" fmla="*/ 333 h 905"/>
                <a:gd name="T10" fmla="*/ 142 w 901"/>
                <a:gd name="T11" fmla="*/ 413 h 905"/>
                <a:gd name="T12" fmla="*/ 142 w 901"/>
                <a:gd name="T13" fmla="*/ 493 h 905"/>
                <a:gd name="T14" fmla="*/ 163 w 901"/>
                <a:gd name="T15" fmla="*/ 572 h 905"/>
                <a:gd name="T16" fmla="*/ 204 w 901"/>
                <a:gd name="T17" fmla="*/ 644 h 905"/>
                <a:gd name="T18" fmla="*/ 260 w 901"/>
                <a:gd name="T19" fmla="*/ 701 h 905"/>
                <a:gd name="T20" fmla="*/ 330 w 901"/>
                <a:gd name="T21" fmla="*/ 741 h 905"/>
                <a:gd name="T22" fmla="*/ 408 w 901"/>
                <a:gd name="T23" fmla="*/ 763 h 905"/>
                <a:gd name="T24" fmla="*/ 491 w 901"/>
                <a:gd name="T25" fmla="*/ 763 h 905"/>
                <a:gd name="T26" fmla="*/ 569 w 901"/>
                <a:gd name="T27" fmla="*/ 741 h 905"/>
                <a:gd name="T28" fmla="*/ 640 w 901"/>
                <a:gd name="T29" fmla="*/ 700 h 905"/>
                <a:gd name="T30" fmla="*/ 696 w 901"/>
                <a:gd name="T31" fmla="*/ 643 h 905"/>
                <a:gd name="T32" fmla="*/ 738 w 901"/>
                <a:gd name="T33" fmla="*/ 572 h 905"/>
                <a:gd name="T34" fmla="*/ 759 w 901"/>
                <a:gd name="T35" fmla="*/ 493 h 905"/>
                <a:gd name="T36" fmla="*/ 759 w 901"/>
                <a:gd name="T37" fmla="*/ 413 h 905"/>
                <a:gd name="T38" fmla="*/ 738 w 901"/>
                <a:gd name="T39" fmla="*/ 333 h 905"/>
                <a:gd name="T40" fmla="*/ 696 w 901"/>
                <a:gd name="T41" fmla="*/ 262 h 905"/>
                <a:gd name="T42" fmla="*/ 639 w 901"/>
                <a:gd name="T43" fmla="*/ 205 h 905"/>
                <a:gd name="T44" fmla="*/ 569 w 901"/>
                <a:gd name="T45" fmla="*/ 164 h 905"/>
                <a:gd name="T46" fmla="*/ 491 w 901"/>
                <a:gd name="T47" fmla="*/ 143 h 905"/>
                <a:gd name="T48" fmla="*/ 450 w 901"/>
                <a:gd name="T49" fmla="*/ 0 h 905"/>
                <a:gd name="T50" fmla="*/ 547 w 901"/>
                <a:gd name="T51" fmla="*/ 11 h 905"/>
                <a:gd name="T52" fmla="*/ 638 w 901"/>
                <a:gd name="T53" fmla="*/ 41 h 905"/>
                <a:gd name="T54" fmla="*/ 721 w 901"/>
                <a:gd name="T55" fmla="*/ 90 h 905"/>
                <a:gd name="T56" fmla="*/ 791 w 901"/>
                <a:gd name="T57" fmla="*/ 155 h 905"/>
                <a:gd name="T58" fmla="*/ 846 w 901"/>
                <a:gd name="T59" fmla="*/ 234 h 905"/>
                <a:gd name="T60" fmla="*/ 884 w 901"/>
                <a:gd name="T61" fmla="*/ 328 h 905"/>
                <a:gd name="T62" fmla="*/ 901 w 901"/>
                <a:gd name="T63" fmla="*/ 427 h 905"/>
                <a:gd name="T64" fmla="*/ 896 w 901"/>
                <a:gd name="T65" fmla="*/ 527 h 905"/>
                <a:gd name="T66" fmla="*/ 867 w 901"/>
                <a:gd name="T67" fmla="*/ 626 h 905"/>
                <a:gd name="T68" fmla="*/ 818 w 901"/>
                <a:gd name="T69" fmla="*/ 715 h 905"/>
                <a:gd name="T70" fmla="*/ 752 w 901"/>
                <a:gd name="T71" fmla="*/ 789 h 905"/>
                <a:gd name="T72" fmla="*/ 669 w 901"/>
                <a:gd name="T73" fmla="*/ 847 h 905"/>
                <a:gd name="T74" fmla="*/ 581 w 901"/>
                <a:gd name="T75" fmla="*/ 886 h 905"/>
                <a:gd name="T76" fmla="*/ 494 w 901"/>
                <a:gd name="T77" fmla="*/ 903 h 905"/>
                <a:gd name="T78" fmla="*/ 401 w 901"/>
                <a:gd name="T79" fmla="*/ 902 h 905"/>
                <a:gd name="T80" fmla="*/ 306 w 901"/>
                <a:gd name="T81" fmla="*/ 881 h 905"/>
                <a:gd name="T82" fmla="*/ 219 w 901"/>
                <a:gd name="T83" fmla="*/ 841 h 905"/>
                <a:gd name="T84" fmla="*/ 143 w 901"/>
                <a:gd name="T85" fmla="*/ 784 h 905"/>
                <a:gd name="T86" fmla="*/ 80 w 901"/>
                <a:gd name="T87" fmla="*/ 712 h 905"/>
                <a:gd name="T88" fmla="*/ 34 w 901"/>
                <a:gd name="T89" fmla="*/ 626 h 905"/>
                <a:gd name="T90" fmla="*/ 5 w 901"/>
                <a:gd name="T91" fmla="*/ 527 h 905"/>
                <a:gd name="T92" fmla="*/ 0 w 901"/>
                <a:gd name="T93" fmla="*/ 427 h 905"/>
                <a:gd name="T94" fmla="*/ 17 w 901"/>
                <a:gd name="T95" fmla="*/ 328 h 905"/>
                <a:gd name="T96" fmla="*/ 56 w 901"/>
                <a:gd name="T97" fmla="*/ 233 h 905"/>
                <a:gd name="T98" fmla="*/ 114 w 901"/>
                <a:gd name="T99" fmla="*/ 151 h 905"/>
                <a:gd name="T100" fmla="*/ 188 w 901"/>
                <a:gd name="T101" fmla="*/ 84 h 905"/>
                <a:gd name="T102" fmla="*/ 277 w 901"/>
                <a:gd name="T103" fmla="*/ 35 h 905"/>
                <a:gd name="T104" fmla="*/ 362 w 901"/>
                <a:gd name="T105" fmla="*/ 8 h 905"/>
                <a:gd name="T106" fmla="*/ 450 w 901"/>
                <a:gd name="T107"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1" h="905">
                  <a:moveTo>
                    <a:pt x="450" y="140"/>
                  </a:moveTo>
                  <a:lnTo>
                    <a:pt x="410" y="143"/>
                  </a:lnTo>
                  <a:lnTo>
                    <a:pt x="370" y="152"/>
                  </a:lnTo>
                  <a:lnTo>
                    <a:pt x="331" y="164"/>
                  </a:lnTo>
                  <a:lnTo>
                    <a:pt x="294" y="182"/>
                  </a:lnTo>
                  <a:lnTo>
                    <a:pt x="260" y="206"/>
                  </a:lnTo>
                  <a:lnTo>
                    <a:pt x="230" y="232"/>
                  </a:lnTo>
                  <a:lnTo>
                    <a:pt x="203" y="262"/>
                  </a:lnTo>
                  <a:lnTo>
                    <a:pt x="181" y="296"/>
                  </a:lnTo>
                  <a:lnTo>
                    <a:pt x="163" y="333"/>
                  </a:lnTo>
                  <a:lnTo>
                    <a:pt x="149" y="372"/>
                  </a:lnTo>
                  <a:lnTo>
                    <a:pt x="142" y="413"/>
                  </a:lnTo>
                  <a:lnTo>
                    <a:pt x="138" y="453"/>
                  </a:lnTo>
                  <a:lnTo>
                    <a:pt x="142" y="493"/>
                  </a:lnTo>
                  <a:lnTo>
                    <a:pt x="149" y="533"/>
                  </a:lnTo>
                  <a:lnTo>
                    <a:pt x="163" y="572"/>
                  </a:lnTo>
                  <a:lnTo>
                    <a:pt x="181" y="610"/>
                  </a:lnTo>
                  <a:lnTo>
                    <a:pt x="204" y="644"/>
                  </a:lnTo>
                  <a:lnTo>
                    <a:pt x="231" y="675"/>
                  </a:lnTo>
                  <a:lnTo>
                    <a:pt x="260" y="701"/>
                  </a:lnTo>
                  <a:lnTo>
                    <a:pt x="294" y="723"/>
                  </a:lnTo>
                  <a:lnTo>
                    <a:pt x="330" y="741"/>
                  </a:lnTo>
                  <a:lnTo>
                    <a:pt x="368" y="754"/>
                  </a:lnTo>
                  <a:lnTo>
                    <a:pt x="408" y="763"/>
                  </a:lnTo>
                  <a:lnTo>
                    <a:pt x="450" y="765"/>
                  </a:lnTo>
                  <a:lnTo>
                    <a:pt x="491" y="763"/>
                  </a:lnTo>
                  <a:lnTo>
                    <a:pt x="530" y="754"/>
                  </a:lnTo>
                  <a:lnTo>
                    <a:pt x="569" y="741"/>
                  </a:lnTo>
                  <a:lnTo>
                    <a:pt x="606" y="722"/>
                  </a:lnTo>
                  <a:lnTo>
                    <a:pt x="640" y="700"/>
                  </a:lnTo>
                  <a:lnTo>
                    <a:pt x="670" y="673"/>
                  </a:lnTo>
                  <a:lnTo>
                    <a:pt x="696" y="643"/>
                  </a:lnTo>
                  <a:lnTo>
                    <a:pt x="720" y="609"/>
                  </a:lnTo>
                  <a:lnTo>
                    <a:pt x="738" y="572"/>
                  </a:lnTo>
                  <a:lnTo>
                    <a:pt x="750" y="533"/>
                  </a:lnTo>
                  <a:lnTo>
                    <a:pt x="759" y="493"/>
                  </a:lnTo>
                  <a:lnTo>
                    <a:pt x="761" y="453"/>
                  </a:lnTo>
                  <a:lnTo>
                    <a:pt x="759" y="413"/>
                  </a:lnTo>
                  <a:lnTo>
                    <a:pt x="750" y="372"/>
                  </a:lnTo>
                  <a:lnTo>
                    <a:pt x="738" y="333"/>
                  </a:lnTo>
                  <a:lnTo>
                    <a:pt x="719" y="296"/>
                  </a:lnTo>
                  <a:lnTo>
                    <a:pt x="696" y="262"/>
                  </a:lnTo>
                  <a:lnTo>
                    <a:pt x="670" y="231"/>
                  </a:lnTo>
                  <a:lnTo>
                    <a:pt x="639" y="205"/>
                  </a:lnTo>
                  <a:lnTo>
                    <a:pt x="605" y="182"/>
                  </a:lnTo>
                  <a:lnTo>
                    <a:pt x="569" y="164"/>
                  </a:lnTo>
                  <a:lnTo>
                    <a:pt x="531" y="152"/>
                  </a:lnTo>
                  <a:lnTo>
                    <a:pt x="491" y="143"/>
                  </a:lnTo>
                  <a:lnTo>
                    <a:pt x="450" y="140"/>
                  </a:lnTo>
                  <a:close/>
                  <a:moveTo>
                    <a:pt x="450" y="0"/>
                  </a:moveTo>
                  <a:lnTo>
                    <a:pt x="500" y="3"/>
                  </a:lnTo>
                  <a:lnTo>
                    <a:pt x="547" y="11"/>
                  </a:lnTo>
                  <a:lnTo>
                    <a:pt x="594" y="23"/>
                  </a:lnTo>
                  <a:lnTo>
                    <a:pt x="638" y="41"/>
                  </a:lnTo>
                  <a:lnTo>
                    <a:pt x="681" y="64"/>
                  </a:lnTo>
                  <a:lnTo>
                    <a:pt x="721" y="90"/>
                  </a:lnTo>
                  <a:lnTo>
                    <a:pt x="757" y="121"/>
                  </a:lnTo>
                  <a:lnTo>
                    <a:pt x="791" y="155"/>
                  </a:lnTo>
                  <a:lnTo>
                    <a:pt x="820" y="193"/>
                  </a:lnTo>
                  <a:lnTo>
                    <a:pt x="846" y="234"/>
                  </a:lnTo>
                  <a:lnTo>
                    <a:pt x="867" y="279"/>
                  </a:lnTo>
                  <a:lnTo>
                    <a:pt x="884" y="328"/>
                  </a:lnTo>
                  <a:lnTo>
                    <a:pt x="896" y="378"/>
                  </a:lnTo>
                  <a:lnTo>
                    <a:pt x="901" y="427"/>
                  </a:lnTo>
                  <a:lnTo>
                    <a:pt x="901" y="477"/>
                  </a:lnTo>
                  <a:lnTo>
                    <a:pt x="896" y="527"/>
                  </a:lnTo>
                  <a:lnTo>
                    <a:pt x="884" y="577"/>
                  </a:lnTo>
                  <a:lnTo>
                    <a:pt x="867" y="626"/>
                  </a:lnTo>
                  <a:lnTo>
                    <a:pt x="845" y="671"/>
                  </a:lnTo>
                  <a:lnTo>
                    <a:pt x="818" y="715"/>
                  </a:lnTo>
                  <a:lnTo>
                    <a:pt x="786" y="754"/>
                  </a:lnTo>
                  <a:lnTo>
                    <a:pt x="752" y="789"/>
                  </a:lnTo>
                  <a:lnTo>
                    <a:pt x="711" y="821"/>
                  </a:lnTo>
                  <a:lnTo>
                    <a:pt x="669" y="847"/>
                  </a:lnTo>
                  <a:lnTo>
                    <a:pt x="622" y="870"/>
                  </a:lnTo>
                  <a:lnTo>
                    <a:pt x="581" y="886"/>
                  </a:lnTo>
                  <a:lnTo>
                    <a:pt x="538" y="896"/>
                  </a:lnTo>
                  <a:lnTo>
                    <a:pt x="494" y="903"/>
                  </a:lnTo>
                  <a:lnTo>
                    <a:pt x="450" y="905"/>
                  </a:lnTo>
                  <a:lnTo>
                    <a:pt x="401" y="902"/>
                  </a:lnTo>
                  <a:lnTo>
                    <a:pt x="352" y="894"/>
                  </a:lnTo>
                  <a:lnTo>
                    <a:pt x="306" y="881"/>
                  </a:lnTo>
                  <a:lnTo>
                    <a:pt x="261" y="863"/>
                  </a:lnTo>
                  <a:lnTo>
                    <a:pt x="219" y="841"/>
                  </a:lnTo>
                  <a:lnTo>
                    <a:pt x="180" y="815"/>
                  </a:lnTo>
                  <a:lnTo>
                    <a:pt x="143" y="784"/>
                  </a:lnTo>
                  <a:lnTo>
                    <a:pt x="110" y="750"/>
                  </a:lnTo>
                  <a:lnTo>
                    <a:pt x="80" y="712"/>
                  </a:lnTo>
                  <a:lnTo>
                    <a:pt x="55" y="670"/>
                  </a:lnTo>
                  <a:lnTo>
                    <a:pt x="34" y="626"/>
                  </a:lnTo>
                  <a:lnTo>
                    <a:pt x="17" y="577"/>
                  </a:lnTo>
                  <a:lnTo>
                    <a:pt x="5" y="527"/>
                  </a:lnTo>
                  <a:lnTo>
                    <a:pt x="0" y="477"/>
                  </a:lnTo>
                  <a:lnTo>
                    <a:pt x="0" y="427"/>
                  </a:lnTo>
                  <a:lnTo>
                    <a:pt x="5" y="378"/>
                  </a:lnTo>
                  <a:lnTo>
                    <a:pt x="17" y="328"/>
                  </a:lnTo>
                  <a:lnTo>
                    <a:pt x="34" y="279"/>
                  </a:lnTo>
                  <a:lnTo>
                    <a:pt x="56" y="233"/>
                  </a:lnTo>
                  <a:lnTo>
                    <a:pt x="82" y="190"/>
                  </a:lnTo>
                  <a:lnTo>
                    <a:pt x="114" y="151"/>
                  </a:lnTo>
                  <a:lnTo>
                    <a:pt x="149" y="116"/>
                  </a:lnTo>
                  <a:lnTo>
                    <a:pt x="188" y="84"/>
                  </a:lnTo>
                  <a:lnTo>
                    <a:pt x="232" y="57"/>
                  </a:lnTo>
                  <a:lnTo>
                    <a:pt x="277" y="35"/>
                  </a:lnTo>
                  <a:lnTo>
                    <a:pt x="320" y="20"/>
                  </a:lnTo>
                  <a:lnTo>
                    <a:pt x="362" y="8"/>
                  </a:lnTo>
                  <a:lnTo>
                    <a:pt x="405" y="2"/>
                  </a:lnTo>
                  <a:lnTo>
                    <a:pt x="450"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3" name="Freeform 230"/>
            <p:cNvSpPr>
              <a:spLocks noEditPoints="1"/>
            </p:cNvSpPr>
            <p:nvPr/>
          </p:nvSpPr>
          <p:spPr bwMode="auto">
            <a:xfrm>
              <a:off x="6405563" y="3575050"/>
              <a:ext cx="327025" cy="327025"/>
            </a:xfrm>
            <a:custGeom>
              <a:avLst/>
              <a:gdLst>
                <a:gd name="T0" fmla="*/ 599 w 2059"/>
                <a:gd name="T1" fmla="*/ 201 h 2062"/>
                <a:gd name="T2" fmla="*/ 653 w 2059"/>
                <a:gd name="T3" fmla="*/ 375 h 2062"/>
                <a:gd name="T4" fmla="*/ 421 w 2059"/>
                <a:gd name="T5" fmla="*/ 624 h 2062"/>
                <a:gd name="T6" fmla="*/ 211 w 2059"/>
                <a:gd name="T7" fmla="*/ 598 h 2062"/>
                <a:gd name="T8" fmla="*/ 139 w 2059"/>
                <a:gd name="T9" fmla="*/ 743 h 2062"/>
                <a:gd name="T10" fmla="*/ 287 w 2059"/>
                <a:gd name="T11" fmla="*/ 819 h 2062"/>
                <a:gd name="T12" fmla="*/ 312 w 2059"/>
                <a:gd name="T13" fmla="*/ 1172 h 2062"/>
                <a:gd name="T14" fmla="*/ 144 w 2059"/>
                <a:gd name="T15" fmla="*/ 1304 h 2062"/>
                <a:gd name="T16" fmla="*/ 197 w 2059"/>
                <a:gd name="T17" fmla="*/ 1457 h 2062"/>
                <a:gd name="T18" fmla="*/ 336 w 2059"/>
                <a:gd name="T19" fmla="*/ 1411 h 2062"/>
                <a:gd name="T20" fmla="*/ 532 w 2059"/>
                <a:gd name="T21" fmla="*/ 1567 h 2062"/>
                <a:gd name="T22" fmla="*/ 598 w 2059"/>
                <a:gd name="T23" fmla="*/ 1845 h 2062"/>
                <a:gd name="T24" fmla="*/ 749 w 2059"/>
                <a:gd name="T25" fmla="*/ 1920 h 2062"/>
                <a:gd name="T26" fmla="*/ 867 w 2059"/>
                <a:gd name="T27" fmla="*/ 1747 h 2062"/>
                <a:gd name="T28" fmla="*/ 1184 w 2059"/>
                <a:gd name="T29" fmla="*/ 1747 h 2062"/>
                <a:gd name="T30" fmla="*/ 1303 w 2059"/>
                <a:gd name="T31" fmla="*/ 1919 h 2062"/>
                <a:gd name="T32" fmla="*/ 1457 w 2059"/>
                <a:gd name="T33" fmla="*/ 1861 h 2062"/>
                <a:gd name="T34" fmla="*/ 1405 w 2059"/>
                <a:gd name="T35" fmla="*/ 1705 h 2062"/>
                <a:gd name="T36" fmla="*/ 1603 w 2059"/>
                <a:gd name="T37" fmla="*/ 1484 h 2062"/>
                <a:gd name="T38" fmla="*/ 1845 w 2059"/>
                <a:gd name="T39" fmla="*/ 1462 h 2062"/>
                <a:gd name="T40" fmla="*/ 1917 w 2059"/>
                <a:gd name="T41" fmla="*/ 1322 h 2062"/>
                <a:gd name="T42" fmla="*/ 1788 w 2059"/>
                <a:gd name="T43" fmla="*/ 1252 h 2062"/>
                <a:gd name="T44" fmla="*/ 1756 w 2059"/>
                <a:gd name="T45" fmla="*/ 960 h 2062"/>
                <a:gd name="T46" fmla="*/ 1915 w 2059"/>
                <a:gd name="T47" fmla="*/ 755 h 2062"/>
                <a:gd name="T48" fmla="*/ 1848 w 2059"/>
                <a:gd name="T49" fmla="*/ 598 h 2062"/>
                <a:gd name="T50" fmla="*/ 1637 w 2059"/>
                <a:gd name="T51" fmla="*/ 624 h 2062"/>
                <a:gd name="T52" fmla="*/ 1406 w 2059"/>
                <a:gd name="T53" fmla="*/ 375 h 2062"/>
                <a:gd name="T54" fmla="*/ 1458 w 2059"/>
                <a:gd name="T55" fmla="*/ 200 h 2062"/>
                <a:gd name="T56" fmla="*/ 1305 w 2059"/>
                <a:gd name="T57" fmla="*/ 143 h 2062"/>
                <a:gd name="T58" fmla="*/ 1172 w 2059"/>
                <a:gd name="T59" fmla="*/ 313 h 2062"/>
                <a:gd name="T60" fmla="*/ 819 w 2059"/>
                <a:gd name="T61" fmla="*/ 287 h 2062"/>
                <a:gd name="T62" fmla="*/ 1315 w 2059"/>
                <a:gd name="T63" fmla="*/ 0 h 2062"/>
                <a:gd name="T64" fmla="*/ 1590 w 2059"/>
                <a:gd name="T65" fmla="*/ 151 h 2062"/>
                <a:gd name="T66" fmla="*/ 1684 w 2059"/>
                <a:gd name="T67" fmla="*/ 455 h 2062"/>
                <a:gd name="T68" fmla="*/ 1946 w 2059"/>
                <a:gd name="T69" fmla="*/ 492 h 2062"/>
                <a:gd name="T70" fmla="*/ 2047 w 2059"/>
                <a:gd name="T71" fmla="*/ 805 h 2062"/>
                <a:gd name="T72" fmla="*/ 1900 w 2059"/>
                <a:gd name="T73" fmla="*/ 1068 h 2062"/>
                <a:gd name="T74" fmla="*/ 2056 w 2059"/>
                <a:gd name="T75" fmla="*/ 1286 h 2062"/>
                <a:gd name="T76" fmla="*/ 1925 w 2059"/>
                <a:gd name="T77" fmla="*/ 1584 h 2062"/>
                <a:gd name="T78" fmla="*/ 1646 w 2059"/>
                <a:gd name="T79" fmla="*/ 1647 h 2062"/>
                <a:gd name="T80" fmla="*/ 1579 w 2059"/>
                <a:gd name="T81" fmla="*/ 1933 h 2062"/>
                <a:gd name="T82" fmla="*/ 1288 w 2059"/>
                <a:gd name="T83" fmla="*/ 2060 h 2062"/>
                <a:gd name="T84" fmla="*/ 1067 w 2059"/>
                <a:gd name="T85" fmla="*/ 1903 h 2062"/>
                <a:gd name="T86" fmla="*/ 797 w 2059"/>
                <a:gd name="T87" fmla="*/ 2053 h 2062"/>
                <a:gd name="T88" fmla="*/ 489 w 2059"/>
                <a:gd name="T89" fmla="*/ 1946 h 2062"/>
                <a:gd name="T90" fmla="*/ 454 w 2059"/>
                <a:gd name="T91" fmla="*/ 1687 h 2062"/>
                <a:gd name="T92" fmla="*/ 157 w 2059"/>
                <a:gd name="T93" fmla="*/ 1596 h 2062"/>
                <a:gd name="T94" fmla="*/ 0 w 2059"/>
                <a:gd name="T95" fmla="*/ 1317 h 2062"/>
                <a:gd name="T96" fmla="*/ 166 w 2059"/>
                <a:gd name="T97" fmla="*/ 1144 h 2062"/>
                <a:gd name="T98" fmla="*/ 23 w 2059"/>
                <a:gd name="T99" fmla="*/ 828 h 2062"/>
                <a:gd name="T100" fmla="*/ 94 w 2059"/>
                <a:gd name="T101" fmla="*/ 510 h 2062"/>
                <a:gd name="T102" fmla="*/ 339 w 2059"/>
                <a:gd name="T103" fmla="*/ 499 h 2062"/>
                <a:gd name="T104" fmla="*/ 460 w 2059"/>
                <a:gd name="T105" fmla="*/ 181 h 2062"/>
                <a:gd name="T106" fmla="*/ 714 w 2059"/>
                <a:gd name="T107" fmla="*/ 4 h 2062"/>
                <a:gd name="T108" fmla="*/ 888 w 2059"/>
                <a:gd name="T109" fmla="*/ 96 h 2062"/>
                <a:gd name="T110" fmla="*/ 1217 w 2059"/>
                <a:gd name="T111" fmla="*/ 34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9" h="2062">
                  <a:moveTo>
                    <a:pt x="745" y="140"/>
                  </a:moveTo>
                  <a:lnTo>
                    <a:pt x="743" y="140"/>
                  </a:lnTo>
                  <a:lnTo>
                    <a:pt x="741" y="140"/>
                  </a:lnTo>
                  <a:lnTo>
                    <a:pt x="739" y="141"/>
                  </a:lnTo>
                  <a:lnTo>
                    <a:pt x="606" y="196"/>
                  </a:lnTo>
                  <a:lnTo>
                    <a:pt x="603" y="197"/>
                  </a:lnTo>
                  <a:lnTo>
                    <a:pt x="601" y="199"/>
                  </a:lnTo>
                  <a:lnTo>
                    <a:pt x="599" y="201"/>
                  </a:lnTo>
                  <a:lnTo>
                    <a:pt x="598" y="205"/>
                  </a:lnTo>
                  <a:lnTo>
                    <a:pt x="597" y="206"/>
                  </a:lnTo>
                  <a:lnTo>
                    <a:pt x="597" y="209"/>
                  </a:lnTo>
                  <a:lnTo>
                    <a:pt x="597" y="212"/>
                  </a:lnTo>
                  <a:lnTo>
                    <a:pt x="598" y="215"/>
                  </a:lnTo>
                  <a:lnTo>
                    <a:pt x="649" y="337"/>
                  </a:lnTo>
                  <a:lnTo>
                    <a:pt x="653" y="356"/>
                  </a:lnTo>
                  <a:lnTo>
                    <a:pt x="653" y="375"/>
                  </a:lnTo>
                  <a:lnTo>
                    <a:pt x="647" y="393"/>
                  </a:lnTo>
                  <a:lnTo>
                    <a:pt x="637" y="409"/>
                  </a:lnTo>
                  <a:lnTo>
                    <a:pt x="622" y="422"/>
                  </a:lnTo>
                  <a:lnTo>
                    <a:pt x="576" y="456"/>
                  </a:lnTo>
                  <a:lnTo>
                    <a:pt x="532" y="493"/>
                  </a:lnTo>
                  <a:lnTo>
                    <a:pt x="492" y="533"/>
                  </a:lnTo>
                  <a:lnTo>
                    <a:pt x="455" y="577"/>
                  </a:lnTo>
                  <a:lnTo>
                    <a:pt x="421" y="624"/>
                  </a:lnTo>
                  <a:lnTo>
                    <a:pt x="408" y="638"/>
                  </a:lnTo>
                  <a:lnTo>
                    <a:pt x="392" y="648"/>
                  </a:lnTo>
                  <a:lnTo>
                    <a:pt x="374" y="653"/>
                  </a:lnTo>
                  <a:lnTo>
                    <a:pt x="355" y="654"/>
                  </a:lnTo>
                  <a:lnTo>
                    <a:pt x="336" y="649"/>
                  </a:lnTo>
                  <a:lnTo>
                    <a:pt x="215" y="599"/>
                  </a:lnTo>
                  <a:lnTo>
                    <a:pt x="212" y="598"/>
                  </a:lnTo>
                  <a:lnTo>
                    <a:pt x="211" y="598"/>
                  </a:lnTo>
                  <a:lnTo>
                    <a:pt x="209" y="597"/>
                  </a:lnTo>
                  <a:lnTo>
                    <a:pt x="206" y="598"/>
                  </a:lnTo>
                  <a:lnTo>
                    <a:pt x="203" y="599"/>
                  </a:lnTo>
                  <a:lnTo>
                    <a:pt x="200" y="600"/>
                  </a:lnTo>
                  <a:lnTo>
                    <a:pt x="197" y="603"/>
                  </a:lnTo>
                  <a:lnTo>
                    <a:pt x="194" y="607"/>
                  </a:lnTo>
                  <a:lnTo>
                    <a:pt x="140" y="739"/>
                  </a:lnTo>
                  <a:lnTo>
                    <a:pt x="139" y="743"/>
                  </a:lnTo>
                  <a:lnTo>
                    <a:pt x="139" y="748"/>
                  </a:lnTo>
                  <a:lnTo>
                    <a:pt x="140" y="751"/>
                  </a:lnTo>
                  <a:lnTo>
                    <a:pt x="141" y="753"/>
                  </a:lnTo>
                  <a:lnTo>
                    <a:pt x="143" y="755"/>
                  </a:lnTo>
                  <a:lnTo>
                    <a:pt x="145" y="756"/>
                  </a:lnTo>
                  <a:lnTo>
                    <a:pt x="148" y="758"/>
                  </a:lnTo>
                  <a:lnTo>
                    <a:pt x="270" y="809"/>
                  </a:lnTo>
                  <a:lnTo>
                    <a:pt x="287" y="819"/>
                  </a:lnTo>
                  <a:lnTo>
                    <a:pt x="299" y="832"/>
                  </a:lnTo>
                  <a:lnTo>
                    <a:pt x="309" y="849"/>
                  </a:lnTo>
                  <a:lnTo>
                    <a:pt x="313" y="867"/>
                  </a:lnTo>
                  <a:lnTo>
                    <a:pt x="312" y="888"/>
                  </a:lnTo>
                  <a:lnTo>
                    <a:pt x="301" y="959"/>
                  </a:lnTo>
                  <a:lnTo>
                    <a:pt x="297" y="1030"/>
                  </a:lnTo>
                  <a:lnTo>
                    <a:pt x="301" y="1102"/>
                  </a:lnTo>
                  <a:lnTo>
                    <a:pt x="312" y="1172"/>
                  </a:lnTo>
                  <a:lnTo>
                    <a:pt x="313" y="1192"/>
                  </a:lnTo>
                  <a:lnTo>
                    <a:pt x="309" y="1211"/>
                  </a:lnTo>
                  <a:lnTo>
                    <a:pt x="299" y="1227"/>
                  </a:lnTo>
                  <a:lnTo>
                    <a:pt x="287" y="1241"/>
                  </a:lnTo>
                  <a:lnTo>
                    <a:pt x="270" y="1251"/>
                  </a:lnTo>
                  <a:lnTo>
                    <a:pt x="148" y="1301"/>
                  </a:lnTo>
                  <a:lnTo>
                    <a:pt x="146" y="1302"/>
                  </a:lnTo>
                  <a:lnTo>
                    <a:pt x="144" y="1304"/>
                  </a:lnTo>
                  <a:lnTo>
                    <a:pt x="141" y="1307"/>
                  </a:lnTo>
                  <a:lnTo>
                    <a:pt x="140" y="1309"/>
                  </a:lnTo>
                  <a:lnTo>
                    <a:pt x="139" y="1311"/>
                  </a:lnTo>
                  <a:lnTo>
                    <a:pt x="139" y="1314"/>
                  </a:lnTo>
                  <a:lnTo>
                    <a:pt x="139" y="1317"/>
                  </a:lnTo>
                  <a:lnTo>
                    <a:pt x="140" y="1320"/>
                  </a:lnTo>
                  <a:lnTo>
                    <a:pt x="194" y="1453"/>
                  </a:lnTo>
                  <a:lnTo>
                    <a:pt x="197" y="1457"/>
                  </a:lnTo>
                  <a:lnTo>
                    <a:pt x="200" y="1459"/>
                  </a:lnTo>
                  <a:lnTo>
                    <a:pt x="203" y="1461"/>
                  </a:lnTo>
                  <a:lnTo>
                    <a:pt x="206" y="1462"/>
                  </a:lnTo>
                  <a:lnTo>
                    <a:pt x="209" y="1462"/>
                  </a:lnTo>
                  <a:lnTo>
                    <a:pt x="211" y="1462"/>
                  </a:lnTo>
                  <a:lnTo>
                    <a:pt x="212" y="1461"/>
                  </a:lnTo>
                  <a:lnTo>
                    <a:pt x="215" y="1461"/>
                  </a:lnTo>
                  <a:lnTo>
                    <a:pt x="336" y="1411"/>
                  </a:lnTo>
                  <a:lnTo>
                    <a:pt x="355" y="1406"/>
                  </a:lnTo>
                  <a:lnTo>
                    <a:pt x="374" y="1406"/>
                  </a:lnTo>
                  <a:lnTo>
                    <a:pt x="392" y="1412"/>
                  </a:lnTo>
                  <a:lnTo>
                    <a:pt x="408" y="1422"/>
                  </a:lnTo>
                  <a:lnTo>
                    <a:pt x="421" y="1437"/>
                  </a:lnTo>
                  <a:lnTo>
                    <a:pt x="455" y="1484"/>
                  </a:lnTo>
                  <a:lnTo>
                    <a:pt x="492" y="1527"/>
                  </a:lnTo>
                  <a:lnTo>
                    <a:pt x="532" y="1567"/>
                  </a:lnTo>
                  <a:lnTo>
                    <a:pt x="576" y="1605"/>
                  </a:lnTo>
                  <a:lnTo>
                    <a:pt x="622" y="1639"/>
                  </a:lnTo>
                  <a:lnTo>
                    <a:pt x="637" y="1651"/>
                  </a:lnTo>
                  <a:lnTo>
                    <a:pt x="647" y="1667"/>
                  </a:lnTo>
                  <a:lnTo>
                    <a:pt x="652" y="1685"/>
                  </a:lnTo>
                  <a:lnTo>
                    <a:pt x="653" y="1704"/>
                  </a:lnTo>
                  <a:lnTo>
                    <a:pt x="648" y="1723"/>
                  </a:lnTo>
                  <a:lnTo>
                    <a:pt x="598" y="1845"/>
                  </a:lnTo>
                  <a:lnTo>
                    <a:pt x="596" y="1853"/>
                  </a:lnTo>
                  <a:lnTo>
                    <a:pt x="599" y="1860"/>
                  </a:lnTo>
                  <a:lnTo>
                    <a:pt x="605" y="1864"/>
                  </a:lnTo>
                  <a:lnTo>
                    <a:pt x="738" y="1920"/>
                  </a:lnTo>
                  <a:lnTo>
                    <a:pt x="741" y="1921"/>
                  </a:lnTo>
                  <a:lnTo>
                    <a:pt x="743" y="1921"/>
                  </a:lnTo>
                  <a:lnTo>
                    <a:pt x="746" y="1921"/>
                  </a:lnTo>
                  <a:lnTo>
                    <a:pt x="749" y="1920"/>
                  </a:lnTo>
                  <a:lnTo>
                    <a:pt x="752" y="1919"/>
                  </a:lnTo>
                  <a:lnTo>
                    <a:pt x="756" y="1915"/>
                  </a:lnTo>
                  <a:lnTo>
                    <a:pt x="758" y="1912"/>
                  </a:lnTo>
                  <a:lnTo>
                    <a:pt x="807" y="1790"/>
                  </a:lnTo>
                  <a:lnTo>
                    <a:pt x="818" y="1773"/>
                  </a:lnTo>
                  <a:lnTo>
                    <a:pt x="832" y="1761"/>
                  </a:lnTo>
                  <a:lnTo>
                    <a:pt x="848" y="1751"/>
                  </a:lnTo>
                  <a:lnTo>
                    <a:pt x="867" y="1747"/>
                  </a:lnTo>
                  <a:lnTo>
                    <a:pt x="886" y="1748"/>
                  </a:lnTo>
                  <a:lnTo>
                    <a:pt x="957" y="1758"/>
                  </a:lnTo>
                  <a:lnTo>
                    <a:pt x="1029" y="1762"/>
                  </a:lnTo>
                  <a:lnTo>
                    <a:pt x="1100" y="1758"/>
                  </a:lnTo>
                  <a:lnTo>
                    <a:pt x="1171" y="1748"/>
                  </a:lnTo>
                  <a:lnTo>
                    <a:pt x="1175" y="1748"/>
                  </a:lnTo>
                  <a:lnTo>
                    <a:pt x="1180" y="1747"/>
                  </a:lnTo>
                  <a:lnTo>
                    <a:pt x="1184" y="1747"/>
                  </a:lnTo>
                  <a:lnTo>
                    <a:pt x="1200" y="1749"/>
                  </a:lnTo>
                  <a:lnTo>
                    <a:pt x="1215" y="1754"/>
                  </a:lnTo>
                  <a:lnTo>
                    <a:pt x="1229" y="1763"/>
                  </a:lnTo>
                  <a:lnTo>
                    <a:pt x="1241" y="1775"/>
                  </a:lnTo>
                  <a:lnTo>
                    <a:pt x="1249" y="1790"/>
                  </a:lnTo>
                  <a:lnTo>
                    <a:pt x="1299" y="1912"/>
                  </a:lnTo>
                  <a:lnTo>
                    <a:pt x="1301" y="1915"/>
                  </a:lnTo>
                  <a:lnTo>
                    <a:pt x="1303" y="1919"/>
                  </a:lnTo>
                  <a:lnTo>
                    <a:pt x="1306" y="1920"/>
                  </a:lnTo>
                  <a:lnTo>
                    <a:pt x="1309" y="1921"/>
                  </a:lnTo>
                  <a:lnTo>
                    <a:pt x="1313" y="1921"/>
                  </a:lnTo>
                  <a:lnTo>
                    <a:pt x="1316" y="1921"/>
                  </a:lnTo>
                  <a:lnTo>
                    <a:pt x="1319" y="1920"/>
                  </a:lnTo>
                  <a:lnTo>
                    <a:pt x="1451" y="1864"/>
                  </a:lnTo>
                  <a:lnTo>
                    <a:pt x="1454" y="1863"/>
                  </a:lnTo>
                  <a:lnTo>
                    <a:pt x="1457" y="1861"/>
                  </a:lnTo>
                  <a:lnTo>
                    <a:pt x="1459" y="1859"/>
                  </a:lnTo>
                  <a:lnTo>
                    <a:pt x="1460" y="1857"/>
                  </a:lnTo>
                  <a:lnTo>
                    <a:pt x="1461" y="1855"/>
                  </a:lnTo>
                  <a:lnTo>
                    <a:pt x="1461" y="1853"/>
                  </a:lnTo>
                  <a:lnTo>
                    <a:pt x="1461" y="1850"/>
                  </a:lnTo>
                  <a:lnTo>
                    <a:pt x="1460" y="1845"/>
                  </a:lnTo>
                  <a:lnTo>
                    <a:pt x="1409" y="1723"/>
                  </a:lnTo>
                  <a:lnTo>
                    <a:pt x="1405" y="1705"/>
                  </a:lnTo>
                  <a:lnTo>
                    <a:pt x="1405" y="1686"/>
                  </a:lnTo>
                  <a:lnTo>
                    <a:pt x="1411" y="1668"/>
                  </a:lnTo>
                  <a:lnTo>
                    <a:pt x="1421" y="1652"/>
                  </a:lnTo>
                  <a:lnTo>
                    <a:pt x="1435" y="1639"/>
                  </a:lnTo>
                  <a:lnTo>
                    <a:pt x="1482" y="1606"/>
                  </a:lnTo>
                  <a:lnTo>
                    <a:pt x="1525" y="1569"/>
                  </a:lnTo>
                  <a:lnTo>
                    <a:pt x="1566" y="1527"/>
                  </a:lnTo>
                  <a:lnTo>
                    <a:pt x="1603" y="1484"/>
                  </a:lnTo>
                  <a:lnTo>
                    <a:pt x="1637" y="1437"/>
                  </a:lnTo>
                  <a:lnTo>
                    <a:pt x="1649" y="1423"/>
                  </a:lnTo>
                  <a:lnTo>
                    <a:pt x="1665" y="1413"/>
                  </a:lnTo>
                  <a:lnTo>
                    <a:pt x="1683" y="1407"/>
                  </a:lnTo>
                  <a:lnTo>
                    <a:pt x="1702" y="1407"/>
                  </a:lnTo>
                  <a:lnTo>
                    <a:pt x="1721" y="1412"/>
                  </a:lnTo>
                  <a:lnTo>
                    <a:pt x="1843" y="1462"/>
                  </a:lnTo>
                  <a:lnTo>
                    <a:pt x="1845" y="1462"/>
                  </a:lnTo>
                  <a:lnTo>
                    <a:pt x="1846" y="1464"/>
                  </a:lnTo>
                  <a:lnTo>
                    <a:pt x="1848" y="1464"/>
                  </a:lnTo>
                  <a:lnTo>
                    <a:pt x="1851" y="1464"/>
                  </a:lnTo>
                  <a:lnTo>
                    <a:pt x="1855" y="1462"/>
                  </a:lnTo>
                  <a:lnTo>
                    <a:pt x="1858" y="1460"/>
                  </a:lnTo>
                  <a:lnTo>
                    <a:pt x="1861" y="1458"/>
                  </a:lnTo>
                  <a:lnTo>
                    <a:pt x="1863" y="1454"/>
                  </a:lnTo>
                  <a:lnTo>
                    <a:pt x="1917" y="1322"/>
                  </a:lnTo>
                  <a:lnTo>
                    <a:pt x="1918" y="1318"/>
                  </a:lnTo>
                  <a:lnTo>
                    <a:pt x="1918" y="1314"/>
                  </a:lnTo>
                  <a:lnTo>
                    <a:pt x="1917" y="1311"/>
                  </a:lnTo>
                  <a:lnTo>
                    <a:pt x="1916" y="1309"/>
                  </a:lnTo>
                  <a:lnTo>
                    <a:pt x="1915" y="1307"/>
                  </a:lnTo>
                  <a:lnTo>
                    <a:pt x="1913" y="1304"/>
                  </a:lnTo>
                  <a:lnTo>
                    <a:pt x="1910" y="1302"/>
                  </a:lnTo>
                  <a:lnTo>
                    <a:pt x="1788" y="1252"/>
                  </a:lnTo>
                  <a:lnTo>
                    <a:pt x="1771" y="1243"/>
                  </a:lnTo>
                  <a:lnTo>
                    <a:pt x="1758" y="1229"/>
                  </a:lnTo>
                  <a:lnTo>
                    <a:pt x="1749" y="1212"/>
                  </a:lnTo>
                  <a:lnTo>
                    <a:pt x="1745" y="1193"/>
                  </a:lnTo>
                  <a:lnTo>
                    <a:pt x="1746" y="1174"/>
                  </a:lnTo>
                  <a:lnTo>
                    <a:pt x="1756" y="1103"/>
                  </a:lnTo>
                  <a:lnTo>
                    <a:pt x="1760" y="1031"/>
                  </a:lnTo>
                  <a:lnTo>
                    <a:pt x="1756" y="960"/>
                  </a:lnTo>
                  <a:lnTo>
                    <a:pt x="1746" y="889"/>
                  </a:lnTo>
                  <a:lnTo>
                    <a:pt x="1745" y="870"/>
                  </a:lnTo>
                  <a:lnTo>
                    <a:pt x="1749" y="851"/>
                  </a:lnTo>
                  <a:lnTo>
                    <a:pt x="1757" y="834"/>
                  </a:lnTo>
                  <a:lnTo>
                    <a:pt x="1771" y="820"/>
                  </a:lnTo>
                  <a:lnTo>
                    <a:pt x="1788" y="810"/>
                  </a:lnTo>
                  <a:lnTo>
                    <a:pt x="1910" y="760"/>
                  </a:lnTo>
                  <a:lnTo>
                    <a:pt x="1915" y="755"/>
                  </a:lnTo>
                  <a:lnTo>
                    <a:pt x="1918" y="748"/>
                  </a:lnTo>
                  <a:lnTo>
                    <a:pt x="1917" y="740"/>
                  </a:lnTo>
                  <a:lnTo>
                    <a:pt x="1863" y="608"/>
                  </a:lnTo>
                  <a:lnTo>
                    <a:pt x="1861" y="603"/>
                  </a:lnTo>
                  <a:lnTo>
                    <a:pt x="1858" y="601"/>
                  </a:lnTo>
                  <a:lnTo>
                    <a:pt x="1855" y="599"/>
                  </a:lnTo>
                  <a:lnTo>
                    <a:pt x="1851" y="598"/>
                  </a:lnTo>
                  <a:lnTo>
                    <a:pt x="1848" y="598"/>
                  </a:lnTo>
                  <a:lnTo>
                    <a:pt x="1846" y="599"/>
                  </a:lnTo>
                  <a:lnTo>
                    <a:pt x="1843" y="599"/>
                  </a:lnTo>
                  <a:lnTo>
                    <a:pt x="1721" y="650"/>
                  </a:lnTo>
                  <a:lnTo>
                    <a:pt x="1702" y="654"/>
                  </a:lnTo>
                  <a:lnTo>
                    <a:pt x="1683" y="654"/>
                  </a:lnTo>
                  <a:lnTo>
                    <a:pt x="1665" y="649"/>
                  </a:lnTo>
                  <a:lnTo>
                    <a:pt x="1649" y="638"/>
                  </a:lnTo>
                  <a:lnTo>
                    <a:pt x="1637" y="624"/>
                  </a:lnTo>
                  <a:lnTo>
                    <a:pt x="1603" y="577"/>
                  </a:lnTo>
                  <a:lnTo>
                    <a:pt x="1566" y="533"/>
                  </a:lnTo>
                  <a:lnTo>
                    <a:pt x="1525" y="493"/>
                  </a:lnTo>
                  <a:lnTo>
                    <a:pt x="1482" y="456"/>
                  </a:lnTo>
                  <a:lnTo>
                    <a:pt x="1435" y="422"/>
                  </a:lnTo>
                  <a:lnTo>
                    <a:pt x="1421" y="409"/>
                  </a:lnTo>
                  <a:lnTo>
                    <a:pt x="1411" y="393"/>
                  </a:lnTo>
                  <a:lnTo>
                    <a:pt x="1406" y="375"/>
                  </a:lnTo>
                  <a:lnTo>
                    <a:pt x="1405" y="356"/>
                  </a:lnTo>
                  <a:lnTo>
                    <a:pt x="1410" y="337"/>
                  </a:lnTo>
                  <a:lnTo>
                    <a:pt x="1460" y="215"/>
                  </a:lnTo>
                  <a:lnTo>
                    <a:pt x="1462" y="211"/>
                  </a:lnTo>
                  <a:lnTo>
                    <a:pt x="1461" y="208"/>
                  </a:lnTo>
                  <a:lnTo>
                    <a:pt x="1460" y="205"/>
                  </a:lnTo>
                  <a:lnTo>
                    <a:pt x="1460" y="202"/>
                  </a:lnTo>
                  <a:lnTo>
                    <a:pt x="1458" y="200"/>
                  </a:lnTo>
                  <a:lnTo>
                    <a:pt x="1455" y="198"/>
                  </a:lnTo>
                  <a:lnTo>
                    <a:pt x="1452" y="196"/>
                  </a:lnTo>
                  <a:lnTo>
                    <a:pt x="1320" y="142"/>
                  </a:lnTo>
                  <a:lnTo>
                    <a:pt x="1317" y="141"/>
                  </a:lnTo>
                  <a:lnTo>
                    <a:pt x="1315" y="140"/>
                  </a:lnTo>
                  <a:lnTo>
                    <a:pt x="1311" y="141"/>
                  </a:lnTo>
                  <a:lnTo>
                    <a:pt x="1308" y="142"/>
                  </a:lnTo>
                  <a:lnTo>
                    <a:pt x="1305" y="143"/>
                  </a:lnTo>
                  <a:lnTo>
                    <a:pt x="1302" y="146"/>
                  </a:lnTo>
                  <a:lnTo>
                    <a:pt x="1300" y="149"/>
                  </a:lnTo>
                  <a:lnTo>
                    <a:pt x="1250" y="271"/>
                  </a:lnTo>
                  <a:lnTo>
                    <a:pt x="1239" y="288"/>
                  </a:lnTo>
                  <a:lnTo>
                    <a:pt x="1226" y="301"/>
                  </a:lnTo>
                  <a:lnTo>
                    <a:pt x="1210" y="310"/>
                  </a:lnTo>
                  <a:lnTo>
                    <a:pt x="1191" y="314"/>
                  </a:lnTo>
                  <a:lnTo>
                    <a:pt x="1172" y="313"/>
                  </a:lnTo>
                  <a:lnTo>
                    <a:pt x="1101" y="302"/>
                  </a:lnTo>
                  <a:lnTo>
                    <a:pt x="1030" y="299"/>
                  </a:lnTo>
                  <a:lnTo>
                    <a:pt x="958" y="302"/>
                  </a:lnTo>
                  <a:lnTo>
                    <a:pt x="888" y="313"/>
                  </a:lnTo>
                  <a:lnTo>
                    <a:pt x="868" y="314"/>
                  </a:lnTo>
                  <a:lnTo>
                    <a:pt x="850" y="310"/>
                  </a:lnTo>
                  <a:lnTo>
                    <a:pt x="833" y="301"/>
                  </a:lnTo>
                  <a:lnTo>
                    <a:pt x="819" y="287"/>
                  </a:lnTo>
                  <a:lnTo>
                    <a:pt x="809" y="270"/>
                  </a:lnTo>
                  <a:lnTo>
                    <a:pt x="759" y="148"/>
                  </a:lnTo>
                  <a:lnTo>
                    <a:pt x="757" y="145"/>
                  </a:lnTo>
                  <a:lnTo>
                    <a:pt x="755" y="142"/>
                  </a:lnTo>
                  <a:lnTo>
                    <a:pt x="751" y="141"/>
                  </a:lnTo>
                  <a:lnTo>
                    <a:pt x="748" y="140"/>
                  </a:lnTo>
                  <a:lnTo>
                    <a:pt x="745" y="140"/>
                  </a:lnTo>
                  <a:close/>
                  <a:moveTo>
                    <a:pt x="1315" y="0"/>
                  </a:moveTo>
                  <a:lnTo>
                    <a:pt x="1344" y="3"/>
                  </a:lnTo>
                  <a:lnTo>
                    <a:pt x="1374" y="12"/>
                  </a:lnTo>
                  <a:lnTo>
                    <a:pt x="1506" y="67"/>
                  </a:lnTo>
                  <a:lnTo>
                    <a:pt x="1529" y="78"/>
                  </a:lnTo>
                  <a:lnTo>
                    <a:pt x="1548" y="92"/>
                  </a:lnTo>
                  <a:lnTo>
                    <a:pt x="1565" y="109"/>
                  </a:lnTo>
                  <a:lnTo>
                    <a:pt x="1579" y="129"/>
                  </a:lnTo>
                  <a:lnTo>
                    <a:pt x="1590" y="151"/>
                  </a:lnTo>
                  <a:lnTo>
                    <a:pt x="1599" y="180"/>
                  </a:lnTo>
                  <a:lnTo>
                    <a:pt x="1602" y="211"/>
                  </a:lnTo>
                  <a:lnTo>
                    <a:pt x="1599" y="241"/>
                  </a:lnTo>
                  <a:lnTo>
                    <a:pt x="1590" y="270"/>
                  </a:lnTo>
                  <a:lnTo>
                    <a:pt x="1561" y="340"/>
                  </a:lnTo>
                  <a:lnTo>
                    <a:pt x="1605" y="375"/>
                  </a:lnTo>
                  <a:lnTo>
                    <a:pt x="1646" y="415"/>
                  </a:lnTo>
                  <a:lnTo>
                    <a:pt x="1684" y="455"/>
                  </a:lnTo>
                  <a:lnTo>
                    <a:pt x="1720" y="499"/>
                  </a:lnTo>
                  <a:lnTo>
                    <a:pt x="1790" y="470"/>
                  </a:lnTo>
                  <a:lnTo>
                    <a:pt x="1819" y="461"/>
                  </a:lnTo>
                  <a:lnTo>
                    <a:pt x="1849" y="458"/>
                  </a:lnTo>
                  <a:lnTo>
                    <a:pt x="1876" y="460"/>
                  </a:lnTo>
                  <a:lnTo>
                    <a:pt x="1901" y="467"/>
                  </a:lnTo>
                  <a:lnTo>
                    <a:pt x="1925" y="477"/>
                  </a:lnTo>
                  <a:lnTo>
                    <a:pt x="1946" y="492"/>
                  </a:lnTo>
                  <a:lnTo>
                    <a:pt x="1965" y="509"/>
                  </a:lnTo>
                  <a:lnTo>
                    <a:pt x="1981" y="530"/>
                  </a:lnTo>
                  <a:lnTo>
                    <a:pt x="1993" y="554"/>
                  </a:lnTo>
                  <a:lnTo>
                    <a:pt x="2047" y="686"/>
                  </a:lnTo>
                  <a:lnTo>
                    <a:pt x="2056" y="716"/>
                  </a:lnTo>
                  <a:lnTo>
                    <a:pt x="2059" y="746"/>
                  </a:lnTo>
                  <a:lnTo>
                    <a:pt x="2056" y="776"/>
                  </a:lnTo>
                  <a:lnTo>
                    <a:pt x="2047" y="805"/>
                  </a:lnTo>
                  <a:lnTo>
                    <a:pt x="2036" y="827"/>
                  </a:lnTo>
                  <a:lnTo>
                    <a:pt x="2022" y="847"/>
                  </a:lnTo>
                  <a:lnTo>
                    <a:pt x="2005" y="864"/>
                  </a:lnTo>
                  <a:lnTo>
                    <a:pt x="1985" y="878"/>
                  </a:lnTo>
                  <a:lnTo>
                    <a:pt x="1964" y="890"/>
                  </a:lnTo>
                  <a:lnTo>
                    <a:pt x="1893" y="918"/>
                  </a:lnTo>
                  <a:lnTo>
                    <a:pt x="1900" y="994"/>
                  </a:lnTo>
                  <a:lnTo>
                    <a:pt x="1900" y="1068"/>
                  </a:lnTo>
                  <a:lnTo>
                    <a:pt x="1893" y="1143"/>
                  </a:lnTo>
                  <a:lnTo>
                    <a:pt x="1964" y="1172"/>
                  </a:lnTo>
                  <a:lnTo>
                    <a:pt x="1985" y="1184"/>
                  </a:lnTo>
                  <a:lnTo>
                    <a:pt x="2005" y="1198"/>
                  </a:lnTo>
                  <a:lnTo>
                    <a:pt x="2022" y="1215"/>
                  </a:lnTo>
                  <a:lnTo>
                    <a:pt x="2037" y="1234"/>
                  </a:lnTo>
                  <a:lnTo>
                    <a:pt x="2047" y="1257"/>
                  </a:lnTo>
                  <a:lnTo>
                    <a:pt x="2056" y="1286"/>
                  </a:lnTo>
                  <a:lnTo>
                    <a:pt x="2059" y="1316"/>
                  </a:lnTo>
                  <a:lnTo>
                    <a:pt x="2056" y="1347"/>
                  </a:lnTo>
                  <a:lnTo>
                    <a:pt x="2047" y="1376"/>
                  </a:lnTo>
                  <a:lnTo>
                    <a:pt x="1993" y="1508"/>
                  </a:lnTo>
                  <a:lnTo>
                    <a:pt x="1981" y="1532"/>
                  </a:lnTo>
                  <a:lnTo>
                    <a:pt x="1965" y="1553"/>
                  </a:lnTo>
                  <a:lnTo>
                    <a:pt x="1946" y="1571"/>
                  </a:lnTo>
                  <a:lnTo>
                    <a:pt x="1925" y="1584"/>
                  </a:lnTo>
                  <a:lnTo>
                    <a:pt x="1901" y="1595"/>
                  </a:lnTo>
                  <a:lnTo>
                    <a:pt x="1876" y="1601"/>
                  </a:lnTo>
                  <a:lnTo>
                    <a:pt x="1849" y="1605"/>
                  </a:lnTo>
                  <a:lnTo>
                    <a:pt x="1819" y="1601"/>
                  </a:lnTo>
                  <a:lnTo>
                    <a:pt x="1790" y="1592"/>
                  </a:lnTo>
                  <a:lnTo>
                    <a:pt x="1720" y="1563"/>
                  </a:lnTo>
                  <a:lnTo>
                    <a:pt x="1684" y="1607"/>
                  </a:lnTo>
                  <a:lnTo>
                    <a:pt x="1646" y="1647"/>
                  </a:lnTo>
                  <a:lnTo>
                    <a:pt x="1605" y="1686"/>
                  </a:lnTo>
                  <a:lnTo>
                    <a:pt x="1561" y="1721"/>
                  </a:lnTo>
                  <a:lnTo>
                    <a:pt x="1590" y="1792"/>
                  </a:lnTo>
                  <a:lnTo>
                    <a:pt x="1599" y="1821"/>
                  </a:lnTo>
                  <a:lnTo>
                    <a:pt x="1602" y="1852"/>
                  </a:lnTo>
                  <a:lnTo>
                    <a:pt x="1599" y="1881"/>
                  </a:lnTo>
                  <a:lnTo>
                    <a:pt x="1590" y="1911"/>
                  </a:lnTo>
                  <a:lnTo>
                    <a:pt x="1579" y="1933"/>
                  </a:lnTo>
                  <a:lnTo>
                    <a:pt x="1565" y="1952"/>
                  </a:lnTo>
                  <a:lnTo>
                    <a:pt x="1548" y="1971"/>
                  </a:lnTo>
                  <a:lnTo>
                    <a:pt x="1527" y="1984"/>
                  </a:lnTo>
                  <a:lnTo>
                    <a:pt x="1506" y="1995"/>
                  </a:lnTo>
                  <a:lnTo>
                    <a:pt x="1374" y="2050"/>
                  </a:lnTo>
                  <a:lnTo>
                    <a:pt x="1344" y="2059"/>
                  </a:lnTo>
                  <a:lnTo>
                    <a:pt x="1315" y="2062"/>
                  </a:lnTo>
                  <a:lnTo>
                    <a:pt x="1288" y="2060"/>
                  </a:lnTo>
                  <a:lnTo>
                    <a:pt x="1263" y="2053"/>
                  </a:lnTo>
                  <a:lnTo>
                    <a:pt x="1238" y="2043"/>
                  </a:lnTo>
                  <a:lnTo>
                    <a:pt x="1217" y="2029"/>
                  </a:lnTo>
                  <a:lnTo>
                    <a:pt x="1198" y="2011"/>
                  </a:lnTo>
                  <a:lnTo>
                    <a:pt x="1183" y="1990"/>
                  </a:lnTo>
                  <a:lnTo>
                    <a:pt x="1171" y="1966"/>
                  </a:lnTo>
                  <a:lnTo>
                    <a:pt x="1142" y="1896"/>
                  </a:lnTo>
                  <a:lnTo>
                    <a:pt x="1067" y="1903"/>
                  </a:lnTo>
                  <a:lnTo>
                    <a:pt x="992" y="1903"/>
                  </a:lnTo>
                  <a:lnTo>
                    <a:pt x="918" y="1896"/>
                  </a:lnTo>
                  <a:lnTo>
                    <a:pt x="888" y="1966"/>
                  </a:lnTo>
                  <a:lnTo>
                    <a:pt x="876" y="1990"/>
                  </a:lnTo>
                  <a:lnTo>
                    <a:pt x="860" y="2011"/>
                  </a:lnTo>
                  <a:lnTo>
                    <a:pt x="841" y="2029"/>
                  </a:lnTo>
                  <a:lnTo>
                    <a:pt x="820" y="2043"/>
                  </a:lnTo>
                  <a:lnTo>
                    <a:pt x="797" y="2053"/>
                  </a:lnTo>
                  <a:lnTo>
                    <a:pt x="771" y="2060"/>
                  </a:lnTo>
                  <a:lnTo>
                    <a:pt x="745" y="2062"/>
                  </a:lnTo>
                  <a:lnTo>
                    <a:pt x="714" y="2059"/>
                  </a:lnTo>
                  <a:lnTo>
                    <a:pt x="686" y="2050"/>
                  </a:lnTo>
                  <a:lnTo>
                    <a:pt x="553" y="1995"/>
                  </a:lnTo>
                  <a:lnTo>
                    <a:pt x="528" y="1982"/>
                  </a:lnTo>
                  <a:lnTo>
                    <a:pt x="507" y="1966"/>
                  </a:lnTo>
                  <a:lnTo>
                    <a:pt x="489" y="1946"/>
                  </a:lnTo>
                  <a:lnTo>
                    <a:pt x="474" y="1924"/>
                  </a:lnTo>
                  <a:lnTo>
                    <a:pt x="464" y="1899"/>
                  </a:lnTo>
                  <a:lnTo>
                    <a:pt x="458" y="1873"/>
                  </a:lnTo>
                  <a:lnTo>
                    <a:pt x="457" y="1846"/>
                  </a:lnTo>
                  <a:lnTo>
                    <a:pt x="460" y="1820"/>
                  </a:lnTo>
                  <a:lnTo>
                    <a:pt x="469" y="1792"/>
                  </a:lnTo>
                  <a:lnTo>
                    <a:pt x="497" y="1722"/>
                  </a:lnTo>
                  <a:lnTo>
                    <a:pt x="454" y="1687"/>
                  </a:lnTo>
                  <a:lnTo>
                    <a:pt x="414" y="1648"/>
                  </a:lnTo>
                  <a:lnTo>
                    <a:pt x="375" y="1607"/>
                  </a:lnTo>
                  <a:lnTo>
                    <a:pt x="339" y="1563"/>
                  </a:lnTo>
                  <a:lnTo>
                    <a:pt x="270" y="1593"/>
                  </a:lnTo>
                  <a:lnTo>
                    <a:pt x="240" y="1601"/>
                  </a:lnTo>
                  <a:lnTo>
                    <a:pt x="209" y="1605"/>
                  </a:lnTo>
                  <a:lnTo>
                    <a:pt x="183" y="1602"/>
                  </a:lnTo>
                  <a:lnTo>
                    <a:pt x="157" y="1596"/>
                  </a:lnTo>
                  <a:lnTo>
                    <a:pt x="134" y="1586"/>
                  </a:lnTo>
                  <a:lnTo>
                    <a:pt x="113" y="1571"/>
                  </a:lnTo>
                  <a:lnTo>
                    <a:pt x="94" y="1554"/>
                  </a:lnTo>
                  <a:lnTo>
                    <a:pt x="78" y="1532"/>
                  </a:lnTo>
                  <a:lnTo>
                    <a:pt x="66" y="1509"/>
                  </a:lnTo>
                  <a:lnTo>
                    <a:pt x="11" y="1377"/>
                  </a:lnTo>
                  <a:lnTo>
                    <a:pt x="3" y="1347"/>
                  </a:lnTo>
                  <a:lnTo>
                    <a:pt x="0" y="1317"/>
                  </a:lnTo>
                  <a:lnTo>
                    <a:pt x="3" y="1286"/>
                  </a:lnTo>
                  <a:lnTo>
                    <a:pt x="11" y="1258"/>
                  </a:lnTo>
                  <a:lnTo>
                    <a:pt x="23" y="1236"/>
                  </a:lnTo>
                  <a:lnTo>
                    <a:pt x="37" y="1215"/>
                  </a:lnTo>
                  <a:lnTo>
                    <a:pt x="55" y="1198"/>
                  </a:lnTo>
                  <a:lnTo>
                    <a:pt x="74" y="1185"/>
                  </a:lnTo>
                  <a:lnTo>
                    <a:pt x="96" y="1173"/>
                  </a:lnTo>
                  <a:lnTo>
                    <a:pt x="166" y="1144"/>
                  </a:lnTo>
                  <a:lnTo>
                    <a:pt x="159" y="1069"/>
                  </a:lnTo>
                  <a:lnTo>
                    <a:pt x="159" y="995"/>
                  </a:lnTo>
                  <a:lnTo>
                    <a:pt x="166" y="919"/>
                  </a:lnTo>
                  <a:lnTo>
                    <a:pt x="96" y="890"/>
                  </a:lnTo>
                  <a:lnTo>
                    <a:pt x="74" y="879"/>
                  </a:lnTo>
                  <a:lnTo>
                    <a:pt x="54" y="864"/>
                  </a:lnTo>
                  <a:lnTo>
                    <a:pt x="37" y="847"/>
                  </a:lnTo>
                  <a:lnTo>
                    <a:pt x="23" y="828"/>
                  </a:lnTo>
                  <a:lnTo>
                    <a:pt x="11" y="806"/>
                  </a:lnTo>
                  <a:lnTo>
                    <a:pt x="3" y="776"/>
                  </a:lnTo>
                  <a:lnTo>
                    <a:pt x="0" y="747"/>
                  </a:lnTo>
                  <a:lnTo>
                    <a:pt x="3" y="716"/>
                  </a:lnTo>
                  <a:lnTo>
                    <a:pt x="11" y="687"/>
                  </a:lnTo>
                  <a:lnTo>
                    <a:pt x="66" y="555"/>
                  </a:lnTo>
                  <a:lnTo>
                    <a:pt x="78" y="530"/>
                  </a:lnTo>
                  <a:lnTo>
                    <a:pt x="94" y="510"/>
                  </a:lnTo>
                  <a:lnTo>
                    <a:pt x="113" y="492"/>
                  </a:lnTo>
                  <a:lnTo>
                    <a:pt x="134" y="478"/>
                  </a:lnTo>
                  <a:lnTo>
                    <a:pt x="157" y="468"/>
                  </a:lnTo>
                  <a:lnTo>
                    <a:pt x="183" y="461"/>
                  </a:lnTo>
                  <a:lnTo>
                    <a:pt x="209" y="458"/>
                  </a:lnTo>
                  <a:lnTo>
                    <a:pt x="240" y="461"/>
                  </a:lnTo>
                  <a:lnTo>
                    <a:pt x="270" y="471"/>
                  </a:lnTo>
                  <a:lnTo>
                    <a:pt x="339" y="499"/>
                  </a:lnTo>
                  <a:lnTo>
                    <a:pt x="374" y="456"/>
                  </a:lnTo>
                  <a:lnTo>
                    <a:pt x="414" y="416"/>
                  </a:lnTo>
                  <a:lnTo>
                    <a:pt x="454" y="376"/>
                  </a:lnTo>
                  <a:lnTo>
                    <a:pt x="497" y="340"/>
                  </a:lnTo>
                  <a:lnTo>
                    <a:pt x="469" y="270"/>
                  </a:lnTo>
                  <a:lnTo>
                    <a:pt x="460" y="242"/>
                  </a:lnTo>
                  <a:lnTo>
                    <a:pt x="457" y="211"/>
                  </a:lnTo>
                  <a:lnTo>
                    <a:pt x="460" y="181"/>
                  </a:lnTo>
                  <a:lnTo>
                    <a:pt x="469" y="152"/>
                  </a:lnTo>
                  <a:lnTo>
                    <a:pt x="480" y="129"/>
                  </a:lnTo>
                  <a:lnTo>
                    <a:pt x="494" y="110"/>
                  </a:lnTo>
                  <a:lnTo>
                    <a:pt x="511" y="92"/>
                  </a:lnTo>
                  <a:lnTo>
                    <a:pt x="531" y="78"/>
                  </a:lnTo>
                  <a:lnTo>
                    <a:pt x="553" y="68"/>
                  </a:lnTo>
                  <a:lnTo>
                    <a:pt x="686" y="13"/>
                  </a:lnTo>
                  <a:lnTo>
                    <a:pt x="714" y="4"/>
                  </a:lnTo>
                  <a:lnTo>
                    <a:pt x="745" y="1"/>
                  </a:lnTo>
                  <a:lnTo>
                    <a:pt x="771" y="3"/>
                  </a:lnTo>
                  <a:lnTo>
                    <a:pt x="797" y="9"/>
                  </a:lnTo>
                  <a:lnTo>
                    <a:pt x="820" y="20"/>
                  </a:lnTo>
                  <a:lnTo>
                    <a:pt x="841" y="34"/>
                  </a:lnTo>
                  <a:lnTo>
                    <a:pt x="860" y="52"/>
                  </a:lnTo>
                  <a:lnTo>
                    <a:pt x="876" y="73"/>
                  </a:lnTo>
                  <a:lnTo>
                    <a:pt x="888" y="96"/>
                  </a:lnTo>
                  <a:lnTo>
                    <a:pt x="918" y="166"/>
                  </a:lnTo>
                  <a:lnTo>
                    <a:pt x="992" y="160"/>
                  </a:lnTo>
                  <a:lnTo>
                    <a:pt x="1067" y="160"/>
                  </a:lnTo>
                  <a:lnTo>
                    <a:pt x="1142" y="166"/>
                  </a:lnTo>
                  <a:lnTo>
                    <a:pt x="1171" y="96"/>
                  </a:lnTo>
                  <a:lnTo>
                    <a:pt x="1183" y="72"/>
                  </a:lnTo>
                  <a:lnTo>
                    <a:pt x="1198" y="52"/>
                  </a:lnTo>
                  <a:lnTo>
                    <a:pt x="1217" y="34"/>
                  </a:lnTo>
                  <a:lnTo>
                    <a:pt x="1238" y="19"/>
                  </a:lnTo>
                  <a:lnTo>
                    <a:pt x="1263" y="8"/>
                  </a:lnTo>
                  <a:lnTo>
                    <a:pt x="1288" y="2"/>
                  </a:lnTo>
                  <a:lnTo>
                    <a:pt x="1315"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grpSp>
        <p:nvGrpSpPr>
          <p:cNvPr id="24" name="Group 24"/>
          <p:cNvGrpSpPr/>
          <p:nvPr/>
        </p:nvGrpSpPr>
        <p:grpSpPr>
          <a:xfrm>
            <a:off x="10209311" y="4157063"/>
            <a:ext cx="529775" cy="683387"/>
            <a:chOff x="10990263" y="4235450"/>
            <a:chExt cx="427037" cy="550863"/>
          </a:xfrm>
          <a:solidFill>
            <a:schemeClr val="bg1"/>
          </a:solidFill>
        </p:grpSpPr>
        <p:sp>
          <p:nvSpPr>
            <p:cNvPr id="25" name="Freeform 279"/>
            <p:cNvSpPr/>
            <p:nvPr/>
          </p:nvSpPr>
          <p:spPr bwMode="auto">
            <a:xfrm>
              <a:off x="10990263" y="4386263"/>
              <a:ext cx="427037" cy="400050"/>
            </a:xfrm>
            <a:custGeom>
              <a:avLst/>
              <a:gdLst>
                <a:gd name="T0" fmla="*/ 2176 w 2687"/>
                <a:gd name="T1" fmla="*/ 67 h 2526"/>
                <a:gd name="T2" fmla="*/ 2177 w 2687"/>
                <a:gd name="T3" fmla="*/ 221 h 2526"/>
                <a:gd name="T4" fmla="*/ 2129 w 2687"/>
                <a:gd name="T5" fmla="*/ 463 h 2526"/>
                <a:gd name="T6" fmla="*/ 2420 w 2687"/>
                <a:gd name="T7" fmla="*/ 834 h 2526"/>
                <a:gd name="T8" fmla="*/ 2617 w 2687"/>
                <a:gd name="T9" fmla="*/ 951 h 2526"/>
                <a:gd name="T10" fmla="*/ 2687 w 2687"/>
                <a:gd name="T11" fmla="*/ 1406 h 2526"/>
                <a:gd name="T12" fmla="*/ 2590 w 2687"/>
                <a:gd name="T13" fmla="*/ 1575 h 2526"/>
                <a:gd name="T14" fmla="*/ 2424 w 2687"/>
                <a:gd name="T15" fmla="*/ 1663 h 2526"/>
                <a:gd name="T16" fmla="*/ 2302 w 2687"/>
                <a:gd name="T17" fmla="*/ 1854 h 2526"/>
                <a:gd name="T18" fmla="*/ 2191 w 2687"/>
                <a:gd name="T19" fmla="*/ 1997 h 2526"/>
                <a:gd name="T20" fmla="*/ 2151 w 2687"/>
                <a:gd name="T21" fmla="*/ 2041 h 2526"/>
                <a:gd name="T22" fmla="*/ 2037 w 2687"/>
                <a:gd name="T23" fmla="*/ 2200 h 2526"/>
                <a:gd name="T24" fmla="*/ 2018 w 2687"/>
                <a:gd name="T25" fmla="*/ 2388 h 2526"/>
                <a:gd name="T26" fmla="*/ 1934 w 2687"/>
                <a:gd name="T27" fmla="*/ 2514 h 2526"/>
                <a:gd name="T28" fmla="*/ 1392 w 2687"/>
                <a:gd name="T29" fmla="*/ 2501 h 2526"/>
                <a:gd name="T30" fmla="*/ 1331 w 2687"/>
                <a:gd name="T31" fmla="*/ 2367 h 2526"/>
                <a:gd name="T32" fmla="*/ 1122 w 2687"/>
                <a:gd name="T33" fmla="*/ 2464 h 2526"/>
                <a:gd name="T34" fmla="*/ 596 w 2687"/>
                <a:gd name="T35" fmla="*/ 2526 h 2526"/>
                <a:gd name="T36" fmla="*/ 473 w 2687"/>
                <a:gd name="T37" fmla="*/ 2447 h 2526"/>
                <a:gd name="T38" fmla="*/ 459 w 2687"/>
                <a:gd name="T39" fmla="*/ 2358 h 2526"/>
                <a:gd name="T40" fmla="*/ 419 w 2687"/>
                <a:gd name="T41" fmla="*/ 2183 h 2526"/>
                <a:gd name="T42" fmla="*/ 231 w 2687"/>
                <a:gd name="T43" fmla="*/ 1926 h 2526"/>
                <a:gd name="T44" fmla="*/ 29 w 2687"/>
                <a:gd name="T45" fmla="*/ 1496 h 2526"/>
                <a:gd name="T46" fmla="*/ 1 w 2687"/>
                <a:gd name="T47" fmla="*/ 1305 h 2526"/>
                <a:gd name="T48" fmla="*/ 14 w 2687"/>
                <a:gd name="T49" fmla="*/ 1098 h 2526"/>
                <a:gd name="T50" fmla="*/ 94 w 2687"/>
                <a:gd name="T51" fmla="*/ 1041 h 2526"/>
                <a:gd name="T52" fmla="*/ 153 w 2687"/>
                <a:gd name="T53" fmla="*/ 1122 h 2526"/>
                <a:gd name="T54" fmla="*/ 141 w 2687"/>
                <a:gd name="T55" fmla="*/ 1295 h 2526"/>
                <a:gd name="T56" fmla="*/ 163 w 2687"/>
                <a:gd name="T57" fmla="*/ 1457 h 2526"/>
                <a:gd name="T58" fmla="*/ 239 w 2687"/>
                <a:gd name="T59" fmla="*/ 1657 h 2526"/>
                <a:gd name="T60" fmla="*/ 425 w 2687"/>
                <a:gd name="T61" fmla="*/ 1940 h 2526"/>
                <a:gd name="T62" fmla="*/ 573 w 2687"/>
                <a:gd name="T63" fmla="*/ 2197 h 2526"/>
                <a:gd name="T64" fmla="*/ 600 w 2687"/>
                <a:gd name="T65" fmla="*/ 2385 h 2526"/>
                <a:gd name="T66" fmla="*/ 1029 w 2687"/>
                <a:gd name="T67" fmla="*/ 2234 h 2526"/>
                <a:gd name="T68" fmla="*/ 1238 w 2687"/>
                <a:gd name="T69" fmla="*/ 2227 h 2526"/>
                <a:gd name="T70" fmla="*/ 1462 w 2687"/>
                <a:gd name="T71" fmla="*/ 2254 h 2526"/>
                <a:gd name="T72" fmla="*/ 1879 w 2687"/>
                <a:gd name="T73" fmla="*/ 2272 h 2526"/>
                <a:gd name="T74" fmla="*/ 1927 w 2687"/>
                <a:gd name="T75" fmla="*/ 2099 h 2526"/>
                <a:gd name="T76" fmla="*/ 2072 w 2687"/>
                <a:gd name="T77" fmla="*/ 1920 h 2526"/>
                <a:gd name="T78" fmla="*/ 2207 w 2687"/>
                <a:gd name="T79" fmla="*/ 1744 h 2526"/>
                <a:gd name="T80" fmla="*/ 2328 w 2687"/>
                <a:gd name="T81" fmla="*/ 1540 h 2526"/>
                <a:gd name="T82" fmla="*/ 2406 w 2687"/>
                <a:gd name="T83" fmla="*/ 1461 h 2526"/>
                <a:gd name="T84" fmla="*/ 2546 w 2687"/>
                <a:gd name="T85" fmla="*/ 1407 h 2526"/>
                <a:gd name="T86" fmla="*/ 2492 w 2687"/>
                <a:gd name="T87" fmla="*/ 1047 h 2526"/>
                <a:gd name="T88" fmla="*/ 2334 w 2687"/>
                <a:gd name="T89" fmla="*/ 998 h 2526"/>
                <a:gd name="T90" fmla="*/ 2125 w 2687"/>
                <a:gd name="T91" fmla="*/ 652 h 2526"/>
                <a:gd name="T92" fmla="*/ 1993 w 2687"/>
                <a:gd name="T93" fmla="*/ 503 h 2526"/>
                <a:gd name="T94" fmla="*/ 2028 w 2687"/>
                <a:gd name="T95" fmla="*/ 198 h 2526"/>
                <a:gd name="T96" fmla="*/ 2054 w 2687"/>
                <a:gd name="T97" fmla="*/ 141 h 2526"/>
                <a:gd name="T98" fmla="*/ 1850 w 2687"/>
                <a:gd name="T99" fmla="*/ 207 h 2526"/>
                <a:gd name="T100" fmla="*/ 1721 w 2687"/>
                <a:gd name="T101" fmla="*/ 327 h 2526"/>
                <a:gd name="T102" fmla="*/ 1566 w 2687"/>
                <a:gd name="T103" fmla="*/ 334 h 2526"/>
                <a:gd name="T104" fmla="*/ 1356 w 2687"/>
                <a:gd name="T105" fmla="*/ 264 h 2526"/>
                <a:gd name="T106" fmla="*/ 1392 w 2687"/>
                <a:gd name="T107" fmla="*/ 171 h 2526"/>
                <a:gd name="T108" fmla="*/ 1656 w 2687"/>
                <a:gd name="T109" fmla="*/ 182 h 2526"/>
                <a:gd name="T110" fmla="*/ 1843 w 2687"/>
                <a:gd name="T111" fmla="*/ 5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7" h="2526">
                  <a:moveTo>
                    <a:pt x="2063" y="0"/>
                  </a:moveTo>
                  <a:lnTo>
                    <a:pt x="2090" y="5"/>
                  </a:lnTo>
                  <a:lnTo>
                    <a:pt x="2115" y="13"/>
                  </a:lnTo>
                  <a:lnTo>
                    <a:pt x="2139" y="27"/>
                  </a:lnTo>
                  <a:lnTo>
                    <a:pt x="2159" y="45"/>
                  </a:lnTo>
                  <a:lnTo>
                    <a:pt x="2176" y="67"/>
                  </a:lnTo>
                  <a:lnTo>
                    <a:pt x="2188" y="91"/>
                  </a:lnTo>
                  <a:lnTo>
                    <a:pt x="2196" y="118"/>
                  </a:lnTo>
                  <a:lnTo>
                    <a:pt x="2199" y="144"/>
                  </a:lnTo>
                  <a:lnTo>
                    <a:pt x="2196" y="171"/>
                  </a:lnTo>
                  <a:lnTo>
                    <a:pt x="2188" y="197"/>
                  </a:lnTo>
                  <a:lnTo>
                    <a:pt x="2177" y="221"/>
                  </a:lnTo>
                  <a:lnTo>
                    <a:pt x="2153" y="264"/>
                  </a:lnTo>
                  <a:lnTo>
                    <a:pt x="2135" y="305"/>
                  </a:lnTo>
                  <a:lnTo>
                    <a:pt x="2125" y="345"/>
                  </a:lnTo>
                  <a:lnTo>
                    <a:pt x="2119" y="385"/>
                  </a:lnTo>
                  <a:lnTo>
                    <a:pt x="2122" y="425"/>
                  </a:lnTo>
                  <a:lnTo>
                    <a:pt x="2129" y="463"/>
                  </a:lnTo>
                  <a:lnTo>
                    <a:pt x="2189" y="517"/>
                  </a:lnTo>
                  <a:lnTo>
                    <a:pt x="2246" y="575"/>
                  </a:lnTo>
                  <a:lnTo>
                    <a:pt x="2297" y="636"/>
                  </a:lnTo>
                  <a:lnTo>
                    <a:pt x="2342" y="700"/>
                  </a:lnTo>
                  <a:lnTo>
                    <a:pt x="2384" y="765"/>
                  </a:lnTo>
                  <a:lnTo>
                    <a:pt x="2420" y="834"/>
                  </a:lnTo>
                  <a:lnTo>
                    <a:pt x="2450" y="906"/>
                  </a:lnTo>
                  <a:lnTo>
                    <a:pt x="2492" y="906"/>
                  </a:lnTo>
                  <a:lnTo>
                    <a:pt x="2527" y="909"/>
                  </a:lnTo>
                  <a:lnTo>
                    <a:pt x="2560" y="918"/>
                  </a:lnTo>
                  <a:lnTo>
                    <a:pt x="2590" y="932"/>
                  </a:lnTo>
                  <a:lnTo>
                    <a:pt x="2617" y="951"/>
                  </a:lnTo>
                  <a:lnTo>
                    <a:pt x="2641" y="975"/>
                  </a:lnTo>
                  <a:lnTo>
                    <a:pt x="2660" y="1002"/>
                  </a:lnTo>
                  <a:lnTo>
                    <a:pt x="2674" y="1032"/>
                  </a:lnTo>
                  <a:lnTo>
                    <a:pt x="2684" y="1065"/>
                  </a:lnTo>
                  <a:lnTo>
                    <a:pt x="2687" y="1100"/>
                  </a:lnTo>
                  <a:lnTo>
                    <a:pt x="2687" y="1406"/>
                  </a:lnTo>
                  <a:lnTo>
                    <a:pt x="2684" y="1441"/>
                  </a:lnTo>
                  <a:lnTo>
                    <a:pt x="2674" y="1474"/>
                  </a:lnTo>
                  <a:lnTo>
                    <a:pt x="2660" y="1505"/>
                  </a:lnTo>
                  <a:lnTo>
                    <a:pt x="2641" y="1531"/>
                  </a:lnTo>
                  <a:lnTo>
                    <a:pt x="2617" y="1556"/>
                  </a:lnTo>
                  <a:lnTo>
                    <a:pt x="2590" y="1575"/>
                  </a:lnTo>
                  <a:lnTo>
                    <a:pt x="2560" y="1588"/>
                  </a:lnTo>
                  <a:lnTo>
                    <a:pt x="2527" y="1598"/>
                  </a:lnTo>
                  <a:lnTo>
                    <a:pt x="2492" y="1601"/>
                  </a:lnTo>
                  <a:lnTo>
                    <a:pt x="2455" y="1601"/>
                  </a:lnTo>
                  <a:lnTo>
                    <a:pt x="2440" y="1632"/>
                  </a:lnTo>
                  <a:lnTo>
                    <a:pt x="2424" y="1663"/>
                  </a:lnTo>
                  <a:lnTo>
                    <a:pt x="2406" y="1696"/>
                  </a:lnTo>
                  <a:lnTo>
                    <a:pt x="2387" y="1728"/>
                  </a:lnTo>
                  <a:lnTo>
                    <a:pt x="2365" y="1761"/>
                  </a:lnTo>
                  <a:lnTo>
                    <a:pt x="2344" y="1792"/>
                  </a:lnTo>
                  <a:lnTo>
                    <a:pt x="2323" y="1823"/>
                  </a:lnTo>
                  <a:lnTo>
                    <a:pt x="2302" y="1854"/>
                  </a:lnTo>
                  <a:lnTo>
                    <a:pt x="2281" y="1882"/>
                  </a:lnTo>
                  <a:lnTo>
                    <a:pt x="2259" y="1910"/>
                  </a:lnTo>
                  <a:lnTo>
                    <a:pt x="2240" y="1934"/>
                  </a:lnTo>
                  <a:lnTo>
                    <a:pt x="2222" y="1958"/>
                  </a:lnTo>
                  <a:lnTo>
                    <a:pt x="2205" y="1979"/>
                  </a:lnTo>
                  <a:lnTo>
                    <a:pt x="2191" y="1997"/>
                  </a:lnTo>
                  <a:lnTo>
                    <a:pt x="2178" y="2011"/>
                  </a:lnTo>
                  <a:lnTo>
                    <a:pt x="2168" y="2022"/>
                  </a:lnTo>
                  <a:lnTo>
                    <a:pt x="2162" y="2030"/>
                  </a:lnTo>
                  <a:lnTo>
                    <a:pt x="2159" y="2034"/>
                  </a:lnTo>
                  <a:lnTo>
                    <a:pt x="2156" y="2038"/>
                  </a:lnTo>
                  <a:lnTo>
                    <a:pt x="2151" y="2041"/>
                  </a:lnTo>
                  <a:lnTo>
                    <a:pt x="2134" y="2057"/>
                  </a:lnTo>
                  <a:lnTo>
                    <a:pt x="2105" y="2086"/>
                  </a:lnTo>
                  <a:lnTo>
                    <a:pt x="2081" y="2115"/>
                  </a:lnTo>
                  <a:lnTo>
                    <a:pt x="2062" y="2145"/>
                  </a:lnTo>
                  <a:lnTo>
                    <a:pt x="2047" y="2173"/>
                  </a:lnTo>
                  <a:lnTo>
                    <a:pt x="2037" y="2200"/>
                  </a:lnTo>
                  <a:lnTo>
                    <a:pt x="2028" y="2224"/>
                  </a:lnTo>
                  <a:lnTo>
                    <a:pt x="2023" y="2246"/>
                  </a:lnTo>
                  <a:lnTo>
                    <a:pt x="2021" y="2264"/>
                  </a:lnTo>
                  <a:lnTo>
                    <a:pt x="2019" y="2278"/>
                  </a:lnTo>
                  <a:lnTo>
                    <a:pt x="2018" y="2288"/>
                  </a:lnTo>
                  <a:lnTo>
                    <a:pt x="2018" y="2388"/>
                  </a:lnTo>
                  <a:lnTo>
                    <a:pt x="2016" y="2416"/>
                  </a:lnTo>
                  <a:lnTo>
                    <a:pt x="2007" y="2441"/>
                  </a:lnTo>
                  <a:lnTo>
                    <a:pt x="1994" y="2464"/>
                  </a:lnTo>
                  <a:lnTo>
                    <a:pt x="1977" y="2485"/>
                  </a:lnTo>
                  <a:lnTo>
                    <a:pt x="1957" y="2501"/>
                  </a:lnTo>
                  <a:lnTo>
                    <a:pt x="1934" y="2514"/>
                  </a:lnTo>
                  <a:lnTo>
                    <a:pt x="1907" y="2522"/>
                  </a:lnTo>
                  <a:lnTo>
                    <a:pt x="1880" y="2526"/>
                  </a:lnTo>
                  <a:lnTo>
                    <a:pt x="1468" y="2526"/>
                  </a:lnTo>
                  <a:lnTo>
                    <a:pt x="1441" y="2522"/>
                  </a:lnTo>
                  <a:lnTo>
                    <a:pt x="1415" y="2514"/>
                  </a:lnTo>
                  <a:lnTo>
                    <a:pt x="1392" y="2501"/>
                  </a:lnTo>
                  <a:lnTo>
                    <a:pt x="1371" y="2485"/>
                  </a:lnTo>
                  <a:lnTo>
                    <a:pt x="1355" y="2464"/>
                  </a:lnTo>
                  <a:lnTo>
                    <a:pt x="1342" y="2441"/>
                  </a:lnTo>
                  <a:lnTo>
                    <a:pt x="1334" y="2416"/>
                  </a:lnTo>
                  <a:lnTo>
                    <a:pt x="1331" y="2388"/>
                  </a:lnTo>
                  <a:lnTo>
                    <a:pt x="1331" y="2367"/>
                  </a:lnTo>
                  <a:lnTo>
                    <a:pt x="1238" y="2369"/>
                  </a:lnTo>
                  <a:lnTo>
                    <a:pt x="1145" y="2365"/>
                  </a:lnTo>
                  <a:lnTo>
                    <a:pt x="1145" y="2388"/>
                  </a:lnTo>
                  <a:lnTo>
                    <a:pt x="1143" y="2416"/>
                  </a:lnTo>
                  <a:lnTo>
                    <a:pt x="1134" y="2441"/>
                  </a:lnTo>
                  <a:lnTo>
                    <a:pt x="1122" y="2464"/>
                  </a:lnTo>
                  <a:lnTo>
                    <a:pt x="1105" y="2485"/>
                  </a:lnTo>
                  <a:lnTo>
                    <a:pt x="1085" y="2501"/>
                  </a:lnTo>
                  <a:lnTo>
                    <a:pt x="1061" y="2514"/>
                  </a:lnTo>
                  <a:lnTo>
                    <a:pt x="1036" y="2522"/>
                  </a:lnTo>
                  <a:lnTo>
                    <a:pt x="1007" y="2526"/>
                  </a:lnTo>
                  <a:lnTo>
                    <a:pt x="596" y="2526"/>
                  </a:lnTo>
                  <a:lnTo>
                    <a:pt x="570" y="2522"/>
                  </a:lnTo>
                  <a:lnTo>
                    <a:pt x="545" y="2515"/>
                  </a:lnTo>
                  <a:lnTo>
                    <a:pt x="523" y="2503"/>
                  </a:lnTo>
                  <a:lnTo>
                    <a:pt x="503" y="2488"/>
                  </a:lnTo>
                  <a:lnTo>
                    <a:pt x="486" y="2468"/>
                  </a:lnTo>
                  <a:lnTo>
                    <a:pt x="473" y="2447"/>
                  </a:lnTo>
                  <a:lnTo>
                    <a:pt x="463" y="2423"/>
                  </a:lnTo>
                  <a:lnTo>
                    <a:pt x="459" y="2397"/>
                  </a:lnTo>
                  <a:lnTo>
                    <a:pt x="459" y="2393"/>
                  </a:lnTo>
                  <a:lnTo>
                    <a:pt x="459" y="2390"/>
                  </a:lnTo>
                  <a:lnTo>
                    <a:pt x="459" y="2388"/>
                  </a:lnTo>
                  <a:lnTo>
                    <a:pt x="459" y="2358"/>
                  </a:lnTo>
                  <a:lnTo>
                    <a:pt x="457" y="2338"/>
                  </a:lnTo>
                  <a:lnTo>
                    <a:pt x="454" y="2313"/>
                  </a:lnTo>
                  <a:lnTo>
                    <a:pt x="450" y="2284"/>
                  </a:lnTo>
                  <a:lnTo>
                    <a:pt x="442" y="2253"/>
                  </a:lnTo>
                  <a:lnTo>
                    <a:pt x="433" y="2219"/>
                  </a:lnTo>
                  <a:lnTo>
                    <a:pt x="419" y="2183"/>
                  </a:lnTo>
                  <a:lnTo>
                    <a:pt x="402" y="2146"/>
                  </a:lnTo>
                  <a:lnTo>
                    <a:pt x="381" y="2109"/>
                  </a:lnTo>
                  <a:lnTo>
                    <a:pt x="355" y="2073"/>
                  </a:lnTo>
                  <a:lnTo>
                    <a:pt x="323" y="2037"/>
                  </a:lnTo>
                  <a:lnTo>
                    <a:pt x="277" y="1984"/>
                  </a:lnTo>
                  <a:lnTo>
                    <a:pt x="231" y="1926"/>
                  </a:lnTo>
                  <a:lnTo>
                    <a:pt x="189" y="1862"/>
                  </a:lnTo>
                  <a:lnTo>
                    <a:pt x="149" y="1792"/>
                  </a:lnTo>
                  <a:lnTo>
                    <a:pt x="112" y="1717"/>
                  </a:lnTo>
                  <a:lnTo>
                    <a:pt x="78" y="1645"/>
                  </a:lnTo>
                  <a:lnTo>
                    <a:pt x="51" y="1572"/>
                  </a:lnTo>
                  <a:lnTo>
                    <a:pt x="29" y="1496"/>
                  </a:lnTo>
                  <a:lnTo>
                    <a:pt x="20" y="1462"/>
                  </a:lnTo>
                  <a:lnTo>
                    <a:pt x="13" y="1427"/>
                  </a:lnTo>
                  <a:lnTo>
                    <a:pt x="7" y="1393"/>
                  </a:lnTo>
                  <a:lnTo>
                    <a:pt x="4" y="1361"/>
                  </a:lnTo>
                  <a:lnTo>
                    <a:pt x="2" y="1331"/>
                  </a:lnTo>
                  <a:lnTo>
                    <a:pt x="1" y="1305"/>
                  </a:lnTo>
                  <a:lnTo>
                    <a:pt x="0" y="1285"/>
                  </a:lnTo>
                  <a:lnTo>
                    <a:pt x="0" y="1269"/>
                  </a:lnTo>
                  <a:lnTo>
                    <a:pt x="0" y="1260"/>
                  </a:lnTo>
                  <a:lnTo>
                    <a:pt x="2" y="1206"/>
                  </a:lnTo>
                  <a:lnTo>
                    <a:pt x="6" y="1151"/>
                  </a:lnTo>
                  <a:lnTo>
                    <a:pt x="14" y="1098"/>
                  </a:lnTo>
                  <a:lnTo>
                    <a:pt x="19" y="1081"/>
                  </a:lnTo>
                  <a:lnTo>
                    <a:pt x="30" y="1065"/>
                  </a:lnTo>
                  <a:lnTo>
                    <a:pt x="42" y="1053"/>
                  </a:lnTo>
                  <a:lnTo>
                    <a:pt x="58" y="1045"/>
                  </a:lnTo>
                  <a:lnTo>
                    <a:pt x="76" y="1040"/>
                  </a:lnTo>
                  <a:lnTo>
                    <a:pt x="94" y="1041"/>
                  </a:lnTo>
                  <a:lnTo>
                    <a:pt x="112" y="1047"/>
                  </a:lnTo>
                  <a:lnTo>
                    <a:pt x="128" y="1056"/>
                  </a:lnTo>
                  <a:lnTo>
                    <a:pt x="140" y="1069"/>
                  </a:lnTo>
                  <a:lnTo>
                    <a:pt x="148" y="1085"/>
                  </a:lnTo>
                  <a:lnTo>
                    <a:pt x="153" y="1103"/>
                  </a:lnTo>
                  <a:lnTo>
                    <a:pt x="153" y="1122"/>
                  </a:lnTo>
                  <a:lnTo>
                    <a:pt x="144" y="1192"/>
                  </a:lnTo>
                  <a:lnTo>
                    <a:pt x="141" y="1262"/>
                  </a:lnTo>
                  <a:lnTo>
                    <a:pt x="141" y="1265"/>
                  </a:lnTo>
                  <a:lnTo>
                    <a:pt x="141" y="1268"/>
                  </a:lnTo>
                  <a:lnTo>
                    <a:pt x="141" y="1279"/>
                  </a:lnTo>
                  <a:lnTo>
                    <a:pt x="141" y="1295"/>
                  </a:lnTo>
                  <a:lnTo>
                    <a:pt x="142" y="1316"/>
                  </a:lnTo>
                  <a:lnTo>
                    <a:pt x="144" y="1342"/>
                  </a:lnTo>
                  <a:lnTo>
                    <a:pt x="146" y="1369"/>
                  </a:lnTo>
                  <a:lnTo>
                    <a:pt x="151" y="1399"/>
                  </a:lnTo>
                  <a:lnTo>
                    <a:pt x="156" y="1427"/>
                  </a:lnTo>
                  <a:lnTo>
                    <a:pt x="163" y="1457"/>
                  </a:lnTo>
                  <a:lnTo>
                    <a:pt x="164" y="1459"/>
                  </a:lnTo>
                  <a:lnTo>
                    <a:pt x="165" y="1462"/>
                  </a:lnTo>
                  <a:lnTo>
                    <a:pt x="184" y="1529"/>
                  </a:lnTo>
                  <a:lnTo>
                    <a:pt x="208" y="1594"/>
                  </a:lnTo>
                  <a:lnTo>
                    <a:pt x="237" y="1655"/>
                  </a:lnTo>
                  <a:lnTo>
                    <a:pt x="239" y="1657"/>
                  </a:lnTo>
                  <a:lnTo>
                    <a:pt x="239" y="1658"/>
                  </a:lnTo>
                  <a:lnTo>
                    <a:pt x="272" y="1725"/>
                  </a:lnTo>
                  <a:lnTo>
                    <a:pt x="307" y="1786"/>
                  </a:lnTo>
                  <a:lnTo>
                    <a:pt x="346" y="1843"/>
                  </a:lnTo>
                  <a:lnTo>
                    <a:pt x="384" y="1894"/>
                  </a:lnTo>
                  <a:lnTo>
                    <a:pt x="425" y="1940"/>
                  </a:lnTo>
                  <a:lnTo>
                    <a:pt x="462" y="1982"/>
                  </a:lnTo>
                  <a:lnTo>
                    <a:pt x="494" y="2025"/>
                  </a:lnTo>
                  <a:lnTo>
                    <a:pt x="521" y="2069"/>
                  </a:lnTo>
                  <a:lnTo>
                    <a:pt x="542" y="2113"/>
                  </a:lnTo>
                  <a:lnTo>
                    <a:pt x="560" y="2155"/>
                  </a:lnTo>
                  <a:lnTo>
                    <a:pt x="573" y="2197"/>
                  </a:lnTo>
                  <a:lnTo>
                    <a:pt x="583" y="2235"/>
                  </a:lnTo>
                  <a:lnTo>
                    <a:pt x="591" y="2271"/>
                  </a:lnTo>
                  <a:lnTo>
                    <a:pt x="596" y="2303"/>
                  </a:lnTo>
                  <a:lnTo>
                    <a:pt x="598" y="2331"/>
                  </a:lnTo>
                  <a:lnTo>
                    <a:pt x="600" y="2354"/>
                  </a:lnTo>
                  <a:lnTo>
                    <a:pt x="600" y="2385"/>
                  </a:lnTo>
                  <a:lnTo>
                    <a:pt x="1005" y="2385"/>
                  </a:lnTo>
                  <a:lnTo>
                    <a:pt x="1005" y="2287"/>
                  </a:lnTo>
                  <a:lnTo>
                    <a:pt x="1007" y="2272"/>
                  </a:lnTo>
                  <a:lnTo>
                    <a:pt x="1011" y="2257"/>
                  </a:lnTo>
                  <a:lnTo>
                    <a:pt x="1019" y="2244"/>
                  </a:lnTo>
                  <a:lnTo>
                    <a:pt x="1029" y="2234"/>
                  </a:lnTo>
                  <a:lnTo>
                    <a:pt x="1042" y="2224"/>
                  </a:lnTo>
                  <a:lnTo>
                    <a:pt x="1056" y="2219"/>
                  </a:lnTo>
                  <a:lnTo>
                    <a:pt x="1070" y="2216"/>
                  </a:lnTo>
                  <a:lnTo>
                    <a:pt x="1086" y="2216"/>
                  </a:lnTo>
                  <a:lnTo>
                    <a:pt x="1161" y="2224"/>
                  </a:lnTo>
                  <a:lnTo>
                    <a:pt x="1238" y="2227"/>
                  </a:lnTo>
                  <a:lnTo>
                    <a:pt x="1317" y="2226"/>
                  </a:lnTo>
                  <a:lnTo>
                    <a:pt x="1394" y="2221"/>
                  </a:lnTo>
                  <a:lnTo>
                    <a:pt x="1414" y="2221"/>
                  </a:lnTo>
                  <a:lnTo>
                    <a:pt x="1432" y="2227"/>
                  </a:lnTo>
                  <a:lnTo>
                    <a:pt x="1449" y="2238"/>
                  </a:lnTo>
                  <a:lnTo>
                    <a:pt x="1462" y="2254"/>
                  </a:lnTo>
                  <a:lnTo>
                    <a:pt x="1470" y="2271"/>
                  </a:lnTo>
                  <a:lnTo>
                    <a:pt x="1473" y="2291"/>
                  </a:lnTo>
                  <a:lnTo>
                    <a:pt x="1473" y="2386"/>
                  </a:lnTo>
                  <a:lnTo>
                    <a:pt x="1878" y="2386"/>
                  </a:lnTo>
                  <a:lnTo>
                    <a:pt x="1878" y="2287"/>
                  </a:lnTo>
                  <a:lnTo>
                    <a:pt x="1879" y="2272"/>
                  </a:lnTo>
                  <a:lnTo>
                    <a:pt x="1881" y="2252"/>
                  </a:lnTo>
                  <a:lnTo>
                    <a:pt x="1884" y="2227"/>
                  </a:lnTo>
                  <a:lnTo>
                    <a:pt x="1890" y="2199"/>
                  </a:lnTo>
                  <a:lnTo>
                    <a:pt x="1899" y="2168"/>
                  </a:lnTo>
                  <a:lnTo>
                    <a:pt x="1911" y="2134"/>
                  </a:lnTo>
                  <a:lnTo>
                    <a:pt x="1927" y="2099"/>
                  </a:lnTo>
                  <a:lnTo>
                    <a:pt x="1948" y="2063"/>
                  </a:lnTo>
                  <a:lnTo>
                    <a:pt x="1972" y="2026"/>
                  </a:lnTo>
                  <a:lnTo>
                    <a:pt x="2003" y="1989"/>
                  </a:lnTo>
                  <a:lnTo>
                    <a:pt x="2040" y="1952"/>
                  </a:lnTo>
                  <a:lnTo>
                    <a:pt x="2056" y="1940"/>
                  </a:lnTo>
                  <a:lnTo>
                    <a:pt x="2072" y="1920"/>
                  </a:lnTo>
                  <a:lnTo>
                    <a:pt x="2091" y="1897"/>
                  </a:lnTo>
                  <a:lnTo>
                    <a:pt x="2112" y="1871"/>
                  </a:lnTo>
                  <a:lnTo>
                    <a:pt x="2134" y="1842"/>
                  </a:lnTo>
                  <a:lnTo>
                    <a:pt x="2159" y="1812"/>
                  </a:lnTo>
                  <a:lnTo>
                    <a:pt x="2183" y="1779"/>
                  </a:lnTo>
                  <a:lnTo>
                    <a:pt x="2207" y="1744"/>
                  </a:lnTo>
                  <a:lnTo>
                    <a:pt x="2232" y="1709"/>
                  </a:lnTo>
                  <a:lnTo>
                    <a:pt x="2255" y="1674"/>
                  </a:lnTo>
                  <a:lnTo>
                    <a:pt x="2276" y="1639"/>
                  </a:lnTo>
                  <a:lnTo>
                    <a:pt x="2297" y="1604"/>
                  </a:lnTo>
                  <a:lnTo>
                    <a:pt x="2314" y="1571"/>
                  </a:lnTo>
                  <a:lnTo>
                    <a:pt x="2328" y="1540"/>
                  </a:lnTo>
                  <a:lnTo>
                    <a:pt x="2338" y="1511"/>
                  </a:lnTo>
                  <a:lnTo>
                    <a:pt x="2346" y="1494"/>
                  </a:lnTo>
                  <a:lnTo>
                    <a:pt x="2357" y="1480"/>
                  </a:lnTo>
                  <a:lnTo>
                    <a:pt x="2372" y="1470"/>
                  </a:lnTo>
                  <a:lnTo>
                    <a:pt x="2388" y="1463"/>
                  </a:lnTo>
                  <a:lnTo>
                    <a:pt x="2406" y="1461"/>
                  </a:lnTo>
                  <a:lnTo>
                    <a:pt x="2492" y="1461"/>
                  </a:lnTo>
                  <a:lnTo>
                    <a:pt x="2509" y="1458"/>
                  </a:lnTo>
                  <a:lnTo>
                    <a:pt x="2523" y="1451"/>
                  </a:lnTo>
                  <a:lnTo>
                    <a:pt x="2535" y="1439"/>
                  </a:lnTo>
                  <a:lnTo>
                    <a:pt x="2544" y="1424"/>
                  </a:lnTo>
                  <a:lnTo>
                    <a:pt x="2546" y="1407"/>
                  </a:lnTo>
                  <a:lnTo>
                    <a:pt x="2546" y="1101"/>
                  </a:lnTo>
                  <a:lnTo>
                    <a:pt x="2544" y="1084"/>
                  </a:lnTo>
                  <a:lnTo>
                    <a:pt x="2535" y="1069"/>
                  </a:lnTo>
                  <a:lnTo>
                    <a:pt x="2523" y="1057"/>
                  </a:lnTo>
                  <a:lnTo>
                    <a:pt x="2509" y="1049"/>
                  </a:lnTo>
                  <a:lnTo>
                    <a:pt x="2492" y="1047"/>
                  </a:lnTo>
                  <a:lnTo>
                    <a:pt x="2400" y="1047"/>
                  </a:lnTo>
                  <a:lnTo>
                    <a:pt x="2384" y="1045"/>
                  </a:lnTo>
                  <a:lnTo>
                    <a:pt x="2368" y="1038"/>
                  </a:lnTo>
                  <a:lnTo>
                    <a:pt x="2353" y="1028"/>
                  </a:lnTo>
                  <a:lnTo>
                    <a:pt x="2342" y="1015"/>
                  </a:lnTo>
                  <a:lnTo>
                    <a:pt x="2334" y="998"/>
                  </a:lnTo>
                  <a:lnTo>
                    <a:pt x="2311" y="936"/>
                  </a:lnTo>
                  <a:lnTo>
                    <a:pt x="2283" y="874"/>
                  </a:lnTo>
                  <a:lnTo>
                    <a:pt x="2250" y="815"/>
                  </a:lnTo>
                  <a:lnTo>
                    <a:pt x="2213" y="759"/>
                  </a:lnTo>
                  <a:lnTo>
                    <a:pt x="2170" y="704"/>
                  </a:lnTo>
                  <a:lnTo>
                    <a:pt x="2125" y="652"/>
                  </a:lnTo>
                  <a:lnTo>
                    <a:pt x="2074" y="602"/>
                  </a:lnTo>
                  <a:lnTo>
                    <a:pt x="2020" y="556"/>
                  </a:lnTo>
                  <a:lnTo>
                    <a:pt x="2009" y="544"/>
                  </a:lnTo>
                  <a:lnTo>
                    <a:pt x="2001" y="533"/>
                  </a:lnTo>
                  <a:lnTo>
                    <a:pt x="1995" y="518"/>
                  </a:lnTo>
                  <a:lnTo>
                    <a:pt x="1993" y="503"/>
                  </a:lnTo>
                  <a:lnTo>
                    <a:pt x="1983" y="453"/>
                  </a:lnTo>
                  <a:lnTo>
                    <a:pt x="1980" y="402"/>
                  </a:lnTo>
                  <a:lnTo>
                    <a:pt x="1982" y="352"/>
                  </a:lnTo>
                  <a:lnTo>
                    <a:pt x="1991" y="301"/>
                  </a:lnTo>
                  <a:lnTo>
                    <a:pt x="2006" y="249"/>
                  </a:lnTo>
                  <a:lnTo>
                    <a:pt x="2028" y="198"/>
                  </a:lnTo>
                  <a:lnTo>
                    <a:pt x="2057" y="147"/>
                  </a:lnTo>
                  <a:lnTo>
                    <a:pt x="2058" y="146"/>
                  </a:lnTo>
                  <a:lnTo>
                    <a:pt x="2058" y="145"/>
                  </a:lnTo>
                  <a:lnTo>
                    <a:pt x="2057" y="143"/>
                  </a:lnTo>
                  <a:lnTo>
                    <a:pt x="2056" y="142"/>
                  </a:lnTo>
                  <a:lnTo>
                    <a:pt x="2054" y="141"/>
                  </a:lnTo>
                  <a:lnTo>
                    <a:pt x="2053" y="141"/>
                  </a:lnTo>
                  <a:lnTo>
                    <a:pt x="2004" y="150"/>
                  </a:lnTo>
                  <a:lnTo>
                    <a:pt x="1959" y="160"/>
                  </a:lnTo>
                  <a:lnTo>
                    <a:pt x="1919" y="174"/>
                  </a:lnTo>
                  <a:lnTo>
                    <a:pt x="1883" y="190"/>
                  </a:lnTo>
                  <a:lnTo>
                    <a:pt x="1850" y="207"/>
                  </a:lnTo>
                  <a:lnTo>
                    <a:pt x="1822" y="226"/>
                  </a:lnTo>
                  <a:lnTo>
                    <a:pt x="1795" y="246"/>
                  </a:lnTo>
                  <a:lnTo>
                    <a:pt x="1773" y="266"/>
                  </a:lnTo>
                  <a:lnTo>
                    <a:pt x="1753" y="287"/>
                  </a:lnTo>
                  <a:lnTo>
                    <a:pt x="1736" y="307"/>
                  </a:lnTo>
                  <a:lnTo>
                    <a:pt x="1721" y="327"/>
                  </a:lnTo>
                  <a:lnTo>
                    <a:pt x="1709" y="341"/>
                  </a:lnTo>
                  <a:lnTo>
                    <a:pt x="1694" y="351"/>
                  </a:lnTo>
                  <a:lnTo>
                    <a:pt x="1677" y="356"/>
                  </a:lnTo>
                  <a:lnTo>
                    <a:pt x="1659" y="358"/>
                  </a:lnTo>
                  <a:lnTo>
                    <a:pt x="1641" y="355"/>
                  </a:lnTo>
                  <a:lnTo>
                    <a:pt x="1566" y="334"/>
                  </a:lnTo>
                  <a:lnTo>
                    <a:pt x="1490" y="317"/>
                  </a:lnTo>
                  <a:lnTo>
                    <a:pt x="1412" y="305"/>
                  </a:lnTo>
                  <a:lnTo>
                    <a:pt x="1393" y="301"/>
                  </a:lnTo>
                  <a:lnTo>
                    <a:pt x="1377" y="291"/>
                  </a:lnTo>
                  <a:lnTo>
                    <a:pt x="1365" y="279"/>
                  </a:lnTo>
                  <a:lnTo>
                    <a:pt x="1356" y="264"/>
                  </a:lnTo>
                  <a:lnTo>
                    <a:pt x="1351" y="246"/>
                  </a:lnTo>
                  <a:lnTo>
                    <a:pt x="1350" y="227"/>
                  </a:lnTo>
                  <a:lnTo>
                    <a:pt x="1355" y="209"/>
                  </a:lnTo>
                  <a:lnTo>
                    <a:pt x="1363" y="193"/>
                  </a:lnTo>
                  <a:lnTo>
                    <a:pt x="1376" y="180"/>
                  </a:lnTo>
                  <a:lnTo>
                    <a:pt x="1392" y="171"/>
                  </a:lnTo>
                  <a:lnTo>
                    <a:pt x="1409" y="165"/>
                  </a:lnTo>
                  <a:lnTo>
                    <a:pt x="1428" y="165"/>
                  </a:lnTo>
                  <a:lnTo>
                    <a:pt x="1498" y="175"/>
                  </a:lnTo>
                  <a:lnTo>
                    <a:pt x="1568" y="189"/>
                  </a:lnTo>
                  <a:lnTo>
                    <a:pt x="1636" y="206"/>
                  </a:lnTo>
                  <a:lnTo>
                    <a:pt x="1656" y="182"/>
                  </a:lnTo>
                  <a:lnTo>
                    <a:pt x="1681" y="158"/>
                  </a:lnTo>
                  <a:lnTo>
                    <a:pt x="1707" y="135"/>
                  </a:lnTo>
                  <a:lnTo>
                    <a:pt x="1736" y="113"/>
                  </a:lnTo>
                  <a:lnTo>
                    <a:pt x="1769" y="91"/>
                  </a:lnTo>
                  <a:lnTo>
                    <a:pt x="1804" y="70"/>
                  </a:lnTo>
                  <a:lnTo>
                    <a:pt x="1843" y="52"/>
                  </a:lnTo>
                  <a:lnTo>
                    <a:pt x="1885" y="35"/>
                  </a:lnTo>
                  <a:lnTo>
                    <a:pt x="1932" y="22"/>
                  </a:lnTo>
                  <a:lnTo>
                    <a:pt x="1982" y="10"/>
                  </a:lnTo>
                  <a:lnTo>
                    <a:pt x="2036" y="1"/>
                  </a:lnTo>
                  <a:lnTo>
                    <a:pt x="206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6" name="Freeform 280"/>
            <p:cNvSpPr>
              <a:spLocks noEditPoints="1"/>
            </p:cNvSpPr>
            <p:nvPr/>
          </p:nvSpPr>
          <p:spPr bwMode="auto">
            <a:xfrm>
              <a:off x="10991850" y="4359275"/>
              <a:ext cx="182562" cy="182562"/>
            </a:xfrm>
            <a:custGeom>
              <a:avLst/>
              <a:gdLst>
                <a:gd name="T0" fmla="*/ 528 w 1158"/>
                <a:gd name="T1" fmla="*/ 144 h 1155"/>
                <a:gd name="T2" fmla="*/ 432 w 1158"/>
                <a:gd name="T3" fmla="*/ 166 h 1155"/>
                <a:gd name="T4" fmla="*/ 344 w 1158"/>
                <a:gd name="T5" fmla="*/ 208 h 1155"/>
                <a:gd name="T6" fmla="*/ 270 w 1158"/>
                <a:gd name="T7" fmla="*/ 269 h 1155"/>
                <a:gd name="T8" fmla="*/ 209 w 1158"/>
                <a:gd name="T9" fmla="*/ 344 h 1155"/>
                <a:gd name="T10" fmla="*/ 167 w 1158"/>
                <a:gd name="T11" fmla="*/ 431 h 1155"/>
                <a:gd name="T12" fmla="*/ 143 w 1158"/>
                <a:gd name="T13" fmla="*/ 527 h 1155"/>
                <a:gd name="T14" fmla="*/ 143 w 1158"/>
                <a:gd name="T15" fmla="*/ 628 h 1155"/>
                <a:gd name="T16" fmla="*/ 167 w 1158"/>
                <a:gd name="T17" fmla="*/ 725 h 1155"/>
                <a:gd name="T18" fmla="*/ 209 w 1158"/>
                <a:gd name="T19" fmla="*/ 813 h 1155"/>
                <a:gd name="T20" fmla="*/ 270 w 1158"/>
                <a:gd name="T21" fmla="*/ 887 h 1155"/>
                <a:gd name="T22" fmla="*/ 344 w 1158"/>
                <a:gd name="T23" fmla="*/ 947 h 1155"/>
                <a:gd name="T24" fmla="*/ 432 w 1158"/>
                <a:gd name="T25" fmla="*/ 989 h 1155"/>
                <a:gd name="T26" fmla="*/ 528 w 1158"/>
                <a:gd name="T27" fmla="*/ 1012 h 1155"/>
                <a:gd name="T28" fmla="*/ 630 w 1158"/>
                <a:gd name="T29" fmla="*/ 1012 h 1155"/>
                <a:gd name="T30" fmla="*/ 727 w 1158"/>
                <a:gd name="T31" fmla="*/ 989 h 1155"/>
                <a:gd name="T32" fmla="*/ 814 w 1158"/>
                <a:gd name="T33" fmla="*/ 947 h 1155"/>
                <a:gd name="T34" fmla="*/ 889 w 1158"/>
                <a:gd name="T35" fmla="*/ 887 h 1155"/>
                <a:gd name="T36" fmla="*/ 949 w 1158"/>
                <a:gd name="T37" fmla="*/ 813 h 1155"/>
                <a:gd name="T38" fmla="*/ 992 w 1158"/>
                <a:gd name="T39" fmla="*/ 725 h 1155"/>
                <a:gd name="T40" fmla="*/ 1014 w 1158"/>
                <a:gd name="T41" fmla="*/ 628 h 1155"/>
                <a:gd name="T42" fmla="*/ 1014 w 1158"/>
                <a:gd name="T43" fmla="*/ 527 h 1155"/>
                <a:gd name="T44" fmla="*/ 992 w 1158"/>
                <a:gd name="T45" fmla="*/ 431 h 1155"/>
                <a:gd name="T46" fmla="*/ 949 w 1158"/>
                <a:gd name="T47" fmla="*/ 344 h 1155"/>
                <a:gd name="T48" fmla="*/ 889 w 1158"/>
                <a:gd name="T49" fmla="*/ 269 h 1155"/>
                <a:gd name="T50" fmla="*/ 814 w 1158"/>
                <a:gd name="T51" fmla="*/ 208 h 1155"/>
                <a:gd name="T52" fmla="*/ 727 w 1158"/>
                <a:gd name="T53" fmla="*/ 166 h 1155"/>
                <a:gd name="T54" fmla="*/ 630 w 1158"/>
                <a:gd name="T55" fmla="*/ 144 h 1155"/>
                <a:gd name="T56" fmla="*/ 579 w 1158"/>
                <a:gd name="T57" fmla="*/ 0 h 1155"/>
                <a:gd name="T58" fmla="*/ 696 w 1158"/>
                <a:gd name="T59" fmla="*/ 12 h 1155"/>
                <a:gd name="T60" fmla="*/ 804 w 1158"/>
                <a:gd name="T61" fmla="*/ 46 h 1155"/>
                <a:gd name="T62" fmla="*/ 903 w 1158"/>
                <a:gd name="T63" fmla="*/ 100 h 1155"/>
                <a:gd name="T64" fmla="*/ 989 w 1158"/>
                <a:gd name="T65" fmla="*/ 169 h 1155"/>
                <a:gd name="T66" fmla="*/ 1060 w 1158"/>
                <a:gd name="T67" fmla="*/ 255 h 1155"/>
                <a:gd name="T68" fmla="*/ 1113 w 1158"/>
                <a:gd name="T69" fmla="*/ 353 h 1155"/>
                <a:gd name="T70" fmla="*/ 1146 w 1158"/>
                <a:gd name="T71" fmla="*/ 461 h 1155"/>
                <a:gd name="T72" fmla="*/ 1158 w 1158"/>
                <a:gd name="T73" fmla="*/ 578 h 1155"/>
                <a:gd name="T74" fmla="*/ 1146 w 1158"/>
                <a:gd name="T75" fmla="*/ 694 h 1155"/>
                <a:gd name="T76" fmla="*/ 1113 w 1158"/>
                <a:gd name="T77" fmla="*/ 803 h 1155"/>
                <a:gd name="T78" fmla="*/ 1058 w 1158"/>
                <a:gd name="T79" fmla="*/ 900 h 1155"/>
                <a:gd name="T80" fmla="*/ 989 w 1158"/>
                <a:gd name="T81" fmla="*/ 986 h 1155"/>
                <a:gd name="T82" fmla="*/ 903 w 1158"/>
                <a:gd name="T83" fmla="*/ 1057 h 1155"/>
                <a:gd name="T84" fmla="*/ 804 w 1158"/>
                <a:gd name="T85" fmla="*/ 1110 h 1155"/>
                <a:gd name="T86" fmla="*/ 696 w 1158"/>
                <a:gd name="T87" fmla="*/ 1144 h 1155"/>
                <a:gd name="T88" fmla="*/ 579 w 1158"/>
                <a:gd name="T89" fmla="*/ 1155 h 1155"/>
                <a:gd name="T90" fmla="*/ 463 w 1158"/>
                <a:gd name="T91" fmla="*/ 1144 h 1155"/>
                <a:gd name="T92" fmla="*/ 353 w 1158"/>
                <a:gd name="T93" fmla="*/ 1110 h 1155"/>
                <a:gd name="T94" fmla="*/ 256 w 1158"/>
                <a:gd name="T95" fmla="*/ 1057 h 1155"/>
                <a:gd name="T96" fmla="*/ 170 w 1158"/>
                <a:gd name="T97" fmla="*/ 986 h 1155"/>
                <a:gd name="T98" fmla="*/ 99 w 1158"/>
                <a:gd name="T99" fmla="*/ 900 h 1155"/>
                <a:gd name="T100" fmla="*/ 46 w 1158"/>
                <a:gd name="T101" fmla="*/ 802 h 1155"/>
                <a:gd name="T102" fmla="*/ 12 w 1158"/>
                <a:gd name="T103" fmla="*/ 694 h 1155"/>
                <a:gd name="T104" fmla="*/ 0 w 1158"/>
                <a:gd name="T105" fmla="*/ 578 h 1155"/>
                <a:gd name="T106" fmla="*/ 12 w 1158"/>
                <a:gd name="T107" fmla="*/ 461 h 1155"/>
                <a:gd name="T108" fmla="*/ 46 w 1158"/>
                <a:gd name="T109" fmla="*/ 353 h 1155"/>
                <a:gd name="T110" fmla="*/ 99 w 1158"/>
                <a:gd name="T111" fmla="*/ 255 h 1155"/>
                <a:gd name="T112" fmla="*/ 170 w 1158"/>
                <a:gd name="T113" fmla="*/ 169 h 1155"/>
                <a:gd name="T114" fmla="*/ 256 w 1158"/>
                <a:gd name="T115" fmla="*/ 98 h 1155"/>
                <a:gd name="T116" fmla="*/ 354 w 1158"/>
                <a:gd name="T117" fmla="*/ 46 h 1155"/>
                <a:gd name="T118" fmla="*/ 463 w 1158"/>
                <a:gd name="T119" fmla="*/ 12 h 1155"/>
                <a:gd name="T120" fmla="*/ 579 w 1158"/>
                <a:gd name="T121" fmla="*/ 0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8" h="1155">
                  <a:moveTo>
                    <a:pt x="579" y="141"/>
                  </a:moveTo>
                  <a:lnTo>
                    <a:pt x="528" y="144"/>
                  </a:lnTo>
                  <a:lnTo>
                    <a:pt x="479" y="152"/>
                  </a:lnTo>
                  <a:lnTo>
                    <a:pt x="432" y="166"/>
                  </a:lnTo>
                  <a:lnTo>
                    <a:pt x="386" y="185"/>
                  </a:lnTo>
                  <a:lnTo>
                    <a:pt x="344" y="208"/>
                  </a:lnTo>
                  <a:lnTo>
                    <a:pt x="305" y="237"/>
                  </a:lnTo>
                  <a:lnTo>
                    <a:pt x="270" y="269"/>
                  </a:lnTo>
                  <a:lnTo>
                    <a:pt x="237" y="305"/>
                  </a:lnTo>
                  <a:lnTo>
                    <a:pt x="209" y="344"/>
                  </a:lnTo>
                  <a:lnTo>
                    <a:pt x="185" y="386"/>
                  </a:lnTo>
                  <a:lnTo>
                    <a:pt x="167" y="431"/>
                  </a:lnTo>
                  <a:lnTo>
                    <a:pt x="152" y="478"/>
                  </a:lnTo>
                  <a:lnTo>
                    <a:pt x="143" y="527"/>
                  </a:lnTo>
                  <a:lnTo>
                    <a:pt x="140" y="578"/>
                  </a:lnTo>
                  <a:lnTo>
                    <a:pt x="143" y="628"/>
                  </a:lnTo>
                  <a:lnTo>
                    <a:pt x="152" y="678"/>
                  </a:lnTo>
                  <a:lnTo>
                    <a:pt x="167" y="725"/>
                  </a:lnTo>
                  <a:lnTo>
                    <a:pt x="185" y="770"/>
                  </a:lnTo>
                  <a:lnTo>
                    <a:pt x="209" y="813"/>
                  </a:lnTo>
                  <a:lnTo>
                    <a:pt x="237" y="852"/>
                  </a:lnTo>
                  <a:lnTo>
                    <a:pt x="270" y="887"/>
                  </a:lnTo>
                  <a:lnTo>
                    <a:pt x="305" y="919"/>
                  </a:lnTo>
                  <a:lnTo>
                    <a:pt x="344" y="947"/>
                  </a:lnTo>
                  <a:lnTo>
                    <a:pt x="386" y="970"/>
                  </a:lnTo>
                  <a:lnTo>
                    <a:pt x="432" y="989"/>
                  </a:lnTo>
                  <a:lnTo>
                    <a:pt x="479" y="1004"/>
                  </a:lnTo>
                  <a:lnTo>
                    <a:pt x="528" y="1012"/>
                  </a:lnTo>
                  <a:lnTo>
                    <a:pt x="579" y="1016"/>
                  </a:lnTo>
                  <a:lnTo>
                    <a:pt x="630" y="1012"/>
                  </a:lnTo>
                  <a:lnTo>
                    <a:pt x="679" y="1004"/>
                  </a:lnTo>
                  <a:lnTo>
                    <a:pt x="727" y="989"/>
                  </a:lnTo>
                  <a:lnTo>
                    <a:pt x="771" y="970"/>
                  </a:lnTo>
                  <a:lnTo>
                    <a:pt x="814" y="947"/>
                  </a:lnTo>
                  <a:lnTo>
                    <a:pt x="853" y="919"/>
                  </a:lnTo>
                  <a:lnTo>
                    <a:pt x="889" y="887"/>
                  </a:lnTo>
                  <a:lnTo>
                    <a:pt x="921" y="852"/>
                  </a:lnTo>
                  <a:lnTo>
                    <a:pt x="949" y="813"/>
                  </a:lnTo>
                  <a:lnTo>
                    <a:pt x="973" y="770"/>
                  </a:lnTo>
                  <a:lnTo>
                    <a:pt x="992" y="725"/>
                  </a:lnTo>
                  <a:lnTo>
                    <a:pt x="1005" y="678"/>
                  </a:lnTo>
                  <a:lnTo>
                    <a:pt x="1014" y="628"/>
                  </a:lnTo>
                  <a:lnTo>
                    <a:pt x="1017" y="578"/>
                  </a:lnTo>
                  <a:lnTo>
                    <a:pt x="1014" y="527"/>
                  </a:lnTo>
                  <a:lnTo>
                    <a:pt x="1005" y="478"/>
                  </a:lnTo>
                  <a:lnTo>
                    <a:pt x="992" y="431"/>
                  </a:lnTo>
                  <a:lnTo>
                    <a:pt x="973" y="386"/>
                  </a:lnTo>
                  <a:lnTo>
                    <a:pt x="949" y="344"/>
                  </a:lnTo>
                  <a:lnTo>
                    <a:pt x="921" y="305"/>
                  </a:lnTo>
                  <a:lnTo>
                    <a:pt x="889" y="269"/>
                  </a:lnTo>
                  <a:lnTo>
                    <a:pt x="853" y="237"/>
                  </a:lnTo>
                  <a:lnTo>
                    <a:pt x="814" y="208"/>
                  </a:lnTo>
                  <a:lnTo>
                    <a:pt x="771" y="185"/>
                  </a:lnTo>
                  <a:lnTo>
                    <a:pt x="727" y="166"/>
                  </a:lnTo>
                  <a:lnTo>
                    <a:pt x="679" y="152"/>
                  </a:lnTo>
                  <a:lnTo>
                    <a:pt x="630" y="144"/>
                  </a:lnTo>
                  <a:lnTo>
                    <a:pt x="579" y="141"/>
                  </a:lnTo>
                  <a:close/>
                  <a:moveTo>
                    <a:pt x="579" y="0"/>
                  </a:moveTo>
                  <a:lnTo>
                    <a:pt x="639" y="3"/>
                  </a:lnTo>
                  <a:lnTo>
                    <a:pt x="696" y="12"/>
                  </a:lnTo>
                  <a:lnTo>
                    <a:pt x="751" y="27"/>
                  </a:lnTo>
                  <a:lnTo>
                    <a:pt x="804" y="46"/>
                  </a:lnTo>
                  <a:lnTo>
                    <a:pt x="855" y="70"/>
                  </a:lnTo>
                  <a:lnTo>
                    <a:pt x="903" y="100"/>
                  </a:lnTo>
                  <a:lnTo>
                    <a:pt x="947" y="132"/>
                  </a:lnTo>
                  <a:lnTo>
                    <a:pt x="989" y="169"/>
                  </a:lnTo>
                  <a:lnTo>
                    <a:pt x="1026" y="211"/>
                  </a:lnTo>
                  <a:lnTo>
                    <a:pt x="1060" y="255"/>
                  </a:lnTo>
                  <a:lnTo>
                    <a:pt x="1088" y="303"/>
                  </a:lnTo>
                  <a:lnTo>
                    <a:pt x="1113" y="353"/>
                  </a:lnTo>
                  <a:lnTo>
                    <a:pt x="1132" y="406"/>
                  </a:lnTo>
                  <a:lnTo>
                    <a:pt x="1146" y="461"/>
                  </a:lnTo>
                  <a:lnTo>
                    <a:pt x="1155" y="518"/>
                  </a:lnTo>
                  <a:lnTo>
                    <a:pt x="1158" y="578"/>
                  </a:lnTo>
                  <a:lnTo>
                    <a:pt x="1155" y="637"/>
                  </a:lnTo>
                  <a:lnTo>
                    <a:pt x="1146" y="694"/>
                  </a:lnTo>
                  <a:lnTo>
                    <a:pt x="1132" y="750"/>
                  </a:lnTo>
                  <a:lnTo>
                    <a:pt x="1113" y="803"/>
                  </a:lnTo>
                  <a:lnTo>
                    <a:pt x="1088" y="853"/>
                  </a:lnTo>
                  <a:lnTo>
                    <a:pt x="1058" y="900"/>
                  </a:lnTo>
                  <a:lnTo>
                    <a:pt x="1026" y="946"/>
                  </a:lnTo>
                  <a:lnTo>
                    <a:pt x="989" y="986"/>
                  </a:lnTo>
                  <a:lnTo>
                    <a:pt x="947" y="1024"/>
                  </a:lnTo>
                  <a:lnTo>
                    <a:pt x="903" y="1057"/>
                  </a:lnTo>
                  <a:lnTo>
                    <a:pt x="855" y="1085"/>
                  </a:lnTo>
                  <a:lnTo>
                    <a:pt x="804" y="1110"/>
                  </a:lnTo>
                  <a:lnTo>
                    <a:pt x="751" y="1130"/>
                  </a:lnTo>
                  <a:lnTo>
                    <a:pt x="696" y="1144"/>
                  </a:lnTo>
                  <a:lnTo>
                    <a:pt x="639" y="1152"/>
                  </a:lnTo>
                  <a:lnTo>
                    <a:pt x="579" y="1155"/>
                  </a:lnTo>
                  <a:lnTo>
                    <a:pt x="520" y="1152"/>
                  </a:lnTo>
                  <a:lnTo>
                    <a:pt x="463" y="1144"/>
                  </a:lnTo>
                  <a:lnTo>
                    <a:pt x="406" y="1130"/>
                  </a:lnTo>
                  <a:lnTo>
                    <a:pt x="353" y="1110"/>
                  </a:lnTo>
                  <a:lnTo>
                    <a:pt x="304" y="1085"/>
                  </a:lnTo>
                  <a:lnTo>
                    <a:pt x="256" y="1057"/>
                  </a:lnTo>
                  <a:lnTo>
                    <a:pt x="210" y="1023"/>
                  </a:lnTo>
                  <a:lnTo>
                    <a:pt x="170" y="986"/>
                  </a:lnTo>
                  <a:lnTo>
                    <a:pt x="132" y="945"/>
                  </a:lnTo>
                  <a:lnTo>
                    <a:pt x="99" y="900"/>
                  </a:lnTo>
                  <a:lnTo>
                    <a:pt x="70" y="853"/>
                  </a:lnTo>
                  <a:lnTo>
                    <a:pt x="46" y="802"/>
                  </a:lnTo>
                  <a:lnTo>
                    <a:pt x="26" y="749"/>
                  </a:lnTo>
                  <a:lnTo>
                    <a:pt x="12" y="694"/>
                  </a:lnTo>
                  <a:lnTo>
                    <a:pt x="3" y="637"/>
                  </a:lnTo>
                  <a:lnTo>
                    <a:pt x="0" y="578"/>
                  </a:lnTo>
                  <a:lnTo>
                    <a:pt x="3" y="518"/>
                  </a:lnTo>
                  <a:lnTo>
                    <a:pt x="12" y="461"/>
                  </a:lnTo>
                  <a:lnTo>
                    <a:pt x="26" y="406"/>
                  </a:lnTo>
                  <a:lnTo>
                    <a:pt x="46" y="353"/>
                  </a:lnTo>
                  <a:lnTo>
                    <a:pt x="70" y="303"/>
                  </a:lnTo>
                  <a:lnTo>
                    <a:pt x="99" y="255"/>
                  </a:lnTo>
                  <a:lnTo>
                    <a:pt x="133" y="211"/>
                  </a:lnTo>
                  <a:lnTo>
                    <a:pt x="170" y="169"/>
                  </a:lnTo>
                  <a:lnTo>
                    <a:pt x="211" y="132"/>
                  </a:lnTo>
                  <a:lnTo>
                    <a:pt x="256" y="98"/>
                  </a:lnTo>
                  <a:lnTo>
                    <a:pt x="304" y="70"/>
                  </a:lnTo>
                  <a:lnTo>
                    <a:pt x="354" y="46"/>
                  </a:lnTo>
                  <a:lnTo>
                    <a:pt x="407" y="27"/>
                  </a:lnTo>
                  <a:lnTo>
                    <a:pt x="463" y="12"/>
                  </a:lnTo>
                  <a:lnTo>
                    <a:pt x="520" y="3"/>
                  </a:lnTo>
                  <a:lnTo>
                    <a:pt x="57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7" name="Freeform 281"/>
            <p:cNvSpPr>
              <a:spLocks noEditPoints="1"/>
            </p:cNvSpPr>
            <p:nvPr/>
          </p:nvSpPr>
          <p:spPr bwMode="auto">
            <a:xfrm>
              <a:off x="11123613" y="4235450"/>
              <a:ext cx="128587" cy="127000"/>
            </a:xfrm>
            <a:custGeom>
              <a:avLst/>
              <a:gdLst>
                <a:gd name="T0" fmla="*/ 364 w 807"/>
                <a:gd name="T1" fmla="*/ 143 h 806"/>
                <a:gd name="T2" fmla="*/ 293 w 807"/>
                <a:gd name="T3" fmla="*/ 164 h 806"/>
                <a:gd name="T4" fmla="*/ 230 w 807"/>
                <a:gd name="T5" fmla="*/ 205 h 806"/>
                <a:gd name="T6" fmla="*/ 182 w 807"/>
                <a:gd name="T7" fmla="*/ 260 h 806"/>
                <a:gd name="T8" fmla="*/ 152 w 807"/>
                <a:gd name="T9" fmla="*/ 327 h 806"/>
                <a:gd name="T10" fmla="*/ 140 w 807"/>
                <a:gd name="T11" fmla="*/ 402 h 806"/>
                <a:gd name="T12" fmla="*/ 152 w 807"/>
                <a:gd name="T13" fmla="*/ 479 h 806"/>
                <a:gd name="T14" fmla="*/ 182 w 807"/>
                <a:gd name="T15" fmla="*/ 545 h 806"/>
                <a:gd name="T16" fmla="*/ 230 w 807"/>
                <a:gd name="T17" fmla="*/ 600 h 806"/>
                <a:gd name="T18" fmla="*/ 293 w 807"/>
                <a:gd name="T19" fmla="*/ 640 h 806"/>
                <a:gd name="T20" fmla="*/ 364 w 807"/>
                <a:gd name="T21" fmla="*/ 663 h 806"/>
                <a:gd name="T22" fmla="*/ 442 w 807"/>
                <a:gd name="T23" fmla="*/ 663 h 806"/>
                <a:gd name="T24" fmla="*/ 513 w 807"/>
                <a:gd name="T25" fmla="*/ 640 h 806"/>
                <a:gd name="T26" fmla="*/ 576 w 807"/>
                <a:gd name="T27" fmla="*/ 600 h 806"/>
                <a:gd name="T28" fmla="*/ 623 w 807"/>
                <a:gd name="T29" fmla="*/ 545 h 806"/>
                <a:gd name="T30" fmla="*/ 654 w 807"/>
                <a:gd name="T31" fmla="*/ 479 h 806"/>
                <a:gd name="T32" fmla="*/ 666 w 807"/>
                <a:gd name="T33" fmla="*/ 402 h 806"/>
                <a:gd name="T34" fmla="*/ 654 w 807"/>
                <a:gd name="T35" fmla="*/ 327 h 806"/>
                <a:gd name="T36" fmla="*/ 623 w 807"/>
                <a:gd name="T37" fmla="*/ 260 h 806"/>
                <a:gd name="T38" fmla="*/ 576 w 807"/>
                <a:gd name="T39" fmla="*/ 205 h 806"/>
                <a:gd name="T40" fmla="*/ 513 w 807"/>
                <a:gd name="T41" fmla="*/ 164 h 806"/>
                <a:gd name="T42" fmla="*/ 442 w 807"/>
                <a:gd name="T43" fmla="*/ 143 h 806"/>
                <a:gd name="T44" fmla="*/ 404 w 807"/>
                <a:gd name="T45" fmla="*/ 0 h 806"/>
                <a:gd name="T46" fmla="*/ 502 w 807"/>
                <a:gd name="T47" fmla="*/ 12 h 806"/>
                <a:gd name="T48" fmla="*/ 593 w 807"/>
                <a:gd name="T49" fmla="*/ 47 h 806"/>
                <a:gd name="T50" fmla="*/ 671 w 807"/>
                <a:gd name="T51" fmla="*/ 102 h 806"/>
                <a:gd name="T52" fmla="*/ 735 w 807"/>
                <a:gd name="T53" fmla="*/ 173 h 806"/>
                <a:gd name="T54" fmla="*/ 780 w 807"/>
                <a:gd name="T55" fmla="*/ 258 h 806"/>
                <a:gd name="T56" fmla="*/ 804 w 807"/>
                <a:gd name="T57" fmla="*/ 353 h 806"/>
                <a:gd name="T58" fmla="*/ 804 w 807"/>
                <a:gd name="T59" fmla="*/ 453 h 806"/>
                <a:gd name="T60" fmla="*/ 780 w 807"/>
                <a:gd name="T61" fmla="*/ 548 h 806"/>
                <a:gd name="T62" fmla="*/ 735 w 807"/>
                <a:gd name="T63" fmla="*/ 633 h 806"/>
                <a:gd name="T64" fmla="*/ 671 w 807"/>
                <a:gd name="T65" fmla="*/ 704 h 806"/>
                <a:gd name="T66" fmla="*/ 593 w 807"/>
                <a:gd name="T67" fmla="*/ 758 h 806"/>
                <a:gd name="T68" fmla="*/ 502 w 807"/>
                <a:gd name="T69" fmla="*/ 793 h 806"/>
                <a:gd name="T70" fmla="*/ 404 w 807"/>
                <a:gd name="T71" fmla="*/ 806 h 806"/>
                <a:gd name="T72" fmla="*/ 304 w 807"/>
                <a:gd name="T73" fmla="*/ 793 h 806"/>
                <a:gd name="T74" fmla="*/ 214 w 807"/>
                <a:gd name="T75" fmla="*/ 758 h 806"/>
                <a:gd name="T76" fmla="*/ 136 w 807"/>
                <a:gd name="T77" fmla="*/ 704 h 806"/>
                <a:gd name="T78" fmla="*/ 72 w 807"/>
                <a:gd name="T79" fmla="*/ 633 h 806"/>
                <a:gd name="T80" fmla="*/ 27 w 807"/>
                <a:gd name="T81" fmla="*/ 548 h 806"/>
                <a:gd name="T82" fmla="*/ 3 w 807"/>
                <a:gd name="T83" fmla="*/ 453 h 806"/>
                <a:gd name="T84" fmla="*/ 3 w 807"/>
                <a:gd name="T85" fmla="*/ 353 h 806"/>
                <a:gd name="T86" fmla="*/ 27 w 807"/>
                <a:gd name="T87" fmla="*/ 258 h 806"/>
                <a:gd name="T88" fmla="*/ 72 w 807"/>
                <a:gd name="T89" fmla="*/ 173 h 806"/>
                <a:gd name="T90" fmla="*/ 136 w 807"/>
                <a:gd name="T91" fmla="*/ 102 h 806"/>
                <a:gd name="T92" fmla="*/ 214 w 807"/>
                <a:gd name="T93" fmla="*/ 47 h 806"/>
                <a:gd name="T94" fmla="*/ 304 w 807"/>
                <a:gd name="T95" fmla="*/ 12 h 806"/>
                <a:gd name="T96" fmla="*/ 404 w 807"/>
                <a:gd name="T97" fmla="*/ 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7" h="806">
                  <a:moveTo>
                    <a:pt x="403" y="140"/>
                  </a:moveTo>
                  <a:lnTo>
                    <a:pt x="364" y="143"/>
                  </a:lnTo>
                  <a:lnTo>
                    <a:pt x="326" y="152"/>
                  </a:lnTo>
                  <a:lnTo>
                    <a:pt x="293" y="164"/>
                  </a:lnTo>
                  <a:lnTo>
                    <a:pt x="260" y="182"/>
                  </a:lnTo>
                  <a:lnTo>
                    <a:pt x="230" y="205"/>
                  </a:lnTo>
                  <a:lnTo>
                    <a:pt x="205" y="231"/>
                  </a:lnTo>
                  <a:lnTo>
                    <a:pt x="182" y="260"/>
                  </a:lnTo>
                  <a:lnTo>
                    <a:pt x="164" y="292"/>
                  </a:lnTo>
                  <a:lnTo>
                    <a:pt x="152" y="327"/>
                  </a:lnTo>
                  <a:lnTo>
                    <a:pt x="143" y="364"/>
                  </a:lnTo>
                  <a:lnTo>
                    <a:pt x="140" y="402"/>
                  </a:lnTo>
                  <a:lnTo>
                    <a:pt x="143" y="442"/>
                  </a:lnTo>
                  <a:lnTo>
                    <a:pt x="152" y="479"/>
                  </a:lnTo>
                  <a:lnTo>
                    <a:pt x="164" y="514"/>
                  </a:lnTo>
                  <a:lnTo>
                    <a:pt x="182" y="545"/>
                  </a:lnTo>
                  <a:lnTo>
                    <a:pt x="205" y="575"/>
                  </a:lnTo>
                  <a:lnTo>
                    <a:pt x="230" y="600"/>
                  </a:lnTo>
                  <a:lnTo>
                    <a:pt x="260" y="623"/>
                  </a:lnTo>
                  <a:lnTo>
                    <a:pt x="293" y="640"/>
                  </a:lnTo>
                  <a:lnTo>
                    <a:pt x="326" y="654"/>
                  </a:lnTo>
                  <a:lnTo>
                    <a:pt x="364" y="663"/>
                  </a:lnTo>
                  <a:lnTo>
                    <a:pt x="403" y="665"/>
                  </a:lnTo>
                  <a:lnTo>
                    <a:pt x="442" y="663"/>
                  </a:lnTo>
                  <a:lnTo>
                    <a:pt x="478" y="654"/>
                  </a:lnTo>
                  <a:lnTo>
                    <a:pt x="513" y="640"/>
                  </a:lnTo>
                  <a:lnTo>
                    <a:pt x="546" y="623"/>
                  </a:lnTo>
                  <a:lnTo>
                    <a:pt x="576" y="600"/>
                  </a:lnTo>
                  <a:lnTo>
                    <a:pt x="601" y="575"/>
                  </a:lnTo>
                  <a:lnTo>
                    <a:pt x="623" y="545"/>
                  </a:lnTo>
                  <a:lnTo>
                    <a:pt x="641" y="514"/>
                  </a:lnTo>
                  <a:lnTo>
                    <a:pt x="654" y="479"/>
                  </a:lnTo>
                  <a:lnTo>
                    <a:pt x="663" y="442"/>
                  </a:lnTo>
                  <a:lnTo>
                    <a:pt x="666" y="402"/>
                  </a:lnTo>
                  <a:lnTo>
                    <a:pt x="663" y="364"/>
                  </a:lnTo>
                  <a:lnTo>
                    <a:pt x="654" y="327"/>
                  </a:lnTo>
                  <a:lnTo>
                    <a:pt x="641" y="292"/>
                  </a:lnTo>
                  <a:lnTo>
                    <a:pt x="623" y="260"/>
                  </a:lnTo>
                  <a:lnTo>
                    <a:pt x="601" y="231"/>
                  </a:lnTo>
                  <a:lnTo>
                    <a:pt x="576" y="205"/>
                  </a:lnTo>
                  <a:lnTo>
                    <a:pt x="546" y="182"/>
                  </a:lnTo>
                  <a:lnTo>
                    <a:pt x="513" y="164"/>
                  </a:lnTo>
                  <a:lnTo>
                    <a:pt x="478" y="152"/>
                  </a:lnTo>
                  <a:lnTo>
                    <a:pt x="442" y="143"/>
                  </a:lnTo>
                  <a:lnTo>
                    <a:pt x="403" y="140"/>
                  </a:lnTo>
                  <a:close/>
                  <a:moveTo>
                    <a:pt x="404" y="0"/>
                  </a:moveTo>
                  <a:lnTo>
                    <a:pt x="454" y="4"/>
                  </a:lnTo>
                  <a:lnTo>
                    <a:pt x="502" y="12"/>
                  </a:lnTo>
                  <a:lnTo>
                    <a:pt x="549" y="27"/>
                  </a:lnTo>
                  <a:lnTo>
                    <a:pt x="593" y="47"/>
                  </a:lnTo>
                  <a:lnTo>
                    <a:pt x="634" y="72"/>
                  </a:lnTo>
                  <a:lnTo>
                    <a:pt x="671" y="102"/>
                  </a:lnTo>
                  <a:lnTo>
                    <a:pt x="705" y="136"/>
                  </a:lnTo>
                  <a:lnTo>
                    <a:pt x="735" y="173"/>
                  </a:lnTo>
                  <a:lnTo>
                    <a:pt x="760" y="214"/>
                  </a:lnTo>
                  <a:lnTo>
                    <a:pt x="780" y="258"/>
                  </a:lnTo>
                  <a:lnTo>
                    <a:pt x="795" y="304"/>
                  </a:lnTo>
                  <a:lnTo>
                    <a:pt x="804" y="353"/>
                  </a:lnTo>
                  <a:lnTo>
                    <a:pt x="807" y="402"/>
                  </a:lnTo>
                  <a:lnTo>
                    <a:pt x="804" y="453"/>
                  </a:lnTo>
                  <a:lnTo>
                    <a:pt x="795" y="502"/>
                  </a:lnTo>
                  <a:lnTo>
                    <a:pt x="780" y="548"/>
                  </a:lnTo>
                  <a:lnTo>
                    <a:pt x="760" y="592"/>
                  </a:lnTo>
                  <a:lnTo>
                    <a:pt x="735" y="633"/>
                  </a:lnTo>
                  <a:lnTo>
                    <a:pt x="705" y="670"/>
                  </a:lnTo>
                  <a:lnTo>
                    <a:pt x="671" y="704"/>
                  </a:lnTo>
                  <a:lnTo>
                    <a:pt x="634" y="734"/>
                  </a:lnTo>
                  <a:lnTo>
                    <a:pt x="593" y="758"/>
                  </a:lnTo>
                  <a:lnTo>
                    <a:pt x="549" y="778"/>
                  </a:lnTo>
                  <a:lnTo>
                    <a:pt x="502" y="793"/>
                  </a:lnTo>
                  <a:lnTo>
                    <a:pt x="454" y="802"/>
                  </a:lnTo>
                  <a:lnTo>
                    <a:pt x="404" y="806"/>
                  </a:lnTo>
                  <a:lnTo>
                    <a:pt x="353" y="802"/>
                  </a:lnTo>
                  <a:lnTo>
                    <a:pt x="304" y="793"/>
                  </a:lnTo>
                  <a:lnTo>
                    <a:pt x="258" y="778"/>
                  </a:lnTo>
                  <a:lnTo>
                    <a:pt x="214" y="758"/>
                  </a:lnTo>
                  <a:lnTo>
                    <a:pt x="173" y="734"/>
                  </a:lnTo>
                  <a:lnTo>
                    <a:pt x="136" y="704"/>
                  </a:lnTo>
                  <a:lnTo>
                    <a:pt x="102" y="670"/>
                  </a:lnTo>
                  <a:lnTo>
                    <a:pt x="72" y="633"/>
                  </a:lnTo>
                  <a:lnTo>
                    <a:pt x="48" y="592"/>
                  </a:lnTo>
                  <a:lnTo>
                    <a:pt x="27" y="548"/>
                  </a:lnTo>
                  <a:lnTo>
                    <a:pt x="13" y="502"/>
                  </a:lnTo>
                  <a:lnTo>
                    <a:pt x="3" y="453"/>
                  </a:lnTo>
                  <a:lnTo>
                    <a:pt x="0" y="402"/>
                  </a:lnTo>
                  <a:lnTo>
                    <a:pt x="3" y="353"/>
                  </a:lnTo>
                  <a:lnTo>
                    <a:pt x="13" y="304"/>
                  </a:lnTo>
                  <a:lnTo>
                    <a:pt x="27" y="258"/>
                  </a:lnTo>
                  <a:lnTo>
                    <a:pt x="48" y="214"/>
                  </a:lnTo>
                  <a:lnTo>
                    <a:pt x="72" y="173"/>
                  </a:lnTo>
                  <a:lnTo>
                    <a:pt x="102" y="136"/>
                  </a:lnTo>
                  <a:lnTo>
                    <a:pt x="136" y="102"/>
                  </a:lnTo>
                  <a:lnTo>
                    <a:pt x="173" y="72"/>
                  </a:lnTo>
                  <a:lnTo>
                    <a:pt x="214" y="47"/>
                  </a:lnTo>
                  <a:lnTo>
                    <a:pt x="258" y="27"/>
                  </a:lnTo>
                  <a:lnTo>
                    <a:pt x="304" y="12"/>
                  </a:lnTo>
                  <a:lnTo>
                    <a:pt x="353" y="4"/>
                  </a:lnTo>
                  <a:lnTo>
                    <a:pt x="404"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grpSp>
        <p:nvGrpSpPr>
          <p:cNvPr id="28" name="Group 28"/>
          <p:cNvGrpSpPr/>
          <p:nvPr/>
        </p:nvGrpSpPr>
        <p:grpSpPr>
          <a:xfrm>
            <a:off x="7262445" y="4246038"/>
            <a:ext cx="583843" cy="545473"/>
            <a:chOff x="3521075" y="5022850"/>
            <a:chExt cx="555625" cy="519113"/>
          </a:xfrm>
          <a:solidFill>
            <a:schemeClr val="bg1"/>
          </a:solidFill>
        </p:grpSpPr>
        <p:sp>
          <p:nvSpPr>
            <p:cNvPr id="29" name="Freeform 454"/>
            <p:cNvSpPr>
              <a:spLocks noEditPoints="1"/>
            </p:cNvSpPr>
            <p:nvPr/>
          </p:nvSpPr>
          <p:spPr bwMode="auto">
            <a:xfrm>
              <a:off x="3521075" y="5022850"/>
              <a:ext cx="498475" cy="481013"/>
            </a:xfrm>
            <a:custGeom>
              <a:avLst/>
              <a:gdLst>
                <a:gd name="T0" fmla="*/ 151 w 3145"/>
                <a:gd name="T1" fmla="*/ 1322 h 3028"/>
                <a:gd name="T2" fmla="*/ 143 w 3145"/>
                <a:gd name="T3" fmla="*/ 2772 h 3028"/>
                <a:gd name="T4" fmla="*/ 189 w 3145"/>
                <a:gd name="T5" fmla="*/ 2805 h 3028"/>
                <a:gd name="T6" fmla="*/ 660 w 3145"/>
                <a:gd name="T7" fmla="*/ 2786 h 3028"/>
                <a:gd name="T8" fmla="*/ 667 w 3145"/>
                <a:gd name="T9" fmla="*/ 1335 h 3028"/>
                <a:gd name="T10" fmla="*/ 623 w 3145"/>
                <a:gd name="T11" fmla="*/ 1302 h 3028"/>
                <a:gd name="T12" fmla="*/ 1662 w 3145"/>
                <a:gd name="T13" fmla="*/ 6 h 3028"/>
                <a:gd name="T14" fmla="*/ 1812 w 3145"/>
                <a:gd name="T15" fmla="*/ 57 h 3028"/>
                <a:gd name="T16" fmla="*/ 1937 w 3145"/>
                <a:gd name="T17" fmla="*/ 174 h 3028"/>
                <a:gd name="T18" fmla="*/ 2008 w 3145"/>
                <a:gd name="T19" fmla="*/ 348 h 3028"/>
                <a:gd name="T20" fmla="*/ 2024 w 3145"/>
                <a:gd name="T21" fmla="*/ 1013 h 3028"/>
                <a:gd name="T22" fmla="*/ 2870 w 3145"/>
                <a:gd name="T23" fmla="*/ 1043 h 3028"/>
                <a:gd name="T24" fmla="*/ 3036 w 3145"/>
                <a:gd name="T25" fmla="*/ 1158 h 3028"/>
                <a:gd name="T26" fmla="*/ 3132 w 3145"/>
                <a:gd name="T27" fmla="*/ 1338 h 3028"/>
                <a:gd name="T28" fmla="*/ 3145 w 3145"/>
                <a:gd name="T29" fmla="*/ 1463 h 3028"/>
                <a:gd name="T30" fmla="*/ 3116 w 3145"/>
                <a:gd name="T31" fmla="*/ 1576 h 3028"/>
                <a:gd name="T32" fmla="*/ 3058 w 3145"/>
                <a:gd name="T33" fmla="*/ 1599 h 3028"/>
                <a:gd name="T34" fmla="*/ 3006 w 3145"/>
                <a:gd name="T35" fmla="*/ 1570 h 3028"/>
                <a:gd name="T36" fmla="*/ 3004 w 3145"/>
                <a:gd name="T37" fmla="*/ 1453 h 3028"/>
                <a:gd name="T38" fmla="*/ 2977 w 3145"/>
                <a:gd name="T39" fmla="*/ 1322 h 3028"/>
                <a:gd name="T40" fmla="*/ 2872 w 3145"/>
                <a:gd name="T41" fmla="*/ 1202 h 3028"/>
                <a:gd name="T42" fmla="*/ 2714 w 3145"/>
                <a:gd name="T43" fmla="*/ 1155 h 3028"/>
                <a:gd name="T44" fmla="*/ 1904 w 3145"/>
                <a:gd name="T45" fmla="*/ 1134 h 3028"/>
                <a:gd name="T46" fmla="*/ 1884 w 3145"/>
                <a:gd name="T47" fmla="*/ 517 h 3028"/>
                <a:gd name="T48" fmla="*/ 1853 w 3145"/>
                <a:gd name="T49" fmla="*/ 318 h 3028"/>
                <a:gd name="T50" fmla="*/ 1764 w 3145"/>
                <a:gd name="T51" fmla="*/ 193 h 3028"/>
                <a:gd name="T52" fmla="*/ 1635 w 3145"/>
                <a:gd name="T53" fmla="*/ 144 h 3028"/>
                <a:gd name="T54" fmla="*/ 1511 w 3145"/>
                <a:gd name="T55" fmla="*/ 145 h 3028"/>
                <a:gd name="T56" fmla="*/ 1477 w 3145"/>
                <a:gd name="T57" fmla="*/ 754 h 3028"/>
                <a:gd name="T58" fmla="*/ 1404 w 3145"/>
                <a:gd name="T59" fmla="*/ 948 h 3028"/>
                <a:gd name="T60" fmla="*/ 1283 w 3145"/>
                <a:gd name="T61" fmla="*/ 1104 h 3028"/>
                <a:gd name="T62" fmla="*/ 1135 w 3145"/>
                <a:gd name="T63" fmla="*/ 1226 h 3028"/>
                <a:gd name="T64" fmla="*/ 986 w 3145"/>
                <a:gd name="T65" fmla="*/ 1315 h 3028"/>
                <a:gd name="T66" fmla="*/ 858 w 3145"/>
                <a:gd name="T67" fmla="*/ 1373 h 3028"/>
                <a:gd name="T68" fmla="*/ 814 w 3145"/>
                <a:gd name="T69" fmla="*/ 2640 h 3028"/>
                <a:gd name="T70" fmla="*/ 882 w 3145"/>
                <a:gd name="T71" fmla="*/ 2788 h 3028"/>
                <a:gd name="T72" fmla="*/ 1017 w 3145"/>
                <a:gd name="T73" fmla="*/ 2875 h 3028"/>
                <a:gd name="T74" fmla="*/ 1982 w 3145"/>
                <a:gd name="T75" fmla="*/ 2889 h 3028"/>
                <a:gd name="T76" fmla="*/ 2032 w 3145"/>
                <a:gd name="T77" fmla="*/ 2939 h 3028"/>
                <a:gd name="T78" fmla="*/ 2014 w 3145"/>
                <a:gd name="T79" fmla="*/ 3007 h 3028"/>
                <a:gd name="T80" fmla="*/ 1101 w 3145"/>
                <a:gd name="T81" fmla="*/ 3028 h 3028"/>
                <a:gd name="T82" fmla="*/ 916 w 3145"/>
                <a:gd name="T83" fmla="*/ 2986 h 3028"/>
                <a:gd name="T84" fmla="*/ 770 w 3145"/>
                <a:gd name="T85" fmla="*/ 2874 h 3028"/>
                <a:gd name="T86" fmla="*/ 680 w 3145"/>
                <a:gd name="T87" fmla="*/ 2936 h 3028"/>
                <a:gd name="T88" fmla="*/ 155 w 3145"/>
                <a:gd name="T89" fmla="*/ 2942 h 3028"/>
                <a:gd name="T90" fmla="*/ 44 w 3145"/>
                <a:gd name="T91" fmla="*/ 2879 h 3028"/>
                <a:gd name="T92" fmla="*/ 0 w 3145"/>
                <a:gd name="T93" fmla="*/ 2757 h 3028"/>
                <a:gd name="T94" fmla="*/ 25 w 3145"/>
                <a:gd name="T95" fmla="*/ 1255 h 3028"/>
                <a:gd name="T96" fmla="*/ 123 w 3145"/>
                <a:gd name="T97" fmla="*/ 1174 h 3028"/>
                <a:gd name="T98" fmla="*/ 656 w 3145"/>
                <a:gd name="T99" fmla="*/ 1165 h 3028"/>
                <a:gd name="T100" fmla="*/ 764 w 3145"/>
                <a:gd name="T101" fmla="*/ 1226 h 3028"/>
                <a:gd name="T102" fmla="*/ 864 w 3145"/>
                <a:gd name="T103" fmla="*/ 1217 h 3028"/>
                <a:gd name="T104" fmla="*/ 998 w 3145"/>
                <a:gd name="T105" fmla="*/ 1146 h 3028"/>
                <a:gd name="T106" fmla="*/ 1140 w 3145"/>
                <a:gd name="T107" fmla="*/ 1043 h 3028"/>
                <a:gd name="T108" fmla="*/ 1261 w 3145"/>
                <a:gd name="T109" fmla="*/ 907 h 3028"/>
                <a:gd name="T110" fmla="*/ 1336 w 3145"/>
                <a:gd name="T111" fmla="*/ 739 h 3028"/>
                <a:gd name="T112" fmla="*/ 1348 w 3145"/>
                <a:gd name="T113" fmla="*/ 74 h 3028"/>
                <a:gd name="T114" fmla="*/ 1395 w 3145"/>
                <a:gd name="T115" fmla="*/ 26 h 3028"/>
                <a:gd name="T116" fmla="*/ 1444 w 3145"/>
                <a:gd name="T117" fmla="*/ 14 h 3028"/>
                <a:gd name="T118" fmla="*/ 1555 w 3145"/>
                <a:gd name="T119" fmla="*/ 0 h 3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45" h="3028">
                  <a:moveTo>
                    <a:pt x="189" y="1302"/>
                  </a:moveTo>
                  <a:lnTo>
                    <a:pt x="174" y="1304"/>
                  </a:lnTo>
                  <a:lnTo>
                    <a:pt x="160" y="1312"/>
                  </a:lnTo>
                  <a:lnTo>
                    <a:pt x="151" y="1322"/>
                  </a:lnTo>
                  <a:lnTo>
                    <a:pt x="143" y="1335"/>
                  </a:lnTo>
                  <a:lnTo>
                    <a:pt x="141" y="1350"/>
                  </a:lnTo>
                  <a:lnTo>
                    <a:pt x="141" y="2757"/>
                  </a:lnTo>
                  <a:lnTo>
                    <a:pt x="143" y="2772"/>
                  </a:lnTo>
                  <a:lnTo>
                    <a:pt x="151" y="2786"/>
                  </a:lnTo>
                  <a:lnTo>
                    <a:pt x="160" y="2795"/>
                  </a:lnTo>
                  <a:lnTo>
                    <a:pt x="174" y="2803"/>
                  </a:lnTo>
                  <a:lnTo>
                    <a:pt x="189" y="2805"/>
                  </a:lnTo>
                  <a:lnTo>
                    <a:pt x="622" y="2805"/>
                  </a:lnTo>
                  <a:lnTo>
                    <a:pt x="636" y="2803"/>
                  </a:lnTo>
                  <a:lnTo>
                    <a:pt x="650" y="2795"/>
                  </a:lnTo>
                  <a:lnTo>
                    <a:pt x="660" y="2786"/>
                  </a:lnTo>
                  <a:lnTo>
                    <a:pt x="667" y="2772"/>
                  </a:lnTo>
                  <a:lnTo>
                    <a:pt x="669" y="2757"/>
                  </a:lnTo>
                  <a:lnTo>
                    <a:pt x="669" y="1350"/>
                  </a:lnTo>
                  <a:lnTo>
                    <a:pt x="667" y="1335"/>
                  </a:lnTo>
                  <a:lnTo>
                    <a:pt x="660" y="1322"/>
                  </a:lnTo>
                  <a:lnTo>
                    <a:pt x="650" y="1312"/>
                  </a:lnTo>
                  <a:lnTo>
                    <a:pt x="638" y="1304"/>
                  </a:lnTo>
                  <a:lnTo>
                    <a:pt x="623" y="1302"/>
                  </a:lnTo>
                  <a:lnTo>
                    <a:pt x="189" y="1302"/>
                  </a:lnTo>
                  <a:close/>
                  <a:moveTo>
                    <a:pt x="1589" y="0"/>
                  </a:moveTo>
                  <a:lnTo>
                    <a:pt x="1625" y="2"/>
                  </a:lnTo>
                  <a:lnTo>
                    <a:pt x="1662" y="6"/>
                  </a:lnTo>
                  <a:lnTo>
                    <a:pt x="1700" y="14"/>
                  </a:lnTo>
                  <a:lnTo>
                    <a:pt x="1738" y="24"/>
                  </a:lnTo>
                  <a:lnTo>
                    <a:pt x="1775" y="38"/>
                  </a:lnTo>
                  <a:lnTo>
                    <a:pt x="1812" y="57"/>
                  </a:lnTo>
                  <a:lnTo>
                    <a:pt x="1847" y="81"/>
                  </a:lnTo>
                  <a:lnTo>
                    <a:pt x="1881" y="108"/>
                  </a:lnTo>
                  <a:lnTo>
                    <a:pt x="1911" y="139"/>
                  </a:lnTo>
                  <a:lnTo>
                    <a:pt x="1937" y="174"/>
                  </a:lnTo>
                  <a:lnTo>
                    <a:pt x="1961" y="212"/>
                  </a:lnTo>
                  <a:lnTo>
                    <a:pt x="1980" y="254"/>
                  </a:lnTo>
                  <a:lnTo>
                    <a:pt x="1996" y="300"/>
                  </a:lnTo>
                  <a:lnTo>
                    <a:pt x="2008" y="348"/>
                  </a:lnTo>
                  <a:lnTo>
                    <a:pt x="2018" y="401"/>
                  </a:lnTo>
                  <a:lnTo>
                    <a:pt x="2023" y="457"/>
                  </a:lnTo>
                  <a:lnTo>
                    <a:pt x="2024" y="517"/>
                  </a:lnTo>
                  <a:lnTo>
                    <a:pt x="2024" y="1013"/>
                  </a:lnTo>
                  <a:lnTo>
                    <a:pt x="2714" y="1013"/>
                  </a:lnTo>
                  <a:lnTo>
                    <a:pt x="2768" y="1018"/>
                  </a:lnTo>
                  <a:lnTo>
                    <a:pt x="2820" y="1027"/>
                  </a:lnTo>
                  <a:lnTo>
                    <a:pt x="2870" y="1043"/>
                  </a:lnTo>
                  <a:lnTo>
                    <a:pt x="2916" y="1064"/>
                  </a:lnTo>
                  <a:lnTo>
                    <a:pt x="2960" y="1091"/>
                  </a:lnTo>
                  <a:lnTo>
                    <a:pt x="3000" y="1122"/>
                  </a:lnTo>
                  <a:lnTo>
                    <a:pt x="3036" y="1158"/>
                  </a:lnTo>
                  <a:lnTo>
                    <a:pt x="3067" y="1199"/>
                  </a:lnTo>
                  <a:lnTo>
                    <a:pt x="3095" y="1242"/>
                  </a:lnTo>
                  <a:lnTo>
                    <a:pt x="3116" y="1289"/>
                  </a:lnTo>
                  <a:lnTo>
                    <a:pt x="3132" y="1338"/>
                  </a:lnTo>
                  <a:lnTo>
                    <a:pt x="3141" y="1390"/>
                  </a:lnTo>
                  <a:lnTo>
                    <a:pt x="3145" y="1444"/>
                  </a:lnTo>
                  <a:lnTo>
                    <a:pt x="3145" y="1458"/>
                  </a:lnTo>
                  <a:lnTo>
                    <a:pt x="3145" y="1463"/>
                  </a:lnTo>
                  <a:lnTo>
                    <a:pt x="3145" y="1470"/>
                  </a:lnTo>
                  <a:lnTo>
                    <a:pt x="3133" y="1541"/>
                  </a:lnTo>
                  <a:lnTo>
                    <a:pt x="3126" y="1560"/>
                  </a:lnTo>
                  <a:lnTo>
                    <a:pt x="3116" y="1576"/>
                  </a:lnTo>
                  <a:lnTo>
                    <a:pt x="3101" y="1588"/>
                  </a:lnTo>
                  <a:lnTo>
                    <a:pt x="3083" y="1596"/>
                  </a:lnTo>
                  <a:lnTo>
                    <a:pt x="3063" y="1599"/>
                  </a:lnTo>
                  <a:lnTo>
                    <a:pt x="3058" y="1599"/>
                  </a:lnTo>
                  <a:lnTo>
                    <a:pt x="3052" y="1598"/>
                  </a:lnTo>
                  <a:lnTo>
                    <a:pt x="3033" y="1594"/>
                  </a:lnTo>
                  <a:lnTo>
                    <a:pt x="3018" y="1584"/>
                  </a:lnTo>
                  <a:lnTo>
                    <a:pt x="3006" y="1570"/>
                  </a:lnTo>
                  <a:lnTo>
                    <a:pt x="2997" y="1554"/>
                  </a:lnTo>
                  <a:lnTo>
                    <a:pt x="2993" y="1537"/>
                  </a:lnTo>
                  <a:lnTo>
                    <a:pt x="2994" y="1518"/>
                  </a:lnTo>
                  <a:lnTo>
                    <a:pt x="3004" y="1453"/>
                  </a:lnTo>
                  <a:lnTo>
                    <a:pt x="3004" y="1445"/>
                  </a:lnTo>
                  <a:lnTo>
                    <a:pt x="3001" y="1402"/>
                  </a:lnTo>
                  <a:lnTo>
                    <a:pt x="2992" y="1362"/>
                  </a:lnTo>
                  <a:lnTo>
                    <a:pt x="2977" y="1322"/>
                  </a:lnTo>
                  <a:lnTo>
                    <a:pt x="2957" y="1286"/>
                  </a:lnTo>
                  <a:lnTo>
                    <a:pt x="2932" y="1255"/>
                  </a:lnTo>
                  <a:lnTo>
                    <a:pt x="2904" y="1226"/>
                  </a:lnTo>
                  <a:lnTo>
                    <a:pt x="2872" y="1202"/>
                  </a:lnTo>
                  <a:lnTo>
                    <a:pt x="2836" y="1182"/>
                  </a:lnTo>
                  <a:lnTo>
                    <a:pt x="2798" y="1167"/>
                  </a:lnTo>
                  <a:lnTo>
                    <a:pt x="2756" y="1158"/>
                  </a:lnTo>
                  <a:lnTo>
                    <a:pt x="2714" y="1155"/>
                  </a:lnTo>
                  <a:lnTo>
                    <a:pt x="1954" y="1155"/>
                  </a:lnTo>
                  <a:lnTo>
                    <a:pt x="1935" y="1152"/>
                  </a:lnTo>
                  <a:lnTo>
                    <a:pt x="1918" y="1146"/>
                  </a:lnTo>
                  <a:lnTo>
                    <a:pt x="1904" y="1134"/>
                  </a:lnTo>
                  <a:lnTo>
                    <a:pt x="1894" y="1120"/>
                  </a:lnTo>
                  <a:lnTo>
                    <a:pt x="1886" y="1103"/>
                  </a:lnTo>
                  <a:lnTo>
                    <a:pt x="1884" y="1084"/>
                  </a:lnTo>
                  <a:lnTo>
                    <a:pt x="1884" y="517"/>
                  </a:lnTo>
                  <a:lnTo>
                    <a:pt x="1882" y="460"/>
                  </a:lnTo>
                  <a:lnTo>
                    <a:pt x="1877" y="408"/>
                  </a:lnTo>
                  <a:lnTo>
                    <a:pt x="1867" y="360"/>
                  </a:lnTo>
                  <a:lnTo>
                    <a:pt x="1853" y="318"/>
                  </a:lnTo>
                  <a:lnTo>
                    <a:pt x="1836" y="280"/>
                  </a:lnTo>
                  <a:lnTo>
                    <a:pt x="1816" y="246"/>
                  </a:lnTo>
                  <a:lnTo>
                    <a:pt x="1792" y="217"/>
                  </a:lnTo>
                  <a:lnTo>
                    <a:pt x="1764" y="193"/>
                  </a:lnTo>
                  <a:lnTo>
                    <a:pt x="1733" y="174"/>
                  </a:lnTo>
                  <a:lnTo>
                    <a:pt x="1702" y="160"/>
                  </a:lnTo>
                  <a:lnTo>
                    <a:pt x="1668" y="150"/>
                  </a:lnTo>
                  <a:lnTo>
                    <a:pt x="1635" y="144"/>
                  </a:lnTo>
                  <a:lnTo>
                    <a:pt x="1601" y="141"/>
                  </a:lnTo>
                  <a:lnTo>
                    <a:pt x="1569" y="141"/>
                  </a:lnTo>
                  <a:lnTo>
                    <a:pt x="1538" y="142"/>
                  </a:lnTo>
                  <a:lnTo>
                    <a:pt x="1511" y="145"/>
                  </a:lnTo>
                  <a:lnTo>
                    <a:pt x="1486" y="148"/>
                  </a:lnTo>
                  <a:lnTo>
                    <a:pt x="1486" y="642"/>
                  </a:lnTo>
                  <a:lnTo>
                    <a:pt x="1484" y="699"/>
                  </a:lnTo>
                  <a:lnTo>
                    <a:pt x="1477" y="754"/>
                  </a:lnTo>
                  <a:lnTo>
                    <a:pt x="1464" y="806"/>
                  </a:lnTo>
                  <a:lnTo>
                    <a:pt x="1448" y="856"/>
                  </a:lnTo>
                  <a:lnTo>
                    <a:pt x="1428" y="903"/>
                  </a:lnTo>
                  <a:lnTo>
                    <a:pt x="1404" y="948"/>
                  </a:lnTo>
                  <a:lnTo>
                    <a:pt x="1377" y="991"/>
                  </a:lnTo>
                  <a:lnTo>
                    <a:pt x="1348" y="1031"/>
                  </a:lnTo>
                  <a:lnTo>
                    <a:pt x="1317" y="1069"/>
                  </a:lnTo>
                  <a:lnTo>
                    <a:pt x="1283" y="1104"/>
                  </a:lnTo>
                  <a:lnTo>
                    <a:pt x="1247" y="1138"/>
                  </a:lnTo>
                  <a:lnTo>
                    <a:pt x="1210" y="1170"/>
                  </a:lnTo>
                  <a:lnTo>
                    <a:pt x="1173" y="1200"/>
                  </a:lnTo>
                  <a:lnTo>
                    <a:pt x="1135" y="1226"/>
                  </a:lnTo>
                  <a:lnTo>
                    <a:pt x="1097" y="1252"/>
                  </a:lnTo>
                  <a:lnTo>
                    <a:pt x="1059" y="1275"/>
                  </a:lnTo>
                  <a:lnTo>
                    <a:pt x="1022" y="1296"/>
                  </a:lnTo>
                  <a:lnTo>
                    <a:pt x="986" y="1315"/>
                  </a:lnTo>
                  <a:lnTo>
                    <a:pt x="951" y="1333"/>
                  </a:lnTo>
                  <a:lnTo>
                    <a:pt x="918" y="1348"/>
                  </a:lnTo>
                  <a:lnTo>
                    <a:pt x="887" y="1362"/>
                  </a:lnTo>
                  <a:lnTo>
                    <a:pt x="858" y="1373"/>
                  </a:lnTo>
                  <a:lnTo>
                    <a:pt x="833" y="1384"/>
                  </a:lnTo>
                  <a:lnTo>
                    <a:pt x="810" y="1391"/>
                  </a:lnTo>
                  <a:lnTo>
                    <a:pt x="810" y="2597"/>
                  </a:lnTo>
                  <a:lnTo>
                    <a:pt x="814" y="2640"/>
                  </a:lnTo>
                  <a:lnTo>
                    <a:pt x="823" y="2681"/>
                  </a:lnTo>
                  <a:lnTo>
                    <a:pt x="837" y="2719"/>
                  </a:lnTo>
                  <a:lnTo>
                    <a:pt x="857" y="2755"/>
                  </a:lnTo>
                  <a:lnTo>
                    <a:pt x="882" y="2788"/>
                  </a:lnTo>
                  <a:lnTo>
                    <a:pt x="910" y="2816"/>
                  </a:lnTo>
                  <a:lnTo>
                    <a:pt x="943" y="2841"/>
                  </a:lnTo>
                  <a:lnTo>
                    <a:pt x="979" y="2861"/>
                  </a:lnTo>
                  <a:lnTo>
                    <a:pt x="1017" y="2875"/>
                  </a:lnTo>
                  <a:lnTo>
                    <a:pt x="1059" y="2884"/>
                  </a:lnTo>
                  <a:lnTo>
                    <a:pt x="1101" y="2887"/>
                  </a:lnTo>
                  <a:lnTo>
                    <a:pt x="1964" y="2887"/>
                  </a:lnTo>
                  <a:lnTo>
                    <a:pt x="1982" y="2889"/>
                  </a:lnTo>
                  <a:lnTo>
                    <a:pt x="1999" y="2897"/>
                  </a:lnTo>
                  <a:lnTo>
                    <a:pt x="2014" y="2907"/>
                  </a:lnTo>
                  <a:lnTo>
                    <a:pt x="2024" y="2922"/>
                  </a:lnTo>
                  <a:lnTo>
                    <a:pt x="2032" y="2939"/>
                  </a:lnTo>
                  <a:lnTo>
                    <a:pt x="2034" y="2957"/>
                  </a:lnTo>
                  <a:lnTo>
                    <a:pt x="2032" y="2976"/>
                  </a:lnTo>
                  <a:lnTo>
                    <a:pt x="2024" y="2993"/>
                  </a:lnTo>
                  <a:lnTo>
                    <a:pt x="2014" y="3007"/>
                  </a:lnTo>
                  <a:lnTo>
                    <a:pt x="1999" y="3019"/>
                  </a:lnTo>
                  <a:lnTo>
                    <a:pt x="1982" y="3025"/>
                  </a:lnTo>
                  <a:lnTo>
                    <a:pt x="1964" y="3028"/>
                  </a:lnTo>
                  <a:lnTo>
                    <a:pt x="1101" y="3028"/>
                  </a:lnTo>
                  <a:lnTo>
                    <a:pt x="1052" y="3025"/>
                  </a:lnTo>
                  <a:lnTo>
                    <a:pt x="1005" y="3016"/>
                  </a:lnTo>
                  <a:lnTo>
                    <a:pt x="959" y="3004"/>
                  </a:lnTo>
                  <a:lnTo>
                    <a:pt x="916" y="2986"/>
                  </a:lnTo>
                  <a:lnTo>
                    <a:pt x="875" y="2964"/>
                  </a:lnTo>
                  <a:lnTo>
                    <a:pt x="837" y="2937"/>
                  </a:lnTo>
                  <a:lnTo>
                    <a:pt x="802" y="2906"/>
                  </a:lnTo>
                  <a:lnTo>
                    <a:pt x="770" y="2874"/>
                  </a:lnTo>
                  <a:lnTo>
                    <a:pt x="752" y="2894"/>
                  </a:lnTo>
                  <a:lnTo>
                    <a:pt x="731" y="2912"/>
                  </a:lnTo>
                  <a:lnTo>
                    <a:pt x="707" y="2925"/>
                  </a:lnTo>
                  <a:lnTo>
                    <a:pt x="680" y="2936"/>
                  </a:lnTo>
                  <a:lnTo>
                    <a:pt x="652" y="2943"/>
                  </a:lnTo>
                  <a:lnTo>
                    <a:pt x="623" y="2946"/>
                  </a:lnTo>
                  <a:lnTo>
                    <a:pt x="189" y="2946"/>
                  </a:lnTo>
                  <a:lnTo>
                    <a:pt x="155" y="2942"/>
                  </a:lnTo>
                  <a:lnTo>
                    <a:pt x="123" y="2934"/>
                  </a:lnTo>
                  <a:lnTo>
                    <a:pt x="93" y="2920"/>
                  </a:lnTo>
                  <a:lnTo>
                    <a:pt x="67" y="2901"/>
                  </a:lnTo>
                  <a:lnTo>
                    <a:pt x="44" y="2879"/>
                  </a:lnTo>
                  <a:lnTo>
                    <a:pt x="25" y="2852"/>
                  </a:lnTo>
                  <a:lnTo>
                    <a:pt x="12" y="2823"/>
                  </a:lnTo>
                  <a:lnTo>
                    <a:pt x="3" y="2791"/>
                  </a:lnTo>
                  <a:lnTo>
                    <a:pt x="0" y="2757"/>
                  </a:lnTo>
                  <a:lnTo>
                    <a:pt x="0" y="1350"/>
                  </a:lnTo>
                  <a:lnTo>
                    <a:pt x="3" y="1316"/>
                  </a:lnTo>
                  <a:lnTo>
                    <a:pt x="12" y="1284"/>
                  </a:lnTo>
                  <a:lnTo>
                    <a:pt x="25" y="1255"/>
                  </a:lnTo>
                  <a:lnTo>
                    <a:pt x="44" y="1229"/>
                  </a:lnTo>
                  <a:lnTo>
                    <a:pt x="67" y="1206"/>
                  </a:lnTo>
                  <a:lnTo>
                    <a:pt x="93" y="1188"/>
                  </a:lnTo>
                  <a:lnTo>
                    <a:pt x="123" y="1174"/>
                  </a:lnTo>
                  <a:lnTo>
                    <a:pt x="155" y="1165"/>
                  </a:lnTo>
                  <a:lnTo>
                    <a:pt x="189" y="1162"/>
                  </a:lnTo>
                  <a:lnTo>
                    <a:pt x="623" y="1162"/>
                  </a:lnTo>
                  <a:lnTo>
                    <a:pt x="656" y="1165"/>
                  </a:lnTo>
                  <a:lnTo>
                    <a:pt x="686" y="1173"/>
                  </a:lnTo>
                  <a:lnTo>
                    <a:pt x="715" y="1187"/>
                  </a:lnTo>
                  <a:lnTo>
                    <a:pt x="742" y="1204"/>
                  </a:lnTo>
                  <a:lnTo>
                    <a:pt x="764" y="1226"/>
                  </a:lnTo>
                  <a:lnTo>
                    <a:pt x="783" y="1252"/>
                  </a:lnTo>
                  <a:lnTo>
                    <a:pt x="806" y="1242"/>
                  </a:lnTo>
                  <a:lnTo>
                    <a:pt x="834" y="1230"/>
                  </a:lnTo>
                  <a:lnTo>
                    <a:pt x="864" y="1217"/>
                  </a:lnTo>
                  <a:lnTo>
                    <a:pt x="895" y="1202"/>
                  </a:lnTo>
                  <a:lnTo>
                    <a:pt x="928" y="1185"/>
                  </a:lnTo>
                  <a:lnTo>
                    <a:pt x="963" y="1166"/>
                  </a:lnTo>
                  <a:lnTo>
                    <a:pt x="998" y="1146"/>
                  </a:lnTo>
                  <a:lnTo>
                    <a:pt x="1034" y="1122"/>
                  </a:lnTo>
                  <a:lnTo>
                    <a:pt x="1070" y="1098"/>
                  </a:lnTo>
                  <a:lnTo>
                    <a:pt x="1105" y="1072"/>
                  </a:lnTo>
                  <a:lnTo>
                    <a:pt x="1140" y="1043"/>
                  </a:lnTo>
                  <a:lnTo>
                    <a:pt x="1173" y="1012"/>
                  </a:lnTo>
                  <a:lnTo>
                    <a:pt x="1205" y="979"/>
                  </a:lnTo>
                  <a:lnTo>
                    <a:pt x="1235" y="945"/>
                  </a:lnTo>
                  <a:lnTo>
                    <a:pt x="1261" y="907"/>
                  </a:lnTo>
                  <a:lnTo>
                    <a:pt x="1286" y="869"/>
                  </a:lnTo>
                  <a:lnTo>
                    <a:pt x="1306" y="828"/>
                  </a:lnTo>
                  <a:lnTo>
                    <a:pt x="1323" y="785"/>
                  </a:lnTo>
                  <a:lnTo>
                    <a:pt x="1336" y="739"/>
                  </a:lnTo>
                  <a:lnTo>
                    <a:pt x="1343" y="691"/>
                  </a:lnTo>
                  <a:lnTo>
                    <a:pt x="1345" y="642"/>
                  </a:lnTo>
                  <a:lnTo>
                    <a:pt x="1345" y="92"/>
                  </a:lnTo>
                  <a:lnTo>
                    <a:pt x="1348" y="74"/>
                  </a:lnTo>
                  <a:lnTo>
                    <a:pt x="1355" y="58"/>
                  </a:lnTo>
                  <a:lnTo>
                    <a:pt x="1365" y="45"/>
                  </a:lnTo>
                  <a:lnTo>
                    <a:pt x="1378" y="33"/>
                  </a:lnTo>
                  <a:lnTo>
                    <a:pt x="1395" y="26"/>
                  </a:lnTo>
                  <a:lnTo>
                    <a:pt x="1399" y="24"/>
                  </a:lnTo>
                  <a:lnTo>
                    <a:pt x="1410" y="21"/>
                  </a:lnTo>
                  <a:lnTo>
                    <a:pt x="1425" y="17"/>
                  </a:lnTo>
                  <a:lnTo>
                    <a:pt x="1444" y="14"/>
                  </a:lnTo>
                  <a:lnTo>
                    <a:pt x="1467" y="10"/>
                  </a:lnTo>
                  <a:lnTo>
                    <a:pt x="1494" y="5"/>
                  </a:lnTo>
                  <a:lnTo>
                    <a:pt x="1523" y="2"/>
                  </a:lnTo>
                  <a:lnTo>
                    <a:pt x="1555" y="0"/>
                  </a:lnTo>
                  <a:lnTo>
                    <a:pt x="158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30" name="Freeform 455"/>
            <p:cNvSpPr>
              <a:spLocks noEditPoints="1"/>
            </p:cNvSpPr>
            <p:nvPr/>
          </p:nvSpPr>
          <p:spPr bwMode="auto">
            <a:xfrm>
              <a:off x="3873500" y="5302250"/>
              <a:ext cx="203200" cy="239713"/>
            </a:xfrm>
            <a:custGeom>
              <a:avLst/>
              <a:gdLst>
                <a:gd name="T0" fmla="*/ 141 w 1277"/>
                <a:gd name="T1" fmla="*/ 1373 h 1513"/>
                <a:gd name="T2" fmla="*/ 1137 w 1277"/>
                <a:gd name="T3" fmla="*/ 781 h 1513"/>
                <a:gd name="T4" fmla="*/ 638 w 1277"/>
                <a:gd name="T5" fmla="*/ 140 h 1513"/>
                <a:gd name="T6" fmla="*/ 554 w 1277"/>
                <a:gd name="T7" fmla="*/ 153 h 1513"/>
                <a:gd name="T8" fmla="*/ 481 w 1277"/>
                <a:gd name="T9" fmla="*/ 187 h 1513"/>
                <a:gd name="T10" fmla="*/ 420 w 1277"/>
                <a:gd name="T11" fmla="*/ 240 h 1513"/>
                <a:gd name="T12" fmla="*/ 376 w 1277"/>
                <a:gd name="T13" fmla="*/ 308 h 1513"/>
                <a:gd name="T14" fmla="*/ 352 w 1277"/>
                <a:gd name="T15" fmla="*/ 387 h 1513"/>
                <a:gd name="T16" fmla="*/ 349 w 1277"/>
                <a:gd name="T17" fmla="*/ 641 h 1513"/>
                <a:gd name="T18" fmla="*/ 928 w 1277"/>
                <a:gd name="T19" fmla="*/ 429 h 1513"/>
                <a:gd name="T20" fmla="*/ 915 w 1277"/>
                <a:gd name="T21" fmla="*/ 346 h 1513"/>
                <a:gd name="T22" fmla="*/ 881 w 1277"/>
                <a:gd name="T23" fmla="*/ 273 h 1513"/>
                <a:gd name="T24" fmla="*/ 828 w 1277"/>
                <a:gd name="T25" fmla="*/ 211 h 1513"/>
                <a:gd name="T26" fmla="*/ 760 w 1277"/>
                <a:gd name="T27" fmla="*/ 168 h 1513"/>
                <a:gd name="T28" fmla="*/ 681 w 1277"/>
                <a:gd name="T29" fmla="*/ 144 h 1513"/>
                <a:gd name="T30" fmla="*/ 638 w 1277"/>
                <a:gd name="T31" fmla="*/ 0 h 1513"/>
                <a:gd name="T32" fmla="*/ 744 w 1277"/>
                <a:gd name="T33" fmla="*/ 12 h 1513"/>
                <a:gd name="T34" fmla="*/ 841 w 1277"/>
                <a:gd name="T35" fmla="*/ 50 h 1513"/>
                <a:gd name="T36" fmla="*/ 924 w 1277"/>
                <a:gd name="T37" fmla="*/ 109 h 1513"/>
                <a:gd name="T38" fmla="*/ 992 w 1277"/>
                <a:gd name="T39" fmla="*/ 184 h 1513"/>
                <a:gd name="T40" fmla="*/ 1040 w 1277"/>
                <a:gd name="T41" fmla="*/ 274 h 1513"/>
                <a:gd name="T42" fmla="*/ 1066 w 1277"/>
                <a:gd name="T43" fmla="*/ 375 h 1513"/>
                <a:gd name="T44" fmla="*/ 1069 w 1277"/>
                <a:gd name="T45" fmla="*/ 641 h 1513"/>
                <a:gd name="T46" fmla="*/ 1226 w 1277"/>
                <a:gd name="T47" fmla="*/ 643 h 1513"/>
                <a:gd name="T48" fmla="*/ 1257 w 1277"/>
                <a:gd name="T49" fmla="*/ 661 h 1513"/>
                <a:gd name="T50" fmla="*/ 1275 w 1277"/>
                <a:gd name="T51" fmla="*/ 692 h 1513"/>
                <a:gd name="T52" fmla="*/ 1277 w 1277"/>
                <a:gd name="T53" fmla="*/ 1443 h 1513"/>
                <a:gd name="T54" fmla="*/ 1267 w 1277"/>
                <a:gd name="T55" fmla="*/ 1478 h 1513"/>
                <a:gd name="T56" fmla="*/ 1243 w 1277"/>
                <a:gd name="T57" fmla="*/ 1503 h 1513"/>
                <a:gd name="T58" fmla="*/ 1207 w 1277"/>
                <a:gd name="T59" fmla="*/ 1513 h 1513"/>
                <a:gd name="T60" fmla="*/ 52 w 1277"/>
                <a:gd name="T61" fmla="*/ 1510 h 1513"/>
                <a:gd name="T62" fmla="*/ 21 w 1277"/>
                <a:gd name="T63" fmla="*/ 1492 h 1513"/>
                <a:gd name="T64" fmla="*/ 3 w 1277"/>
                <a:gd name="T65" fmla="*/ 1461 h 1513"/>
                <a:gd name="T66" fmla="*/ 0 w 1277"/>
                <a:gd name="T67" fmla="*/ 710 h 1513"/>
                <a:gd name="T68" fmla="*/ 9 w 1277"/>
                <a:gd name="T69" fmla="*/ 675 h 1513"/>
                <a:gd name="T70" fmla="*/ 35 w 1277"/>
                <a:gd name="T71" fmla="*/ 650 h 1513"/>
                <a:gd name="T72" fmla="*/ 71 w 1277"/>
                <a:gd name="T73" fmla="*/ 640 h 1513"/>
                <a:gd name="T74" fmla="*/ 209 w 1277"/>
                <a:gd name="T75" fmla="*/ 428 h 1513"/>
                <a:gd name="T76" fmla="*/ 221 w 1277"/>
                <a:gd name="T77" fmla="*/ 324 h 1513"/>
                <a:gd name="T78" fmla="*/ 258 w 1277"/>
                <a:gd name="T79" fmla="*/ 227 h 1513"/>
                <a:gd name="T80" fmla="*/ 317 w 1277"/>
                <a:gd name="T81" fmla="*/ 144 h 1513"/>
                <a:gd name="T82" fmla="*/ 392 w 1277"/>
                <a:gd name="T83" fmla="*/ 77 h 1513"/>
                <a:gd name="T84" fmla="*/ 482 w 1277"/>
                <a:gd name="T85" fmla="*/ 28 h 1513"/>
                <a:gd name="T86" fmla="*/ 584 w 1277"/>
                <a:gd name="T87" fmla="*/ 3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7" h="1513">
                  <a:moveTo>
                    <a:pt x="141" y="781"/>
                  </a:moveTo>
                  <a:lnTo>
                    <a:pt x="141" y="1373"/>
                  </a:lnTo>
                  <a:lnTo>
                    <a:pt x="1137" y="1373"/>
                  </a:lnTo>
                  <a:lnTo>
                    <a:pt x="1137" y="781"/>
                  </a:lnTo>
                  <a:lnTo>
                    <a:pt x="141" y="781"/>
                  </a:lnTo>
                  <a:close/>
                  <a:moveTo>
                    <a:pt x="638" y="140"/>
                  </a:moveTo>
                  <a:lnTo>
                    <a:pt x="596" y="144"/>
                  </a:lnTo>
                  <a:lnTo>
                    <a:pt x="554" y="153"/>
                  </a:lnTo>
                  <a:lnTo>
                    <a:pt x="516" y="168"/>
                  </a:lnTo>
                  <a:lnTo>
                    <a:pt x="481" y="187"/>
                  </a:lnTo>
                  <a:lnTo>
                    <a:pt x="448" y="211"/>
                  </a:lnTo>
                  <a:lnTo>
                    <a:pt x="420" y="240"/>
                  </a:lnTo>
                  <a:lnTo>
                    <a:pt x="395" y="272"/>
                  </a:lnTo>
                  <a:lnTo>
                    <a:pt x="376" y="308"/>
                  </a:lnTo>
                  <a:lnTo>
                    <a:pt x="361" y="346"/>
                  </a:lnTo>
                  <a:lnTo>
                    <a:pt x="352" y="387"/>
                  </a:lnTo>
                  <a:lnTo>
                    <a:pt x="349" y="429"/>
                  </a:lnTo>
                  <a:lnTo>
                    <a:pt x="349" y="641"/>
                  </a:lnTo>
                  <a:lnTo>
                    <a:pt x="928" y="641"/>
                  </a:lnTo>
                  <a:lnTo>
                    <a:pt x="928" y="429"/>
                  </a:lnTo>
                  <a:lnTo>
                    <a:pt x="925" y="387"/>
                  </a:lnTo>
                  <a:lnTo>
                    <a:pt x="915" y="346"/>
                  </a:lnTo>
                  <a:lnTo>
                    <a:pt x="900" y="308"/>
                  </a:lnTo>
                  <a:lnTo>
                    <a:pt x="881" y="273"/>
                  </a:lnTo>
                  <a:lnTo>
                    <a:pt x="857" y="240"/>
                  </a:lnTo>
                  <a:lnTo>
                    <a:pt x="828" y="211"/>
                  </a:lnTo>
                  <a:lnTo>
                    <a:pt x="795" y="187"/>
                  </a:lnTo>
                  <a:lnTo>
                    <a:pt x="760" y="168"/>
                  </a:lnTo>
                  <a:lnTo>
                    <a:pt x="722" y="153"/>
                  </a:lnTo>
                  <a:lnTo>
                    <a:pt x="681" y="144"/>
                  </a:lnTo>
                  <a:lnTo>
                    <a:pt x="638" y="140"/>
                  </a:lnTo>
                  <a:close/>
                  <a:moveTo>
                    <a:pt x="638" y="0"/>
                  </a:moveTo>
                  <a:lnTo>
                    <a:pt x="692" y="3"/>
                  </a:lnTo>
                  <a:lnTo>
                    <a:pt x="744" y="12"/>
                  </a:lnTo>
                  <a:lnTo>
                    <a:pt x="794" y="28"/>
                  </a:lnTo>
                  <a:lnTo>
                    <a:pt x="841" y="50"/>
                  </a:lnTo>
                  <a:lnTo>
                    <a:pt x="884" y="77"/>
                  </a:lnTo>
                  <a:lnTo>
                    <a:pt x="924" y="109"/>
                  </a:lnTo>
                  <a:lnTo>
                    <a:pt x="960" y="144"/>
                  </a:lnTo>
                  <a:lnTo>
                    <a:pt x="992" y="184"/>
                  </a:lnTo>
                  <a:lnTo>
                    <a:pt x="1018" y="227"/>
                  </a:lnTo>
                  <a:lnTo>
                    <a:pt x="1040" y="274"/>
                  </a:lnTo>
                  <a:lnTo>
                    <a:pt x="1056" y="324"/>
                  </a:lnTo>
                  <a:lnTo>
                    <a:pt x="1066" y="375"/>
                  </a:lnTo>
                  <a:lnTo>
                    <a:pt x="1069" y="429"/>
                  </a:lnTo>
                  <a:lnTo>
                    <a:pt x="1069" y="641"/>
                  </a:lnTo>
                  <a:lnTo>
                    <a:pt x="1207" y="641"/>
                  </a:lnTo>
                  <a:lnTo>
                    <a:pt x="1226" y="643"/>
                  </a:lnTo>
                  <a:lnTo>
                    <a:pt x="1243" y="651"/>
                  </a:lnTo>
                  <a:lnTo>
                    <a:pt x="1257" y="661"/>
                  </a:lnTo>
                  <a:lnTo>
                    <a:pt x="1267" y="675"/>
                  </a:lnTo>
                  <a:lnTo>
                    <a:pt x="1275" y="692"/>
                  </a:lnTo>
                  <a:lnTo>
                    <a:pt x="1277" y="711"/>
                  </a:lnTo>
                  <a:lnTo>
                    <a:pt x="1277" y="1443"/>
                  </a:lnTo>
                  <a:lnTo>
                    <a:pt x="1275" y="1461"/>
                  </a:lnTo>
                  <a:lnTo>
                    <a:pt x="1267" y="1478"/>
                  </a:lnTo>
                  <a:lnTo>
                    <a:pt x="1257" y="1492"/>
                  </a:lnTo>
                  <a:lnTo>
                    <a:pt x="1243" y="1503"/>
                  </a:lnTo>
                  <a:lnTo>
                    <a:pt x="1226" y="1510"/>
                  </a:lnTo>
                  <a:lnTo>
                    <a:pt x="1207" y="1513"/>
                  </a:lnTo>
                  <a:lnTo>
                    <a:pt x="71" y="1513"/>
                  </a:lnTo>
                  <a:lnTo>
                    <a:pt x="52" y="1510"/>
                  </a:lnTo>
                  <a:lnTo>
                    <a:pt x="35" y="1503"/>
                  </a:lnTo>
                  <a:lnTo>
                    <a:pt x="21" y="1492"/>
                  </a:lnTo>
                  <a:lnTo>
                    <a:pt x="9" y="1478"/>
                  </a:lnTo>
                  <a:lnTo>
                    <a:pt x="3" y="1461"/>
                  </a:lnTo>
                  <a:lnTo>
                    <a:pt x="0" y="1443"/>
                  </a:lnTo>
                  <a:lnTo>
                    <a:pt x="0" y="710"/>
                  </a:lnTo>
                  <a:lnTo>
                    <a:pt x="3" y="692"/>
                  </a:lnTo>
                  <a:lnTo>
                    <a:pt x="9" y="675"/>
                  </a:lnTo>
                  <a:lnTo>
                    <a:pt x="21" y="660"/>
                  </a:lnTo>
                  <a:lnTo>
                    <a:pt x="35" y="650"/>
                  </a:lnTo>
                  <a:lnTo>
                    <a:pt x="52" y="642"/>
                  </a:lnTo>
                  <a:lnTo>
                    <a:pt x="71" y="640"/>
                  </a:lnTo>
                  <a:lnTo>
                    <a:pt x="209" y="640"/>
                  </a:lnTo>
                  <a:lnTo>
                    <a:pt x="209" y="428"/>
                  </a:lnTo>
                  <a:lnTo>
                    <a:pt x="212" y="375"/>
                  </a:lnTo>
                  <a:lnTo>
                    <a:pt x="221" y="324"/>
                  </a:lnTo>
                  <a:lnTo>
                    <a:pt x="237" y="274"/>
                  </a:lnTo>
                  <a:lnTo>
                    <a:pt x="258" y="227"/>
                  </a:lnTo>
                  <a:lnTo>
                    <a:pt x="285" y="184"/>
                  </a:lnTo>
                  <a:lnTo>
                    <a:pt x="317" y="144"/>
                  </a:lnTo>
                  <a:lnTo>
                    <a:pt x="353" y="108"/>
                  </a:lnTo>
                  <a:lnTo>
                    <a:pt x="392" y="77"/>
                  </a:lnTo>
                  <a:lnTo>
                    <a:pt x="436" y="50"/>
                  </a:lnTo>
                  <a:lnTo>
                    <a:pt x="482" y="28"/>
                  </a:lnTo>
                  <a:lnTo>
                    <a:pt x="532" y="12"/>
                  </a:lnTo>
                  <a:lnTo>
                    <a:pt x="584" y="3"/>
                  </a:lnTo>
                  <a:lnTo>
                    <a:pt x="638"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40" name="Inhaltsplatzhalter 4"/>
          <p:cNvSpPr txBox="1"/>
          <p:nvPr/>
        </p:nvSpPr>
        <p:spPr>
          <a:xfrm>
            <a:off x="1104900" y="800285"/>
            <a:ext cx="4256372"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Bilingual texts in codes</a:t>
            </a:r>
            <a:endParaRPr lang="en-US" altLang="zh-CN" sz="2000" dirty="0">
              <a:solidFill>
                <a:schemeClr val="bg2">
                  <a:lumMod val="50000"/>
                </a:schemeClr>
              </a:solidFill>
              <a:latin typeface="+mn-lt"/>
              <a:cs typeface="+mn-ea"/>
              <a:sym typeface="+mn-lt"/>
            </a:endParaRPr>
          </a:p>
        </p:txBody>
      </p:sp>
      <p:sp>
        <p:nvSpPr>
          <p:cNvPr id="31" name="Inhaltsplatzhalter 4"/>
          <p:cNvSpPr txBox="1"/>
          <p:nvPr/>
        </p:nvSpPr>
        <p:spPr>
          <a:xfrm>
            <a:off x="4809008" y="1499208"/>
            <a:ext cx="2039443" cy="3908762"/>
          </a:xfrm>
          <a:prstGeom prst="rect">
            <a:avLst/>
          </a:prstGeom>
        </p:spPr>
        <p:txBody>
          <a:bodyPr wrap="square" lIns="0" tIns="0" rIns="0" bIns="0" anchor="t">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lnSpc>
                <a:spcPct val="100000"/>
              </a:lnSpc>
              <a:spcAft>
                <a:spcPts val="1200"/>
              </a:spcAft>
              <a:buAutoNum type="arabicPeriod"/>
            </a:pPr>
            <a:r>
              <a:rPr lang="en-US" altLang="zh-CN" sz="1800" dirty="0" smtClean="0">
                <a:solidFill>
                  <a:schemeClr val="bg1">
                    <a:lumMod val="50000"/>
                  </a:schemeClr>
                </a:solidFill>
                <a:latin typeface="+mn-lt"/>
                <a:cs typeface="+mn-ea"/>
                <a:sym typeface="+mn-lt"/>
              </a:rPr>
              <a:t>For the email content, we use bilingual version in codes directly.</a:t>
            </a:r>
          </a:p>
          <a:p>
            <a:pPr marL="342900" indent="-342900">
              <a:lnSpc>
                <a:spcPct val="100000"/>
              </a:lnSpc>
              <a:spcAft>
                <a:spcPts val="1200"/>
              </a:spcAft>
              <a:buAutoNum type="arabicPeriod"/>
            </a:pPr>
            <a:endParaRPr lang="en-US" altLang="zh-CN" sz="1800" dirty="0">
              <a:solidFill>
                <a:schemeClr val="bg1">
                  <a:lumMod val="50000"/>
                </a:schemeClr>
              </a:solidFill>
              <a:latin typeface="+mn-lt"/>
              <a:cs typeface="+mn-ea"/>
              <a:sym typeface="+mn-lt"/>
            </a:endParaRPr>
          </a:p>
          <a:p>
            <a:pPr marL="342900" indent="-342900">
              <a:lnSpc>
                <a:spcPct val="100000"/>
              </a:lnSpc>
              <a:spcAft>
                <a:spcPts val="1200"/>
              </a:spcAft>
              <a:buAutoNum type="arabicPeriod"/>
            </a:pPr>
            <a:r>
              <a:rPr lang="en-US" altLang="zh-CN" sz="1800" dirty="0" smtClean="0">
                <a:solidFill>
                  <a:schemeClr val="bg1">
                    <a:lumMod val="50000"/>
                  </a:schemeClr>
                </a:solidFill>
                <a:latin typeface="+mn-lt"/>
                <a:cs typeface="+mn-ea"/>
                <a:sym typeface="+mn-lt"/>
              </a:rPr>
              <a:t>For some default parameters, we use bilingual version and save them in data base directly.</a:t>
            </a:r>
            <a:endParaRPr lang="en-US" altLang="zh-CN" sz="1800" dirty="0">
              <a:solidFill>
                <a:schemeClr val="bg1">
                  <a:lumMod val="50000"/>
                </a:schemeClr>
              </a:solidFill>
              <a:latin typeface="+mn-lt"/>
              <a:cs typeface="+mn-ea"/>
              <a:sym typeface="+mn-lt"/>
            </a:endParaRPr>
          </a:p>
        </p:txBody>
      </p:sp>
      <p:pic>
        <p:nvPicPr>
          <p:cNvPr id="8" name="图片 7"/>
          <p:cNvPicPr>
            <a:picLocks noChangeAspect="1"/>
          </p:cNvPicPr>
          <p:nvPr/>
        </p:nvPicPr>
        <p:blipFill>
          <a:blip r:embed="rId3"/>
          <a:stretch>
            <a:fillRect/>
          </a:stretch>
        </p:blipFill>
        <p:spPr>
          <a:xfrm>
            <a:off x="7075825" y="1783171"/>
            <a:ext cx="4440560" cy="3438726"/>
          </a:xfrm>
          <a:prstGeom prst="rect">
            <a:avLst/>
          </a:prstGeom>
        </p:spPr>
      </p:pic>
      <p:pic>
        <p:nvPicPr>
          <p:cNvPr id="9" name="图片 8"/>
          <p:cNvPicPr>
            <a:picLocks noChangeAspect="1"/>
          </p:cNvPicPr>
          <p:nvPr/>
        </p:nvPicPr>
        <p:blipFill>
          <a:blip r:embed="rId4"/>
          <a:stretch>
            <a:fillRect/>
          </a:stretch>
        </p:blipFill>
        <p:spPr>
          <a:xfrm>
            <a:off x="1406223" y="1348035"/>
            <a:ext cx="3353489" cy="4389526"/>
          </a:xfrm>
          <a:prstGeom prst="rect">
            <a:avLst/>
          </a:prstGeom>
        </p:spPr>
      </p:pic>
      <p:sp>
        <p:nvSpPr>
          <p:cNvPr id="10" name="右箭头 9"/>
          <p:cNvSpPr/>
          <p:nvPr/>
        </p:nvSpPr>
        <p:spPr>
          <a:xfrm>
            <a:off x="6593305" y="3234088"/>
            <a:ext cx="1146223" cy="39463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1" name="右箭头 10"/>
          <p:cNvSpPr/>
          <p:nvPr/>
        </p:nvSpPr>
        <p:spPr>
          <a:xfrm flipH="1">
            <a:off x="3562388" y="1597420"/>
            <a:ext cx="1135781" cy="47630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left)">
                                      <p:cBhvr>
                                        <p:cTn id="24" dur="500"/>
                                        <p:tgtEl>
                                          <p:spTgt spid="40"/>
                                        </p:tgtEl>
                                      </p:cBhvr>
                                    </p:animEffect>
                                  </p:childTnLst>
                                </p:cTn>
                              </p:par>
                              <p:par>
                                <p:cTn id="25" presetID="2" presetClass="entr" presetSubtype="4" accel="20000" decel="8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1" grpId="0"/>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9" name="Group 19"/>
          <p:cNvGrpSpPr/>
          <p:nvPr/>
        </p:nvGrpSpPr>
        <p:grpSpPr>
          <a:xfrm>
            <a:off x="8732880" y="1783171"/>
            <a:ext cx="582861" cy="666945"/>
            <a:chOff x="6326188" y="3460750"/>
            <a:chExt cx="484188" cy="554038"/>
          </a:xfrm>
          <a:solidFill>
            <a:schemeClr val="bg1"/>
          </a:solidFill>
        </p:grpSpPr>
        <p:sp>
          <p:nvSpPr>
            <p:cNvPr id="20" name="Freeform 227"/>
            <p:cNvSpPr/>
            <p:nvPr/>
          </p:nvSpPr>
          <p:spPr bwMode="auto">
            <a:xfrm>
              <a:off x="6326188" y="3460750"/>
              <a:ext cx="276225" cy="288925"/>
            </a:xfrm>
            <a:custGeom>
              <a:avLst/>
              <a:gdLst>
                <a:gd name="T0" fmla="*/ 1475 w 1743"/>
                <a:gd name="T1" fmla="*/ 2 h 1815"/>
                <a:gd name="T2" fmla="*/ 1507 w 1743"/>
                <a:gd name="T3" fmla="*/ 21 h 1815"/>
                <a:gd name="T4" fmla="*/ 1733 w 1743"/>
                <a:gd name="T5" fmla="*/ 252 h 1815"/>
                <a:gd name="T6" fmla="*/ 1743 w 1743"/>
                <a:gd name="T7" fmla="*/ 287 h 1815"/>
                <a:gd name="T8" fmla="*/ 1733 w 1743"/>
                <a:gd name="T9" fmla="*/ 320 h 1815"/>
                <a:gd name="T10" fmla="*/ 1507 w 1743"/>
                <a:gd name="T11" fmla="*/ 552 h 1815"/>
                <a:gd name="T12" fmla="*/ 1475 w 1743"/>
                <a:gd name="T13" fmla="*/ 570 h 1815"/>
                <a:gd name="T14" fmla="*/ 1440 w 1743"/>
                <a:gd name="T15" fmla="*/ 570 h 1815"/>
                <a:gd name="T16" fmla="*/ 1408 w 1743"/>
                <a:gd name="T17" fmla="*/ 552 h 1815"/>
                <a:gd name="T18" fmla="*/ 1389 w 1743"/>
                <a:gd name="T19" fmla="*/ 520 h 1815"/>
                <a:gd name="T20" fmla="*/ 1389 w 1743"/>
                <a:gd name="T21" fmla="*/ 484 h 1815"/>
                <a:gd name="T22" fmla="*/ 1408 w 1743"/>
                <a:gd name="T23" fmla="*/ 452 h 1815"/>
                <a:gd name="T24" fmla="*/ 1410 w 1743"/>
                <a:gd name="T25" fmla="*/ 361 h 1815"/>
                <a:gd name="T26" fmla="*/ 1228 w 1743"/>
                <a:gd name="T27" fmla="*/ 388 h 1815"/>
                <a:gd name="T28" fmla="*/ 1056 w 1743"/>
                <a:gd name="T29" fmla="*/ 438 h 1815"/>
                <a:gd name="T30" fmla="*/ 893 w 1743"/>
                <a:gd name="T31" fmla="*/ 510 h 1815"/>
                <a:gd name="T32" fmla="*/ 741 w 1743"/>
                <a:gd name="T33" fmla="*/ 602 h 1815"/>
                <a:gd name="T34" fmla="*/ 602 w 1743"/>
                <a:gd name="T35" fmla="*/ 710 h 1815"/>
                <a:gd name="T36" fmla="*/ 480 w 1743"/>
                <a:gd name="T37" fmla="*/ 835 h 1815"/>
                <a:gd name="T38" fmla="*/ 373 w 1743"/>
                <a:gd name="T39" fmla="*/ 975 h 1815"/>
                <a:gd name="T40" fmla="*/ 284 w 1743"/>
                <a:gd name="T41" fmla="*/ 1129 h 1815"/>
                <a:gd name="T42" fmla="*/ 215 w 1743"/>
                <a:gd name="T43" fmla="*/ 1293 h 1815"/>
                <a:gd name="T44" fmla="*/ 167 w 1743"/>
                <a:gd name="T45" fmla="*/ 1468 h 1815"/>
                <a:gd name="T46" fmla="*/ 143 w 1743"/>
                <a:gd name="T47" fmla="*/ 1650 h 1815"/>
                <a:gd name="T48" fmla="*/ 138 w 1743"/>
                <a:gd name="T49" fmla="*/ 1763 h 1815"/>
                <a:gd name="T50" fmla="*/ 120 w 1743"/>
                <a:gd name="T51" fmla="*/ 1794 h 1815"/>
                <a:gd name="T52" fmla="*/ 89 w 1743"/>
                <a:gd name="T53" fmla="*/ 1812 h 1815"/>
                <a:gd name="T54" fmla="*/ 51 w 1743"/>
                <a:gd name="T55" fmla="*/ 1812 h 1815"/>
                <a:gd name="T56" fmla="*/ 20 w 1743"/>
                <a:gd name="T57" fmla="*/ 1794 h 1815"/>
                <a:gd name="T58" fmla="*/ 2 w 1743"/>
                <a:gd name="T59" fmla="*/ 1763 h 1815"/>
                <a:gd name="T60" fmla="*/ 3 w 1743"/>
                <a:gd name="T61" fmla="*/ 1645 h 1815"/>
                <a:gd name="T62" fmla="*/ 28 w 1743"/>
                <a:gd name="T63" fmla="*/ 1451 h 1815"/>
                <a:gd name="T64" fmla="*/ 76 w 1743"/>
                <a:gd name="T65" fmla="*/ 1265 h 1815"/>
                <a:gd name="T66" fmla="*/ 147 w 1743"/>
                <a:gd name="T67" fmla="*/ 1090 h 1815"/>
                <a:gd name="T68" fmla="*/ 237 w 1743"/>
                <a:gd name="T69" fmla="*/ 926 h 1815"/>
                <a:gd name="T70" fmla="*/ 346 w 1743"/>
                <a:gd name="T71" fmla="*/ 774 h 1815"/>
                <a:gd name="T72" fmla="*/ 473 w 1743"/>
                <a:gd name="T73" fmla="*/ 639 h 1815"/>
                <a:gd name="T74" fmla="*/ 615 w 1743"/>
                <a:gd name="T75" fmla="*/ 519 h 1815"/>
                <a:gd name="T76" fmla="*/ 772 w 1743"/>
                <a:gd name="T77" fmla="*/ 416 h 1815"/>
                <a:gd name="T78" fmla="*/ 940 w 1743"/>
                <a:gd name="T79" fmla="*/ 333 h 1815"/>
                <a:gd name="T80" fmla="*/ 1119 w 1743"/>
                <a:gd name="T81" fmla="*/ 272 h 1815"/>
                <a:gd name="T82" fmla="*/ 1308 w 1743"/>
                <a:gd name="T83" fmla="*/ 232 h 1815"/>
                <a:gd name="T84" fmla="*/ 1505 w 1743"/>
                <a:gd name="T85" fmla="*/ 217 h 1815"/>
                <a:gd name="T86" fmla="*/ 1397 w 1743"/>
                <a:gd name="T87" fmla="*/ 105 h 1815"/>
                <a:gd name="T88" fmla="*/ 1387 w 1743"/>
                <a:gd name="T89" fmla="*/ 71 h 1815"/>
                <a:gd name="T90" fmla="*/ 1397 w 1743"/>
                <a:gd name="T91" fmla="*/ 36 h 1815"/>
                <a:gd name="T92" fmla="*/ 1423 w 1743"/>
                <a:gd name="T93" fmla="*/ 10 h 1815"/>
                <a:gd name="T94" fmla="*/ 1457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457" y="0"/>
                  </a:moveTo>
                  <a:lnTo>
                    <a:pt x="1475" y="2"/>
                  </a:lnTo>
                  <a:lnTo>
                    <a:pt x="1492" y="10"/>
                  </a:lnTo>
                  <a:lnTo>
                    <a:pt x="1507" y="21"/>
                  </a:lnTo>
                  <a:lnTo>
                    <a:pt x="1722" y="237"/>
                  </a:lnTo>
                  <a:lnTo>
                    <a:pt x="1733" y="252"/>
                  </a:lnTo>
                  <a:lnTo>
                    <a:pt x="1741" y="269"/>
                  </a:lnTo>
                  <a:lnTo>
                    <a:pt x="1743" y="287"/>
                  </a:lnTo>
                  <a:lnTo>
                    <a:pt x="1741" y="304"/>
                  </a:lnTo>
                  <a:lnTo>
                    <a:pt x="1733" y="320"/>
                  </a:lnTo>
                  <a:lnTo>
                    <a:pt x="1722" y="335"/>
                  </a:lnTo>
                  <a:lnTo>
                    <a:pt x="1507" y="552"/>
                  </a:lnTo>
                  <a:lnTo>
                    <a:pt x="1492" y="562"/>
                  </a:lnTo>
                  <a:lnTo>
                    <a:pt x="1475" y="570"/>
                  </a:lnTo>
                  <a:lnTo>
                    <a:pt x="1458" y="572"/>
                  </a:lnTo>
                  <a:lnTo>
                    <a:pt x="1440" y="570"/>
                  </a:lnTo>
                  <a:lnTo>
                    <a:pt x="1423" y="562"/>
                  </a:lnTo>
                  <a:lnTo>
                    <a:pt x="1408" y="552"/>
                  </a:lnTo>
                  <a:lnTo>
                    <a:pt x="1397" y="536"/>
                  </a:lnTo>
                  <a:lnTo>
                    <a:pt x="1389" y="520"/>
                  </a:lnTo>
                  <a:lnTo>
                    <a:pt x="1387" y="502"/>
                  </a:lnTo>
                  <a:lnTo>
                    <a:pt x="1389" y="484"/>
                  </a:lnTo>
                  <a:lnTo>
                    <a:pt x="1397" y="467"/>
                  </a:lnTo>
                  <a:lnTo>
                    <a:pt x="1408" y="452"/>
                  </a:lnTo>
                  <a:lnTo>
                    <a:pt x="1504" y="357"/>
                  </a:lnTo>
                  <a:lnTo>
                    <a:pt x="1410" y="361"/>
                  </a:lnTo>
                  <a:lnTo>
                    <a:pt x="1318" y="371"/>
                  </a:lnTo>
                  <a:lnTo>
                    <a:pt x="1228" y="388"/>
                  </a:lnTo>
                  <a:lnTo>
                    <a:pt x="1140" y="411"/>
                  </a:lnTo>
                  <a:lnTo>
                    <a:pt x="1056" y="438"/>
                  </a:lnTo>
                  <a:lnTo>
                    <a:pt x="972" y="472"/>
                  </a:lnTo>
                  <a:lnTo>
                    <a:pt x="893" y="510"/>
                  </a:lnTo>
                  <a:lnTo>
                    <a:pt x="815" y="553"/>
                  </a:lnTo>
                  <a:lnTo>
                    <a:pt x="741" y="602"/>
                  </a:lnTo>
                  <a:lnTo>
                    <a:pt x="670" y="654"/>
                  </a:lnTo>
                  <a:lnTo>
                    <a:pt x="602" y="710"/>
                  </a:lnTo>
                  <a:lnTo>
                    <a:pt x="539" y="771"/>
                  </a:lnTo>
                  <a:lnTo>
                    <a:pt x="480" y="835"/>
                  </a:lnTo>
                  <a:lnTo>
                    <a:pt x="424" y="904"/>
                  </a:lnTo>
                  <a:lnTo>
                    <a:pt x="373" y="975"/>
                  </a:lnTo>
                  <a:lnTo>
                    <a:pt x="326" y="1050"/>
                  </a:lnTo>
                  <a:lnTo>
                    <a:pt x="284" y="1129"/>
                  </a:lnTo>
                  <a:lnTo>
                    <a:pt x="247" y="1209"/>
                  </a:lnTo>
                  <a:lnTo>
                    <a:pt x="215" y="1293"/>
                  </a:lnTo>
                  <a:lnTo>
                    <a:pt x="188" y="1379"/>
                  </a:lnTo>
                  <a:lnTo>
                    <a:pt x="167" y="1468"/>
                  </a:lnTo>
                  <a:lnTo>
                    <a:pt x="152" y="1558"/>
                  </a:lnTo>
                  <a:lnTo>
                    <a:pt x="143" y="1650"/>
                  </a:lnTo>
                  <a:lnTo>
                    <a:pt x="140" y="1744"/>
                  </a:lnTo>
                  <a:lnTo>
                    <a:pt x="138" y="1763"/>
                  </a:lnTo>
                  <a:lnTo>
                    <a:pt x="130" y="1780"/>
                  </a:lnTo>
                  <a:lnTo>
                    <a:pt x="120" y="1794"/>
                  </a:lnTo>
                  <a:lnTo>
                    <a:pt x="105" y="1805"/>
                  </a:lnTo>
                  <a:lnTo>
                    <a:pt x="89" y="1812"/>
                  </a:lnTo>
                  <a:lnTo>
                    <a:pt x="70" y="1815"/>
                  </a:lnTo>
                  <a:lnTo>
                    <a:pt x="51" y="1812"/>
                  </a:lnTo>
                  <a:lnTo>
                    <a:pt x="34" y="1805"/>
                  </a:lnTo>
                  <a:lnTo>
                    <a:pt x="20" y="1794"/>
                  </a:lnTo>
                  <a:lnTo>
                    <a:pt x="10" y="1780"/>
                  </a:lnTo>
                  <a:lnTo>
                    <a:pt x="2" y="1763"/>
                  </a:lnTo>
                  <a:lnTo>
                    <a:pt x="0" y="1744"/>
                  </a:lnTo>
                  <a:lnTo>
                    <a:pt x="3" y="1645"/>
                  </a:lnTo>
                  <a:lnTo>
                    <a:pt x="13" y="1547"/>
                  </a:lnTo>
                  <a:lnTo>
                    <a:pt x="28" y="1451"/>
                  </a:lnTo>
                  <a:lnTo>
                    <a:pt x="50" y="1357"/>
                  </a:lnTo>
                  <a:lnTo>
                    <a:pt x="76" y="1265"/>
                  </a:lnTo>
                  <a:lnTo>
                    <a:pt x="109" y="1176"/>
                  </a:lnTo>
                  <a:lnTo>
                    <a:pt x="147" y="1090"/>
                  </a:lnTo>
                  <a:lnTo>
                    <a:pt x="190" y="1007"/>
                  </a:lnTo>
                  <a:lnTo>
                    <a:pt x="237" y="926"/>
                  </a:lnTo>
                  <a:lnTo>
                    <a:pt x="290" y="849"/>
                  </a:lnTo>
                  <a:lnTo>
                    <a:pt x="346" y="774"/>
                  </a:lnTo>
                  <a:lnTo>
                    <a:pt x="408" y="704"/>
                  </a:lnTo>
                  <a:lnTo>
                    <a:pt x="473" y="639"/>
                  </a:lnTo>
                  <a:lnTo>
                    <a:pt x="542" y="576"/>
                  </a:lnTo>
                  <a:lnTo>
                    <a:pt x="615" y="519"/>
                  </a:lnTo>
                  <a:lnTo>
                    <a:pt x="691" y="465"/>
                  </a:lnTo>
                  <a:lnTo>
                    <a:pt x="772" y="416"/>
                  </a:lnTo>
                  <a:lnTo>
                    <a:pt x="854" y="372"/>
                  </a:lnTo>
                  <a:lnTo>
                    <a:pt x="940" y="333"/>
                  </a:lnTo>
                  <a:lnTo>
                    <a:pt x="1028" y="299"/>
                  </a:lnTo>
                  <a:lnTo>
                    <a:pt x="1119" y="272"/>
                  </a:lnTo>
                  <a:lnTo>
                    <a:pt x="1212" y="248"/>
                  </a:lnTo>
                  <a:lnTo>
                    <a:pt x="1308" y="232"/>
                  </a:lnTo>
                  <a:lnTo>
                    <a:pt x="1405" y="221"/>
                  </a:lnTo>
                  <a:lnTo>
                    <a:pt x="1505" y="217"/>
                  </a:lnTo>
                  <a:lnTo>
                    <a:pt x="1408" y="120"/>
                  </a:lnTo>
                  <a:lnTo>
                    <a:pt x="1397" y="105"/>
                  </a:lnTo>
                  <a:lnTo>
                    <a:pt x="1389" y="88"/>
                  </a:lnTo>
                  <a:lnTo>
                    <a:pt x="1387" y="71"/>
                  </a:lnTo>
                  <a:lnTo>
                    <a:pt x="1389" y="53"/>
                  </a:lnTo>
                  <a:lnTo>
                    <a:pt x="1397" y="36"/>
                  </a:lnTo>
                  <a:lnTo>
                    <a:pt x="1408" y="21"/>
                  </a:lnTo>
                  <a:lnTo>
                    <a:pt x="1423" y="10"/>
                  </a:lnTo>
                  <a:lnTo>
                    <a:pt x="1440" y="2"/>
                  </a:lnTo>
                  <a:lnTo>
                    <a:pt x="1457"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1" name="Freeform 228"/>
            <p:cNvSpPr/>
            <p:nvPr/>
          </p:nvSpPr>
          <p:spPr bwMode="auto">
            <a:xfrm>
              <a:off x="6534151" y="3727450"/>
              <a:ext cx="276225" cy="287338"/>
            </a:xfrm>
            <a:custGeom>
              <a:avLst/>
              <a:gdLst>
                <a:gd name="T0" fmla="*/ 1691 w 1743"/>
                <a:gd name="T1" fmla="*/ 3 h 1815"/>
                <a:gd name="T2" fmla="*/ 1722 w 1743"/>
                <a:gd name="T3" fmla="*/ 21 h 1815"/>
                <a:gd name="T4" fmla="*/ 1740 w 1743"/>
                <a:gd name="T5" fmla="*/ 52 h 1815"/>
                <a:gd name="T6" fmla="*/ 1739 w 1743"/>
                <a:gd name="T7" fmla="*/ 170 h 1815"/>
                <a:gd name="T8" fmla="*/ 1714 w 1743"/>
                <a:gd name="T9" fmla="*/ 364 h 1815"/>
                <a:gd name="T10" fmla="*/ 1666 w 1743"/>
                <a:gd name="T11" fmla="*/ 549 h 1815"/>
                <a:gd name="T12" fmla="*/ 1595 w 1743"/>
                <a:gd name="T13" fmla="*/ 724 h 1815"/>
                <a:gd name="T14" fmla="*/ 1505 w 1743"/>
                <a:gd name="T15" fmla="*/ 889 h 1815"/>
                <a:gd name="T16" fmla="*/ 1395 w 1743"/>
                <a:gd name="T17" fmla="*/ 1040 h 1815"/>
                <a:gd name="T18" fmla="*/ 1269 w 1743"/>
                <a:gd name="T19" fmla="*/ 1176 h 1815"/>
                <a:gd name="T20" fmla="*/ 1126 w 1743"/>
                <a:gd name="T21" fmla="*/ 1296 h 1815"/>
                <a:gd name="T22" fmla="*/ 971 w 1743"/>
                <a:gd name="T23" fmla="*/ 1399 h 1815"/>
                <a:gd name="T24" fmla="*/ 802 w 1743"/>
                <a:gd name="T25" fmla="*/ 1481 h 1815"/>
                <a:gd name="T26" fmla="*/ 622 w 1743"/>
                <a:gd name="T27" fmla="*/ 1543 h 1815"/>
                <a:gd name="T28" fmla="*/ 434 w 1743"/>
                <a:gd name="T29" fmla="*/ 1582 h 1815"/>
                <a:gd name="T30" fmla="*/ 238 w 1743"/>
                <a:gd name="T31" fmla="*/ 1598 h 1815"/>
                <a:gd name="T32" fmla="*/ 346 w 1743"/>
                <a:gd name="T33" fmla="*/ 1710 h 1815"/>
                <a:gd name="T34" fmla="*/ 354 w 1743"/>
                <a:gd name="T35" fmla="*/ 1743 h 1815"/>
                <a:gd name="T36" fmla="*/ 346 w 1743"/>
                <a:gd name="T37" fmla="*/ 1778 h 1815"/>
                <a:gd name="T38" fmla="*/ 320 w 1743"/>
                <a:gd name="T39" fmla="*/ 1805 h 1815"/>
                <a:gd name="T40" fmla="*/ 285 w 1743"/>
                <a:gd name="T41" fmla="*/ 1815 h 1815"/>
                <a:gd name="T42" fmla="*/ 250 w 1743"/>
                <a:gd name="T43" fmla="*/ 1805 h 1815"/>
                <a:gd name="T44" fmla="*/ 20 w 1743"/>
                <a:gd name="T45" fmla="*/ 1578 h 1815"/>
                <a:gd name="T46" fmla="*/ 2 w 1743"/>
                <a:gd name="T47" fmla="*/ 1546 h 1815"/>
                <a:gd name="T48" fmla="*/ 2 w 1743"/>
                <a:gd name="T49" fmla="*/ 1510 h 1815"/>
                <a:gd name="T50" fmla="*/ 20 w 1743"/>
                <a:gd name="T51" fmla="*/ 1479 h 1815"/>
                <a:gd name="T52" fmla="*/ 251 w 1743"/>
                <a:gd name="T53" fmla="*/ 1251 h 1815"/>
                <a:gd name="T54" fmla="*/ 285 w 1743"/>
                <a:gd name="T55" fmla="*/ 1243 h 1815"/>
                <a:gd name="T56" fmla="*/ 320 w 1743"/>
                <a:gd name="T57" fmla="*/ 1251 h 1815"/>
                <a:gd name="T58" fmla="*/ 346 w 1743"/>
                <a:gd name="T59" fmla="*/ 1279 h 1815"/>
                <a:gd name="T60" fmla="*/ 354 w 1743"/>
                <a:gd name="T61" fmla="*/ 1313 h 1815"/>
                <a:gd name="T62" fmla="*/ 346 w 1743"/>
                <a:gd name="T63" fmla="*/ 1348 h 1815"/>
                <a:gd name="T64" fmla="*/ 239 w 1743"/>
                <a:gd name="T65" fmla="*/ 1458 h 1815"/>
                <a:gd name="T66" fmla="*/ 424 w 1743"/>
                <a:gd name="T67" fmla="*/ 1443 h 1815"/>
                <a:gd name="T68" fmla="*/ 601 w 1743"/>
                <a:gd name="T69" fmla="*/ 1404 h 1815"/>
                <a:gd name="T70" fmla="*/ 770 w 1743"/>
                <a:gd name="T71" fmla="*/ 1343 h 1815"/>
                <a:gd name="T72" fmla="*/ 927 w 1743"/>
                <a:gd name="T73" fmla="*/ 1262 h 1815"/>
                <a:gd name="T74" fmla="*/ 1072 w 1743"/>
                <a:gd name="T75" fmla="*/ 1161 h 1815"/>
                <a:gd name="T76" fmla="*/ 1204 w 1743"/>
                <a:gd name="T77" fmla="*/ 1043 h 1815"/>
                <a:gd name="T78" fmla="*/ 1318 w 1743"/>
                <a:gd name="T79" fmla="*/ 911 h 1815"/>
                <a:gd name="T80" fmla="*/ 1416 w 1743"/>
                <a:gd name="T81" fmla="*/ 765 h 1815"/>
                <a:gd name="T82" fmla="*/ 1495 w 1743"/>
                <a:gd name="T83" fmla="*/ 605 h 1815"/>
                <a:gd name="T84" fmla="*/ 1554 w 1743"/>
                <a:gd name="T85" fmla="*/ 436 h 1815"/>
                <a:gd name="T86" fmla="*/ 1590 w 1743"/>
                <a:gd name="T87" fmla="*/ 256 h 1815"/>
                <a:gd name="T88" fmla="*/ 1603 w 1743"/>
                <a:gd name="T89" fmla="*/ 70 h 1815"/>
                <a:gd name="T90" fmla="*/ 1612 w 1743"/>
                <a:gd name="T91" fmla="*/ 35 h 1815"/>
                <a:gd name="T92" fmla="*/ 1637 w 1743"/>
                <a:gd name="T93" fmla="*/ 9 h 1815"/>
                <a:gd name="T94" fmla="*/ 1673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673" y="0"/>
                  </a:moveTo>
                  <a:lnTo>
                    <a:pt x="1691" y="3"/>
                  </a:lnTo>
                  <a:lnTo>
                    <a:pt x="1708" y="9"/>
                  </a:lnTo>
                  <a:lnTo>
                    <a:pt x="1722" y="21"/>
                  </a:lnTo>
                  <a:lnTo>
                    <a:pt x="1733" y="35"/>
                  </a:lnTo>
                  <a:lnTo>
                    <a:pt x="1740" y="52"/>
                  </a:lnTo>
                  <a:lnTo>
                    <a:pt x="1743" y="70"/>
                  </a:lnTo>
                  <a:lnTo>
                    <a:pt x="1739" y="170"/>
                  </a:lnTo>
                  <a:lnTo>
                    <a:pt x="1730" y="268"/>
                  </a:lnTo>
                  <a:lnTo>
                    <a:pt x="1714" y="364"/>
                  </a:lnTo>
                  <a:lnTo>
                    <a:pt x="1693" y="458"/>
                  </a:lnTo>
                  <a:lnTo>
                    <a:pt x="1666" y="549"/>
                  </a:lnTo>
                  <a:lnTo>
                    <a:pt x="1634" y="638"/>
                  </a:lnTo>
                  <a:lnTo>
                    <a:pt x="1595" y="724"/>
                  </a:lnTo>
                  <a:lnTo>
                    <a:pt x="1553" y="808"/>
                  </a:lnTo>
                  <a:lnTo>
                    <a:pt x="1505" y="889"/>
                  </a:lnTo>
                  <a:lnTo>
                    <a:pt x="1452" y="966"/>
                  </a:lnTo>
                  <a:lnTo>
                    <a:pt x="1395" y="1040"/>
                  </a:lnTo>
                  <a:lnTo>
                    <a:pt x="1334" y="1110"/>
                  </a:lnTo>
                  <a:lnTo>
                    <a:pt x="1269" y="1176"/>
                  </a:lnTo>
                  <a:lnTo>
                    <a:pt x="1199" y="1239"/>
                  </a:lnTo>
                  <a:lnTo>
                    <a:pt x="1126" y="1296"/>
                  </a:lnTo>
                  <a:lnTo>
                    <a:pt x="1050" y="1350"/>
                  </a:lnTo>
                  <a:lnTo>
                    <a:pt x="971" y="1399"/>
                  </a:lnTo>
                  <a:lnTo>
                    <a:pt x="888" y="1442"/>
                  </a:lnTo>
                  <a:lnTo>
                    <a:pt x="802" y="1481"/>
                  </a:lnTo>
                  <a:lnTo>
                    <a:pt x="713" y="1515"/>
                  </a:lnTo>
                  <a:lnTo>
                    <a:pt x="622" y="1543"/>
                  </a:lnTo>
                  <a:lnTo>
                    <a:pt x="529" y="1566"/>
                  </a:lnTo>
                  <a:lnTo>
                    <a:pt x="434" y="1582"/>
                  </a:lnTo>
                  <a:lnTo>
                    <a:pt x="338" y="1594"/>
                  </a:lnTo>
                  <a:lnTo>
                    <a:pt x="238" y="1598"/>
                  </a:lnTo>
                  <a:lnTo>
                    <a:pt x="334" y="1695"/>
                  </a:lnTo>
                  <a:lnTo>
                    <a:pt x="346" y="1710"/>
                  </a:lnTo>
                  <a:lnTo>
                    <a:pt x="352" y="1726"/>
                  </a:lnTo>
                  <a:lnTo>
                    <a:pt x="354" y="1743"/>
                  </a:lnTo>
                  <a:lnTo>
                    <a:pt x="352" y="1761"/>
                  </a:lnTo>
                  <a:lnTo>
                    <a:pt x="346" y="1778"/>
                  </a:lnTo>
                  <a:lnTo>
                    <a:pt x="334" y="1793"/>
                  </a:lnTo>
                  <a:lnTo>
                    <a:pt x="320" y="1805"/>
                  </a:lnTo>
                  <a:lnTo>
                    <a:pt x="303" y="1811"/>
                  </a:lnTo>
                  <a:lnTo>
                    <a:pt x="285" y="1815"/>
                  </a:lnTo>
                  <a:lnTo>
                    <a:pt x="267" y="1811"/>
                  </a:lnTo>
                  <a:lnTo>
                    <a:pt x="250" y="1805"/>
                  </a:lnTo>
                  <a:lnTo>
                    <a:pt x="235" y="1793"/>
                  </a:lnTo>
                  <a:lnTo>
                    <a:pt x="20" y="1578"/>
                  </a:lnTo>
                  <a:lnTo>
                    <a:pt x="9" y="1563"/>
                  </a:lnTo>
                  <a:lnTo>
                    <a:pt x="2" y="1546"/>
                  </a:lnTo>
                  <a:lnTo>
                    <a:pt x="0" y="1528"/>
                  </a:lnTo>
                  <a:lnTo>
                    <a:pt x="2" y="1510"/>
                  </a:lnTo>
                  <a:lnTo>
                    <a:pt x="9" y="1493"/>
                  </a:lnTo>
                  <a:lnTo>
                    <a:pt x="20" y="1479"/>
                  </a:lnTo>
                  <a:lnTo>
                    <a:pt x="235" y="1263"/>
                  </a:lnTo>
                  <a:lnTo>
                    <a:pt x="251" y="1251"/>
                  </a:lnTo>
                  <a:lnTo>
                    <a:pt x="267" y="1245"/>
                  </a:lnTo>
                  <a:lnTo>
                    <a:pt x="285" y="1243"/>
                  </a:lnTo>
                  <a:lnTo>
                    <a:pt x="303" y="1245"/>
                  </a:lnTo>
                  <a:lnTo>
                    <a:pt x="320" y="1251"/>
                  </a:lnTo>
                  <a:lnTo>
                    <a:pt x="334" y="1263"/>
                  </a:lnTo>
                  <a:lnTo>
                    <a:pt x="346" y="1279"/>
                  </a:lnTo>
                  <a:lnTo>
                    <a:pt x="352" y="1295"/>
                  </a:lnTo>
                  <a:lnTo>
                    <a:pt x="354" y="1313"/>
                  </a:lnTo>
                  <a:lnTo>
                    <a:pt x="352" y="1331"/>
                  </a:lnTo>
                  <a:lnTo>
                    <a:pt x="346" y="1348"/>
                  </a:lnTo>
                  <a:lnTo>
                    <a:pt x="334" y="1363"/>
                  </a:lnTo>
                  <a:lnTo>
                    <a:pt x="239" y="1458"/>
                  </a:lnTo>
                  <a:lnTo>
                    <a:pt x="332" y="1454"/>
                  </a:lnTo>
                  <a:lnTo>
                    <a:pt x="424" y="1443"/>
                  </a:lnTo>
                  <a:lnTo>
                    <a:pt x="513" y="1426"/>
                  </a:lnTo>
                  <a:lnTo>
                    <a:pt x="601" y="1404"/>
                  </a:lnTo>
                  <a:lnTo>
                    <a:pt x="687" y="1376"/>
                  </a:lnTo>
                  <a:lnTo>
                    <a:pt x="770" y="1343"/>
                  </a:lnTo>
                  <a:lnTo>
                    <a:pt x="850" y="1304"/>
                  </a:lnTo>
                  <a:lnTo>
                    <a:pt x="927" y="1262"/>
                  </a:lnTo>
                  <a:lnTo>
                    <a:pt x="1001" y="1213"/>
                  </a:lnTo>
                  <a:lnTo>
                    <a:pt x="1072" y="1161"/>
                  </a:lnTo>
                  <a:lnTo>
                    <a:pt x="1140" y="1105"/>
                  </a:lnTo>
                  <a:lnTo>
                    <a:pt x="1204" y="1043"/>
                  </a:lnTo>
                  <a:lnTo>
                    <a:pt x="1263" y="980"/>
                  </a:lnTo>
                  <a:lnTo>
                    <a:pt x="1318" y="911"/>
                  </a:lnTo>
                  <a:lnTo>
                    <a:pt x="1370" y="840"/>
                  </a:lnTo>
                  <a:lnTo>
                    <a:pt x="1416" y="765"/>
                  </a:lnTo>
                  <a:lnTo>
                    <a:pt x="1459" y="686"/>
                  </a:lnTo>
                  <a:lnTo>
                    <a:pt x="1495" y="605"/>
                  </a:lnTo>
                  <a:lnTo>
                    <a:pt x="1528" y="522"/>
                  </a:lnTo>
                  <a:lnTo>
                    <a:pt x="1554" y="436"/>
                  </a:lnTo>
                  <a:lnTo>
                    <a:pt x="1574" y="347"/>
                  </a:lnTo>
                  <a:lnTo>
                    <a:pt x="1590" y="256"/>
                  </a:lnTo>
                  <a:lnTo>
                    <a:pt x="1600" y="164"/>
                  </a:lnTo>
                  <a:lnTo>
                    <a:pt x="1603" y="70"/>
                  </a:lnTo>
                  <a:lnTo>
                    <a:pt x="1605" y="52"/>
                  </a:lnTo>
                  <a:lnTo>
                    <a:pt x="1612" y="35"/>
                  </a:lnTo>
                  <a:lnTo>
                    <a:pt x="1623" y="21"/>
                  </a:lnTo>
                  <a:lnTo>
                    <a:pt x="1637" y="9"/>
                  </a:lnTo>
                  <a:lnTo>
                    <a:pt x="1654" y="3"/>
                  </a:lnTo>
                  <a:lnTo>
                    <a:pt x="167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2" name="Freeform 229"/>
            <p:cNvSpPr>
              <a:spLocks noEditPoints="1"/>
            </p:cNvSpPr>
            <p:nvPr/>
          </p:nvSpPr>
          <p:spPr bwMode="auto">
            <a:xfrm>
              <a:off x="6497638" y="3667125"/>
              <a:ext cx="142875" cy="142875"/>
            </a:xfrm>
            <a:custGeom>
              <a:avLst/>
              <a:gdLst>
                <a:gd name="T0" fmla="*/ 410 w 901"/>
                <a:gd name="T1" fmla="*/ 143 h 905"/>
                <a:gd name="T2" fmla="*/ 331 w 901"/>
                <a:gd name="T3" fmla="*/ 164 h 905"/>
                <a:gd name="T4" fmla="*/ 260 w 901"/>
                <a:gd name="T5" fmla="*/ 206 h 905"/>
                <a:gd name="T6" fmla="*/ 203 w 901"/>
                <a:gd name="T7" fmla="*/ 262 h 905"/>
                <a:gd name="T8" fmla="*/ 163 w 901"/>
                <a:gd name="T9" fmla="*/ 333 h 905"/>
                <a:gd name="T10" fmla="*/ 142 w 901"/>
                <a:gd name="T11" fmla="*/ 413 h 905"/>
                <a:gd name="T12" fmla="*/ 142 w 901"/>
                <a:gd name="T13" fmla="*/ 493 h 905"/>
                <a:gd name="T14" fmla="*/ 163 w 901"/>
                <a:gd name="T15" fmla="*/ 572 h 905"/>
                <a:gd name="T16" fmla="*/ 204 w 901"/>
                <a:gd name="T17" fmla="*/ 644 h 905"/>
                <a:gd name="T18" fmla="*/ 260 w 901"/>
                <a:gd name="T19" fmla="*/ 701 h 905"/>
                <a:gd name="T20" fmla="*/ 330 w 901"/>
                <a:gd name="T21" fmla="*/ 741 h 905"/>
                <a:gd name="T22" fmla="*/ 408 w 901"/>
                <a:gd name="T23" fmla="*/ 763 h 905"/>
                <a:gd name="T24" fmla="*/ 491 w 901"/>
                <a:gd name="T25" fmla="*/ 763 h 905"/>
                <a:gd name="T26" fmla="*/ 569 w 901"/>
                <a:gd name="T27" fmla="*/ 741 h 905"/>
                <a:gd name="T28" fmla="*/ 640 w 901"/>
                <a:gd name="T29" fmla="*/ 700 h 905"/>
                <a:gd name="T30" fmla="*/ 696 w 901"/>
                <a:gd name="T31" fmla="*/ 643 h 905"/>
                <a:gd name="T32" fmla="*/ 738 w 901"/>
                <a:gd name="T33" fmla="*/ 572 h 905"/>
                <a:gd name="T34" fmla="*/ 759 w 901"/>
                <a:gd name="T35" fmla="*/ 493 h 905"/>
                <a:gd name="T36" fmla="*/ 759 w 901"/>
                <a:gd name="T37" fmla="*/ 413 h 905"/>
                <a:gd name="T38" fmla="*/ 738 w 901"/>
                <a:gd name="T39" fmla="*/ 333 h 905"/>
                <a:gd name="T40" fmla="*/ 696 w 901"/>
                <a:gd name="T41" fmla="*/ 262 h 905"/>
                <a:gd name="T42" fmla="*/ 639 w 901"/>
                <a:gd name="T43" fmla="*/ 205 h 905"/>
                <a:gd name="T44" fmla="*/ 569 w 901"/>
                <a:gd name="T45" fmla="*/ 164 h 905"/>
                <a:gd name="T46" fmla="*/ 491 w 901"/>
                <a:gd name="T47" fmla="*/ 143 h 905"/>
                <a:gd name="T48" fmla="*/ 450 w 901"/>
                <a:gd name="T49" fmla="*/ 0 h 905"/>
                <a:gd name="T50" fmla="*/ 547 w 901"/>
                <a:gd name="T51" fmla="*/ 11 h 905"/>
                <a:gd name="T52" fmla="*/ 638 w 901"/>
                <a:gd name="T53" fmla="*/ 41 h 905"/>
                <a:gd name="T54" fmla="*/ 721 w 901"/>
                <a:gd name="T55" fmla="*/ 90 h 905"/>
                <a:gd name="T56" fmla="*/ 791 w 901"/>
                <a:gd name="T57" fmla="*/ 155 h 905"/>
                <a:gd name="T58" fmla="*/ 846 w 901"/>
                <a:gd name="T59" fmla="*/ 234 h 905"/>
                <a:gd name="T60" fmla="*/ 884 w 901"/>
                <a:gd name="T61" fmla="*/ 328 h 905"/>
                <a:gd name="T62" fmla="*/ 901 w 901"/>
                <a:gd name="T63" fmla="*/ 427 h 905"/>
                <a:gd name="T64" fmla="*/ 896 w 901"/>
                <a:gd name="T65" fmla="*/ 527 h 905"/>
                <a:gd name="T66" fmla="*/ 867 w 901"/>
                <a:gd name="T67" fmla="*/ 626 h 905"/>
                <a:gd name="T68" fmla="*/ 818 w 901"/>
                <a:gd name="T69" fmla="*/ 715 h 905"/>
                <a:gd name="T70" fmla="*/ 752 w 901"/>
                <a:gd name="T71" fmla="*/ 789 h 905"/>
                <a:gd name="T72" fmla="*/ 669 w 901"/>
                <a:gd name="T73" fmla="*/ 847 h 905"/>
                <a:gd name="T74" fmla="*/ 581 w 901"/>
                <a:gd name="T75" fmla="*/ 886 h 905"/>
                <a:gd name="T76" fmla="*/ 494 w 901"/>
                <a:gd name="T77" fmla="*/ 903 h 905"/>
                <a:gd name="T78" fmla="*/ 401 w 901"/>
                <a:gd name="T79" fmla="*/ 902 h 905"/>
                <a:gd name="T80" fmla="*/ 306 w 901"/>
                <a:gd name="T81" fmla="*/ 881 h 905"/>
                <a:gd name="T82" fmla="*/ 219 w 901"/>
                <a:gd name="T83" fmla="*/ 841 h 905"/>
                <a:gd name="T84" fmla="*/ 143 w 901"/>
                <a:gd name="T85" fmla="*/ 784 h 905"/>
                <a:gd name="T86" fmla="*/ 80 w 901"/>
                <a:gd name="T87" fmla="*/ 712 h 905"/>
                <a:gd name="T88" fmla="*/ 34 w 901"/>
                <a:gd name="T89" fmla="*/ 626 h 905"/>
                <a:gd name="T90" fmla="*/ 5 w 901"/>
                <a:gd name="T91" fmla="*/ 527 h 905"/>
                <a:gd name="T92" fmla="*/ 0 w 901"/>
                <a:gd name="T93" fmla="*/ 427 h 905"/>
                <a:gd name="T94" fmla="*/ 17 w 901"/>
                <a:gd name="T95" fmla="*/ 328 h 905"/>
                <a:gd name="T96" fmla="*/ 56 w 901"/>
                <a:gd name="T97" fmla="*/ 233 h 905"/>
                <a:gd name="T98" fmla="*/ 114 w 901"/>
                <a:gd name="T99" fmla="*/ 151 h 905"/>
                <a:gd name="T100" fmla="*/ 188 w 901"/>
                <a:gd name="T101" fmla="*/ 84 h 905"/>
                <a:gd name="T102" fmla="*/ 277 w 901"/>
                <a:gd name="T103" fmla="*/ 35 h 905"/>
                <a:gd name="T104" fmla="*/ 362 w 901"/>
                <a:gd name="T105" fmla="*/ 8 h 905"/>
                <a:gd name="T106" fmla="*/ 450 w 901"/>
                <a:gd name="T107"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1" h="905">
                  <a:moveTo>
                    <a:pt x="450" y="140"/>
                  </a:moveTo>
                  <a:lnTo>
                    <a:pt x="410" y="143"/>
                  </a:lnTo>
                  <a:lnTo>
                    <a:pt x="370" y="152"/>
                  </a:lnTo>
                  <a:lnTo>
                    <a:pt x="331" y="164"/>
                  </a:lnTo>
                  <a:lnTo>
                    <a:pt x="294" y="182"/>
                  </a:lnTo>
                  <a:lnTo>
                    <a:pt x="260" y="206"/>
                  </a:lnTo>
                  <a:lnTo>
                    <a:pt x="230" y="232"/>
                  </a:lnTo>
                  <a:lnTo>
                    <a:pt x="203" y="262"/>
                  </a:lnTo>
                  <a:lnTo>
                    <a:pt x="181" y="296"/>
                  </a:lnTo>
                  <a:lnTo>
                    <a:pt x="163" y="333"/>
                  </a:lnTo>
                  <a:lnTo>
                    <a:pt x="149" y="372"/>
                  </a:lnTo>
                  <a:lnTo>
                    <a:pt x="142" y="413"/>
                  </a:lnTo>
                  <a:lnTo>
                    <a:pt x="138" y="453"/>
                  </a:lnTo>
                  <a:lnTo>
                    <a:pt x="142" y="493"/>
                  </a:lnTo>
                  <a:lnTo>
                    <a:pt x="149" y="533"/>
                  </a:lnTo>
                  <a:lnTo>
                    <a:pt x="163" y="572"/>
                  </a:lnTo>
                  <a:lnTo>
                    <a:pt x="181" y="610"/>
                  </a:lnTo>
                  <a:lnTo>
                    <a:pt x="204" y="644"/>
                  </a:lnTo>
                  <a:lnTo>
                    <a:pt x="231" y="675"/>
                  </a:lnTo>
                  <a:lnTo>
                    <a:pt x="260" y="701"/>
                  </a:lnTo>
                  <a:lnTo>
                    <a:pt x="294" y="723"/>
                  </a:lnTo>
                  <a:lnTo>
                    <a:pt x="330" y="741"/>
                  </a:lnTo>
                  <a:lnTo>
                    <a:pt x="368" y="754"/>
                  </a:lnTo>
                  <a:lnTo>
                    <a:pt x="408" y="763"/>
                  </a:lnTo>
                  <a:lnTo>
                    <a:pt x="450" y="765"/>
                  </a:lnTo>
                  <a:lnTo>
                    <a:pt x="491" y="763"/>
                  </a:lnTo>
                  <a:lnTo>
                    <a:pt x="530" y="754"/>
                  </a:lnTo>
                  <a:lnTo>
                    <a:pt x="569" y="741"/>
                  </a:lnTo>
                  <a:lnTo>
                    <a:pt x="606" y="722"/>
                  </a:lnTo>
                  <a:lnTo>
                    <a:pt x="640" y="700"/>
                  </a:lnTo>
                  <a:lnTo>
                    <a:pt x="670" y="673"/>
                  </a:lnTo>
                  <a:lnTo>
                    <a:pt x="696" y="643"/>
                  </a:lnTo>
                  <a:lnTo>
                    <a:pt x="720" y="609"/>
                  </a:lnTo>
                  <a:lnTo>
                    <a:pt x="738" y="572"/>
                  </a:lnTo>
                  <a:lnTo>
                    <a:pt x="750" y="533"/>
                  </a:lnTo>
                  <a:lnTo>
                    <a:pt x="759" y="493"/>
                  </a:lnTo>
                  <a:lnTo>
                    <a:pt x="761" y="453"/>
                  </a:lnTo>
                  <a:lnTo>
                    <a:pt x="759" y="413"/>
                  </a:lnTo>
                  <a:lnTo>
                    <a:pt x="750" y="372"/>
                  </a:lnTo>
                  <a:lnTo>
                    <a:pt x="738" y="333"/>
                  </a:lnTo>
                  <a:lnTo>
                    <a:pt x="719" y="296"/>
                  </a:lnTo>
                  <a:lnTo>
                    <a:pt x="696" y="262"/>
                  </a:lnTo>
                  <a:lnTo>
                    <a:pt x="670" y="231"/>
                  </a:lnTo>
                  <a:lnTo>
                    <a:pt x="639" y="205"/>
                  </a:lnTo>
                  <a:lnTo>
                    <a:pt x="605" y="182"/>
                  </a:lnTo>
                  <a:lnTo>
                    <a:pt x="569" y="164"/>
                  </a:lnTo>
                  <a:lnTo>
                    <a:pt x="531" y="152"/>
                  </a:lnTo>
                  <a:lnTo>
                    <a:pt x="491" y="143"/>
                  </a:lnTo>
                  <a:lnTo>
                    <a:pt x="450" y="140"/>
                  </a:lnTo>
                  <a:close/>
                  <a:moveTo>
                    <a:pt x="450" y="0"/>
                  </a:moveTo>
                  <a:lnTo>
                    <a:pt x="500" y="3"/>
                  </a:lnTo>
                  <a:lnTo>
                    <a:pt x="547" y="11"/>
                  </a:lnTo>
                  <a:lnTo>
                    <a:pt x="594" y="23"/>
                  </a:lnTo>
                  <a:lnTo>
                    <a:pt x="638" y="41"/>
                  </a:lnTo>
                  <a:lnTo>
                    <a:pt x="681" y="64"/>
                  </a:lnTo>
                  <a:lnTo>
                    <a:pt x="721" y="90"/>
                  </a:lnTo>
                  <a:lnTo>
                    <a:pt x="757" y="121"/>
                  </a:lnTo>
                  <a:lnTo>
                    <a:pt x="791" y="155"/>
                  </a:lnTo>
                  <a:lnTo>
                    <a:pt x="820" y="193"/>
                  </a:lnTo>
                  <a:lnTo>
                    <a:pt x="846" y="234"/>
                  </a:lnTo>
                  <a:lnTo>
                    <a:pt x="867" y="279"/>
                  </a:lnTo>
                  <a:lnTo>
                    <a:pt x="884" y="328"/>
                  </a:lnTo>
                  <a:lnTo>
                    <a:pt x="896" y="378"/>
                  </a:lnTo>
                  <a:lnTo>
                    <a:pt x="901" y="427"/>
                  </a:lnTo>
                  <a:lnTo>
                    <a:pt x="901" y="477"/>
                  </a:lnTo>
                  <a:lnTo>
                    <a:pt x="896" y="527"/>
                  </a:lnTo>
                  <a:lnTo>
                    <a:pt x="884" y="577"/>
                  </a:lnTo>
                  <a:lnTo>
                    <a:pt x="867" y="626"/>
                  </a:lnTo>
                  <a:lnTo>
                    <a:pt x="845" y="671"/>
                  </a:lnTo>
                  <a:lnTo>
                    <a:pt x="818" y="715"/>
                  </a:lnTo>
                  <a:lnTo>
                    <a:pt x="786" y="754"/>
                  </a:lnTo>
                  <a:lnTo>
                    <a:pt x="752" y="789"/>
                  </a:lnTo>
                  <a:lnTo>
                    <a:pt x="711" y="821"/>
                  </a:lnTo>
                  <a:lnTo>
                    <a:pt x="669" y="847"/>
                  </a:lnTo>
                  <a:lnTo>
                    <a:pt x="622" y="870"/>
                  </a:lnTo>
                  <a:lnTo>
                    <a:pt x="581" y="886"/>
                  </a:lnTo>
                  <a:lnTo>
                    <a:pt x="538" y="896"/>
                  </a:lnTo>
                  <a:lnTo>
                    <a:pt x="494" y="903"/>
                  </a:lnTo>
                  <a:lnTo>
                    <a:pt x="450" y="905"/>
                  </a:lnTo>
                  <a:lnTo>
                    <a:pt x="401" y="902"/>
                  </a:lnTo>
                  <a:lnTo>
                    <a:pt x="352" y="894"/>
                  </a:lnTo>
                  <a:lnTo>
                    <a:pt x="306" y="881"/>
                  </a:lnTo>
                  <a:lnTo>
                    <a:pt x="261" y="863"/>
                  </a:lnTo>
                  <a:lnTo>
                    <a:pt x="219" y="841"/>
                  </a:lnTo>
                  <a:lnTo>
                    <a:pt x="180" y="815"/>
                  </a:lnTo>
                  <a:lnTo>
                    <a:pt x="143" y="784"/>
                  </a:lnTo>
                  <a:lnTo>
                    <a:pt x="110" y="750"/>
                  </a:lnTo>
                  <a:lnTo>
                    <a:pt x="80" y="712"/>
                  </a:lnTo>
                  <a:lnTo>
                    <a:pt x="55" y="670"/>
                  </a:lnTo>
                  <a:lnTo>
                    <a:pt x="34" y="626"/>
                  </a:lnTo>
                  <a:lnTo>
                    <a:pt x="17" y="577"/>
                  </a:lnTo>
                  <a:lnTo>
                    <a:pt x="5" y="527"/>
                  </a:lnTo>
                  <a:lnTo>
                    <a:pt x="0" y="477"/>
                  </a:lnTo>
                  <a:lnTo>
                    <a:pt x="0" y="427"/>
                  </a:lnTo>
                  <a:lnTo>
                    <a:pt x="5" y="378"/>
                  </a:lnTo>
                  <a:lnTo>
                    <a:pt x="17" y="328"/>
                  </a:lnTo>
                  <a:lnTo>
                    <a:pt x="34" y="279"/>
                  </a:lnTo>
                  <a:lnTo>
                    <a:pt x="56" y="233"/>
                  </a:lnTo>
                  <a:lnTo>
                    <a:pt x="82" y="190"/>
                  </a:lnTo>
                  <a:lnTo>
                    <a:pt x="114" y="151"/>
                  </a:lnTo>
                  <a:lnTo>
                    <a:pt x="149" y="116"/>
                  </a:lnTo>
                  <a:lnTo>
                    <a:pt x="188" y="84"/>
                  </a:lnTo>
                  <a:lnTo>
                    <a:pt x="232" y="57"/>
                  </a:lnTo>
                  <a:lnTo>
                    <a:pt x="277" y="35"/>
                  </a:lnTo>
                  <a:lnTo>
                    <a:pt x="320" y="20"/>
                  </a:lnTo>
                  <a:lnTo>
                    <a:pt x="362" y="8"/>
                  </a:lnTo>
                  <a:lnTo>
                    <a:pt x="405" y="2"/>
                  </a:lnTo>
                  <a:lnTo>
                    <a:pt x="450"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3" name="Freeform 230"/>
            <p:cNvSpPr>
              <a:spLocks noEditPoints="1"/>
            </p:cNvSpPr>
            <p:nvPr/>
          </p:nvSpPr>
          <p:spPr bwMode="auto">
            <a:xfrm>
              <a:off x="6405563" y="3575050"/>
              <a:ext cx="327025" cy="327025"/>
            </a:xfrm>
            <a:custGeom>
              <a:avLst/>
              <a:gdLst>
                <a:gd name="T0" fmla="*/ 599 w 2059"/>
                <a:gd name="T1" fmla="*/ 201 h 2062"/>
                <a:gd name="T2" fmla="*/ 653 w 2059"/>
                <a:gd name="T3" fmla="*/ 375 h 2062"/>
                <a:gd name="T4" fmla="*/ 421 w 2059"/>
                <a:gd name="T5" fmla="*/ 624 h 2062"/>
                <a:gd name="T6" fmla="*/ 211 w 2059"/>
                <a:gd name="T7" fmla="*/ 598 h 2062"/>
                <a:gd name="T8" fmla="*/ 139 w 2059"/>
                <a:gd name="T9" fmla="*/ 743 h 2062"/>
                <a:gd name="T10" fmla="*/ 287 w 2059"/>
                <a:gd name="T11" fmla="*/ 819 h 2062"/>
                <a:gd name="T12" fmla="*/ 312 w 2059"/>
                <a:gd name="T13" fmla="*/ 1172 h 2062"/>
                <a:gd name="T14" fmla="*/ 144 w 2059"/>
                <a:gd name="T15" fmla="*/ 1304 h 2062"/>
                <a:gd name="T16" fmla="*/ 197 w 2059"/>
                <a:gd name="T17" fmla="*/ 1457 h 2062"/>
                <a:gd name="T18" fmla="*/ 336 w 2059"/>
                <a:gd name="T19" fmla="*/ 1411 h 2062"/>
                <a:gd name="T20" fmla="*/ 532 w 2059"/>
                <a:gd name="T21" fmla="*/ 1567 h 2062"/>
                <a:gd name="T22" fmla="*/ 598 w 2059"/>
                <a:gd name="T23" fmla="*/ 1845 h 2062"/>
                <a:gd name="T24" fmla="*/ 749 w 2059"/>
                <a:gd name="T25" fmla="*/ 1920 h 2062"/>
                <a:gd name="T26" fmla="*/ 867 w 2059"/>
                <a:gd name="T27" fmla="*/ 1747 h 2062"/>
                <a:gd name="T28" fmla="*/ 1184 w 2059"/>
                <a:gd name="T29" fmla="*/ 1747 h 2062"/>
                <a:gd name="T30" fmla="*/ 1303 w 2059"/>
                <a:gd name="T31" fmla="*/ 1919 h 2062"/>
                <a:gd name="T32" fmla="*/ 1457 w 2059"/>
                <a:gd name="T33" fmla="*/ 1861 h 2062"/>
                <a:gd name="T34" fmla="*/ 1405 w 2059"/>
                <a:gd name="T35" fmla="*/ 1705 h 2062"/>
                <a:gd name="T36" fmla="*/ 1603 w 2059"/>
                <a:gd name="T37" fmla="*/ 1484 h 2062"/>
                <a:gd name="T38" fmla="*/ 1845 w 2059"/>
                <a:gd name="T39" fmla="*/ 1462 h 2062"/>
                <a:gd name="T40" fmla="*/ 1917 w 2059"/>
                <a:gd name="T41" fmla="*/ 1322 h 2062"/>
                <a:gd name="T42" fmla="*/ 1788 w 2059"/>
                <a:gd name="T43" fmla="*/ 1252 h 2062"/>
                <a:gd name="T44" fmla="*/ 1756 w 2059"/>
                <a:gd name="T45" fmla="*/ 960 h 2062"/>
                <a:gd name="T46" fmla="*/ 1915 w 2059"/>
                <a:gd name="T47" fmla="*/ 755 h 2062"/>
                <a:gd name="T48" fmla="*/ 1848 w 2059"/>
                <a:gd name="T49" fmla="*/ 598 h 2062"/>
                <a:gd name="T50" fmla="*/ 1637 w 2059"/>
                <a:gd name="T51" fmla="*/ 624 h 2062"/>
                <a:gd name="T52" fmla="*/ 1406 w 2059"/>
                <a:gd name="T53" fmla="*/ 375 h 2062"/>
                <a:gd name="T54" fmla="*/ 1458 w 2059"/>
                <a:gd name="T55" fmla="*/ 200 h 2062"/>
                <a:gd name="T56" fmla="*/ 1305 w 2059"/>
                <a:gd name="T57" fmla="*/ 143 h 2062"/>
                <a:gd name="T58" fmla="*/ 1172 w 2059"/>
                <a:gd name="T59" fmla="*/ 313 h 2062"/>
                <a:gd name="T60" fmla="*/ 819 w 2059"/>
                <a:gd name="T61" fmla="*/ 287 h 2062"/>
                <a:gd name="T62" fmla="*/ 1315 w 2059"/>
                <a:gd name="T63" fmla="*/ 0 h 2062"/>
                <a:gd name="T64" fmla="*/ 1590 w 2059"/>
                <a:gd name="T65" fmla="*/ 151 h 2062"/>
                <a:gd name="T66" fmla="*/ 1684 w 2059"/>
                <a:gd name="T67" fmla="*/ 455 h 2062"/>
                <a:gd name="T68" fmla="*/ 1946 w 2059"/>
                <a:gd name="T69" fmla="*/ 492 h 2062"/>
                <a:gd name="T70" fmla="*/ 2047 w 2059"/>
                <a:gd name="T71" fmla="*/ 805 h 2062"/>
                <a:gd name="T72" fmla="*/ 1900 w 2059"/>
                <a:gd name="T73" fmla="*/ 1068 h 2062"/>
                <a:gd name="T74" fmla="*/ 2056 w 2059"/>
                <a:gd name="T75" fmla="*/ 1286 h 2062"/>
                <a:gd name="T76" fmla="*/ 1925 w 2059"/>
                <a:gd name="T77" fmla="*/ 1584 h 2062"/>
                <a:gd name="T78" fmla="*/ 1646 w 2059"/>
                <a:gd name="T79" fmla="*/ 1647 h 2062"/>
                <a:gd name="T80" fmla="*/ 1579 w 2059"/>
                <a:gd name="T81" fmla="*/ 1933 h 2062"/>
                <a:gd name="T82" fmla="*/ 1288 w 2059"/>
                <a:gd name="T83" fmla="*/ 2060 h 2062"/>
                <a:gd name="T84" fmla="*/ 1067 w 2059"/>
                <a:gd name="T85" fmla="*/ 1903 h 2062"/>
                <a:gd name="T86" fmla="*/ 797 w 2059"/>
                <a:gd name="T87" fmla="*/ 2053 h 2062"/>
                <a:gd name="T88" fmla="*/ 489 w 2059"/>
                <a:gd name="T89" fmla="*/ 1946 h 2062"/>
                <a:gd name="T90" fmla="*/ 454 w 2059"/>
                <a:gd name="T91" fmla="*/ 1687 h 2062"/>
                <a:gd name="T92" fmla="*/ 157 w 2059"/>
                <a:gd name="T93" fmla="*/ 1596 h 2062"/>
                <a:gd name="T94" fmla="*/ 0 w 2059"/>
                <a:gd name="T95" fmla="*/ 1317 h 2062"/>
                <a:gd name="T96" fmla="*/ 166 w 2059"/>
                <a:gd name="T97" fmla="*/ 1144 h 2062"/>
                <a:gd name="T98" fmla="*/ 23 w 2059"/>
                <a:gd name="T99" fmla="*/ 828 h 2062"/>
                <a:gd name="T100" fmla="*/ 94 w 2059"/>
                <a:gd name="T101" fmla="*/ 510 h 2062"/>
                <a:gd name="T102" fmla="*/ 339 w 2059"/>
                <a:gd name="T103" fmla="*/ 499 h 2062"/>
                <a:gd name="T104" fmla="*/ 460 w 2059"/>
                <a:gd name="T105" fmla="*/ 181 h 2062"/>
                <a:gd name="T106" fmla="*/ 714 w 2059"/>
                <a:gd name="T107" fmla="*/ 4 h 2062"/>
                <a:gd name="T108" fmla="*/ 888 w 2059"/>
                <a:gd name="T109" fmla="*/ 96 h 2062"/>
                <a:gd name="T110" fmla="*/ 1217 w 2059"/>
                <a:gd name="T111" fmla="*/ 34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9" h="2062">
                  <a:moveTo>
                    <a:pt x="745" y="140"/>
                  </a:moveTo>
                  <a:lnTo>
                    <a:pt x="743" y="140"/>
                  </a:lnTo>
                  <a:lnTo>
                    <a:pt x="741" y="140"/>
                  </a:lnTo>
                  <a:lnTo>
                    <a:pt x="739" y="141"/>
                  </a:lnTo>
                  <a:lnTo>
                    <a:pt x="606" y="196"/>
                  </a:lnTo>
                  <a:lnTo>
                    <a:pt x="603" y="197"/>
                  </a:lnTo>
                  <a:lnTo>
                    <a:pt x="601" y="199"/>
                  </a:lnTo>
                  <a:lnTo>
                    <a:pt x="599" y="201"/>
                  </a:lnTo>
                  <a:lnTo>
                    <a:pt x="598" y="205"/>
                  </a:lnTo>
                  <a:lnTo>
                    <a:pt x="597" y="206"/>
                  </a:lnTo>
                  <a:lnTo>
                    <a:pt x="597" y="209"/>
                  </a:lnTo>
                  <a:lnTo>
                    <a:pt x="597" y="212"/>
                  </a:lnTo>
                  <a:lnTo>
                    <a:pt x="598" y="215"/>
                  </a:lnTo>
                  <a:lnTo>
                    <a:pt x="649" y="337"/>
                  </a:lnTo>
                  <a:lnTo>
                    <a:pt x="653" y="356"/>
                  </a:lnTo>
                  <a:lnTo>
                    <a:pt x="653" y="375"/>
                  </a:lnTo>
                  <a:lnTo>
                    <a:pt x="647" y="393"/>
                  </a:lnTo>
                  <a:lnTo>
                    <a:pt x="637" y="409"/>
                  </a:lnTo>
                  <a:lnTo>
                    <a:pt x="622" y="422"/>
                  </a:lnTo>
                  <a:lnTo>
                    <a:pt x="576" y="456"/>
                  </a:lnTo>
                  <a:lnTo>
                    <a:pt x="532" y="493"/>
                  </a:lnTo>
                  <a:lnTo>
                    <a:pt x="492" y="533"/>
                  </a:lnTo>
                  <a:lnTo>
                    <a:pt x="455" y="577"/>
                  </a:lnTo>
                  <a:lnTo>
                    <a:pt x="421" y="624"/>
                  </a:lnTo>
                  <a:lnTo>
                    <a:pt x="408" y="638"/>
                  </a:lnTo>
                  <a:lnTo>
                    <a:pt x="392" y="648"/>
                  </a:lnTo>
                  <a:lnTo>
                    <a:pt x="374" y="653"/>
                  </a:lnTo>
                  <a:lnTo>
                    <a:pt x="355" y="654"/>
                  </a:lnTo>
                  <a:lnTo>
                    <a:pt x="336" y="649"/>
                  </a:lnTo>
                  <a:lnTo>
                    <a:pt x="215" y="599"/>
                  </a:lnTo>
                  <a:lnTo>
                    <a:pt x="212" y="598"/>
                  </a:lnTo>
                  <a:lnTo>
                    <a:pt x="211" y="598"/>
                  </a:lnTo>
                  <a:lnTo>
                    <a:pt x="209" y="597"/>
                  </a:lnTo>
                  <a:lnTo>
                    <a:pt x="206" y="598"/>
                  </a:lnTo>
                  <a:lnTo>
                    <a:pt x="203" y="599"/>
                  </a:lnTo>
                  <a:lnTo>
                    <a:pt x="200" y="600"/>
                  </a:lnTo>
                  <a:lnTo>
                    <a:pt x="197" y="603"/>
                  </a:lnTo>
                  <a:lnTo>
                    <a:pt x="194" y="607"/>
                  </a:lnTo>
                  <a:lnTo>
                    <a:pt x="140" y="739"/>
                  </a:lnTo>
                  <a:lnTo>
                    <a:pt x="139" y="743"/>
                  </a:lnTo>
                  <a:lnTo>
                    <a:pt x="139" y="748"/>
                  </a:lnTo>
                  <a:lnTo>
                    <a:pt x="140" y="751"/>
                  </a:lnTo>
                  <a:lnTo>
                    <a:pt x="141" y="753"/>
                  </a:lnTo>
                  <a:lnTo>
                    <a:pt x="143" y="755"/>
                  </a:lnTo>
                  <a:lnTo>
                    <a:pt x="145" y="756"/>
                  </a:lnTo>
                  <a:lnTo>
                    <a:pt x="148" y="758"/>
                  </a:lnTo>
                  <a:lnTo>
                    <a:pt x="270" y="809"/>
                  </a:lnTo>
                  <a:lnTo>
                    <a:pt x="287" y="819"/>
                  </a:lnTo>
                  <a:lnTo>
                    <a:pt x="299" y="832"/>
                  </a:lnTo>
                  <a:lnTo>
                    <a:pt x="309" y="849"/>
                  </a:lnTo>
                  <a:lnTo>
                    <a:pt x="313" y="867"/>
                  </a:lnTo>
                  <a:lnTo>
                    <a:pt x="312" y="888"/>
                  </a:lnTo>
                  <a:lnTo>
                    <a:pt x="301" y="959"/>
                  </a:lnTo>
                  <a:lnTo>
                    <a:pt x="297" y="1030"/>
                  </a:lnTo>
                  <a:lnTo>
                    <a:pt x="301" y="1102"/>
                  </a:lnTo>
                  <a:lnTo>
                    <a:pt x="312" y="1172"/>
                  </a:lnTo>
                  <a:lnTo>
                    <a:pt x="313" y="1192"/>
                  </a:lnTo>
                  <a:lnTo>
                    <a:pt x="309" y="1211"/>
                  </a:lnTo>
                  <a:lnTo>
                    <a:pt x="299" y="1227"/>
                  </a:lnTo>
                  <a:lnTo>
                    <a:pt x="287" y="1241"/>
                  </a:lnTo>
                  <a:lnTo>
                    <a:pt x="270" y="1251"/>
                  </a:lnTo>
                  <a:lnTo>
                    <a:pt x="148" y="1301"/>
                  </a:lnTo>
                  <a:lnTo>
                    <a:pt x="146" y="1302"/>
                  </a:lnTo>
                  <a:lnTo>
                    <a:pt x="144" y="1304"/>
                  </a:lnTo>
                  <a:lnTo>
                    <a:pt x="141" y="1307"/>
                  </a:lnTo>
                  <a:lnTo>
                    <a:pt x="140" y="1309"/>
                  </a:lnTo>
                  <a:lnTo>
                    <a:pt x="139" y="1311"/>
                  </a:lnTo>
                  <a:lnTo>
                    <a:pt x="139" y="1314"/>
                  </a:lnTo>
                  <a:lnTo>
                    <a:pt x="139" y="1317"/>
                  </a:lnTo>
                  <a:lnTo>
                    <a:pt x="140" y="1320"/>
                  </a:lnTo>
                  <a:lnTo>
                    <a:pt x="194" y="1453"/>
                  </a:lnTo>
                  <a:lnTo>
                    <a:pt x="197" y="1457"/>
                  </a:lnTo>
                  <a:lnTo>
                    <a:pt x="200" y="1459"/>
                  </a:lnTo>
                  <a:lnTo>
                    <a:pt x="203" y="1461"/>
                  </a:lnTo>
                  <a:lnTo>
                    <a:pt x="206" y="1462"/>
                  </a:lnTo>
                  <a:lnTo>
                    <a:pt x="209" y="1462"/>
                  </a:lnTo>
                  <a:lnTo>
                    <a:pt x="211" y="1462"/>
                  </a:lnTo>
                  <a:lnTo>
                    <a:pt x="212" y="1461"/>
                  </a:lnTo>
                  <a:lnTo>
                    <a:pt x="215" y="1461"/>
                  </a:lnTo>
                  <a:lnTo>
                    <a:pt x="336" y="1411"/>
                  </a:lnTo>
                  <a:lnTo>
                    <a:pt x="355" y="1406"/>
                  </a:lnTo>
                  <a:lnTo>
                    <a:pt x="374" y="1406"/>
                  </a:lnTo>
                  <a:lnTo>
                    <a:pt x="392" y="1412"/>
                  </a:lnTo>
                  <a:lnTo>
                    <a:pt x="408" y="1422"/>
                  </a:lnTo>
                  <a:lnTo>
                    <a:pt x="421" y="1437"/>
                  </a:lnTo>
                  <a:lnTo>
                    <a:pt x="455" y="1484"/>
                  </a:lnTo>
                  <a:lnTo>
                    <a:pt x="492" y="1527"/>
                  </a:lnTo>
                  <a:lnTo>
                    <a:pt x="532" y="1567"/>
                  </a:lnTo>
                  <a:lnTo>
                    <a:pt x="576" y="1605"/>
                  </a:lnTo>
                  <a:lnTo>
                    <a:pt x="622" y="1639"/>
                  </a:lnTo>
                  <a:lnTo>
                    <a:pt x="637" y="1651"/>
                  </a:lnTo>
                  <a:lnTo>
                    <a:pt x="647" y="1667"/>
                  </a:lnTo>
                  <a:lnTo>
                    <a:pt x="652" y="1685"/>
                  </a:lnTo>
                  <a:lnTo>
                    <a:pt x="653" y="1704"/>
                  </a:lnTo>
                  <a:lnTo>
                    <a:pt x="648" y="1723"/>
                  </a:lnTo>
                  <a:lnTo>
                    <a:pt x="598" y="1845"/>
                  </a:lnTo>
                  <a:lnTo>
                    <a:pt x="596" y="1853"/>
                  </a:lnTo>
                  <a:lnTo>
                    <a:pt x="599" y="1860"/>
                  </a:lnTo>
                  <a:lnTo>
                    <a:pt x="605" y="1864"/>
                  </a:lnTo>
                  <a:lnTo>
                    <a:pt x="738" y="1920"/>
                  </a:lnTo>
                  <a:lnTo>
                    <a:pt x="741" y="1921"/>
                  </a:lnTo>
                  <a:lnTo>
                    <a:pt x="743" y="1921"/>
                  </a:lnTo>
                  <a:lnTo>
                    <a:pt x="746" y="1921"/>
                  </a:lnTo>
                  <a:lnTo>
                    <a:pt x="749" y="1920"/>
                  </a:lnTo>
                  <a:lnTo>
                    <a:pt x="752" y="1919"/>
                  </a:lnTo>
                  <a:lnTo>
                    <a:pt x="756" y="1915"/>
                  </a:lnTo>
                  <a:lnTo>
                    <a:pt x="758" y="1912"/>
                  </a:lnTo>
                  <a:lnTo>
                    <a:pt x="807" y="1790"/>
                  </a:lnTo>
                  <a:lnTo>
                    <a:pt x="818" y="1773"/>
                  </a:lnTo>
                  <a:lnTo>
                    <a:pt x="832" y="1761"/>
                  </a:lnTo>
                  <a:lnTo>
                    <a:pt x="848" y="1751"/>
                  </a:lnTo>
                  <a:lnTo>
                    <a:pt x="867" y="1747"/>
                  </a:lnTo>
                  <a:lnTo>
                    <a:pt x="886" y="1748"/>
                  </a:lnTo>
                  <a:lnTo>
                    <a:pt x="957" y="1758"/>
                  </a:lnTo>
                  <a:lnTo>
                    <a:pt x="1029" y="1762"/>
                  </a:lnTo>
                  <a:lnTo>
                    <a:pt x="1100" y="1758"/>
                  </a:lnTo>
                  <a:lnTo>
                    <a:pt x="1171" y="1748"/>
                  </a:lnTo>
                  <a:lnTo>
                    <a:pt x="1175" y="1748"/>
                  </a:lnTo>
                  <a:lnTo>
                    <a:pt x="1180" y="1747"/>
                  </a:lnTo>
                  <a:lnTo>
                    <a:pt x="1184" y="1747"/>
                  </a:lnTo>
                  <a:lnTo>
                    <a:pt x="1200" y="1749"/>
                  </a:lnTo>
                  <a:lnTo>
                    <a:pt x="1215" y="1754"/>
                  </a:lnTo>
                  <a:lnTo>
                    <a:pt x="1229" y="1763"/>
                  </a:lnTo>
                  <a:lnTo>
                    <a:pt x="1241" y="1775"/>
                  </a:lnTo>
                  <a:lnTo>
                    <a:pt x="1249" y="1790"/>
                  </a:lnTo>
                  <a:lnTo>
                    <a:pt x="1299" y="1912"/>
                  </a:lnTo>
                  <a:lnTo>
                    <a:pt x="1301" y="1915"/>
                  </a:lnTo>
                  <a:lnTo>
                    <a:pt x="1303" y="1919"/>
                  </a:lnTo>
                  <a:lnTo>
                    <a:pt x="1306" y="1920"/>
                  </a:lnTo>
                  <a:lnTo>
                    <a:pt x="1309" y="1921"/>
                  </a:lnTo>
                  <a:lnTo>
                    <a:pt x="1313" y="1921"/>
                  </a:lnTo>
                  <a:lnTo>
                    <a:pt x="1316" y="1921"/>
                  </a:lnTo>
                  <a:lnTo>
                    <a:pt x="1319" y="1920"/>
                  </a:lnTo>
                  <a:lnTo>
                    <a:pt x="1451" y="1864"/>
                  </a:lnTo>
                  <a:lnTo>
                    <a:pt x="1454" y="1863"/>
                  </a:lnTo>
                  <a:lnTo>
                    <a:pt x="1457" y="1861"/>
                  </a:lnTo>
                  <a:lnTo>
                    <a:pt x="1459" y="1859"/>
                  </a:lnTo>
                  <a:lnTo>
                    <a:pt x="1460" y="1857"/>
                  </a:lnTo>
                  <a:lnTo>
                    <a:pt x="1461" y="1855"/>
                  </a:lnTo>
                  <a:lnTo>
                    <a:pt x="1461" y="1853"/>
                  </a:lnTo>
                  <a:lnTo>
                    <a:pt x="1461" y="1850"/>
                  </a:lnTo>
                  <a:lnTo>
                    <a:pt x="1460" y="1845"/>
                  </a:lnTo>
                  <a:lnTo>
                    <a:pt x="1409" y="1723"/>
                  </a:lnTo>
                  <a:lnTo>
                    <a:pt x="1405" y="1705"/>
                  </a:lnTo>
                  <a:lnTo>
                    <a:pt x="1405" y="1686"/>
                  </a:lnTo>
                  <a:lnTo>
                    <a:pt x="1411" y="1668"/>
                  </a:lnTo>
                  <a:lnTo>
                    <a:pt x="1421" y="1652"/>
                  </a:lnTo>
                  <a:lnTo>
                    <a:pt x="1435" y="1639"/>
                  </a:lnTo>
                  <a:lnTo>
                    <a:pt x="1482" y="1606"/>
                  </a:lnTo>
                  <a:lnTo>
                    <a:pt x="1525" y="1569"/>
                  </a:lnTo>
                  <a:lnTo>
                    <a:pt x="1566" y="1527"/>
                  </a:lnTo>
                  <a:lnTo>
                    <a:pt x="1603" y="1484"/>
                  </a:lnTo>
                  <a:lnTo>
                    <a:pt x="1637" y="1437"/>
                  </a:lnTo>
                  <a:lnTo>
                    <a:pt x="1649" y="1423"/>
                  </a:lnTo>
                  <a:lnTo>
                    <a:pt x="1665" y="1413"/>
                  </a:lnTo>
                  <a:lnTo>
                    <a:pt x="1683" y="1407"/>
                  </a:lnTo>
                  <a:lnTo>
                    <a:pt x="1702" y="1407"/>
                  </a:lnTo>
                  <a:lnTo>
                    <a:pt x="1721" y="1412"/>
                  </a:lnTo>
                  <a:lnTo>
                    <a:pt x="1843" y="1462"/>
                  </a:lnTo>
                  <a:lnTo>
                    <a:pt x="1845" y="1462"/>
                  </a:lnTo>
                  <a:lnTo>
                    <a:pt x="1846" y="1464"/>
                  </a:lnTo>
                  <a:lnTo>
                    <a:pt x="1848" y="1464"/>
                  </a:lnTo>
                  <a:lnTo>
                    <a:pt x="1851" y="1464"/>
                  </a:lnTo>
                  <a:lnTo>
                    <a:pt x="1855" y="1462"/>
                  </a:lnTo>
                  <a:lnTo>
                    <a:pt x="1858" y="1460"/>
                  </a:lnTo>
                  <a:lnTo>
                    <a:pt x="1861" y="1458"/>
                  </a:lnTo>
                  <a:lnTo>
                    <a:pt x="1863" y="1454"/>
                  </a:lnTo>
                  <a:lnTo>
                    <a:pt x="1917" y="1322"/>
                  </a:lnTo>
                  <a:lnTo>
                    <a:pt x="1918" y="1318"/>
                  </a:lnTo>
                  <a:lnTo>
                    <a:pt x="1918" y="1314"/>
                  </a:lnTo>
                  <a:lnTo>
                    <a:pt x="1917" y="1311"/>
                  </a:lnTo>
                  <a:lnTo>
                    <a:pt x="1916" y="1309"/>
                  </a:lnTo>
                  <a:lnTo>
                    <a:pt x="1915" y="1307"/>
                  </a:lnTo>
                  <a:lnTo>
                    <a:pt x="1913" y="1304"/>
                  </a:lnTo>
                  <a:lnTo>
                    <a:pt x="1910" y="1302"/>
                  </a:lnTo>
                  <a:lnTo>
                    <a:pt x="1788" y="1252"/>
                  </a:lnTo>
                  <a:lnTo>
                    <a:pt x="1771" y="1243"/>
                  </a:lnTo>
                  <a:lnTo>
                    <a:pt x="1758" y="1229"/>
                  </a:lnTo>
                  <a:lnTo>
                    <a:pt x="1749" y="1212"/>
                  </a:lnTo>
                  <a:lnTo>
                    <a:pt x="1745" y="1193"/>
                  </a:lnTo>
                  <a:lnTo>
                    <a:pt x="1746" y="1174"/>
                  </a:lnTo>
                  <a:lnTo>
                    <a:pt x="1756" y="1103"/>
                  </a:lnTo>
                  <a:lnTo>
                    <a:pt x="1760" y="1031"/>
                  </a:lnTo>
                  <a:lnTo>
                    <a:pt x="1756" y="960"/>
                  </a:lnTo>
                  <a:lnTo>
                    <a:pt x="1746" y="889"/>
                  </a:lnTo>
                  <a:lnTo>
                    <a:pt x="1745" y="870"/>
                  </a:lnTo>
                  <a:lnTo>
                    <a:pt x="1749" y="851"/>
                  </a:lnTo>
                  <a:lnTo>
                    <a:pt x="1757" y="834"/>
                  </a:lnTo>
                  <a:lnTo>
                    <a:pt x="1771" y="820"/>
                  </a:lnTo>
                  <a:lnTo>
                    <a:pt x="1788" y="810"/>
                  </a:lnTo>
                  <a:lnTo>
                    <a:pt x="1910" y="760"/>
                  </a:lnTo>
                  <a:lnTo>
                    <a:pt x="1915" y="755"/>
                  </a:lnTo>
                  <a:lnTo>
                    <a:pt x="1918" y="748"/>
                  </a:lnTo>
                  <a:lnTo>
                    <a:pt x="1917" y="740"/>
                  </a:lnTo>
                  <a:lnTo>
                    <a:pt x="1863" y="608"/>
                  </a:lnTo>
                  <a:lnTo>
                    <a:pt x="1861" y="603"/>
                  </a:lnTo>
                  <a:lnTo>
                    <a:pt x="1858" y="601"/>
                  </a:lnTo>
                  <a:lnTo>
                    <a:pt x="1855" y="599"/>
                  </a:lnTo>
                  <a:lnTo>
                    <a:pt x="1851" y="598"/>
                  </a:lnTo>
                  <a:lnTo>
                    <a:pt x="1848" y="598"/>
                  </a:lnTo>
                  <a:lnTo>
                    <a:pt x="1846" y="599"/>
                  </a:lnTo>
                  <a:lnTo>
                    <a:pt x="1843" y="599"/>
                  </a:lnTo>
                  <a:lnTo>
                    <a:pt x="1721" y="650"/>
                  </a:lnTo>
                  <a:lnTo>
                    <a:pt x="1702" y="654"/>
                  </a:lnTo>
                  <a:lnTo>
                    <a:pt x="1683" y="654"/>
                  </a:lnTo>
                  <a:lnTo>
                    <a:pt x="1665" y="649"/>
                  </a:lnTo>
                  <a:lnTo>
                    <a:pt x="1649" y="638"/>
                  </a:lnTo>
                  <a:lnTo>
                    <a:pt x="1637" y="624"/>
                  </a:lnTo>
                  <a:lnTo>
                    <a:pt x="1603" y="577"/>
                  </a:lnTo>
                  <a:lnTo>
                    <a:pt x="1566" y="533"/>
                  </a:lnTo>
                  <a:lnTo>
                    <a:pt x="1525" y="493"/>
                  </a:lnTo>
                  <a:lnTo>
                    <a:pt x="1482" y="456"/>
                  </a:lnTo>
                  <a:lnTo>
                    <a:pt x="1435" y="422"/>
                  </a:lnTo>
                  <a:lnTo>
                    <a:pt x="1421" y="409"/>
                  </a:lnTo>
                  <a:lnTo>
                    <a:pt x="1411" y="393"/>
                  </a:lnTo>
                  <a:lnTo>
                    <a:pt x="1406" y="375"/>
                  </a:lnTo>
                  <a:lnTo>
                    <a:pt x="1405" y="356"/>
                  </a:lnTo>
                  <a:lnTo>
                    <a:pt x="1410" y="337"/>
                  </a:lnTo>
                  <a:lnTo>
                    <a:pt x="1460" y="215"/>
                  </a:lnTo>
                  <a:lnTo>
                    <a:pt x="1462" y="211"/>
                  </a:lnTo>
                  <a:lnTo>
                    <a:pt x="1461" y="208"/>
                  </a:lnTo>
                  <a:lnTo>
                    <a:pt x="1460" y="205"/>
                  </a:lnTo>
                  <a:lnTo>
                    <a:pt x="1460" y="202"/>
                  </a:lnTo>
                  <a:lnTo>
                    <a:pt x="1458" y="200"/>
                  </a:lnTo>
                  <a:lnTo>
                    <a:pt x="1455" y="198"/>
                  </a:lnTo>
                  <a:lnTo>
                    <a:pt x="1452" y="196"/>
                  </a:lnTo>
                  <a:lnTo>
                    <a:pt x="1320" y="142"/>
                  </a:lnTo>
                  <a:lnTo>
                    <a:pt x="1317" y="141"/>
                  </a:lnTo>
                  <a:lnTo>
                    <a:pt x="1315" y="140"/>
                  </a:lnTo>
                  <a:lnTo>
                    <a:pt x="1311" y="141"/>
                  </a:lnTo>
                  <a:lnTo>
                    <a:pt x="1308" y="142"/>
                  </a:lnTo>
                  <a:lnTo>
                    <a:pt x="1305" y="143"/>
                  </a:lnTo>
                  <a:lnTo>
                    <a:pt x="1302" y="146"/>
                  </a:lnTo>
                  <a:lnTo>
                    <a:pt x="1300" y="149"/>
                  </a:lnTo>
                  <a:lnTo>
                    <a:pt x="1250" y="271"/>
                  </a:lnTo>
                  <a:lnTo>
                    <a:pt x="1239" y="288"/>
                  </a:lnTo>
                  <a:lnTo>
                    <a:pt x="1226" y="301"/>
                  </a:lnTo>
                  <a:lnTo>
                    <a:pt x="1210" y="310"/>
                  </a:lnTo>
                  <a:lnTo>
                    <a:pt x="1191" y="314"/>
                  </a:lnTo>
                  <a:lnTo>
                    <a:pt x="1172" y="313"/>
                  </a:lnTo>
                  <a:lnTo>
                    <a:pt x="1101" y="302"/>
                  </a:lnTo>
                  <a:lnTo>
                    <a:pt x="1030" y="299"/>
                  </a:lnTo>
                  <a:lnTo>
                    <a:pt x="958" y="302"/>
                  </a:lnTo>
                  <a:lnTo>
                    <a:pt x="888" y="313"/>
                  </a:lnTo>
                  <a:lnTo>
                    <a:pt x="868" y="314"/>
                  </a:lnTo>
                  <a:lnTo>
                    <a:pt x="850" y="310"/>
                  </a:lnTo>
                  <a:lnTo>
                    <a:pt x="833" y="301"/>
                  </a:lnTo>
                  <a:lnTo>
                    <a:pt x="819" y="287"/>
                  </a:lnTo>
                  <a:lnTo>
                    <a:pt x="809" y="270"/>
                  </a:lnTo>
                  <a:lnTo>
                    <a:pt x="759" y="148"/>
                  </a:lnTo>
                  <a:lnTo>
                    <a:pt x="757" y="145"/>
                  </a:lnTo>
                  <a:lnTo>
                    <a:pt x="755" y="142"/>
                  </a:lnTo>
                  <a:lnTo>
                    <a:pt x="751" y="141"/>
                  </a:lnTo>
                  <a:lnTo>
                    <a:pt x="748" y="140"/>
                  </a:lnTo>
                  <a:lnTo>
                    <a:pt x="745" y="140"/>
                  </a:lnTo>
                  <a:close/>
                  <a:moveTo>
                    <a:pt x="1315" y="0"/>
                  </a:moveTo>
                  <a:lnTo>
                    <a:pt x="1344" y="3"/>
                  </a:lnTo>
                  <a:lnTo>
                    <a:pt x="1374" y="12"/>
                  </a:lnTo>
                  <a:lnTo>
                    <a:pt x="1506" y="67"/>
                  </a:lnTo>
                  <a:lnTo>
                    <a:pt x="1529" y="78"/>
                  </a:lnTo>
                  <a:lnTo>
                    <a:pt x="1548" y="92"/>
                  </a:lnTo>
                  <a:lnTo>
                    <a:pt x="1565" y="109"/>
                  </a:lnTo>
                  <a:lnTo>
                    <a:pt x="1579" y="129"/>
                  </a:lnTo>
                  <a:lnTo>
                    <a:pt x="1590" y="151"/>
                  </a:lnTo>
                  <a:lnTo>
                    <a:pt x="1599" y="180"/>
                  </a:lnTo>
                  <a:lnTo>
                    <a:pt x="1602" y="211"/>
                  </a:lnTo>
                  <a:lnTo>
                    <a:pt x="1599" y="241"/>
                  </a:lnTo>
                  <a:lnTo>
                    <a:pt x="1590" y="270"/>
                  </a:lnTo>
                  <a:lnTo>
                    <a:pt x="1561" y="340"/>
                  </a:lnTo>
                  <a:lnTo>
                    <a:pt x="1605" y="375"/>
                  </a:lnTo>
                  <a:lnTo>
                    <a:pt x="1646" y="415"/>
                  </a:lnTo>
                  <a:lnTo>
                    <a:pt x="1684" y="455"/>
                  </a:lnTo>
                  <a:lnTo>
                    <a:pt x="1720" y="499"/>
                  </a:lnTo>
                  <a:lnTo>
                    <a:pt x="1790" y="470"/>
                  </a:lnTo>
                  <a:lnTo>
                    <a:pt x="1819" y="461"/>
                  </a:lnTo>
                  <a:lnTo>
                    <a:pt x="1849" y="458"/>
                  </a:lnTo>
                  <a:lnTo>
                    <a:pt x="1876" y="460"/>
                  </a:lnTo>
                  <a:lnTo>
                    <a:pt x="1901" y="467"/>
                  </a:lnTo>
                  <a:lnTo>
                    <a:pt x="1925" y="477"/>
                  </a:lnTo>
                  <a:lnTo>
                    <a:pt x="1946" y="492"/>
                  </a:lnTo>
                  <a:lnTo>
                    <a:pt x="1965" y="509"/>
                  </a:lnTo>
                  <a:lnTo>
                    <a:pt x="1981" y="530"/>
                  </a:lnTo>
                  <a:lnTo>
                    <a:pt x="1993" y="554"/>
                  </a:lnTo>
                  <a:lnTo>
                    <a:pt x="2047" y="686"/>
                  </a:lnTo>
                  <a:lnTo>
                    <a:pt x="2056" y="716"/>
                  </a:lnTo>
                  <a:lnTo>
                    <a:pt x="2059" y="746"/>
                  </a:lnTo>
                  <a:lnTo>
                    <a:pt x="2056" y="776"/>
                  </a:lnTo>
                  <a:lnTo>
                    <a:pt x="2047" y="805"/>
                  </a:lnTo>
                  <a:lnTo>
                    <a:pt x="2036" y="827"/>
                  </a:lnTo>
                  <a:lnTo>
                    <a:pt x="2022" y="847"/>
                  </a:lnTo>
                  <a:lnTo>
                    <a:pt x="2005" y="864"/>
                  </a:lnTo>
                  <a:lnTo>
                    <a:pt x="1985" y="878"/>
                  </a:lnTo>
                  <a:lnTo>
                    <a:pt x="1964" y="890"/>
                  </a:lnTo>
                  <a:lnTo>
                    <a:pt x="1893" y="918"/>
                  </a:lnTo>
                  <a:lnTo>
                    <a:pt x="1900" y="994"/>
                  </a:lnTo>
                  <a:lnTo>
                    <a:pt x="1900" y="1068"/>
                  </a:lnTo>
                  <a:lnTo>
                    <a:pt x="1893" y="1143"/>
                  </a:lnTo>
                  <a:lnTo>
                    <a:pt x="1964" y="1172"/>
                  </a:lnTo>
                  <a:lnTo>
                    <a:pt x="1985" y="1184"/>
                  </a:lnTo>
                  <a:lnTo>
                    <a:pt x="2005" y="1198"/>
                  </a:lnTo>
                  <a:lnTo>
                    <a:pt x="2022" y="1215"/>
                  </a:lnTo>
                  <a:lnTo>
                    <a:pt x="2037" y="1234"/>
                  </a:lnTo>
                  <a:lnTo>
                    <a:pt x="2047" y="1257"/>
                  </a:lnTo>
                  <a:lnTo>
                    <a:pt x="2056" y="1286"/>
                  </a:lnTo>
                  <a:lnTo>
                    <a:pt x="2059" y="1316"/>
                  </a:lnTo>
                  <a:lnTo>
                    <a:pt x="2056" y="1347"/>
                  </a:lnTo>
                  <a:lnTo>
                    <a:pt x="2047" y="1376"/>
                  </a:lnTo>
                  <a:lnTo>
                    <a:pt x="1993" y="1508"/>
                  </a:lnTo>
                  <a:lnTo>
                    <a:pt x="1981" y="1532"/>
                  </a:lnTo>
                  <a:lnTo>
                    <a:pt x="1965" y="1553"/>
                  </a:lnTo>
                  <a:lnTo>
                    <a:pt x="1946" y="1571"/>
                  </a:lnTo>
                  <a:lnTo>
                    <a:pt x="1925" y="1584"/>
                  </a:lnTo>
                  <a:lnTo>
                    <a:pt x="1901" y="1595"/>
                  </a:lnTo>
                  <a:lnTo>
                    <a:pt x="1876" y="1601"/>
                  </a:lnTo>
                  <a:lnTo>
                    <a:pt x="1849" y="1605"/>
                  </a:lnTo>
                  <a:lnTo>
                    <a:pt x="1819" y="1601"/>
                  </a:lnTo>
                  <a:lnTo>
                    <a:pt x="1790" y="1592"/>
                  </a:lnTo>
                  <a:lnTo>
                    <a:pt x="1720" y="1563"/>
                  </a:lnTo>
                  <a:lnTo>
                    <a:pt x="1684" y="1607"/>
                  </a:lnTo>
                  <a:lnTo>
                    <a:pt x="1646" y="1647"/>
                  </a:lnTo>
                  <a:lnTo>
                    <a:pt x="1605" y="1686"/>
                  </a:lnTo>
                  <a:lnTo>
                    <a:pt x="1561" y="1721"/>
                  </a:lnTo>
                  <a:lnTo>
                    <a:pt x="1590" y="1792"/>
                  </a:lnTo>
                  <a:lnTo>
                    <a:pt x="1599" y="1821"/>
                  </a:lnTo>
                  <a:lnTo>
                    <a:pt x="1602" y="1852"/>
                  </a:lnTo>
                  <a:lnTo>
                    <a:pt x="1599" y="1881"/>
                  </a:lnTo>
                  <a:lnTo>
                    <a:pt x="1590" y="1911"/>
                  </a:lnTo>
                  <a:lnTo>
                    <a:pt x="1579" y="1933"/>
                  </a:lnTo>
                  <a:lnTo>
                    <a:pt x="1565" y="1952"/>
                  </a:lnTo>
                  <a:lnTo>
                    <a:pt x="1548" y="1971"/>
                  </a:lnTo>
                  <a:lnTo>
                    <a:pt x="1527" y="1984"/>
                  </a:lnTo>
                  <a:lnTo>
                    <a:pt x="1506" y="1995"/>
                  </a:lnTo>
                  <a:lnTo>
                    <a:pt x="1374" y="2050"/>
                  </a:lnTo>
                  <a:lnTo>
                    <a:pt x="1344" y="2059"/>
                  </a:lnTo>
                  <a:lnTo>
                    <a:pt x="1315" y="2062"/>
                  </a:lnTo>
                  <a:lnTo>
                    <a:pt x="1288" y="2060"/>
                  </a:lnTo>
                  <a:lnTo>
                    <a:pt x="1263" y="2053"/>
                  </a:lnTo>
                  <a:lnTo>
                    <a:pt x="1238" y="2043"/>
                  </a:lnTo>
                  <a:lnTo>
                    <a:pt x="1217" y="2029"/>
                  </a:lnTo>
                  <a:lnTo>
                    <a:pt x="1198" y="2011"/>
                  </a:lnTo>
                  <a:lnTo>
                    <a:pt x="1183" y="1990"/>
                  </a:lnTo>
                  <a:lnTo>
                    <a:pt x="1171" y="1966"/>
                  </a:lnTo>
                  <a:lnTo>
                    <a:pt x="1142" y="1896"/>
                  </a:lnTo>
                  <a:lnTo>
                    <a:pt x="1067" y="1903"/>
                  </a:lnTo>
                  <a:lnTo>
                    <a:pt x="992" y="1903"/>
                  </a:lnTo>
                  <a:lnTo>
                    <a:pt x="918" y="1896"/>
                  </a:lnTo>
                  <a:lnTo>
                    <a:pt x="888" y="1966"/>
                  </a:lnTo>
                  <a:lnTo>
                    <a:pt x="876" y="1990"/>
                  </a:lnTo>
                  <a:lnTo>
                    <a:pt x="860" y="2011"/>
                  </a:lnTo>
                  <a:lnTo>
                    <a:pt x="841" y="2029"/>
                  </a:lnTo>
                  <a:lnTo>
                    <a:pt x="820" y="2043"/>
                  </a:lnTo>
                  <a:lnTo>
                    <a:pt x="797" y="2053"/>
                  </a:lnTo>
                  <a:lnTo>
                    <a:pt x="771" y="2060"/>
                  </a:lnTo>
                  <a:lnTo>
                    <a:pt x="745" y="2062"/>
                  </a:lnTo>
                  <a:lnTo>
                    <a:pt x="714" y="2059"/>
                  </a:lnTo>
                  <a:lnTo>
                    <a:pt x="686" y="2050"/>
                  </a:lnTo>
                  <a:lnTo>
                    <a:pt x="553" y="1995"/>
                  </a:lnTo>
                  <a:lnTo>
                    <a:pt x="528" y="1982"/>
                  </a:lnTo>
                  <a:lnTo>
                    <a:pt x="507" y="1966"/>
                  </a:lnTo>
                  <a:lnTo>
                    <a:pt x="489" y="1946"/>
                  </a:lnTo>
                  <a:lnTo>
                    <a:pt x="474" y="1924"/>
                  </a:lnTo>
                  <a:lnTo>
                    <a:pt x="464" y="1899"/>
                  </a:lnTo>
                  <a:lnTo>
                    <a:pt x="458" y="1873"/>
                  </a:lnTo>
                  <a:lnTo>
                    <a:pt x="457" y="1846"/>
                  </a:lnTo>
                  <a:lnTo>
                    <a:pt x="460" y="1820"/>
                  </a:lnTo>
                  <a:lnTo>
                    <a:pt x="469" y="1792"/>
                  </a:lnTo>
                  <a:lnTo>
                    <a:pt x="497" y="1722"/>
                  </a:lnTo>
                  <a:lnTo>
                    <a:pt x="454" y="1687"/>
                  </a:lnTo>
                  <a:lnTo>
                    <a:pt x="414" y="1648"/>
                  </a:lnTo>
                  <a:lnTo>
                    <a:pt x="375" y="1607"/>
                  </a:lnTo>
                  <a:lnTo>
                    <a:pt x="339" y="1563"/>
                  </a:lnTo>
                  <a:lnTo>
                    <a:pt x="270" y="1593"/>
                  </a:lnTo>
                  <a:lnTo>
                    <a:pt x="240" y="1601"/>
                  </a:lnTo>
                  <a:lnTo>
                    <a:pt x="209" y="1605"/>
                  </a:lnTo>
                  <a:lnTo>
                    <a:pt x="183" y="1602"/>
                  </a:lnTo>
                  <a:lnTo>
                    <a:pt x="157" y="1596"/>
                  </a:lnTo>
                  <a:lnTo>
                    <a:pt x="134" y="1586"/>
                  </a:lnTo>
                  <a:lnTo>
                    <a:pt x="113" y="1571"/>
                  </a:lnTo>
                  <a:lnTo>
                    <a:pt x="94" y="1554"/>
                  </a:lnTo>
                  <a:lnTo>
                    <a:pt x="78" y="1532"/>
                  </a:lnTo>
                  <a:lnTo>
                    <a:pt x="66" y="1509"/>
                  </a:lnTo>
                  <a:lnTo>
                    <a:pt x="11" y="1377"/>
                  </a:lnTo>
                  <a:lnTo>
                    <a:pt x="3" y="1347"/>
                  </a:lnTo>
                  <a:lnTo>
                    <a:pt x="0" y="1317"/>
                  </a:lnTo>
                  <a:lnTo>
                    <a:pt x="3" y="1286"/>
                  </a:lnTo>
                  <a:lnTo>
                    <a:pt x="11" y="1258"/>
                  </a:lnTo>
                  <a:lnTo>
                    <a:pt x="23" y="1236"/>
                  </a:lnTo>
                  <a:lnTo>
                    <a:pt x="37" y="1215"/>
                  </a:lnTo>
                  <a:lnTo>
                    <a:pt x="55" y="1198"/>
                  </a:lnTo>
                  <a:lnTo>
                    <a:pt x="74" y="1185"/>
                  </a:lnTo>
                  <a:lnTo>
                    <a:pt x="96" y="1173"/>
                  </a:lnTo>
                  <a:lnTo>
                    <a:pt x="166" y="1144"/>
                  </a:lnTo>
                  <a:lnTo>
                    <a:pt x="159" y="1069"/>
                  </a:lnTo>
                  <a:lnTo>
                    <a:pt x="159" y="995"/>
                  </a:lnTo>
                  <a:lnTo>
                    <a:pt x="166" y="919"/>
                  </a:lnTo>
                  <a:lnTo>
                    <a:pt x="96" y="890"/>
                  </a:lnTo>
                  <a:lnTo>
                    <a:pt x="74" y="879"/>
                  </a:lnTo>
                  <a:lnTo>
                    <a:pt x="54" y="864"/>
                  </a:lnTo>
                  <a:lnTo>
                    <a:pt x="37" y="847"/>
                  </a:lnTo>
                  <a:lnTo>
                    <a:pt x="23" y="828"/>
                  </a:lnTo>
                  <a:lnTo>
                    <a:pt x="11" y="806"/>
                  </a:lnTo>
                  <a:lnTo>
                    <a:pt x="3" y="776"/>
                  </a:lnTo>
                  <a:lnTo>
                    <a:pt x="0" y="747"/>
                  </a:lnTo>
                  <a:lnTo>
                    <a:pt x="3" y="716"/>
                  </a:lnTo>
                  <a:lnTo>
                    <a:pt x="11" y="687"/>
                  </a:lnTo>
                  <a:lnTo>
                    <a:pt x="66" y="555"/>
                  </a:lnTo>
                  <a:lnTo>
                    <a:pt x="78" y="530"/>
                  </a:lnTo>
                  <a:lnTo>
                    <a:pt x="94" y="510"/>
                  </a:lnTo>
                  <a:lnTo>
                    <a:pt x="113" y="492"/>
                  </a:lnTo>
                  <a:lnTo>
                    <a:pt x="134" y="478"/>
                  </a:lnTo>
                  <a:lnTo>
                    <a:pt x="157" y="468"/>
                  </a:lnTo>
                  <a:lnTo>
                    <a:pt x="183" y="461"/>
                  </a:lnTo>
                  <a:lnTo>
                    <a:pt x="209" y="458"/>
                  </a:lnTo>
                  <a:lnTo>
                    <a:pt x="240" y="461"/>
                  </a:lnTo>
                  <a:lnTo>
                    <a:pt x="270" y="471"/>
                  </a:lnTo>
                  <a:lnTo>
                    <a:pt x="339" y="499"/>
                  </a:lnTo>
                  <a:lnTo>
                    <a:pt x="374" y="456"/>
                  </a:lnTo>
                  <a:lnTo>
                    <a:pt x="414" y="416"/>
                  </a:lnTo>
                  <a:lnTo>
                    <a:pt x="454" y="376"/>
                  </a:lnTo>
                  <a:lnTo>
                    <a:pt x="497" y="340"/>
                  </a:lnTo>
                  <a:lnTo>
                    <a:pt x="469" y="270"/>
                  </a:lnTo>
                  <a:lnTo>
                    <a:pt x="460" y="242"/>
                  </a:lnTo>
                  <a:lnTo>
                    <a:pt x="457" y="211"/>
                  </a:lnTo>
                  <a:lnTo>
                    <a:pt x="460" y="181"/>
                  </a:lnTo>
                  <a:lnTo>
                    <a:pt x="469" y="152"/>
                  </a:lnTo>
                  <a:lnTo>
                    <a:pt x="480" y="129"/>
                  </a:lnTo>
                  <a:lnTo>
                    <a:pt x="494" y="110"/>
                  </a:lnTo>
                  <a:lnTo>
                    <a:pt x="511" y="92"/>
                  </a:lnTo>
                  <a:lnTo>
                    <a:pt x="531" y="78"/>
                  </a:lnTo>
                  <a:lnTo>
                    <a:pt x="553" y="68"/>
                  </a:lnTo>
                  <a:lnTo>
                    <a:pt x="686" y="13"/>
                  </a:lnTo>
                  <a:lnTo>
                    <a:pt x="714" y="4"/>
                  </a:lnTo>
                  <a:lnTo>
                    <a:pt x="745" y="1"/>
                  </a:lnTo>
                  <a:lnTo>
                    <a:pt x="771" y="3"/>
                  </a:lnTo>
                  <a:lnTo>
                    <a:pt x="797" y="9"/>
                  </a:lnTo>
                  <a:lnTo>
                    <a:pt x="820" y="20"/>
                  </a:lnTo>
                  <a:lnTo>
                    <a:pt x="841" y="34"/>
                  </a:lnTo>
                  <a:lnTo>
                    <a:pt x="860" y="52"/>
                  </a:lnTo>
                  <a:lnTo>
                    <a:pt x="876" y="73"/>
                  </a:lnTo>
                  <a:lnTo>
                    <a:pt x="888" y="96"/>
                  </a:lnTo>
                  <a:lnTo>
                    <a:pt x="918" y="166"/>
                  </a:lnTo>
                  <a:lnTo>
                    <a:pt x="992" y="160"/>
                  </a:lnTo>
                  <a:lnTo>
                    <a:pt x="1067" y="160"/>
                  </a:lnTo>
                  <a:lnTo>
                    <a:pt x="1142" y="166"/>
                  </a:lnTo>
                  <a:lnTo>
                    <a:pt x="1171" y="96"/>
                  </a:lnTo>
                  <a:lnTo>
                    <a:pt x="1183" y="72"/>
                  </a:lnTo>
                  <a:lnTo>
                    <a:pt x="1198" y="52"/>
                  </a:lnTo>
                  <a:lnTo>
                    <a:pt x="1217" y="34"/>
                  </a:lnTo>
                  <a:lnTo>
                    <a:pt x="1238" y="19"/>
                  </a:lnTo>
                  <a:lnTo>
                    <a:pt x="1263" y="8"/>
                  </a:lnTo>
                  <a:lnTo>
                    <a:pt x="1288" y="2"/>
                  </a:lnTo>
                  <a:lnTo>
                    <a:pt x="1315"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grpSp>
        <p:nvGrpSpPr>
          <p:cNvPr id="24" name="Group 24"/>
          <p:cNvGrpSpPr/>
          <p:nvPr/>
        </p:nvGrpSpPr>
        <p:grpSpPr>
          <a:xfrm>
            <a:off x="10209311" y="4157063"/>
            <a:ext cx="529775" cy="683387"/>
            <a:chOff x="10990263" y="4235450"/>
            <a:chExt cx="427037" cy="550863"/>
          </a:xfrm>
          <a:solidFill>
            <a:schemeClr val="bg1"/>
          </a:solidFill>
        </p:grpSpPr>
        <p:sp>
          <p:nvSpPr>
            <p:cNvPr id="25" name="Freeform 279"/>
            <p:cNvSpPr/>
            <p:nvPr/>
          </p:nvSpPr>
          <p:spPr bwMode="auto">
            <a:xfrm>
              <a:off x="10990263" y="4386263"/>
              <a:ext cx="427037" cy="400050"/>
            </a:xfrm>
            <a:custGeom>
              <a:avLst/>
              <a:gdLst>
                <a:gd name="T0" fmla="*/ 2176 w 2687"/>
                <a:gd name="T1" fmla="*/ 67 h 2526"/>
                <a:gd name="T2" fmla="*/ 2177 w 2687"/>
                <a:gd name="T3" fmla="*/ 221 h 2526"/>
                <a:gd name="T4" fmla="*/ 2129 w 2687"/>
                <a:gd name="T5" fmla="*/ 463 h 2526"/>
                <a:gd name="T6" fmla="*/ 2420 w 2687"/>
                <a:gd name="T7" fmla="*/ 834 h 2526"/>
                <a:gd name="T8" fmla="*/ 2617 w 2687"/>
                <a:gd name="T9" fmla="*/ 951 h 2526"/>
                <a:gd name="T10" fmla="*/ 2687 w 2687"/>
                <a:gd name="T11" fmla="*/ 1406 h 2526"/>
                <a:gd name="T12" fmla="*/ 2590 w 2687"/>
                <a:gd name="T13" fmla="*/ 1575 h 2526"/>
                <a:gd name="T14" fmla="*/ 2424 w 2687"/>
                <a:gd name="T15" fmla="*/ 1663 h 2526"/>
                <a:gd name="T16" fmla="*/ 2302 w 2687"/>
                <a:gd name="T17" fmla="*/ 1854 h 2526"/>
                <a:gd name="T18" fmla="*/ 2191 w 2687"/>
                <a:gd name="T19" fmla="*/ 1997 h 2526"/>
                <a:gd name="T20" fmla="*/ 2151 w 2687"/>
                <a:gd name="T21" fmla="*/ 2041 h 2526"/>
                <a:gd name="T22" fmla="*/ 2037 w 2687"/>
                <a:gd name="T23" fmla="*/ 2200 h 2526"/>
                <a:gd name="T24" fmla="*/ 2018 w 2687"/>
                <a:gd name="T25" fmla="*/ 2388 h 2526"/>
                <a:gd name="T26" fmla="*/ 1934 w 2687"/>
                <a:gd name="T27" fmla="*/ 2514 h 2526"/>
                <a:gd name="T28" fmla="*/ 1392 w 2687"/>
                <a:gd name="T29" fmla="*/ 2501 h 2526"/>
                <a:gd name="T30" fmla="*/ 1331 w 2687"/>
                <a:gd name="T31" fmla="*/ 2367 h 2526"/>
                <a:gd name="T32" fmla="*/ 1122 w 2687"/>
                <a:gd name="T33" fmla="*/ 2464 h 2526"/>
                <a:gd name="T34" fmla="*/ 596 w 2687"/>
                <a:gd name="T35" fmla="*/ 2526 h 2526"/>
                <a:gd name="T36" fmla="*/ 473 w 2687"/>
                <a:gd name="T37" fmla="*/ 2447 h 2526"/>
                <a:gd name="T38" fmla="*/ 459 w 2687"/>
                <a:gd name="T39" fmla="*/ 2358 h 2526"/>
                <a:gd name="T40" fmla="*/ 419 w 2687"/>
                <a:gd name="T41" fmla="*/ 2183 h 2526"/>
                <a:gd name="T42" fmla="*/ 231 w 2687"/>
                <a:gd name="T43" fmla="*/ 1926 h 2526"/>
                <a:gd name="T44" fmla="*/ 29 w 2687"/>
                <a:gd name="T45" fmla="*/ 1496 h 2526"/>
                <a:gd name="T46" fmla="*/ 1 w 2687"/>
                <a:gd name="T47" fmla="*/ 1305 h 2526"/>
                <a:gd name="T48" fmla="*/ 14 w 2687"/>
                <a:gd name="T49" fmla="*/ 1098 h 2526"/>
                <a:gd name="T50" fmla="*/ 94 w 2687"/>
                <a:gd name="T51" fmla="*/ 1041 h 2526"/>
                <a:gd name="T52" fmla="*/ 153 w 2687"/>
                <a:gd name="T53" fmla="*/ 1122 h 2526"/>
                <a:gd name="T54" fmla="*/ 141 w 2687"/>
                <a:gd name="T55" fmla="*/ 1295 h 2526"/>
                <a:gd name="T56" fmla="*/ 163 w 2687"/>
                <a:gd name="T57" fmla="*/ 1457 h 2526"/>
                <a:gd name="T58" fmla="*/ 239 w 2687"/>
                <a:gd name="T59" fmla="*/ 1657 h 2526"/>
                <a:gd name="T60" fmla="*/ 425 w 2687"/>
                <a:gd name="T61" fmla="*/ 1940 h 2526"/>
                <a:gd name="T62" fmla="*/ 573 w 2687"/>
                <a:gd name="T63" fmla="*/ 2197 h 2526"/>
                <a:gd name="T64" fmla="*/ 600 w 2687"/>
                <a:gd name="T65" fmla="*/ 2385 h 2526"/>
                <a:gd name="T66" fmla="*/ 1029 w 2687"/>
                <a:gd name="T67" fmla="*/ 2234 h 2526"/>
                <a:gd name="T68" fmla="*/ 1238 w 2687"/>
                <a:gd name="T69" fmla="*/ 2227 h 2526"/>
                <a:gd name="T70" fmla="*/ 1462 w 2687"/>
                <a:gd name="T71" fmla="*/ 2254 h 2526"/>
                <a:gd name="T72" fmla="*/ 1879 w 2687"/>
                <a:gd name="T73" fmla="*/ 2272 h 2526"/>
                <a:gd name="T74" fmla="*/ 1927 w 2687"/>
                <a:gd name="T75" fmla="*/ 2099 h 2526"/>
                <a:gd name="T76" fmla="*/ 2072 w 2687"/>
                <a:gd name="T77" fmla="*/ 1920 h 2526"/>
                <a:gd name="T78" fmla="*/ 2207 w 2687"/>
                <a:gd name="T79" fmla="*/ 1744 h 2526"/>
                <a:gd name="T80" fmla="*/ 2328 w 2687"/>
                <a:gd name="T81" fmla="*/ 1540 h 2526"/>
                <a:gd name="T82" fmla="*/ 2406 w 2687"/>
                <a:gd name="T83" fmla="*/ 1461 h 2526"/>
                <a:gd name="T84" fmla="*/ 2546 w 2687"/>
                <a:gd name="T85" fmla="*/ 1407 h 2526"/>
                <a:gd name="T86" fmla="*/ 2492 w 2687"/>
                <a:gd name="T87" fmla="*/ 1047 h 2526"/>
                <a:gd name="T88" fmla="*/ 2334 w 2687"/>
                <a:gd name="T89" fmla="*/ 998 h 2526"/>
                <a:gd name="T90" fmla="*/ 2125 w 2687"/>
                <a:gd name="T91" fmla="*/ 652 h 2526"/>
                <a:gd name="T92" fmla="*/ 1993 w 2687"/>
                <a:gd name="T93" fmla="*/ 503 h 2526"/>
                <a:gd name="T94" fmla="*/ 2028 w 2687"/>
                <a:gd name="T95" fmla="*/ 198 h 2526"/>
                <a:gd name="T96" fmla="*/ 2054 w 2687"/>
                <a:gd name="T97" fmla="*/ 141 h 2526"/>
                <a:gd name="T98" fmla="*/ 1850 w 2687"/>
                <a:gd name="T99" fmla="*/ 207 h 2526"/>
                <a:gd name="T100" fmla="*/ 1721 w 2687"/>
                <a:gd name="T101" fmla="*/ 327 h 2526"/>
                <a:gd name="T102" fmla="*/ 1566 w 2687"/>
                <a:gd name="T103" fmla="*/ 334 h 2526"/>
                <a:gd name="T104" fmla="*/ 1356 w 2687"/>
                <a:gd name="T105" fmla="*/ 264 h 2526"/>
                <a:gd name="T106" fmla="*/ 1392 w 2687"/>
                <a:gd name="T107" fmla="*/ 171 h 2526"/>
                <a:gd name="T108" fmla="*/ 1656 w 2687"/>
                <a:gd name="T109" fmla="*/ 182 h 2526"/>
                <a:gd name="T110" fmla="*/ 1843 w 2687"/>
                <a:gd name="T111" fmla="*/ 5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7" h="2526">
                  <a:moveTo>
                    <a:pt x="2063" y="0"/>
                  </a:moveTo>
                  <a:lnTo>
                    <a:pt x="2090" y="5"/>
                  </a:lnTo>
                  <a:lnTo>
                    <a:pt x="2115" y="13"/>
                  </a:lnTo>
                  <a:lnTo>
                    <a:pt x="2139" y="27"/>
                  </a:lnTo>
                  <a:lnTo>
                    <a:pt x="2159" y="45"/>
                  </a:lnTo>
                  <a:lnTo>
                    <a:pt x="2176" y="67"/>
                  </a:lnTo>
                  <a:lnTo>
                    <a:pt x="2188" y="91"/>
                  </a:lnTo>
                  <a:lnTo>
                    <a:pt x="2196" y="118"/>
                  </a:lnTo>
                  <a:lnTo>
                    <a:pt x="2199" y="144"/>
                  </a:lnTo>
                  <a:lnTo>
                    <a:pt x="2196" y="171"/>
                  </a:lnTo>
                  <a:lnTo>
                    <a:pt x="2188" y="197"/>
                  </a:lnTo>
                  <a:lnTo>
                    <a:pt x="2177" y="221"/>
                  </a:lnTo>
                  <a:lnTo>
                    <a:pt x="2153" y="264"/>
                  </a:lnTo>
                  <a:lnTo>
                    <a:pt x="2135" y="305"/>
                  </a:lnTo>
                  <a:lnTo>
                    <a:pt x="2125" y="345"/>
                  </a:lnTo>
                  <a:lnTo>
                    <a:pt x="2119" y="385"/>
                  </a:lnTo>
                  <a:lnTo>
                    <a:pt x="2122" y="425"/>
                  </a:lnTo>
                  <a:lnTo>
                    <a:pt x="2129" y="463"/>
                  </a:lnTo>
                  <a:lnTo>
                    <a:pt x="2189" y="517"/>
                  </a:lnTo>
                  <a:lnTo>
                    <a:pt x="2246" y="575"/>
                  </a:lnTo>
                  <a:lnTo>
                    <a:pt x="2297" y="636"/>
                  </a:lnTo>
                  <a:lnTo>
                    <a:pt x="2342" y="700"/>
                  </a:lnTo>
                  <a:lnTo>
                    <a:pt x="2384" y="765"/>
                  </a:lnTo>
                  <a:lnTo>
                    <a:pt x="2420" y="834"/>
                  </a:lnTo>
                  <a:lnTo>
                    <a:pt x="2450" y="906"/>
                  </a:lnTo>
                  <a:lnTo>
                    <a:pt x="2492" y="906"/>
                  </a:lnTo>
                  <a:lnTo>
                    <a:pt x="2527" y="909"/>
                  </a:lnTo>
                  <a:lnTo>
                    <a:pt x="2560" y="918"/>
                  </a:lnTo>
                  <a:lnTo>
                    <a:pt x="2590" y="932"/>
                  </a:lnTo>
                  <a:lnTo>
                    <a:pt x="2617" y="951"/>
                  </a:lnTo>
                  <a:lnTo>
                    <a:pt x="2641" y="975"/>
                  </a:lnTo>
                  <a:lnTo>
                    <a:pt x="2660" y="1002"/>
                  </a:lnTo>
                  <a:lnTo>
                    <a:pt x="2674" y="1032"/>
                  </a:lnTo>
                  <a:lnTo>
                    <a:pt x="2684" y="1065"/>
                  </a:lnTo>
                  <a:lnTo>
                    <a:pt x="2687" y="1100"/>
                  </a:lnTo>
                  <a:lnTo>
                    <a:pt x="2687" y="1406"/>
                  </a:lnTo>
                  <a:lnTo>
                    <a:pt x="2684" y="1441"/>
                  </a:lnTo>
                  <a:lnTo>
                    <a:pt x="2674" y="1474"/>
                  </a:lnTo>
                  <a:lnTo>
                    <a:pt x="2660" y="1505"/>
                  </a:lnTo>
                  <a:lnTo>
                    <a:pt x="2641" y="1531"/>
                  </a:lnTo>
                  <a:lnTo>
                    <a:pt x="2617" y="1556"/>
                  </a:lnTo>
                  <a:lnTo>
                    <a:pt x="2590" y="1575"/>
                  </a:lnTo>
                  <a:lnTo>
                    <a:pt x="2560" y="1588"/>
                  </a:lnTo>
                  <a:lnTo>
                    <a:pt x="2527" y="1598"/>
                  </a:lnTo>
                  <a:lnTo>
                    <a:pt x="2492" y="1601"/>
                  </a:lnTo>
                  <a:lnTo>
                    <a:pt x="2455" y="1601"/>
                  </a:lnTo>
                  <a:lnTo>
                    <a:pt x="2440" y="1632"/>
                  </a:lnTo>
                  <a:lnTo>
                    <a:pt x="2424" y="1663"/>
                  </a:lnTo>
                  <a:lnTo>
                    <a:pt x="2406" y="1696"/>
                  </a:lnTo>
                  <a:lnTo>
                    <a:pt x="2387" y="1728"/>
                  </a:lnTo>
                  <a:lnTo>
                    <a:pt x="2365" y="1761"/>
                  </a:lnTo>
                  <a:lnTo>
                    <a:pt x="2344" y="1792"/>
                  </a:lnTo>
                  <a:lnTo>
                    <a:pt x="2323" y="1823"/>
                  </a:lnTo>
                  <a:lnTo>
                    <a:pt x="2302" y="1854"/>
                  </a:lnTo>
                  <a:lnTo>
                    <a:pt x="2281" y="1882"/>
                  </a:lnTo>
                  <a:lnTo>
                    <a:pt x="2259" y="1910"/>
                  </a:lnTo>
                  <a:lnTo>
                    <a:pt x="2240" y="1934"/>
                  </a:lnTo>
                  <a:lnTo>
                    <a:pt x="2222" y="1958"/>
                  </a:lnTo>
                  <a:lnTo>
                    <a:pt x="2205" y="1979"/>
                  </a:lnTo>
                  <a:lnTo>
                    <a:pt x="2191" y="1997"/>
                  </a:lnTo>
                  <a:lnTo>
                    <a:pt x="2178" y="2011"/>
                  </a:lnTo>
                  <a:lnTo>
                    <a:pt x="2168" y="2022"/>
                  </a:lnTo>
                  <a:lnTo>
                    <a:pt x="2162" y="2030"/>
                  </a:lnTo>
                  <a:lnTo>
                    <a:pt x="2159" y="2034"/>
                  </a:lnTo>
                  <a:lnTo>
                    <a:pt x="2156" y="2038"/>
                  </a:lnTo>
                  <a:lnTo>
                    <a:pt x="2151" y="2041"/>
                  </a:lnTo>
                  <a:lnTo>
                    <a:pt x="2134" y="2057"/>
                  </a:lnTo>
                  <a:lnTo>
                    <a:pt x="2105" y="2086"/>
                  </a:lnTo>
                  <a:lnTo>
                    <a:pt x="2081" y="2115"/>
                  </a:lnTo>
                  <a:lnTo>
                    <a:pt x="2062" y="2145"/>
                  </a:lnTo>
                  <a:lnTo>
                    <a:pt x="2047" y="2173"/>
                  </a:lnTo>
                  <a:lnTo>
                    <a:pt x="2037" y="2200"/>
                  </a:lnTo>
                  <a:lnTo>
                    <a:pt x="2028" y="2224"/>
                  </a:lnTo>
                  <a:lnTo>
                    <a:pt x="2023" y="2246"/>
                  </a:lnTo>
                  <a:lnTo>
                    <a:pt x="2021" y="2264"/>
                  </a:lnTo>
                  <a:lnTo>
                    <a:pt x="2019" y="2278"/>
                  </a:lnTo>
                  <a:lnTo>
                    <a:pt x="2018" y="2288"/>
                  </a:lnTo>
                  <a:lnTo>
                    <a:pt x="2018" y="2388"/>
                  </a:lnTo>
                  <a:lnTo>
                    <a:pt x="2016" y="2416"/>
                  </a:lnTo>
                  <a:lnTo>
                    <a:pt x="2007" y="2441"/>
                  </a:lnTo>
                  <a:lnTo>
                    <a:pt x="1994" y="2464"/>
                  </a:lnTo>
                  <a:lnTo>
                    <a:pt x="1977" y="2485"/>
                  </a:lnTo>
                  <a:lnTo>
                    <a:pt x="1957" y="2501"/>
                  </a:lnTo>
                  <a:lnTo>
                    <a:pt x="1934" y="2514"/>
                  </a:lnTo>
                  <a:lnTo>
                    <a:pt x="1907" y="2522"/>
                  </a:lnTo>
                  <a:lnTo>
                    <a:pt x="1880" y="2526"/>
                  </a:lnTo>
                  <a:lnTo>
                    <a:pt x="1468" y="2526"/>
                  </a:lnTo>
                  <a:lnTo>
                    <a:pt x="1441" y="2522"/>
                  </a:lnTo>
                  <a:lnTo>
                    <a:pt x="1415" y="2514"/>
                  </a:lnTo>
                  <a:lnTo>
                    <a:pt x="1392" y="2501"/>
                  </a:lnTo>
                  <a:lnTo>
                    <a:pt x="1371" y="2485"/>
                  </a:lnTo>
                  <a:lnTo>
                    <a:pt x="1355" y="2464"/>
                  </a:lnTo>
                  <a:lnTo>
                    <a:pt x="1342" y="2441"/>
                  </a:lnTo>
                  <a:lnTo>
                    <a:pt x="1334" y="2416"/>
                  </a:lnTo>
                  <a:lnTo>
                    <a:pt x="1331" y="2388"/>
                  </a:lnTo>
                  <a:lnTo>
                    <a:pt x="1331" y="2367"/>
                  </a:lnTo>
                  <a:lnTo>
                    <a:pt x="1238" y="2369"/>
                  </a:lnTo>
                  <a:lnTo>
                    <a:pt x="1145" y="2365"/>
                  </a:lnTo>
                  <a:lnTo>
                    <a:pt x="1145" y="2388"/>
                  </a:lnTo>
                  <a:lnTo>
                    <a:pt x="1143" y="2416"/>
                  </a:lnTo>
                  <a:lnTo>
                    <a:pt x="1134" y="2441"/>
                  </a:lnTo>
                  <a:lnTo>
                    <a:pt x="1122" y="2464"/>
                  </a:lnTo>
                  <a:lnTo>
                    <a:pt x="1105" y="2485"/>
                  </a:lnTo>
                  <a:lnTo>
                    <a:pt x="1085" y="2501"/>
                  </a:lnTo>
                  <a:lnTo>
                    <a:pt x="1061" y="2514"/>
                  </a:lnTo>
                  <a:lnTo>
                    <a:pt x="1036" y="2522"/>
                  </a:lnTo>
                  <a:lnTo>
                    <a:pt x="1007" y="2526"/>
                  </a:lnTo>
                  <a:lnTo>
                    <a:pt x="596" y="2526"/>
                  </a:lnTo>
                  <a:lnTo>
                    <a:pt x="570" y="2522"/>
                  </a:lnTo>
                  <a:lnTo>
                    <a:pt x="545" y="2515"/>
                  </a:lnTo>
                  <a:lnTo>
                    <a:pt x="523" y="2503"/>
                  </a:lnTo>
                  <a:lnTo>
                    <a:pt x="503" y="2488"/>
                  </a:lnTo>
                  <a:lnTo>
                    <a:pt x="486" y="2468"/>
                  </a:lnTo>
                  <a:lnTo>
                    <a:pt x="473" y="2447"/>
                  </a:lnTo>
                  <a:lnTo>
                    <a:pt x="463" y="2423"/>
                  </a:lnTo>
                  <a:lnTo>
                    <a:pt x="459" y="2397"/>
                  </a:lnTo>
                  <a:lnTo>
                    <a:pt x="459" y="2393"/>
                  </a:lnTo>
                  <a:lnTo>
                    <a:pt x="459" y="2390"/>
                  </a:lnTo>
                  <a:lnTo>
                    <a:pt x="459" y="2388"/>
                  </a:lnTo>
                  <a:lnTo>
                    <a:pt x="459" y="2358"/>
                  </a:lnTo>
                  <a:lnTo>
                    <a:pt x="457" y="2338"/>
                  </a:lnTo>
                  <a:lnTo>
                    <a:pt x="454" y="2313"/>
                  </a:lnTo>
                  <a:lnTo>
                    <a:pt x="450" y="2284"/>
                  </a:lnTo>
                  <a:lnTo>
                    <a:pt x="442" y="2253"/>
                  </a:lnTo>
                  <a:lnTo>
                    <a:pt x="433" y="2219"/>
                  </a:lnTo>
                  <a:lnTo>
                    <a:pt x="419" y="2183"/>
                  </a:lnTo>
                  <a:lnTo>
                    <a:pt x="402" y="2146"/>
                  </a:lnTo>
                  <a:lnTo>
                    <a:pt x="381" y="2109"/>
                  </a:lnTo>
                  <a:lnTo>
                    <a:pt x="355" y="2073"/>
                  </a:lnTo>
                  <a:lnTo>
                    <a:pt x="323" y="2037"/>
                  </a:lnTo>
                  <a:lnTo>
                    <a:pt x="277" y="1984"/>
                  </a:lnTo>
                  <a:lnTo>
                    <a:pt x="231" y="1926"/>
                  </a:lnTo>
                  <a:lnTo>
                    <a:pt x="189" y="1862"/>
                  </a:lnTo>
                  <a:lnTo>
                    <a:pt x="149" y="1792"/>
                  </a:lnTo>
                  <a:lnTo>
                    <a:pt x="112" y="1717"/>
                  </a:lnTo>
                  <a:lnTo>
                    <a:pt x="78" y="1645"/>
                  </a:lnTo>
                  <a:lnTo>
                    <a:pt x="51" y="1572"/>
                  </a:lnTo>
                  <a:lnTo>
                    <a:pt x="29" y="1496"/>
                  </a:lnTo>
                  <a:lnTo>
                    <a:pt x="20" y="1462"/>
                  </a:lnTo>
                  <a:lnTo>
                    <a:pt x="13" y="1427"/>
                  </a:lnTo>
                  <a:lnTo>
                    <a:pt x="7" y="1393"/>
                  </a:lnTo>
                  <a:lnTo>
                    <a:pt x="4" y="1361"/>
                  </a:lnTo>
                  <a:lnTo>
                    <a:pt x="2" y="1331"/>
                  </a:lnTo>
                  <a:lnTo>
                    <a:pt x="1" y="1305"/>
                  </a:lnTo>
                  <a:lnTo>
                    <a:pt x="0" y="1285"/>
                  </a:lnTo>
                  <a:lnTo>
                    <a:pt x="0" y="1269"/>
                  </a:lnTo>
                  <a:lnTo>
                    <a:pt x="0" y="1260"/>
                  </a:lnTo>
                  <a:lnTo>
                    <a:pt x="2" y="1206"/>
                  </a:lnTo>
                  <a:lnTo>
                    <a:pt x="6" y="1151"/>
                  </a:lnTo>
                  <a:lnTo>
                    <a:pt x="14" y="1098"/>
                  </a:lnTo>
                  <a:lnTo>
                    <a:pt x="19" y="1081"/>
                  </a:lnTo>
                  <a:lnTo>
                    <a:pt x="30" y="1065"/>
                  </a:lnTo>
                  <a:lnTo>
                    <a:pt x="42" y="1053"/>
                  </a:lnTo>
                  <a:lnTo>
                    <a:pt x="58" y="1045"/>
                  </a:lnTo>
                  <a:lnTo>
                    <a:pt x="76" y="1040"/>
                  </a:lnTo>
                  <a:lnTo>
                    <a:pt x="94" y="1041"/>
                  </a:lnTo>
                  <a:lnTo>
                    <a:pt x="112" y="1047"/>
                  </a:lnTo>
                  <a:lnTo>
                    <a:pt x="128" y="1056"/>
                  </a:lnTo>
                  <a:lnTo>
                    <a:pt x="140" y="1069"/>
                  </a:lnTo>
                  <a:lnTo>
                    <a:pt x="148" y="1085"/>
                  </a:lnTo>
                  <a:lnTo>
                    <a:pt x="153" y="1103"/>
                  </a:lnTo>
                  <a:lnTo>
                    <a:pt x="153" y="1122"/>
                  </a:lnTo>
                  <a:lnTo>
                    <a:pt x="144" y="1192"/>
                  </a:lnTo>
                  <a:lnTo>
                    <a:pt x="141" y="1262"/>
                  </a:lnTo>
                  <a:lnTo>
                    <a:pt x="141" y="1265"/>
                  </a:lnTo>
                  <a:lnTo>
                    <a:pt x="141" y="1268"/>
                  </a:lnTo>
                  <a:lnTo>
                    <a:pt x="141" y="1279"/>
                  </a:lnTo>
                  <a:lnTo>
                    <a:pt x="141" y="1295"/>
                  </a:lnTo>
                  <a:lnTo>
                    <a:pt x="142" y="1316"/>
                  </a:lnTo>
                  <a:lnTo>
                    <a:pt x="144" y="1342"/>
                  </a:lnTo>
                  <a:lnTo>
                    <a:pt x="146" y="1369"/>
                  </a:lnTo>
                  <a:lnTo>
                    <a:pt x="151" y="1399"/>
                  </a:lnTo>
                  <a:lnTo>
                    <a:pt x="156" y="1427"/>
                  </a:lnTo>
                  <a:lnTo>
                    <a:pt x="163" y="1457"/>
                  </a:lnTo>
                  <a:lnTo>
                    <a:pt x="164" y="1459"/>
                  </a:lnTo>
                  <a:lnTo>
                    <a:pt x="165" y="1462"/>
                  </a:lnTo>
                  <a:lnTo>
                    <a:pt x="184" y="1529"/>
                  </a:lnTo>
                  <a:lnTo>
                    <a:pt x="208" y="1594"/>
                  </a:lnTo>
                  <a:lnTo>
                    <a:pt x="237" y="1655"/>
                  </a:lnTo>
                  <a:lnTo>
                    <a:pt x="239" y="1657"/>
                  </a:lnTo>
                  <a:lnTo>
                    <a:pt x="239" y="1658"/>
                  </a:lnTo>
                  <a:lnTo>
                    <a:pt x="272" y="1725"/>
                  </a:lnTo>
                  <a:lnTo>
                    <a:pt x="307" y="1786"/>
                  </a:lnTo>
                  <a:lnTo>
                    <a:pt x="346" y="1843"/>
                  </a:lnTo>
                  <a:lnTo>
                    <a:pt x="384" y="1894"/>
                  </a:lnTo>
                  <a:lnTo>
                    <a:pt x="425" y="1940"/>
                  </a:lnTo>
                  <a:lnTo>
                    <a:pt x="462" y="1982"/>
                  </a:lnTo>
                  <a:lnTo>
                    <a:pt x="494" y="2025"/>
                  </a:lnTo>
                  <a:lnTo>
                    <a:pt x="521" y="2069"/>
                  </a:lnTo>
                  <a:lnTo>
                    <a:pt x="542" y="2113"/>
                  </a:lnTo>
                  <a:lnTo>
                    <a:pt x="560" y="2155"/>
                  </a:lnTo>
                  <a:lnTo>
                    <a:pt x="573" y="2197"/>
                  </a:lnTo>
                  <a:lnTo>
                    <a:pt x="583" y="2235"/>
                  </a:lnTo>
                  <a:lnTo>
                    <a:pt x="591" y="2271"/>
                  </a:lnTo>
                  <a:lnTo>
                    <a:pt x="596" y="2303"/>
                  </a:lnTo>
                  <a:lnTo>
                    <a:pt x="598" y="2331"/>
                  </a:lnTo>
                  <a:lnTo>
                    <a:pt x="600" y="2354"/>
                  </a:lnTo>
                  <a:lnTo>
                    <a:pt x="600" y="2385"/>
                  </a:lnTo>
                  <a:lnTo>
                    <a:pt x="1005" y="2385"/>
                  </a:lnTo>
                  <a:lnTo>
                    <a:pt x="1005" y="2287"/>
                  </a:lnTo>
                  <a:lnTo>
                    <a:pt x="1007" y="2272"/>
                  </a:lnTo>
                  <a:lnTo>
                    <a:pt x="1011" y="2257"/>
                  </a:lnTo>
                  <a:lnTo>
                    <a:pt x="1019" y="2244"/>
                  </a:lnTo>
                  <a:lnTo>
                    <a:pt x="1029" y="2234"/>
                  </a:lnTo>
                  <a:lnTo>
                    <a:pt x="1042" y="2224"/>
                  </a:lnTo>
                  <a:lnTo>
                    <a:pt x="1056" y="2219"/>
                  </a:lnTo>
                  <a:lnTo>
                    <a:pt x="1070" y="2216"/>
                  </a:lnTo>
                  <a:lnTo>
                    <a:pt x="1086" y="2216"/>
                  </a:lnTo>
                  <a:lnTo>
                    <a:pt x="1161" y="2224"/>
                  </a:lnTo>
                  <a:lnTo>
                    <a:pt x="1238" y="2227"/>
                  </a:lnTo>
                  <a:lnTo>
                    <a:pt x="1317" y="2226"/>
                  </a:lnTo>
                  <a:lnTo>
                    <a:pt x="1394" y="2221"/>
                  </a:lnTo>
                  <a:lnTo>
                    <a:pt x="1414" y="2221"/>
                  </a:lnTo>
                  <a:lnTo>
                    <a:pt x="1432" y="2227"/>
                  </a:lnTo>
                  <a:lnTo>
                    <a:pt x="1449" y="2238"/>
                  </a:lnTo>
                  <a:lnTo>
                    <a:pt x="1462" y="2254"/>
                  </a:lnTo>
                  <a:lnTo>
                    <a:pt x="1470" y="2271"/>
                  </a:lnTo>
                  <a:lnTo>
                    <a:pt x="1473" y="2291"/>
                  </a:lnTo>
                  <a:lnTo>
                    <a:pt x="1473" y="2386"/>
                  </a:lnTo>
                  <a:lnTo>
                    <a:pt x="1878" y="2386"/>
                  </a:lnTo>
                  <a:lnTo>
                    <a:pt x="1878" y="2287"/>
                  </a:lnTo>
                  <a:lnTo>
                    <a:pt x="1879" y="2272"/>
                  </a:lnTo>
                  <a:lnTo>
                    <a:pt x="1881" y="2252"/>
                  </a:lnTo>
                  <a:lnTo>
                    <a:pt x="1884" y="2227"/>
                  </a:lnTo>
                  <a:lnTo>
                    <a:pt x="1890" y="2199"/>
                  </a:lnTo>
                  <a:lnTo>
                    <a:pt x="1899" y="2168"/>
                  </a:lnTo>
                  <a:lnTo>
                    <a:pt x="1911" y="2134"/>
                  </a:lnTo>
                  <a:lnTo>
                    <a:pt x="1927" y="2099"/>
                  </a:lnTo>
                  <a:lnTo>
                    <a:pt x="1948" y="2063"/>
                  </a:lnTo>
                  <a:lnTo>
                    <a:pt x="1972" y="2026"/>
                  </a:lnTo>
                  <a:lnTo>
                    <a:pt x="2003" y="1989"/>
                  </a:lnTo>
                  <a:lnTo>
                    <a:pt x="2040" y="1952"/>
                  </a:lnTo>
                  <a:lnTo>
                    <a:pt x="2056" y="1940"/>
                  </a:lnTo>
                  <a:lnTo>
                    <a:pt x="2072" y="1920"/>
                  </a:lnTo>
                  <a:lnTo>
                    <a:pt x="2091" y="1897"/>
                  </a:lnTo>
                  <a:lnTo>
                    <a:pt x="2112" y="1871"/>
                  </a:lnTo>
                  <a:lnTo>
                    <a:pt x="2134" y="1842"/>
                  </a:lnTo>
                  <a:lnTo>
                    <a:pt x="2159" y="1812"/>
                  </a:lnTo>
                  <a:lnTo>
                    <a:pt x="2183" y="1779"/>
                  </a:lnTo>
                  <a:lnTo>
                    <a:pt x="2207" y="1744"/>
                  </a:lnTo>
                  <a:lnTo>
                    <a:pt x="2232" y="1709"/>
                  </a:lnTo>
                  <a:lnTo>
                    <a:pt x="2255" y="1674"/>
                  </a:lnTo>
                  <a:lnTo>
                    <a:pt x="2276" y="1639"/>
                  </a:lnTo>
                  <a:lnTo>
                    <a:pt x="2297" y="1604"/>
                  </a:lnTo>
                  <a:lnTo>
                    <a:pt x="2314" y="1571"/>
                  </a:lnTo>
                  <a:lnTo>
                    <a:pt x="2328" y="1540"/>
                  </a:lnTo>
                  <a:lnTo>
                    <a:pt x="2338" y="1511"/>
                  </a:lnTo>
                  <a:lnTo>
                    <a:pt x="2346" y="1494"/>
                  </a:lnTo>
                  <a:lnTo>
                    <a:pt x="2357" y="1480"/>
                  </a:lnTo>
                  <a:lnTo>
                    <a:pt x="2372" y="1470"/>
                  </a:lnTo>
                  <a:lnTo>
                    <a:pt x="2388" y="1463"/>
                  </a:lnTo>
                  <a:lnTo>
                    <a:pt x="2406" y="1461"/>
                  </a:lnTo>
                  <a:lnTo>
                    <a:pt x="2492" y="1461"/>
                  </a:lnTo>
                  <a:lnTo>
                    <a:pt x="2509" y="1458"/>
                  </a:lnTo>
                  <a:lnTo>
                    <a:pt x="2523" y="1451"/>
                  </a:lnTo>
                  <a:lnTo>
                    <a:pt x="2535" y="1439"/>
                  </a:lnTo>
                  <a:lnTo>
                    <a:pt x="2544" y="1424"/>
                  </a:lnTo>
                  <a:lnTo>
                    <a:pt x="2546" y="1407"/>
                  </a:lnTo>
                  <a:lnTo>
                    <a:pt x="2546" y="1101"/>
                  </a:lnTo>
                  <a:lnTo>
                    <a:pt x="2544" y="1084"/>
                  </a:lnTo>
                  <a:lnTo>
                    <a:pt x="2535" y="1069"/>
                  </a:lnTo>
                  <a:lnTo>
                    <a:pt x="2523" y="1057"/>
                  </a:lnTo>
                  <a:lnTo>
                    <a:pt x="2509" y="1049"/>
                  </a:lnTo>
                  <a:lnTo>
                    <a:pt x="2492" y="1047"/>
                  </a:lnTo>
                  <a:lnTo>
                    <a:pt x="2400" y="1047"/>
                  </a:lnTo>
                  <a:lnTo>
                    <a:pt x="2384" y="1045"/>
                  </a:lnTo>
                  <a:lnTo>
                    <a:pt x="2368" y="1038"/>
                  </a:lnTo>
                  <a:lnTo>
                    <a:pt x="2353" y="1028"/>
                  </a:lnTo>
                  <a:lnTo>
                    <a:pt x="2342" y="1015"/>
                  </a:lnTo>
                  <a:lnTo>
                    <a:pt x="2334" y="998"/>
                  </a:lnTo>
                  <a:lnTo>
                    <a:pt x="2311" y="936"/>
                  </a:lnTo>
                  <a:lnTo>
                    <a:pt x="2283" y="874"/>
                  </a:lnTo>
                  <a:lnTo>
                    <a:pt x="2250" y="815"/>
                  </a:lnTo>
                  <a:lnTo>
                    <a:pt x="2213" y="759"/>
                  </a:lnTo>
                  <a:lnTo>
                    <a:pt x="2170" y="704"/>
                  </a:lnTo>
                  <a:lnTo>
                    <a:pt x="2125" y="652"/>
                  </a:lnTo>
                  <a:lnTo>
                    <a:pt x="2074" y="602"/>
                  </a:lnTo>
                  <a:lnTo>
                    <a:pt x="2020" y="556"/>
                  </a:lnTo>
                  <a:lnTo>
                    <a:pt x="2009" y="544"/>
                  </a:lnTo>
                  <a:lnTo>
                    <a:pt x="2001" y="533"/>
                  </a:lnTo>
                  <a:lnTo>
                    <a:pt x="1995" y="518"/>
                  </a:lnTo>
                  <a:lnTo>
                    <a:pt x="1993" y="503"/>
                  </a:lnTo>
                  <a:lnTo>
                    <a:pt x="1983" y="453"/>
                  </a:lnTo>
                  <a:lnTo>
                    <a:pt x="1980" y="402"/>
                  </a:lnTo>
                  <a:lnTo>
                    <a:pt x="1982" y="352"/>
                  </a:lnTo>
                  <a:lnTo>
                    <a:pt x="1991" y="301"/>
                  </a:lnTo>
                  <a:lnTo>
                    <a:pt x="2006" y="249"/>
                  </a:lnTo>
                  <a:lnTo>
                    <a:pt x="2028" y="198"/>
                  </a:lnTo>
                  <a:lnTo>
                    <a:pt x="2057" y="147"/>
                  </a:lnTo>
                  <a:lnTo>
                    <a:pt x="2058" y="146"/>
                  </a:lnTo>
                  <a:lnTo>
                    <a:pt x="2058" y="145"/>
                  </a:lnTo>
                  <a:lnTo>
                    <a:pt x="2057" y="143"/>
                  </a:lnTo>
                  <a:lnTo>
                    <a:pt x="2056" y="142"/>
                  </a:lnTo>
                  <a:lnTo>
                    <a:pt x="2054" y="141"/>
                  </a:lnTo>
                  <a:lnTo>
                    <a:pt x="2053" y="141"/>
                  </a:lnTo>
                  <a:lnTo>
                    <a:pt x="2004" y="150"/>
                  </a:lnTo>
                  <a:lnTo>
                    <a:pt x="1959" y="160"/>
                  </a:lnTo>
                  <a:lnTo>
                    <a:pt x="1919" y="174"/>
                  </a:lnTo>
                  <a:lnTo>
                    <a:pt x="1883" y="190"/>
                  </a:lnTo>
                  <a:lnTo>
                    <a:pt x="1850" y="207"/>
                  </a:lnTo>
                  <a:lnTo>
                    <a:pt x="1822" y="226"/>
                  </a:lnTo>
                  <a:lnTo>
                    <a:pt x="1795" y="246"/>
                  </a:lnTo>
                  <a:lnTo>
                    <a:pt x="1773" y="266"/>
                  </a:lnTo>
                  <a:lnTo>
                    <a:pt x="1753" y="287"/>
                  </a:lnTo>
                  <a:lnTo>
                    <a:pt x="1736" y="307"/>
                  </a:lnTo>
                  <a:lnTo>
                    <a:pt x="1721" y="327"/>
                  </a:lnTo>
                  <a:lnTo>
                    <a:pt x="1709" y="341"/>
                  </a:lnTo>
                  <a:lnTo>
                    <a:pt x="1694" y="351"/>
                  </a:lnTo>
                  <a:lnTo>
                    <a:pt x="1677" y="356"/>
                  </a:lnTo>
                  <a:lnTo>
                    <a:pt x="1659" y="358"/>
                  </a:lnTo>
                  <a:lnTo>
                    <a:pt x="1641" y="355"/>
                  </a:lnTo>
                  <a:lnTo>
                    <a:pt x="1566" y="334"/>
                  </a:lnTo>
                  <a:lnTo>
                    <a:pt x="1490" y="317"/>
                  </a:lnTo>
                  <a:lnTo>
                    <a:pt x="1412" y="305"/>
                  </a:lnTo>
                  <a:lnTo>
                    <a:pt x="1393" y="301"/>
                  </a:lnTo>
                  <a:lnTo>
                    <a:pt x="1377" y="291"/>
                  </a:lnTo>
                  <a:lnTo>
                    <a:pt x="1365" y="279"/>
                  </a:lnTo>
                  <a:lnTo>
                    <a:pt x="1356" y="264"/>
                  </a:lnTo>
                  <a:lnTo>
                    <a:pt x="1351" y="246"/>
                  </a:lnTo>
                  <a:lnTo>
                    <a:pt x="1350" y="227"/>
                  </a:lnTo>
                  <a:lnTo>
                    <a:pt x="1355" y="209"/>
                  </a:lnTo>
                  <a:lnTo>
                    <a:pt x="1363" y="193"/>
                  </a:lnTo>
                  <a:lnTo>
                    <a:pt x="1376" y="180"/>
                  </a:lnTo>
                  <a:lnTo>
                    <a:pt x="1392" y="171"/>
                  </a:lnTo>
                  <a:lnTo>
                    <a:pt x="1409" y="165"/>
                  </a:lnTo>
                  <a:lnTo>
                    <a:pt x="1428" y="165"/>
                  </a:lnTo>
                  <a:lnTo>
                    <a:pt x="1498" y="175"/>
                  </a:lnTo>
                  <a:lnTo>
                    <a:pt x="1568" y="189"/>
                  </a:lnTo>
                  <a:lnTo>
                    <a:pt x="1636" y="206"/>
                  </a:lnTo>
                  <a:lnTo>
                    <a:pt x="1656" y="182"/>
                  </a:lnTo>
                  <a:lnTo>
                    <a:pt x="1681" y="158"/>
                  </a:lnTo>
                  <a:lnTo>
                    <a:pt x="1707" y="135"/>
                  </a:lnTo>
                  <a:lnTo>
                    <a:pt x="1736" y="113"/>
                  </a:lnTo>
                  <a:lnTo>
                    <a:pt x="1769" y="91"/>
                  </a:lnTo>
                  <a:lnTo>
                    <a:pt x="1804" y="70"/>
                  </a:lnTo>
                  <a:lnTo>
                    <a:pt x="1843" y="52"/>
                  </a:lnTo>
                  <a:lnTo>
                    <a:pt x="1885" y="35"/>
                  </a:lnTo>
                  <a:lnTo>
                    <a:pt x="1932" y="22"/>
                  </a:lnTo>
                  <a:lnTo>
                    <a:pt x="1982" y="10"/>
                  </a:lnTo>
                  <a:lnTo>
                    <a:pt x="2036" y="1"/>
                  </a:lnTo>
                  <a:lnTo>
                    <a:pt x="206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6" name="Freeform 280"/>
            <p:cNvSpPr>
              <a:spLocks noEditPoints="1"/>
            </p:cNvSpPr>
            <p:nvPr/>
          </p:nvSpPr>
          <p:spPr bwMode="auto">
            <a:xfrm>
              <a:off x="10991850" y="4359275"/>
              <a:ext cx="182562" cy="182562"/>
            </a:xfrm>
            <a:custGeom>
              <a:avLst/>
              <a:gdLst>
                <a:gd name="T0" fmla="*/ 528 w 1158"/>
                <a:gd name="T1" fmla="*/ 144 h 1155"/>
                <a:gd name="T2" fmla="*/ 432 w 1158"/>
                <a:gd name="T3" fmla="*/ 166 h 1155"/>
                <a:gd name="T4" fmla="*/ 344 w 1158"/>
                <a:gd name="T5" fmla="*/ 208 h 1155"/>
                <a:gd name="T6" fmla="*/ 270 w 1158"/>
                <a:gd name="T7" fmla="*/ 269 h 1155"/>
                <a:gd name="T8" fmla="*/ 209 w 1158"/>
                <a:gd name="T9" fmla="*/ 344 h 1155"/>
                <a:gd name="T10" fmla="*/ 167 w 1158"/>
                <a:gd name="T11" fmla="*/ 431 h 1155"/>
                <a:gd name="T12" fmla="*/ 143 w 1158"/>
                <a:gd name="T13" fmla="*/ 527 h 1155"/>
                <a:gd name="T14" fmla="*/ 143 w 1158"/>
                <a:gd name="T15" fmla="*/ 628 h 1155"/>
                <a:gd name="T16" fmla="*/ 167 w 1158"/>
                <a:gd name="T17" fmla="*/ 725 h 1155"/>
                <a:gd name="T18" fmla="*/ 209 w 1158"/>
                <a:gd name="T19" fmla="*/ 813 h 1155"/>
                <a:gd name="T20" fmla="*/ 270 w 1158"/>
                <a:gd name="T21" fmla="*/ 887 h 1155"/>
                <a:gd name="T22" fmla="*/ 344 w 1158"/>
                <a:gd name="T23" fmla="*/ 947 h 1155"/>
                <a:gd name="T24" fmla="*/ 432 w 1158"/>
                <a:gd name="T25" fmla="*/ 989 h 1155"/>
                <a:gd name="T26" fmla="*/ 528 w 1158"/>
                <a:gd name="T27" fmla="*/ 1012 h 1155"/>
                <a:gd name="T28" fmla="*/ 630 w 1158"/>
                <a:gd name="T29" fmla="*/ 1012 h 1155"/>
                <a:gd name="T30" fmla="*/ 727 w 1158"/>
                <a:gd name="T31" fmla="*/ 989 h 1155"/>
                <a:gd name="T32" fmla="*/ 814 w 1158"/>
                <a:gd name="T33" fmla="*/ 947 h 1155"/>
                <a:gd name="T34" fmla="*/ 889 w 1158"/>
                <a:gd name="T35" fmla="*/ 887 h 1155"/>
                <a:gd name="T36" fmla="*/ 949 w 1158"/>
                <a:gd name="T37" fmla="*/ 813 h 1155"/>
                <a:gd name="T38" fmla="*/ 992 w 1158"/>
                <a:gd name="T39" fmla="*/ 725 h 1155"/>
                <a:gd name="T40" fmla="*/ 1014 w 1158"/>
                <a:gd name="T41" fmla="*/ 628 h 1155"/>
                <a:gd name="T42" fmla="*/ 1014 w 1158"/>
                <a:gd name="T43" fmla="*/ 527 h 1155"/>
                <a:gd name="T44" fmla="*/ 992 w 1158"/>
                <a:gd name="T45" fmla="*/ 431 h 1155"/>
                <a:gd name="T46" fmla="*/ 949 w 1158"/>
                <a:gd name="T47" fmla="*/ 344 h 1155"/>
                <a:gd name="T48" fmla="*/ 889 w 1158"/>
                <a:gd name="T49" fmla="*/ 269 h 1155"/>
                <a:gd name="T50" fmla="*/ 814 w 1158"/>
                <a:gd name="T51" fmla="*/ 208 h 1155"/>
                <a:gd name="T52" fmla="*/ 727 w 1158"/>
                <a:gd name="T53" fmla="*/ 166 h 1155"/>
                <a:gd name="T54" fmla="*/ 630 w 1158"/>
                <a:gd name="T55" fmla="*/ 144 h 1155"/>
                <a:gd name="T56" fmla="*/ 579 w 1158"/>
                <a:gd name="T57" fmla="*/ 0 h 1155"/>
                <a:gd name="T58" fmla="*/ 696 w 1158"/>
                <a:gd name="T59" fmla="*/ 12 h 1155"/>
                <a:gd name="T60" fmla="*/ 804 w 1158"/>
                <a:gd name="T61" fmla="*/ 46 h 1155"/>
                <a:gd name="T62" fmla="*/ 903 w 1158"/>
                <a:gd name="T63" fmla="*/ 100 h 1155"/>
                <a:gd name="T64" fmla="*/ 989 w 1158"/>
                <a:gd name="T65" fmla="*/ 169 h 1155"/>
                <a:gd name="T66" fmla="*/ 1060 w 1158"/>
                <a:gd name="T67" fmla="*/ 255 h 1155"/>
                <a:gd name="T68" fmla="*/ 1113 w 1158"/>
                <a:gd name="T69" fmla="*/ 353 h 1155"/>
                <a:gd name="T70" fmla="*/ 1146 w 1158"/>
                <a:gd name="T71" fmla="*/ 461 h 1155"/>
                <a:gd name="T72" fmla="*/ 1158 w 1158"/>
                <a:gd name="T73" fmla="*/ 578 h 1155"/>
                <a:gd name="T74" fmla="*/ 1146 w 1158"/>
                <a:gd name="T75" fmla="*/ 694 h 1155"/>
                <a:gd name="T76" fmla="*/ 1113 w 1158"/>
                <a:gd name="T77" fmla="*/ 803 h 1155"/>
                <a:gd name="T78" fmla="*/ 1058 w 1158"/>
                <a:gd name="T79" fmla="*/ 900 h 1155"/>
                <a:gd name="T80" fmla="*/ 989 w 1158"/>
                <a:gd name="T81" fmla="*/ 986 h 1155"/>
                <a:gd name="T82" fmla="*/ 903 w 1158"/>
                <a:gd name="T83" fmla="*/ 1057 h 1155"/>
                <a:gd name="T84" fmla="*/ 804 w 1158"/>
                <a:gd name="T85" fmla="*/ 1110 h 1155"/>
                <a:gd name="T86" fmla="*/ 696 w 1158"/>
                <a:gd name="T87" fmla="*/ 1144 h 1155"/>
                <a:gd name="T88" fmla="*/ 579 w 1158"/>
                <a:gd name="T89" fmla="*/ 1155 h 1155"/>
                <a:gd name="T90" fmla="*/ 463 w 1158"/>
                <a:gd name="T91" fmla="*/ 1144 h 1155"/>
                <a:gd name="T92" fmla="*/ 353 w 1158"/>
                <a:gd name="T93" fmla="*/ 1110 h 1155"/>
                <a:gd name="T94" fmla="*/ 256 w 1158"/>
                <a:gd name="T95" fmla="*/ 1057 h 1155"/>
                <a:gd name="T96" fmla="*/ 170 w 1158"/>
                <a:gd name="T97" fmla="*/ 986 h 1155"/>
                <a:gd name="T98" fmla="*/ 99 w 1158"/>
                <a:gd name="T99" fmla="*/ 900 h 1155"/>
                <a:gd name="T100" fmla="*/ 46 w 1158"/>
                <a:gd name="T101" fmla="*/ 802 h 1155"/>
                <a:gd name="T102" fmla="*/ 12 w 1158"/>
                <a:gd name="T103" fmla="*/ 694 h 1155"/>
                <a:gd name="T104" fmla="*/ 0 w 1158"/>
                <a:gd name="T105" fmla="*/ 578 h 1155"/>
                <a:gd name="T106" fmla="*/ 12 w 1158"/>
                <a:gd name="T107" fmla="*/ 461 h 1155"/>
                <a:gd name="T108" fmla="*/ 46 w 1158"/>
                <a:gd name="T109" fmla="*/ 353 h 1155"/>
                <a:gd name="T110" fmla="*/ 99 w 1158"/>
                <a:gd name="T111" fmla="*/ 255 h 1155"/>
                <a:gd name="T112" fmla="*/ 170 w 1158"/>
                <a:gd name="T113" fmla="*/ 169 h 1155"/>
                <a:gd name="T114" fmla="*/ 256 w 1158"/>
                <a:gd name="T115" fmla="*/ 98 h 1155"/>
                <a:gd name="T116" fmla="*/ 354 w 1158"/>
                <a:gd name="T117" fmla="*/ 46 h 1155"/>
                <a:gd name="T118" fmla="*/ 463 w 1158"/>
                <a:gd name="T119" fmla="*/ 12 h 1155"/>
                <a:gd name="T120" fmla="*/ 579 w 1158"/>
                <a:gd name="T121" fmla="*/ 0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8" h="1155">
                  <a:moveTo>
                    <a:pt x="579" y="141"/>
                  </a:moveTo>
                  <a:lnTo>
                    <a:pt x="528" y="144"/>
                  </a:lnTo>
                  <a:lnTo>
                    <a:pt x="479" y="152"/>
                  </a:lnTo>
                  <a:lnTo>
                    <a:pt x="432" y="166"/>
                  </a:lnTo>
                  <a:lnTo>
                    <a:pt x="386" y="185"/>
                  </a:lnTo>
                  <a:lnTo>
                    <a:pt x="344" y="208"/>
                  </a:lnTo>
                  <a:lnTo>
                    <a:pt x="305" y="237"/>
                  </a:lnTo>
                  <a:lnTo>
                    <a:pt x="270" y="269"/>
                  </a:lnTo>
                  <a:lnTo>
                    <a:pt x="237" y="305"/>
                  </a:lnTo>
                  <a:lnTo>
                    <a:pt x="209" y="344"/>
                  </a:lnTo>
                  <a:lnTo>
                    <a:pt x="185" y="386"/>
                  </a:lnTo>
                  <a:lnTo>
                    <a:pt x="167" y="431"/>
                  </a:lnTo>
                  <a:lnTo>
                    <a:pt x="152" y="478"/>
                  </a:lnTo>
                  <a:lnTo>
                    <a:pt x="143" y="527"/>
                  </a:lnTo>
                  <a:lnTo>
                    <a:pt x="140" y="578"/>
                  </a:lnTo>
                  <a:lnTo>
                    <a:pt x="143" y="628"/>
                  </a:lnTo>
                  <a:lnTo>
                    <a:pt x="152" y="678"/>
                  </a:lnTo>
                  <a:lnTo>
                    <a:pt x="167" y="725"/>
                  </a:lnTo>
                  <a:lnTo>
                    <a:pt x="185" y="770"/>
                  </a:lnTo>
                  <a:lnTo>
                    <a:pt x="209" y="813"/>
                  </a:lnTo>
                  <a:lnTo>
                    <a:pt x="237" y="852"/>
                  </a:lnTo>
                  <a:lnTo>
                    <a:pt x="270" y="887"/>
                  </a:lnTo>
                  <a:lnTo>
                    <a:pt x="305" y="919"/>
                  </a:lnTo>
                  <a:lnTo>
                    <a:pt x="344" y="947"/>
                  </a:lnTo>
                  <a:lnTo>
                    <a:pt x="386" y="970"/>
                  </a:lnTo>
                  <a:lnTo>
                    <a:pt x="432" y="989"/>
                  </a:lnTo>
                  <a:lnTo>
                    <a:pt x="479" y="1004"/>
                  </a:lnTo>
                  <a:lnTo>
                    <a:pt x="528" y="1012"/>
                  </a:lnTo>
                  <a:lnTo>
                    <a:pt x="579" y="1016"/>
                  </a:lnTo>
                  <a:lnTo>
                    <a:pt x="630" y="1012"/>
                  </a:lnTo>
                  <a:lnTo>
                    <a:pt x="679" y="1004"/>
                  </a:lnTo>
                  <a:lnTo>
                    <a:pt x="727" y="989"/>
                  </a:lnTo>
                  <a:lnTo>
                    <a:pt x="771" y="970"/>
                  </a:lnTo>
                  <a:lnTo>
                    <a:pt x="814" y="947"/>
                  </a:lnTo>
                  <a:lnTo>
                    <a:pt x="853" y="919"/>
                  </a:lnTo>
                  <a:lnTo>
                    <a:pt x="889" y="887"/>
                  </a:lnTo>
                  <a:lnTo>
                    <a:pt x="921" y="852"/>
                  </a:lnTo>
                  <a:lnTo>
                    <a:pt x="949" y="813"/>
                  </a:lnTo>
                  <a:lnTo>
                    <a:pt x="973" y="770"/>
                  </a:lnTo>
                  <a:lnTo>
                    <a:pt x="992" y="725"/>
                  </a:lnTo>
                  <a:lnTo>
                    <a:pt x="1005" y="678"/>
                  </a:lnTo>
                  <a:lnTo>
                    <a:pt x="1014" y="628"/>
                  </a:lnTo>
                  <a:lnTo>
                    <a:pt x="1017" y="578"/>
                  </a:lnTo>
                  <a:lnTo>
                    <a:pt x="1014" y="527"/>
                  </a:lnTo>
                  <a:lnTo>
                    <a:pt x="1005" y="478"/>
                  </a:lnTo>
                  <a:lnTo>
                    <a:pt x="992" y="431"/>
                  </a:lnTo>
                  <a:lnTo>
                    <a:pt x="973" y="386"/>
                  </a:lnTo>
                  <a:lnTo>
                    <a:pt x="949" y="344"/>
                  </a:lnTo>
                  <a:lnTo>
                    <a:pt x="921" y="305"/>
                  </a:lnTo>
                  <a:lnTo>
                    <a:pt x="889" y="269"/>
                  </a:lnTo>
                  <a:lnTo>
                    <a:pt x="853" y="237"/>
                  </a:lnTo>
                  <a:lnTo>
                    <a:pt x="814" y="208"/>
                  </a:lnTo>
                  <a:lnTo>
                    <a:pt x="771" y="185"/>
                  </a:lnTo>
                  <a:lnTo>
                    <a:pt x="727" y="166"/>
                  </a:lnTo>
                  <a:lnTo>
                    <a:pt x="679" y="152"/>
                  </a:lnTo>
                  <a:lnTo>
                    <a:pt x="630" y="144"/>
                  </a:lnTo>
                  <a:lnTo>
                    <a:pt x="579" y="141"/>
                  </a:lnTo>
                  <a:close/>
                  <a:moveTo>
                    <a:pt x="579" y="0"/>
                  </a:moveTo>
                  <a:lnTo>
                    <a:pt x="639" y="3"/>
                  </a:lnTo>
                  <a:lnTo>
                    <a:pt x="696" y="12"/>
                  </a:lnTo>
                  <a:lnTo>
                    <a:pt x="751" y="27"/>
                  </a:lnTo>
                  <a:lnTo>
                    <a:pt x="804" y="46"/>
                  </a:lnTo>
                  <a:lnTo>
                    <a:pt x="855" y="70"/>
                  </a:lnTo>
                  <a:lnTo>
                    <a:pt x="903" y="100"/>
                  </a:lnTo>
                  <a:lnTo>
                    <a:pt x="947" y="132"/>
                  </a:lnTo>
                  <a:lnTo>
                    <a:pt x="989" y="169"/>
                  </a:lnTo>
                  <a:lnTo>
                    <a:pt x="1026" y="211"/>
                  </a:lnTo>
                  <a:lnTo>
                    <a:pt x="1060" y="255"/>
                  </a:lnTo>
                  <a:lnTo>
                    <a:pt x="1088" y="303"/>
                  </a:lnTo>
                  <a:lnTo>
                    <a:pt x="1113" y="353"/>
                  </a:lnTo>
                  <a:lnTo>
                    <a:pt x="1132" y="406"/>
                  </a:lnTo>
                  <a:lnTo>
                    <a:pt x="1146" y="461"/>
                  </a:lnTo>
                  <a:lnTo>
                    <a:pt x="1155" y="518"/>
                  </a:lnTo>
                  <a:lnTo>
                    <a:pt x="1158" y="578"/>
                  </a:lnTo>
                  <a:lnTo>
                    <a:pt x="1155" y="637"/>
                  </a:lnTo>
                  <a:lnTo>
                    <a:pt x="1146" y="694"/>
                  </a:lnTo>
                  <a:lnTo>
                    <a:pt x="1132" y="750"/>
                  </a:lnTo>
                  <a:lnTo>
                    <a:pt x="1113" y="803"/>
                  </a:lnTo>
                  <a:lnTo>
                    <a:pt x="1088" y="853"/>
                  </a:lnTo>
                  <a:lnTo>
                    <a:pt x="1058" y="900"/>
                  </a:lnTo>
                  <a:lnTo>
                    <a:pt x="1026" y="946"/>
                  </a:lnTo>
                  <a:lnTo>
                    <a:pt x="989" y="986"/>
                  </a:lnTo>
                  <a:lnTo>
                    <a:pt x="947" y="1024"/>
                  </a:lnTo>
                  <a:lnTo>
                    <a:pt x="903" y="1057"/>
                  </a:lnTo>
                  <a:lnTo>
                    <a:pt x="855" y="1085"/>
                  </a:lnTo>
                  <a:lnTo>
                    <a:pt x="804" y="1110"/>
                  </a:lnTo>
                  <a:lnTo>
                    <a:pt x="751" y="1130"/>
                  </a:lnTo>
                  <a:lnTo>
                    <a:pt x="696" y="1144"/>
                  </a:lnTo>
                  <a:lnTo>
                    <a:pt x="639" y="1152"/>
                  </a:lnTo>
                  <a:lnTo>
                    <a:pt x="579" y="1155"/>
                  </a:lnTo>
                  <a:lnTo>
                    <a:pt x="520" y="1152"/>
                  </a:lnTo>
                  <a:lnTo>
                    <a:pt x="463" y="1144"/>
                  </a:lnTo>
                  <a:lnTo>
                    <a:pt x="406" y="1130"/>
                  </a:lnTo>
                  <a:lnTo>
                    <a:pt x="353" y="1110"/>
                  </a:lnTo>
                  <a:lnTo>
                    <a:pt x="304" y="1085"/>
                  </a:lnTo>
                  <a:lnTo>
                    <a:pt x="256" y="1057"/>
                  </a:lnTo>
                  <a:lnTo>
                    <a:pt x="210" y="1023"/>
                  </a:lnTo>
                  <a:lnTo>
                    <a:pt x="170" y="986"/>
                  </a:lnTo>
                  <a:lnTo>
                    <a:pt x="132" y="945"/>
                  </a:lnTo>
                  <a:lnTo>
                    <a:pt x="99" y="900"/>
                  </a:lnTo>
                  <a:lnTo>
                    <a:pt x="70" y="853"/>
                  </a:lnTo>
                  <a:lnTo>
                    <a:pt x="46" y="802"/>
                  </a:lnTo>
                  <a:lnTo>
                    <a:pt x="26" y="749"/>
                  </a:lnTo>
                  <a:lnTo>
                    <a:pt x="12" y="694"/>
                  </a:lnTo>
                  <a:lnTo>
                    <a:pt x="3" y="637"/>
                  </a:lnTo>
                  <a:lnTo>
                    <a:pt x="0" y="578"/>
                  </a:lnTo>
                  <a:lnTo>
                    <a:pt x="3" y="518"/>
                  </a:lnTo>
                  <a:lnTo>
                    <a:pt x="12" y="461"/>
                  </a:lnTo>
                  <a:lnTo>
                    <a:pt x="26" y="406"/>
                  </a:lnTo>
                  <a:lnTo>
                    <a:pt x="46" y="353"/>
                  </a:lnTo>
                  <a:lnTo>
                    <a:pt x="70" y="303"/>
                  </a:lnTo>
                  <a:lnTo>
                    <a:pt x="99" y="255"/>
                  </a:lnTo>
                  <a:lnTo>
                    <a:pt x="133" y="211"/>
                  </a:lnTo>
                  <a:lnTo>
                    <a:pt x="170" y="169"/>
                  </a:lnTo>
                  <a:lnTo>
                    <a:pt x="211" y="132"/>
                  </a:lnTo>
                  <a:lnTo>
                    <a:pt x="256" y="98"/>
                  </a:lnTo>
                  <a:lnTo>
                    <a:pt x="304" y="70"/>
                  </a:lnTo>
                  <a:lnTo>
                    <a:pt x="354" y="46"/>
                  </a:lnTo>
                  <a:lnTo>
                    <a:pt x="407" y="27"/>
                  </a:lnTo>
                  <a:lnTo>
                    <a:pt x="463" y="12"/>
                  </a:lnTo>
                  <a:lnTo>
                    <a:pt x="520" y="3"/>
                  </a:lnTo>
                  <a:lnTo>
                    <a:pt x="57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7" name="Freeform 281"/>
            <p:cNvSpPr>
              <a:spLocks noEditPoints="1"/>
            </p:cNvSpPr>
            <p:nvPr/>
          </p:nvSpPr>
          <p:spPr bwMode="auto">
            <a:xfrm>
              <a:off x="11123613" y="4235450"/>
              <a:ext cx="128587" cy="127000"/>
            </a:xfrm>
            <a:custGeom>
              <a:avLst/>
              <a:gdLst>
                <a:gd name="T0" fmla="*/ 364 w 807"/>
                <a:gd name="T1" fmla="*/ 143 h 806"/>
                <a:gd name="T2" fmla="*/ 293 w 807"/>
                <a:gd name="T3" fmla="*/ 164 h 806"/>
                <a:gd name="T4" fmla="*/ 230 w 807"/>
                <a:gd name="T5" fmla="*/ 205 h 806"/>
                <a:gd name="T6" fmla="*/ 182 w 807"/>
                <a:gd name="T7" fmla="*/ 260 h 806"/>
                <a:gd name="T8" fmla="*/ 152 w 807"/>
                <a:gd name="T9" fmla="*/ 327 h 806"/>
                <a:gd name="T10" fmla="*/ 140 w 807"/>
                <a:gd name="T11" fmla="*/ 402 h 806"/>
                <a:gd name="T12" fmla="*/ 152 w 807"/>
                <a:gd name="T13" fmla="*/ 479 h 806"/>
                <a:gd name="T14" fmla="*/ 182 w 807"/>
                <a:gd name="T15" fmla="*/ 545 h 806"/>
                <a:gd name="T16" fmla="*/ 230 w 807"/>
                <a:gd name="T17" fmla="*/ 600 h 806"/>
                <a:gd name="T18" fmla="*/ 293 w 807"/>
                <a:gd name="T19" fmla="*/ 640 h 806"/>
                <a:gd name="T20" fmla="*/ 364 w 807"/>
                <a:gd name="T21" fmla="*/ 663 h 806"/>
                <a:gd name="T22" fmla="*/ 442 w 807"/>
                <a:gd name="T23" fmla="*/ 663 h 806"/>
                <a:gd name="T24" fmla="*/ 513 w 807"/>
                <a:gd name="T25" fmla="*/ 640 h 806"/>
                <a:gd name="T26" fmla="*/ 576 w 807"/>
                <a:gd name="T27" fmla="*/ 600 h 806"/>
                <a:gd name="T28" fmla="*/ 623 w 807"/>
                <a:gd name="T29" fmla="*/ 545 h 806"/>
                <a:gd name="T30" fmla="*/ 654 w 807"/>
                <a:gd name="T31" fmla="*/ 479 h 806"/>
                <a:gd name="T32" fmla="*/ 666 w 807"/>
                <a:gd name="T33" fmla="*/ 402 h 806"/>
                <a:gd name="T34" fmla="*/ 654 w 807"/>
                <a:gd name="T35" fmla="*/ 327 h 806"/>
                <a:gd name="T36" fmla="*/ 623 w 807"/>
                <a:gd name="T37" fmla="*/ 260 h 806"/>
                <a:gd name="T38" fmla="*/ 576 w 807"/>
                <a:gd name="T39" fmla="*/ 205 h 806"/>
                <a:gd name="T40" fmla="*/ 513 w 807"/>
                <a:gd name="T41" fmla="*/ 164 h 806"/>
                <a:gd name="T42" fmla="*/ 442 w 807"/>
                <a:gd name="T43" fmla="*/ 143 h 806"/>
                <a:gd name="T44" fmla="*/ 404 w 807"/>
                <a:gd name="T45" fmla="*/ 0 h 806"/>
                <a:gd name="T46" fmla="*/ 502 w 807"/>
                <a:gd name="T47" fmla="*/ 12 h 806"/>
                <a:gd name="T48" fmla="*/ 593 w 807"/>
                <a:gd name="T49" fmla="*/ 47 h 806"/>
                <a:gd name="T50" fmla="*/ 671 w 807"/>
                <a:gd name="T51" fmla="*/ 102 h 806"/>
                <a:gd name="T52" fmla="*/ 735 w 807"/>
                <a:gd name="T53" fmla="*/ 173 h 806"/>
                <a:gd name="T54" fmla="*/ 780 w 807"/>
                <a:gd name="T55" fmla="*/ 258 h 806"/>
                <a:gd name="T56" fmla="*/ 804 w 807"/>
                <a:gd name="T57" fmla="*/ 353 h 806"/>
                <a:gd name="T58" fmla="*/ 804 w 807"/>
                <a:gd name="T59" fmla="*/ 453 h 806"/>
                <a:gd name="T60" fmla="*/ 780 w 807"/>
                <a:gd name="T61" fmla="*/ 548 h 806"/>
                <a:gd name="T62" fmla="*/ 735 w 807"/>
                <a:gd name="T63" fmla="*/ 633 h 806"/>
                <a:gd name="T64" fmla="*/ 671 w 807"/>
                <a:gd name="T65" fmla="*/ 704 h 806"/>
                <a:gd name="T66" fmla="*/ 593 w 807"/>
                <a:gd name="T67" fmla="*/ 758 h 806"/>
                <a:gd name="T68" fmla="*/ 502 w 807"/>
                <a:gd name="T69" fmla="*/ 793 h 806"/>
                <a:gd name="T70" fmla="*/ 404 w 807"/>
                <a:gd name="T71" fmla="*/ 806 h 806"/>
                <a:gd name="T72" fmla="*/ 304 w 807"/>
                <a:gd name="T73" fmla="*/ 793 h 806"/>
                <a:gd name="T74" fmla="*/ 214 w 807"/>
                <a:gd name="T75" fmla="*/ 758 h 806"/>
                <a:gd name="T76" fmla="*/ 136 w 807"/>
                <a:gd name="T77" fmla="*/ 704 h 806"/>
                <a:gd name="T78" fmla="*/ 72 w 807"/>
                <a:gd name="T79" fmla="*/ 633 h 806"/>
                <a:gd name="T80" fmla="*/ 27 w 807"/>
                <a:gd name="T81" fmla="*/ 548 h 806"/>
                <a:gd name="T82" fmla="*/ 3 w 807"/>
                <a:gd name="T83" fmla="*/ 453 h 806"/>
                <a:gd name="T84" fmla="*/ 3 w 807"/>
                <a:gd name="T85" fmla="*/ 353 h 806"/>
                <a:gd name="T86" fmla="*/ 27 w 807"/>
                <a:gd name="T87" fmla="*/ 258 h 806"/>
                <a:gd name="T88" fmla="*/ 72 w 807"/>
                <a:gd name="T89" fmla="*/ 173 h 806"/>
                <a:gd name="T90" fmla="*/ 136 w 807"/>
                <a:gd name="T91" fmla="*/ 102 h 806"/>
                <a:gd name="T92" fmla="*/ 214 w 807"/>
                <a:gd name="T93" fmla="*/ 47 h 806"/>
                <a:gd name="T94" fmla="*/ 304 w 807"/>
                <a:gd name="T95" fmla="*/ 12 h 806"/>
                <a:gd name="T96" fmla="*/ 404 w 807"/>
                <a:gd name="T97" fmla="*/ 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7" h="806">
                  <a:moveTo>
                    <a:pt x="403" y="140"/>
                  </a:moveTo>
                  <a:lnTo>
                    <a:pt x="364" y="143"/>
                  </a:lnTo>
                  <a:lnTo>
                    <a:pt x="326" y="152"/>
                  </a:lnTo>
                  <a:lnTo>
                    <a:pt x="293" y="164"/>
                  </a:lnTo>
                  <a:lnTo>
                    <a:pt x="260" y="182"/>
                  </a:lnTo>
                  <a:lnTo>
                    <a:pt x="230" y="205"/>
                  </a:lnTo>
                  <a:lnTo>
                    <a:pt x="205" y="231"/>
                  </a:lnTo>
                  <a:lnTo>
                    <a:pt x="182" y="260"/>
                  </a:lnTo>
                  <a:lnTo>
                    <a:pt x="164" y="292"/>
                  </a:lnTo>
                  <a:lnTo>
                    <a:pt x="152" y="327"/>
                  </a:lnTo>
                  <a:lnTo>
                    <a:pt x="143" y="364"/>
                  </a:lnTo>
                  <a:lnTo>
                    <a:pt x="140" y="402"/>
                  </a:lnTo>
                  <a:lnTo>
                    <a:pt x="143" y="442"/>
                  </a:lnTo>
                  <a:lnTo>
                    <a:pt x="152" y="479"/>
                  </a:lnTo>
                  <a:lnTo>
                    <a:pt x="164" y="514"/>
                  </a:lnTo>
                  <a:lnTo>
                    <a:pt x="182" y="545"/>
                  </a:lnTo>
                  <a:lnTo>
                    <a:pt x="205" y="575"/>
                  </a:lnTo>
                  <a:lnTo>
                    <a:pt x="230" y="600"/>
                  </a:lnTo>
                  <a:lnTo>
                    <a:pt x="260" y="623"/>
                  </a:lnTo>
                  <a:lnTo>
                    <a:pt x="293" y="640"/>
                  </a:lnTo>
                  <a:lnTo>
                    <a:pt x="326" y="654"/>
                  </a:lnTo>
                  <a:lnTo>
                    <a:pt x="364" y="663"/>
                  </a:lnTo>
                  <a:lnTo>
                    <a:pt x="403" y="665"/>
                  </a:lnTo>
                  <a:lnTo>
                    <a:pt x="442" y="663"/>
                  </a:lnTo>
                  <a:lnTo>
                    <a:pt x="478" y="654"/>
                  </a:lnTo>
                  <a:lnTo>
                    <a:pt x="513" y="640"/>
                  </a:lnTo>
                  <a:lnTo>
                    <a:pt x="546" y="623"/>
                  </a:lnTo>
                  <a:lnTo>
                    <a:pt x="576" y="600"/>
                  </a:lnTo>
                  <a:lnTo>
                    <a:pt x="601" y="575"/>
                  </a:lnTo>
                  <a:lnTo>
                    <a:pt x="623" y="545"/>
                  </a:lnTo>
                  <a:lnTo>
                    <a:pt x="641" y="514"/>
                  </a:lnTo>
                  <a:lnTo>
                    <a:pt x="654" y="479"/>
                  </a:lnTo>
                  <a:lnTo>
                    <a:pt x="663" y="442"/>
                  </a:lnTo>
                  <a:lnTo>
                    <a:pt x="666" y="402"/>
                  </a:lnTo>
                  <a:lnTo>
                    <a:pt x="663" y="364"/>
                  </a:lnTo>
                  <a:lnTo>
                    <a:pt x="654" y="327"/>
                  </a:lnTo>
                  <a:lnTo>
                    <a:pt x="641" y="292"/>
                  </a:lnTo>
                  <a:lnTo>
                    <a:pt x="623" y="260"/>
                  </a:lnTo>
                  <a:lnTo>
                    <a:pt x="601" y="231"/>
                  </a:lnTo>
                  <a:lnTo>
                    <a:pt x="576" y="205"/>
                  </a:lnTo>
                  <a:lnTo>
                    <a:pt x="546" y="182"/>
                  </a:lnTo>
                  <a:lnTo>
                    <a:pt x="513" y="164"/>
                  </a:lnTo>
                  <a:lnTo>
                    <a:pt x="478" y="152"/>
                  </a:lnTo>
                  <a:lnTo>
                    <a:pt x="442" y="143"/>
                  </a:lnTo>
                  <a:lnTo>
                    <a:pt x="403" y="140"/>
                  </a:lnTo>
                  <a:close/>
                  <a:moveTo>
                    <a:pt x="404" y="0"/>
                  </a:moveTo>
                  <a:lnTo>
                    <a:pt x="454" y="4"/>
                  </a:lnTo>
                  <a:lnTo>
                    <a:pt x="502" y="12"/>
                  </a:lnTo>
                  <a:lnTo>
                    <a:pt x="549" y="27"/>
                  </a:lnTo>
                  <a:lnTo>
                    <a:pt x="593" y="47"/>
                  </a:lnTo>
                  <a:lnTo>
                    <a:pt x="634" y="72"/>
                  </a:lnTo>
                  <a:lnTo>
                    <a:pt x="671" y="102"/>
                  </a:lnTo>
                  <a:lnTo>
                    <a:pt x="705" y="136"/>
                  </a:lnTo>
                  <a:lnTo>
                    <a:pt x="735" y="173"/>
                  </a:lnTo>
                  <a:lnTo>
                    <a:pt x="760" y="214"/>
                  </a:lnTo>
                  <a:lnTo>
                    <a:pt x="780" y="258"/>
                  </a:lnTo>
                  <a:lnTo>
                    <a:pt x="795" y="304"/>
                  </a:lnTo>
                  <a:lnTo>
                    <a:pt x="804" y="353"/>
                  </a:lnTo>
                  <a:lnTo>
                    <a:pt x="807" y="402"/>
                  </a:lnTo>
                  <a:lnTo>
                    <a:pt x="804" y="453"/>
                  </a:lnTo>
                  <a:lnTo>
                    <a:pt x="795" y="502"/>
                  </a:lnTo>
                  <a:lnTo>
                    <a:pt x="780" y="548"/>
                  </a:lnTo>
                  <a:lnTo>
                    <a:pt x="760" y="592"/>
                  </a:lnTo>
                  <a:lnTo>
                    <a:pt x="735" y="633"/>
                  </a:lnTo>
                  <a:lnTo>
                    <a:pt x="705" y="670"/>
                  </a:lnTo>
                  <a:lnTo>
                    <a:pt x="671" y="704"/>
                  </a:lnTo>
                  <a:lnTo>
                    <a:pt x="634" y="734"/>
                  </a:lnTo>
                  <a:lnTo>
                    <a:pt x="593" y="758"/>
                  </a:lnTo>
                  <a:lnTo>
                    <a:pt x="549" y="778"/>
                  </a:lnTo>
                  <a:lnTo>
                    <a:pt x="502" y="793"/>
                  </a:lnTo>
                  <a:lnTo>
                    <a:pt x="454" y="802"/>
                  </a:lnTo>
                  <a:lnTo>
                    <a:pt x="404" y="806"/>
                  </a:lnTo>
                  <a:lnTo>
                    <a:pt x="353" y="802"/>
                  </a:lnTo>
                  <a:lnTo>
                    <a:pt x="304" y="793"/>
                  </a:lnTo>
                  <a:lnTo>
                    <a:pt x="258" y="778"/>
                  </a:lnTo>
                  <a:lnTo>
                    <a:pt x="214" y="758"/>
                  </a:lnTo>
                  <a:lnTo>
                    <a:pt x="173" y="734"/>
                  </a:lnTo>
                  <a:lnTo>
                    <a:pt x="136" y="704"/>
                  </a:lnTo>
                  <a:lnTo>
                    <a:pt x="102" y="670"/>
                  </a:lnTo>
                  <a:lnTo>
                    <a:pt x="72" y="633"/>
                  </a:lnTo>
                  <a:lnTo>
                    <a:pt x="48" y="592"/>
                  </a:lnTo>
                  <a:lnTo>
                    <a:pt x="27" y="548"/>
                  </a:lnTo>
                  <a:lnTo>
                    <a:pt x="13" y="502"/>
                  </a:lnTo>
                  <a:lnTo>
                    <a:pt x="3" y="453"/>
                  </a:lnTo>
                  <a:lnTo>
                    <a:pt x="0" y="402"/>
                  </a:lnTo>
                  <a:lnTo>
                    <a:pt x="3" y="353"/>
                  </a:lnTo>
                  <a:lnTo>
                    <a:pt x="13" y="304"/>
                  </a:lnTo>
                  <a:lnTo>
                    <a:pt x="27" y="258"/>
                  </a:lnTo>
                  <a:lnTo>
                    <a:pt x="48" y="214"/>
                  </a:lnTo>
                  <a:lnTo>
                    <a:pt x="72" y="173"/>
                  </a:lnTo>
                  <a:lnTo>
                    <a:pt x="102" y="136"/>
                  </a:lnTo>
                  <a:lnTo>
                    <a:pt x="136" y="102"/>
                  </a:lnTo>
                  <a:lnTo>
                    <a:pt x="173" y="72"/>
                  </a:lnTo>
                  <a:lnTo>
                    <a:pt x="214" y="47"/>
                  </a:lnTo>
                  <a:lnTo>
                    <a:pt x="258" y="27"/>
                  </a:lnTo>
                  <a:lnTo>
                    <a:pt x="304" y="12"/>
                  </a:lnTo>
                  <a:lnTo>
                    <a:pt x="353" y="4"/>
                  </a:lnTo>
                  <a:lnTo>
                    <a:pt x="404"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grpSp>
        <p:nvGrpSpPr>
          <p:cNvPr id="28" name="Group 28"/>
          <p:cNvGrpSpPr/>
          <p:nvPr/>
        </p:nvGrpSpPr>
        <p:grpSpPr>
          <a:xfrm>
            <a:off x="7262445" y="4246038"/>
            <a:ext cx="583843" cy="545473"/>
            <a:chOff x="3521075" y="5022850"/>
            <a:chExt cx="555625" cy="519113"/>
          </a:xfrm>
          <a:solidFill>
            <a:schemeClr val="bg1"/>
          </a:solidFill>
        </p:grpSpPr>
        <p:sp>
          <p:nvSpPr>
            <p:cNvPr id="29" name="Freeform 454"/>
            <p:cNvSpPr>
              <a:spLocks noEditPoints="1"/>
            </p:cNvSpPr>
            <p:nvPr/>
          </p:nvSpPr>
          <p:spPr bwMode="auto">
            <a:xfrm>
              <a:off x="3521075" y="5022850"/>
              <a:ext cx="498475" cy="481013"/>
            </a:xfrm>
            <a:custGeom>
              <a:avLst/>
              <a:gdLst>
                <a:gd name="T0" fmla="*/ 151 w 3145"/>
                <a:gd name="T1" fmla="*/ 1322 h 3028"/>
                <a:gd name="T2" fmla="*/ 143 w 3145"/>
                <a:gd name="T3" fmla="*/ 2772 h 3028"/>
                <a:gd name="T4" fmla="*/ 189 w 3145"/>
                <a:gd name="T5" fmla="*/ 2805 h 3028"/>
                <a:gd name="T6" fmla="*/ 660 w 3145"/>
                <a:gd name="T7" fmla="*/ 2786 h 3028"/>
                <a:gd name="T8" fmla="*/ 667 w 3145"/>
                <a:gd name="T9" fmla="*/ 1335 h 3028"/>
                <a:gd name="T10" fmla="*/ 623 w 3145"/>
                <a:gd name="T11" fmla="*/ 1302 h 3028"/>
                <a:gd name="T12" fmla="*/ 1662 w 3145"/>
                <a:gd name="T13" fmla="*/ 6 h 3028"/>
                <a:gd name="T14" fmla="*/ 1812 w 3145"/>
                <a:gd name="T15" fmla="*/ 57 h 3028"/>
                <a:gd name="T16" fmla="*/ 1937 w 3145"/>
                <a:gd name="T17" fmla="*/ 174 h 3028"/>
                <a:gd name="T18" fmla="*/ 2008 w 3145"/>
                <a:gd name="T19" fmla="*/ 348 h 3028"/>
                <a:gd name="T20" fmla="*/ 2024 w 3145"/>
                <a:gd name="T21" fmla="*/ 1013 h 3028"/>
                <a:gd name="T22" fmla="*/ 2870 w 3145"/>
                <a:gd name="T23" fmla="*/ 1043 h 3028"/>
                <a:gd name="T24" fmla="*/ 3036 w 3145"/>
                <a:gd name="T25" fmla="*/ 1158 h 3028"/>
                <a:gd name="T26" fmla="*/ 3132 w 3145"/>
                <a:gd name="T27" fmla="*/ 1338 h 3028"/>
                <a:gd name="T28" fmla="*/ 3145 w 3145"/>
                <a:gd name="T29" fmla="*/ 1463 h 3028"/>
                <a:gd name="T30" fmla="*/ 3116 w 3145"/>
                <a:gd name="T31" fmla="*/ 1576 h 3028"/>
                <a:gd name="T32" fmla="*/ 3058 w 3145"/>
                <a:gd name="T33" fmla="*/ 1599 h 3028"/>
                <a:gd name="T34" fmla="*/ 3006 w 3145"/>
                <a:gd name="T35" fmla="*/ 1570 h 3028"/>
                <a:gd name="T36" fmla="*/ 3004 w 3145"/>
                <a:gd name="T37" fmla="*/ 1453 h 3028"/>
                <a:gd name="T38" fmla="*/ 2977 w 3145"/>
                <a:gd name="T39" fmla="*/ 1322 h 3028"/>
                <a:gd name="T40" fmla="*/ 2872 w 3145"/>
                <a:gd name="T41" fmla="*/ 1202 h 3028"/>
                <a:gd name="T42" fmla="*/ 2714 w 3145"/>
                <a:gd name="T43" fmla="*/ 1155 h 3028"/>
                <a:gd name="T44" fmla="*/ 1904 w 3145"/>
                <a:gd name="T45" fmla="*/ 1134 h 3028"/>
                <a:gd name="T46" fmla="*/ 1884 w 3145"/>
                <a:gd name="T47" fmla="*/ 517 h 3028"/>
                <a:gd name="T48" fmla="*/ 1853 w 3145"/>
                <a:gd name="T49" fmla="*/ 318 h 3028"/>
                <a:gd name="T50" fmla="*/ 1764 w 3145"/>
                <a:gd name="T51" fmla="*/ 193 h 3028"/>
                <a:gd name="T52" fmla="*/ 1635 w 3145"/>
                <a:gd name="T53" fmla="*/ 144 h 3028"/>
                <a:gd name="T54" fmla="*/ 1511 w 3145"/>
                <a:gd name="T55" fmla="*/ 145 h 3028"/>
                <a:gd name="T56" fmla="*/ 1477 w 3145"/>
                <a:gd name="T57" fmla="*/ 754 h 3028"/>
                <a:gd name="T58" fmla="*/ 1404 w 3145"/>
                <a:gd name="T59" fmla="*/ 948 h 3028"/>
                <a:gd name="T60" fmla="*/ 1283 w 3145"/>
                <a:gd name="T61" fmla="*/ 1104 h 3028"/>
                <a:gd name="T62" fmla="*/ 1135 w 3145"/>
                <a:gd name="T63" fmla="*/ 1226 h 3028"/>
                <a:gd name="T64" fmla="*/ 986 w 3145"/>
                <a:gd name="T65" fmla="*/ 1315 h 3028"/>
                <a:gd name="T66" fmla="*/ 858 w 3145"/>
                <a:gd name="T67" fmla="*/ 1373 h 3028"/>
                <a:gd name="T68" fmla="*/ 814 w 3145"/>
                <a:gd name="T69" fmla="*/ 2640 h 3028"/>
                <a:gd name="T70" fmla="*/ 882 w 3145"/>
                <a:gd name="T71" fmla="*/ 2788 h 3028"/>
                <a:gd name="T72" fmla="*/ 1017 w 3145"/>
                <a:gd name="T73" fmla="*/ 2875 h 3028"/>
                <a:gd name="T74" fmla="*/ 1982 w 3145"/>
                <a:gd name="T75" fmla="*/ 2889 h 3028"/>
                <a:gd name="T76" fmla="*/ 2032 w 3145"/>
                <a:gd name="T77" fmla="*/ 2939 h 3028"/>
                <a:gd name="T78" fmla="*/ 2014 w 3145"/>
                <a:gd name="T79" fmla="*/ 3007 h 3028"/>
                <a:gd name="T80" fmla="*/ 1101 w 3145"/>
                <a:gd name="T81" fmla="*/ 3028 h 3028"/>
                <a:gd name="T82" fmla="*/ 916 w 3145"/>
                <a:gd name="T83" fmla="*/ 2986 h 3028"/>
                <a:gd name="T84" fmla="*/ 770 w 3145"/>
                <a:gd name="T85" fmla="*/ 2874 h 3028"/>
                <a:gd name="T86" fmla="*/ 680 w 3145"/>
                <a:gd name="T87" fmla="*/ 2936 h 3028"/>
                <a:gd name="T88" fmla="*/ 155 w 3145"/>
                <a:gd name="T89" fmla="*/ 2942 h 3028"/>
                <a:gd name="T90" fmla="*/ 44 w 3145"/>
                <a:gd name="T91" fmla="*/ 2879 h 3028"/>
                <a:gd name="T92" fmla="*/ 0 w 3145"/>
                <a:gd name="T93" fmla="*/ 2757 h 3028"/>
                <a:gd name="T94" fmla="*/ 25 w 3145"/>
                <a:gd name="T95" fmla="*/ 1255 h 3028"/>
                <a:gd name="T96" fmla="*/ 123 w 3145"/>
                <a:gd name="T97" fmla="*/ 1174 h 3028"/>
                <a:gd name="T98" fmla="*/ 656 w 3145"/>
                <a:gd name="T99" fmla="*/ 1165 h 3028"/>
                <a:gd name="T100" fmla="*/ 764 w 3145"/>
                <a:gd name="T101" fmla="*/ 1226 h 3028"/>
                <a:gd name="T102" fmla="*/ 864 w 3145"/>
                <a:gd name="T103" fmla="*/ 1217 h 3028"/>
                <a:gd name="T104" fmla="*/ 998 w 3145"/>
                <a:gd name="T105" fmla="*/ 1146 h 3028"/>
                <a:gd name="T106" fmla="*/ 1140 w 3145"/>
                <a:gd name="T107" fmla="*/ 1043 h 3028"/>
                <a:gd name="T108" fmla="*/ 1261 w 3145"/>
                <a:gd name="T109" fmla="*/ 907 h 3028"/>
                <a:gd name="T110" fmla="*/ 1336 w 3145"/>
                <a:gd name="T111" fmla="*/ 739 h 3028"/>
                <a:gd name="T112" fmla="*/ 1348 w 3145"/>
                <a:gd name="T113" fmla="*/ 74 h 3028"/>
                <a:gd name="T114" fmla="*/ 1395 w 3145"/>
                <a:gd name="T115" fmla="*/ 26 h 3028"/>
                <a:gd name="T116" fmla="*/ 1444 w 3145"/>
                <a:gd name="T117" fmla="*/ 14 h 3028"/>
                <a:gd name="T118" fmla="*/ 1555 w 3145"/>
                <a:gd name="T119" fmla="*/ 0 h 3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45" h="3028">
                  <a:moveTo>
                    <a:pt x="189" y="1302"/>
                  </a:moveTo>
                  <a:lnTo>
                    <a:pt x="174" y="1304"/>
                  </a:lnTo>
                  <a:lnTo>
                    <a:pt x="160" y="1312"/>
                  </a:lnTo>
                  <a:lnTo>
                    <a:pt x="151" y="1322"/>
                  </a:lnTo>
                  <a:lnTo>
                    <a:pt x="143" y="1335"/>
                  </a:lnTo>
                  <a:lnTo>
                    <a:pt x="141" y="1350"/>
                  </a:lnTo>
                  <a:lnTo>
                    <a:pt x="141" y="2757"/>
                  </a:lnTo>
                  <a:lnTo>
                    <a:pt x="143" y="2772"/>
                  </a:lnTo>
                  <a:lnTo>
                    <a:pt x="151" y="2786"/>
                  </a:lnTo>
                  <a:lnTo>
                    <a:pt x="160" y="2795"/>
                  </a:lnTo>
                  <a:lnTo>
                    <a:pt x="174" y="2803"/>
                  </a:lnTo>
                  <a:lnTo>
                    <a:pt x="189" y="2805"/>
                  </a:lnTo>
                  <a:lnTo>
                    <a:pt x="622" y="2805"/>
                  </a:lnTo>
                  <a:lnTo>
                    <a:pt x="636" y="2803"/>
                  </a:lnTo>
                  <a:lnTo>
                    <a:pt x="650" y="2795"/>
                  </a:lnTo>
                  <a:lnTo>
                    <a:pt x="660" y="2786"/>
                  </a:lnTo>
                  <a:lnTo>
                    <a:pt x="667" y="2772"/>
                  </a:lnTo>
                  <a:lnTo>
                    <a:pt x="669" y="2757"/>
                  </a:lnTo>
                  <a:lnTo>
                    <a:pt x="669" y="1350"/>
                  </a:lnTo>
                  <a:lnTo>
                    <a:pt x="667" y="1335"/>
                  </a:lnTo>
                  <a:lnTo>
                    <a:pt x="660" y="1322"/>
                  </a:lnTo>
                  <a:lnTo>
                    <a:pt x="650" y="1312"/>
                  </a:lnTo>
                  <a:lnTo>
                    <a:pt x="638" y="1304"/>
                  </a:lnTo>
                  <a:lnTo>
                    <a:pt x="623" y="1302"/>
                  </a:lnTo>
                  <a:lnTo>
                    <a:pt x="189" y="1302"/>
                  </a:lnTo>
                  <a:close/>
                  <a:moveTo>
                    <a:pt x="1589" y="0"/>
                  </a:moveTo>
                  <a:lnTo>
                    <a:pt x="1625" y="2"/>
                  </a:lnTo>
                  <a:lnTo>
                    <a:pt x="1662" y="6"/>
                  </a:lnTo>
                  <a:lnTo>
                    <a:pt x="1700" y="14"/>
                  </a:lnTo>
                  <a:lnTo>
                    <a:pt x="1738" y="24"/>
                  </a:lnTo>
                  <a:lnTo>
                    <a:pt x="1775" y="38"/>
                  </a:lnTo>
                  <a:lnTo>
                    <a:pt x="1812" y="57"/>
                  </a:lnTo>
                  <a:lnTo>
                    <a:pt x="1847" y="81"/>
                  </a:lnTo>
                  <a:lnTo>
                    <a:pt x="1881" y="108"/>
                  </a:lnTo>
                  <a:lnTo>
                    <a:pt x="1911" y="139"/>
                  </a:lnTo>
                  <a:lnTo>
                    <a:pt x="1937" y="174"/>
                  </a:lnTo>
                  <a:lnTo>
                    <a:pt x="1961" y="212"/>
                  </a:lnTo>
                  <a:lnTo>
                    <a:pt x="1980" y="254"/>
                  </a:lnTo>
                  <a:lnTo>
                    <a:pt x="1996" y="300"/>
                  </a:lnTo>
                  <a:lnTo>
                    <a:pt x="2008" y="348"/>
                  </a:lnTo>
                  <a:lnTo>
                    <a:pt x="2018" y="401"/>
                  </a:lnTo>
                  <a:lnTo>
                    <a:pt x="2023" y="457"/>
                  </a:lnTo>
                  <a:lnTo>
                    <a:pt x="2024" y="517"/>
                  </a:lnTo>
                  <a:lnTo>
                    <a:pt x="2024" y="1013"/>
                  </a:lnTo>
                  <a:lnTo>
                    <a:pt x="2714" y="1013"/>
                  </a:lnTo>
                  <a:lnTo>
                    <a:pt x="2768" y="1018"/>
                  </a:lnTo>
                  <a:lnTo>
                    <a:pt x="2820" y="1027"/>
                  </a:lnTo>
                  <a:lnTo>
                    <a:pt x="2870" y="1043"/>
                  </a:lnTo>
                  <a:lnTo>
                    <a:pt x="2916" y="1064"/>
                  </a:lnTo>
                  <a:lnTo>
                    <a:pt x="2960" y="1091"/>
                  </a:lnTo>
                  <a:lnTo>
                    <a:pt x="3000" y="1122"/>
                  </a:lnTo>
                  <a:lnTo>
                    <a:pt x="3036" y="1158"/>
                  </a:lnTo>
                  <a:lnTo>
                    <a:pt x="3067" y="1199"/>
                  </a:lnTo>
                  <a:lnTo>
                    <a:pt x="3095" y="1242"/>
                  </a:lnTo>
                  <a:lnTo>
                    <a:pt x="3116" y="1289"/>
                  </a:lnTo>
                  <a:lnTo>
                    <a:pt x="3132" y="1338"/>
                  </a:lnTo>
                  <a:lnTo>
                    <a:pt x="3141" y="1390"/>
                  </a:lnTo>
                  <a:lnTo>
                    <a:pt x="3145" y="1444"/>
                  </a:lnTo>
                  <a:lnTo>
                    <a:pt x="3145" y="1458"/>
                  </a:lnTo>
                  <a:lnTo>
                    <a:pt x="3145" y="1463"/>
                  </a:lnTo>
                  <a:lnTo>
                    <a:pt x="3145" y="1470"/>
                  </a:lnTo>
                  <a:lnTo>
                    <a:pt x="3133" y="1541"/>
                  </a:lnTo>
                  <a:lnTo>
                    <a:pt x="3126" y="1560"/>
                  </a:lnTo>
                  <a:lnTo>
                    <a:pt x="3116" y="1576"/>
                  </a:lnTo>
                  <a:lnTo>
                    <a:pt x="3101" y="1588"/>
                  </a:lnTo>
                  <a:lnTo>
                    <a:pt x="3083" y="1596"/>
                  </a:lnTo>
                  <a:lnTo>
                    <a:pt x="3063" y="1599"/>
                  </a:lnTo>
                  <a:lnTo>
                    <a:pt x="3058" y="1599"/>
                  </a:lnTo>
                  <a:lnTo>
                    <a:pt x="3052" y="1598"/>
                  </a:lnTo>
                  <a:lnTo>
                    <a:pt x="3033" y="1594"/>
                  </a:lnTo>
                  <a:lnTo>
                    <a:pt x="3018" y="1584"/>
                  </a:lnTo>
                  <a:lnTo>
                    <a:pt x="3006" y="1570"/>
                  </a:lnTo>
                  <a:lnTo>
                    <a:pt x="2997" y="1554"/>
                  </a:lnTo>
                  <a:lnTo>
                    <a:pt x="2993" y="1537"/>
                  </a:lnTo>
                  <a:lnTo>
                    <a:pt x="2994" y="1518"/>
                  </a:lnTo>
                  <a:lnTo>
                    <a:pt x="3004" y="1453"/>
                  </a:lnTo>
                  <a:lnTo>
                    <a:pt x="3004" y="1445"/>
                  </a:lnTo>
                  <a:lnTo>
                    <a:pt x="3001" y="1402"/>
                  </a:lnTo>
                  <a:lnTo>
                    <a:pt x="2992" y="1362"/>
                  </a:lnTo>
                  <a:lnTo>
                    <a:pt x="2977" y="1322"/>
                  </a:lnTo>
                  <a:lnTo>
                    <a:pt x="2957" y="1286"/>
                  </a:lnTo>
                  <a:lnTo>
                    <a:pt x="2932" y="1255"/>
                  </a:lnTo>
                  <a:lnTo>
                    <a:pt x="2904" y="1226"/>
                  </a:lnTo>
                  <a:lnTo>
                    <a:pt x="2872" y="1202"/>
                  </a:lnTo>
                  <a:lnTo>
                    <a:pt x="2836" y="1182"/>
                  </a:lnTo>
                  <a:lnTo>
                    <a:pt x="2798" y="1167"/>
                  </a:lnTo>
                  <a:lnTo>
                    <a:pt x="2756" y="1158"/>
                  </a:lnTo>
                  <a:lnTo>
                    <a:pt x="2714" y="1155"/>
                  </a:lnTo>
                  <a:lnTo>
                    <a:pt x="1954" y="1155"/>
                  </a:lnTo>
                  <a:lnTo>
                    <a:pt x="1935" y="1152"/>
                  </a:lnTo>
                  <a:lnTo>
                    <a:pt x="1918" y="1146"/>
                  </a:lnTo>
                  <a:lnTo>
                    <a:pt x="1904" y="1134"/>
                  </a:lnTo>
                  <a:lnTo>
                    <a:pt x="1894" y="1120"/>
                  </a:lnTo>
                  <a:lnTo>
                    <a:pt x="1886" y="1103"/>
                  </a:lnTo>
                  <a:lnTo>
                    <a:pt x="1884" y="1084"/>
                  </a:lnTo>
                  <a:lnTo>
                    <a:pt x="1884" y="517"/>
                  </a:lnTo>
                  <a:lnTo>
                    <a:pt x="1882" y="460"/>
                  </a:lnTo>
                  <a:lnTo>
                    <a:pt x="1877" y="408"/>
                  </a:lnTo>
                  <a:lnTo>
                    <a:pt x="1867" y="360"/>
                  </a:lnTo>
                  <a:lnTo>
                    <a:pt x="1853" y="318"/>
                  </a:lnTo>
                  <a:lnTo>
                    <a:pt x="1836" y="280"/>
                  </a:lnTo>
                  <a:lnTo>
                    <a:pt x="1816" y="246"/>
                  </a:lnTo>
                  <a:lnTo>
                    <a:pt x="1792" y="217"/>
                  </a:lnTo>
                  <a:lnTo>
                    <a:pt x="1764" y="193"/>
                  </a:lnTo>
                  <a:lnTo>
                    <a:pt x="1733" y="174"/>
                  </a:lnTo>
                  <a:lnTo>
                    <a:pt x="1702" y="160"/>
                  </a:lnTo>
                  <a:lnTo>
                    <a:pt x="1668" y="150"/>
                  </a:lnTo>
                  <a:lnTo>
                    <a:pt x="1635" y="144"/>
                  </a:lnTo>
                  <a:lnTo>
                    <a:pt x="1601" y="141"/>
                  </a:lnTo>
                  <a:lnTo>
                    <a:pt x="1569" y="141"/>
                  </a:lnTo>
                  <a:lnTo>
                    <a:pt x="1538" y="142"/>
                  </a:lnTo>
                  <a:lnTo>
                    <a:pt x="1511" y="145"/>
                  </a:lnTo>
                  <a:lnTo>
                    <a:pt x="1486" y="148"/>
                  </a:lnTo>
                  <a:lnTo>
                    <a:pt x="1486" y="642"/>
                  </a:lnTo>
                  <a:lnTo>
                    <a:pt x="1484" y="699"/>
                  </a:lnTo>
                  <a:lnTo>
                    <a:pt x="1477" y="754"/>
                  </a:lnTo>
                  <a:lnTo>
                    <a:pt x="1464" y="806"/>
                  </a:lnTo>
                  <a:lnTo>
                    <a:pt x="1448" y="856"/>
                  </a:lnTo>
                  <a:lnTo>
                    <a:pt x="1428" y="903"/>
                  </a:lnTo>
                  <a:lnTo>
                    <a:pt x="1404" y="948"/>
                  </a:lnTo>
                  <a:lnTo>
                    <a:pt x="1377" y="991"/>
                  </a:lnTo>
                  <a:lnTo>
                    <a:pt x="1348" y="1031"/>
                  </a:lnTo>
                  <a:lnTo>
                    <a:pt x="1317" y="1069"/>
                  </a:lnTo>
                  <a:lnTo>
                    <a:pt x="1283" y="1104"/>
                  </a:lnTo>
                  <a:lnTo>
                    <a:pt x="1247" y="1138"/>
                  </a:lnTo>
                  <a:lnTo>
                    <a:pt x="1210" y="1170"/>
                  </a:lnTo>
                  <a:lnTo>
                    <a:pt x="1173" y="1200"/>
                  </a:lnTo>
                  <a:lnTo>
                    <a:pt x="1135" y="1226"/>
                  </a:lnTo>
                  <a:lnTo>
                    <a:pt x="1097" y="1252"/>
                  </a:lnTo>
                  <a:lnTo>
                    <a:pt x="1059" y="1275"/>
                  </a:lnTo>
                  <a:lnTo>
                    <a:pt x="1022" y="1296"/>
                  </a:lnTo>
                  <a:lnTo>
                    <a:pt x="986" y="1315"/>
                  </a:lnTo>
                  <a:lnTo>
                    <a:pt x="951" y="1333"/>
                  </a:lnTo>
                  <a:lnTo>
                    <a:pt x="918" y="1348"/>
                  </a:lnTo>
                  <a:lnTo>
                    <a:pt x="887" y="1362"/>
                  </a:lnTo>
                  <a:lnTo>
                    <a:pt x="858" y="1373"/>
                  </a:lnTo>
                  <a:lnTo>
                    <a:pt x="833" y="1384"/>
                  </a:lnTo>
                  <a:lnTo>
                    <a:pt x="810" y="1391"/>
                  </a:lnTo>
                  <a:lnTo>
                    <a:pt x="810" y="2597"/>
                  </a:lnTo>
                  <a:lnTo>
                    <a:pt x="814" y="2640"/>
                  </a:lnTo>
                  <a:lnTo>
                    <a:pt x="823" y="2681"/>
                  </a:lnTo>
                  <a:lnTo>
                    <a:pt x="837" y="2719"/>
                  </a:lnTo>
                  <a:lnTo>
                    <a:pt x="857" y="2755"/>
                  </a:lnTo>
                  <a:lnTo>
                    <a:pt x="882" y="2788"/>
                  </a:lnTo>
                  <a:lnTo>
                    <a:pt x="910" y="2816"/>
                  </a:lnTo>
                  <a:lnTo>
                    <a:pt x="943" y="2841"/>
                  </a:lnTo>
                  <a:lnTo>
                    <a:pt x="979" y="2861"/>
                  </a:lnTo>
                  <a:lnTo>
                    <a:pt x="1017" y="2875"/>
                  </a:lnTo>
                  <a:lnTo>
                    <a:pt x="1059" y="2884"/>
                  </a:lnTo>
                  <a:lnTo>
                    <a:pt x="1101" y="2887"/>
                  </a:lnTo>
                  <a:lnTo>
                    <a:pt x="1964" y="2887"/>
                  </a:lnTo>
                  <a:lnTo>
                    <a:pt x="1982" y="2889"/>
                  </a:lnTo>
                  <a:lnTo>
                    <a:pt x="1999" y="2897"/>
                  </a:lnTo>
                  <a:lnTo>
                    <a:pt x="2014" y="2907"/>
                  </a:lnTo>
                  <a:lnTo>
                    <a:pt x="2024" y="2922"/>
                  </a:lnTo>
                  <a:lnTo>
                    <a:pt x="2032" y="2939"/>
                  </a:lnTo>
                  <a:lnTo>
                    <a:pt x="2034" y="2957"/>
                  </a:lnTo>
                  <a:lnTo>
                    <a:pt x="2032" y="2976"/>
                  </a:lnTo>
                  <a:lnTo>
                    <a:pt x="2024" y="2993"/>
                  </a:lnTo>
                  <a:lnTo>
                    <a:pt x="2014" y="3007"/>
                  </a:lnTo>
                  <a:lnTo>
                    <a:pt x="1999" y="3019"/>
                  </a:lnTo>
                  <a:lnTo>
                    <a:pt x="1982" y="3025"/>
                  </a:lnTo>
                  <a:lnTo>
                    <a:pt x="1964" y="3028"/>
                  </a:lnTo>
                  <a:lnTo>
                    <a:pt x="1101" y="3028"/>
                  </a:lnTo>
                  <a:lnTo>
                    <a:pt x="1052" y="3025"/>
                  </a:lnTo>
                  <a:lnTo>
                    <a:pt x="1005" y="3016"/>
                  </a:lnTo>
                  <a:lnTo>
                    <a:pt x="959" y="3004"/>
                  </a:lnTo>
                  <a:lnTo>
                    <a:pt x="916" y="2986"/>
                  </a:lnTo>
                  <a:lnTo>
                    <a:pt x="875" y="2964"/>
                  </a:lnTo>
                  <a:lnTo>
                    <a:pt x="837" y="2937"/>
                  </a:lnTo>
                  <a:lnTo>
                    <a:pt x="802" y="2906"/>
                  </a:lnTo>
                  <a:lnTo>
                    <a:pt x="770" y="2874"/>
                  </a:lnTo>
                  <a:lnTo>
                    <a:pt x="752" y="2894"/>
                  </a:lnTo>
                  <a:lnTo>
                    <a:pt x="731" y="2912"/>
                  </a:lnTo>
                  <a:lnTo>
                    <a:pt x="707" y="2925"/>
                  </a:lnTo>
                  <a:lnTo>
                    <a:pt x="680" y="2936"/>
                  </a:lnTo>
                  <a:lnTo>
                    <a:pt x="652" y="2943"/>
                  </a:lnTo>
                  <a:lnTo>
                    <a:pt x="623" y="2946"/>
                  </a:lnTo>
                  <a:lnTo>
                    <a:pt x="189" y="2946"/>
                  </a:lnTo>
                  <a:lnTo>
                    <a:pt x="155" y="2942"/>
                  </a:lnTo>
                  <a:lnTo>
                    <a:pt x="123" y="2934"/>
                  </a:lnTo>
                  <a:lnTo>
                    <a:pt x="93" y="2920"/>
                  </a:lnTo>
                  <a:lnTo>
                    <a:pt x="67" y="2901"/>
                  </a:lnTo>
                  <a:lnTo>
                    <a:pt x="44" y="2879"/>
                  </a:lnTo>
                  <a:lnTo>
                    <a:pt x="25" y="2852"/>
                  </a:lnTo>
                  <a:lnTo>
                    <a:pt x="12" y="2823"/>
                  </a:lnTo>
                  <a:lnTo>
                    <a:pt x="3" y="2791"/>
                  </a:lnTo>
                  <a:lnTo>
                    <a:pt x="0" y="2757"/>
                  </a:lnTo>
                  <a:lnTo>
                    <a:pt x="0" y="1350"/>
                  </a:lnTo>
                  <a:lnTo>
                    <a:pt x="3" y="1316"/>
                  </a:lnTo>
                  <a:lnTo>
                    <a:pt x="12" y="1284"/>
                  </a:lnTo>
                  <a:lnTo>
                    <a:pt x="25" y="1255"/>
                  </a:lnTo>
                  <a:lnTo>
                    <a:pt x="44" y="1229"/>
                  </a:lnTo>
                  <a:lnTo>
                    <a:pt x="67" y="1206"/>
                  </a:lnTo>
                  <a:lnTo>
                    <a:pt x="93" y="1188"/>
                  </a:lnTo>
                  <a:lnTo>
                    <a:pt x="123" y="1174"/>
                  </a:lnTo>
                  <a:lnTo>
                    <a:pt x="155" y="1165"/>
                  </a:lnTo>
                  <a:lnTo>
                    <a:pt x="189" y="1162"/>
                  </a:lnTo>
                  <a:lnTo>
                    <a:pt x="623" y="1162"/>
                  </a:lnTo>
                  <a:lnTo>
                    <a:pt x="656" y="1165"/>
                  </a:lnTo>
                  <a:lnTo>
                    <a:pt x="686" y="1173"/>
                  </a:lnTo>
                  <a:lnTo>
                    <a:pt x="715" y="1187"/>
                  </a:lnTo>
                  <a:lnTo>
                    <a:pt x="742" y="1204"/>
                  </a:lnTo>
                  <a:lnTo>
                    <a:pt x="764" y="1226"/>
                  </a:lnTo>
                  <a:lnTo>
                    <a:pt x="783" y="1252"/>
                  </a:lnTo>
                  <a:lnTo>
                    <a:pt x="806" y="1242"/>
                  </a:lnTo>
                  <a:lnTo>
                    <a:pt x="834" y="1230"/>
                  </a:lnTo>
                  <a:lnTo>
                    <a:pt x="864" y="1217"/>
                  </a:lnTo>
                  <a:lnTo>
                    <a:pt x="895" y="1202"/>
                  </a:lnTo>
                  <a:lnTo>
                    <a:pt x="928" y="1185"/>
                  </a:lnTo>
                  <a:lnTo>
                    <a:pt x="963" y="1166"/>
                  </a:lnTo>
                  <a:lnTo>
                    <a:pt x="998" y="1146"/>
                  </a:lnTo>
                  <a:lnTo>
                    <a:pt x="1034" y="1122"/>
                  </a:lnTo>
                  <a:lnTo>
                    <a:pt x="1070" y="1098"/>
                  </a:lnTo>
                  <a:lnTo>
                    <a:pt x="1105" y="1072"/>
                  </a:lnTo>
                  <a:lnTo>
                    <a:pt x="1140" y="1043"/>
                  </a:lnTo>
                  <a:lnTo>
                    <a:pt x="1173" y="1012"/>
                  </a:lnTo>
                  <a:lnTo>
                    <a:pt x="1205" y="979"/>
                  </a:lnTo>
                  <a:lnTo>
                    <a:pt x="1235" y="945"/>
                  </a:lnTo>
                  <a:lnTo>
                    <a:pt x="1261" y="907"/>
                  </a:lnTo>
                  <a:lnTo>
                    <a:pt x="1286" y="869"/>
                  </a:lnTo>
                  <a:lnTo>
                    <a:pt x="1306" y="828"/>
                  </a:lnTo>
                  <a:lnTo>
                    <a:pt x="1323" y="785"/>
                  </a:lnTo>
                  <a:lnTo>
                    <a:pt x="1336" y="739"/>
                  </a:lnTo>
                  <a:lnTo>
                    <a:pt x="1343" y="691"/>
                  </a:lnTo>
                  <a:lnTo>
                    <a:pt x="1345" y="642"/>
                  </a:lnTo>
                  <a:lnTo>
                    <a:pt x="1345" y="92"/>
                  </a:lnTo>
                  <a:lnTo>
                    <a:pt x="1348" y="74"/>
                  </a:lnTo>
                  <a:lnTo>
                    <a:pt x="1355" y="58"/>
                  </a:lnTo>
                  <a:lnTo>
                    <a:pt x="1365" y="45"/>
                  </a:lnTo>
                  <a:lnTo>
                    <a:pt x="1378" y="33"/>
                  </a:lnTo>
                  <a:lnTo>
                    <a:pt x="1395" y="26"/>
                  </a:lnTo>
                  <a:lnTo>
                    <a:pt x="1399" y="24"/>
                  </a:lnTo>
                  <a:lnTo>
                    <a:pt x="1410" y="21"/>
                  </a:lnTo>
                  <a:lnTo>
                    <a:pt x="1425" y="17"/>
                  </a:lnTo>
                  <a:lnTo>
                    <a:pt x="1444" y="14"/>
                  </a:lnTo>
                  <a:lnTo>
                    <a:pt x="1467" y="10"/>
                  </a:lnTo>
                  <a:lnTo>
                    <a:pt x="1494" y="5"/>
                  </a:lnTo>
                  <a:lnTo>
                    <a:pt x="1523" y="2"/>
                  </a:lnTo>
                  <a:lnTo>
                    <a:pt x="1555" y="0"/>
                  </a:lnTo>
                  <a:lnTo>
                    <a:pt x="158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30" name="Freeform 455"/>
            <p:cNvSpPr>
              <a:spLocks noEditPoints="1"/>
            </p:cNvSpPr>
            <p:nvPr/>
          </p:nvSpPr>
          <p:spPr bwMode="auto">
            <a:xfrm>
              <a:off x="3873500" y="5302250"/>
              <a:ext cx="203200" cy="239713"/>
            </a:xfrm>
            <a:custGeom>
              <a:avLst/>
              <a:gdLst>
                <a:gd name="T0" fmla="*/ 141 w 1277"/>
                <a:gd name="T1" fmla="*/ 1373 h 1513"/>
                <a:gd name="T2" fmla="*/ 1137 w 1277"/>
                <a:gd name="T3" fmla="*/ 781 h 1513"/>
                <a:gd name="T4" fmla="*/ 638 w 1277"/>
                <a:gd name="T5" fmla="*/ 140 h 1513"/>
                <a:gd name="T6" fmla="*/ 554 w 1277"/>
                <a:gd name="T7" fmla="*/ 153 h 1513"/>
                <a:gd name="T8" fmla="*/ 481 w 1277"/>
                <a:gd name="T9" fmla="*/ 187 h 1513"/>
                <a:gd name="T10" fmla="*/ 420 w 1277"/>
                <a:gd name="T11" fmla="*/ 240 h 1513"/>
                <a:gd name="T12" fmla="*/ 376 w 1277"/>
                <a:gd name="T13" fmla="*/ 308 h 1513"/>
                <a:gd name="T14" fmla="*/ 352 w 1277"/>
                <a:gd name="T15" fmla="*/ 387 h 1513"/>
                <a:gd name="T16" fmla="*/ 349 w 1277"/>
                <a:gd name="T17" fmla="*/ 641 h 1513"/>
                <a:gd name="T18" fmla="*/ 928 w 1277"/>
                <a:gd name="T19" fmla="*/ 429 h 1513"/>
                <a:gd name="T20" fmla="*/ 915 w 1277"/>
                <a:gd name="T21" fmla="*/ 346 h 1513"/>
                <a:gd name="T22" fmla="*/ 881 w 1277"/>
                <a:gd name="T23" fmla="*/ 273 h 1513"/>
                <a:gd name="T24" fmla="*/ 828 w 1277"/>
                <a:gd name="T25" fmla="*/ 211 h 1513"/>
                <a:gd name="T26" fmla="*/ 760 w 1277"/>
                <a:gd name="T27" fmla="*/ 168 h 1513"/>
                <a:gd name="T28" fmla="*/ 681 w 1277"/>
                <a:gd name="T29" fmla="*/ 144 h 1513"/>
                <a:gd name="T30" fmla="*/ 638 w 1277"/>
                <a:gd name="T31" fmla="*/ 0 h 1513"/>
                <a:gd name="T32" fmla="*/ 744 w 1277"/>
                <a:gd name="T33" fmla="*/ 12 h 1513"/>
                <a:gd name="T34" fmla="*/ 841 w 1277"/>
                <a:gd name="T35" fmla="*/ 50 h 1513"/>
                <a:gd name="T36" fmla="*/ 924 w 1277"/>
                <a:gd name="T37" fmla="*/ 109 h 1513"/>
                <a:gd name="T38" fmla="*/ 992 w 1277"/>
                <a:gd name="T39" fmla="*/ 184 h 1513"/>
                <a:gd name="T40" fmla="*/ 1040 w 1277"/>
                <a:gd name="T41" fmla="*/ 274 h 1513"/>
                <a:gd name="T42" fmla="*/ 1066 w 1277"/>
                <a:gd name="T43" fmla="*/ 375 h 1513"/>
                <a:gd name="T44" fmla="*/ 1069 w 1277"/>
                <a:gd name="T45" fmla="*/ 641 h 1513"/>
                <a:gd name="T46" fmla="*/ 1226 w 1277"/>
                <a:gd name="T47" fmla="*/ 643 h 1513"/>
                <a:gd name="T48" fmla="*/ 1257 w 1277"/>
                <a:gd name="T49" fmla="*/ 661 h 1513"/>
                <a:gd name="T50" fmla="*/ 1275 w 1277"/>
                <a:gd name="T51" fmla="*/ 692 h 1513"/>
                <a:gd name="T52" fmla="*/ 1277 w 1277"/>
                <a:gd name="T53" fmla="*/ 1443 h 1513"/>
                <a:gd name="T54" fmla="*/ 1267 w 1277"/>
                <a:gd name="T55" fmla="*/ 1478 h 1513"/>
                <a:gd name="T56" fmla="*/ 1243 w 1277"/>
                <a:gd name="T57" fmla="*/ 1503 h 1513"/>
                <a:gd name="T58" fmla="*/ 1207 w 1277"/>
                <a:gd name="T59" fmla="*/ 1513 h 1513"/>
                <a:gd name="T60" fmla="*/ 52 w 1277"/>
                <a:gd name="T61" fmla="*/ 1510 h 1513"/>
                <a:gd name="T62" fmla="*/ 21 w 1277"/>
                <a:gd name="T63" fmla="*/ 1492 h 1513"/>
                <a:gd name="T64" fmla="*/ 3 w 1277"/>
                <a:gd name="T65" fmla="*/ 1461 h 1513"/>
                <a:gd name="T66" fmla="*/ 0 w 1277"/>
                <a:gd name="T67" fmla="*/ 710 h 1513"/>
                <a:gd name="T68" fmla="*/ 9 w 1277"/>
                <a:gd name="T69" fmla="*/ 675 h 1513"/>
                <a:gd name="T70" fmla="*/ 35 w 1277"/>
                <a:gd name="T71" fmla="*/ 650 h 1513"/>
                <a:gd name="T72" fmla="*/ 71 w 1277"/>
                <a:gd name="T73" fmla="*/ 640 h 1513"/>
                <a:gd name="T74" fmla="*/ 209 w 1277"/>
                <a:gd name="T75" fmla="*/ 428 h 1513"/>
                <a:gd name="T76" fmla="*/ 221 w 1277"/>
                <a:gd name="T77" fmla="*/ 324 h 1513"/>
                <a:gd name="T78" fmla="*/ 258 w 1277"/>
                <a:gd name="T79" fmla="*/ 227 h 1513"/>
                <a:gd name="T80" fmla="*/ 317 w 1277"/>
                <a:gd name="T81" fmla="*/ 144 h 1513"/>
                <a:gd name="T82" fmla="*/ 392 w 1277"/>
                <a:gd name="T83" fmla="*/ 77 h 1513"/>
                <a:gd name="T84" fmla="*/ 482 w 1277"/>
                <a:gd name="T85" fmla="*/ 28 h 1513"/>
                <a:gd name="T86" fmla="*/ 584 w 1277"/>
                <a:gd name="T87" fmla="*/ 3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7" h="1513">
                  <a:moveTo>
                    <a:pt x="141" y="781"/>
                  </a:moveTo>
                  <a:lnTo>
                    <a:pt x="141" y="1373"/>
                  </a:lnTo>
                  <a:lnTo>
                    <a:pt x="1137" y="1373"/>
                  </a:lnTo>
                  <a:lnTo>
                    <a:pt x="1137" y="781"/>
                  </a:lnTo>
                  <a:lnTo>
                    <a:pt x="141" y="781"/>
                  </a:lnTo>
                  <a:close/>
                  <a:moveTo>
                    <a:pt x="638" y="140"/>
                  </a:moveTo>
                  <a:lnTo>
                    <a:pt x="596" y="144"/>
                  </a:lnTo>
                  <a:lnTo>
                    <a:pt x="554" y="153"/>
                  </a:lnTo>
                  <a:lnTo>
                    <a:pt x="516" y="168"/>
                  </a:lnTo>
                  <a:lnTo>
                    <a:pt x="481" y="187"/>
                  </a:lnTo>
                  <a:lnTo>
                    <a:pt x="448" y="211"/>
                  </a:lnTo>
                  <a:lnTo>
                    <a:pt x="420" y="240"/>
                  </a:lnTo>
                  <a:lnTo>
                    <a:pt x="395" y="272"/>
                  </a:lnTo>
                  <a:lnTo>
                    <a:pt x="376" y="308"/>
                  </a:lnTo>
                  <a:lnTo>
                    <a:pt x="361" y="346"/>
                  </a:lnTo>
                  <a:lnTo>
                    <a:pt x="352" y="387"/>
                  </a:lnTo>
                  <a:lnTo>
                    <a:pt x="349" y="429"/>
                  </a:lnTo>
                  <a:lnTo>
                    <a:pt x="349" y="641"/>
                  </a:lnTo>
                  <a:lnTo>
                    <a:pt x="928" y="641"/>
                  </a:lnTo>
                  <a:lnTo>
                    <a:pt x="928" y="429"/>
                  </a:lnTo>
                  <a:lnTo>
                    <a:pt x="925" y="387"/>
                  </a:lnTo>
                  <a:lnTo>
                    <a:pt x="915" y="346"/>
                  </a:lnTo>
                  <a:lnTo>
                    <a:pt x="900" y="308"/>
                  </a:lnTo>
                  <a:lnTo>
                    <a:pt x="881" y="273"/>
                  </a:lnTo>
                  <a:lnTo>
                    <a:pt x="857" y="240"/>
                  </a:lnTo>
                  <a:lnTo>
                    <a:pt x="828" y="211"/>
                  </a:lnTo>
                  <a:lnTo>
                    <a:pt x="795" y="187"/>
                  </a:lnTo>
                  <a:lnTo>
                    <a:pt x="760" y="168"/>
                  </a:lnTo>
                  <a:lnTo>
                    <a:pt x="722" y="153"/>
                  </a:lnTo>
                  <a:lnTo>
                    <a:pt x="681" y="144"/>
                  </a:lnTo>
                  <a:lnTo>
                    <a:pt x="638" y="140"/>
                  </a:lnTo>
                  <a:close/>
                  <a:moveTo>
                    <a:pt x="638" y="0"/>
                  </a:moveTo>
                  <a:lnTo>
                    <a:pt x="692" y="3"/>
                  </a:lnTo>
                  <a:lnTo>
                    <a:pt x="744" y="12"/>
                  </a:lnTo>
                  <a:lnTo>
                    <a:pt x="794" y="28"/>
                  </a:lnTo>
                  <a:lnTo>
                    <a:pt x="841" y="50"/>
                  </a:lnTo>
                  <a:lnTo>
                    <a:pt x="884" y="77"/>
                  </a:lnTo>
                  <a:lnTo>
                    <a:pt x="924" y="109"/>
                  </a:lnTo>
                  <a:lnTo>
                    <a:pt x="960" y="144"/>
                  </a:lnTo>
                  <a:lnTo>
                    <a:pt x="992" y="184"/>
                  </a:lnTo>
                  <a:lnTo>
                    <a:pt x="1018" y="227"/>
                  </a:lnTo>
                  <a:lnTo>
                    <a:pt x="1040" y="274"/>
                  </a:lnTo>
                  <a:lnTo>
                    <a:pt x="1056" y="324"/>
                  </a:lnTo>
                  <a:lnTo>
                    <a:pt x="1066" y="375"/>
                  </a:lnTo>
                  <a:lnTo>
                    <a:pt x="1069" y="429"/>
                  </a:lnTo>
                  <a:lnTo>
                    <a:pt x="1069" y="641"/>
                  </a:lnTo>
                  <a:lnTo>
                    <a:pt x="1207" y="641"/>
                  </a:lnTo>
                  <a:lnTo>
                    <a:pt x="1226" y="643"/>
                  </a:lnTo>
                  <a:lnTo>
                    <a:pt x="1243" y="651"/>
                  </a:lnTo>
                  <a:lnTo>
                    <a:pt x="1257" y="661"/>
                  </a:lnTo>
                  <a:lnTo>
                    <a:pt x="1267" y="675"/>
                  </a:lnTo>
                  <a:lnTo>
                    <a:pt x="1275" y="692"/>
                  </a:lnTo>
                  <a:lnTo>
                    <a:pt x="1277" y="711"/>
                  </a:lnTo>
                  <a:lnTo>
                    <a:pt x="1277" y="1443"/>
                  </a:lnTo>
                  <a:lnTo>
                    <a:pt x="1275" y="1461"/>
                  </a:lnTo>
                  <a:lnTo>
                    <a:pt x="1267" y="1478"/>
                  </a:lnTo>
                  <a:lnTo>
                    <a:pt x="1257" y="1492"/>
                  </a:lnTo>
                  <a:lnTo>
                    <a:pt x="1243" y="1503"/>
                  </a:lnTo>
                  <a:lnTo>
                    <a:pt x="1226" y="1510"/>
                  </a:lnTo>
                  <a:lnTo>
                    <a:pt x="1207" y="1513"/>
                  </a:lnTo>
                  <a:lnTo>
                    <a:pt x="71" y="1513"/>
                  </a:lnTo>
                  <a:lnTo>
                    <a:pt x="52" y="1510"/>
                  </a:lnTo>
                  <a:lnTo>
                    <a:pt x="35" y="1503"/>
                  </a:lnTo>
                  <a:lnTo>
                    <a:pt x="21" y="1492"/>
                  </a:lnTo>
                  <a:lnTo>
                    <a:pt x="9" y="1478"/>
                  </a:lnTo>
                  <a:lnTo>
                    <a:pt x="3" y="1461"/>
                  </a:lnTo>
                  <a:lnTo>
                    <a:pt x="0" y="1443"/>
                  </a:lnTo>
                  <a:lnTo>
                    <a:pt x="0" y="710"/>
                  </a:lnTo>
                  <a:lnTo>
                    <a:pt x="3" y="692"/>
                  </a:lnTo>
                  <a:lnTo>
                    <a:pt x="9" y="675"/>
                  </a:lnTo>
                  <a:lnTo>
                    <a:pt x="21" y="660"/>
                  </a:lnTo>
                  <a:lnTo>
                    <a:pt x="35" y="650"/>
                  </a:lnTo>
                  <a:lnTo>
                    <a:pt x="52" y="642"/>
                  </a:lnTo>
                  <a:lnTo>
                    <a:pt x="71" y="640"/>
                  </a:lnTo>
                  <a:lnTo>
                    <a:pt x="209" y="640"/>
                  </a:lnTo>
                  <a:lnTo>
                    <a:pt x="209" y="428"/>
                  </a:lnTo>
                  <a:lnTo>
                    <a:pt x="212" y="375"/>
                  </a:lnTo>
                  <a:lnTo>
                    <a:pt x="221" y="324"/>
                  </a:lnTo>
                  <a:lnTo>
                    <a:pt x="237" y="274"/>
                  </a:lnTo>
                  <a:lnTo>
                    <a:pt x="258" y="227"/>
                  </a:lnTo>
                  <a:lnTo>
                    <a:pt x="285" y="184"/>
                  </a:lnTo>
                  <a:lnTo>
                    <a:pt x="317" y="144"/>
                  </a:lnTo>
                  <a:lnTo>
                    <a:pt x="353" y="108"/>
                  </a:lnTo>
                  <a:lnTo>
                    <a:pt x="392" y="77"/>
                  </a:lnTo>
                  <a:lnTo>
                    <a:pt x="436" y="50"/>
                  </a:lnTo>
                  <a:lnTo>
                    <a:pt x="482" y="28"/>
                  </a:lnTo>
                  <a:lnTo>
                    <a:pt x="532" y="12"/>
                  </a:lnTo>
                  <a:lnTo>
                    <a:pt x="584" y="3"/>
                  </a:lnTo>
                  <a:lnTo>
                    <a:pt x="638"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40" name="Inhaltsplatzhalter 4"/>
          <p:cNvSpPr txBox="1"/>
          <p:nvPr/>
        </p:nvSpPr>
        <p:spPr>
          <a:xfrm>
            <a:off x="1104900" y="827943"/>
            <a:ext cx="3303471"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Change of Data Base</a:t>
            </a:r>
            <a:endParaRPr lang="en-US" altLang="zh-CN" sz="2000" dirty="0">
              <a:solidFill>
                <a:schemeClr val="bg2">
                  <a:lumMod val="50000"/>
                </a:schemeClr>
              </a:solidFill>
              <a:latin typeface="+mn-lt"/>
              <a:cs typeface="+mn-ea"/>
              <a:sym typeface="+mn-lt"/>
            </a:endParaRPr>
          </a:p>
        </p:txBody>
      </p:sp>
      <p:sp>
        <p:nvSpPr>
          <p:cNvPr id="31" name="Inhaltsplatzhalter 4"/>
          <p:cNvSpPr txBox="1"/>
          <p:nvPr/>
        </p:nvSpPr>
        <p:spPr>
          <a:xfrm>
            <a:off x="1517375" y="2277169"/>
            <a:ext cx="2069432" cy="2092881"/>
          </a:xfrm>
          <a:prstGeom prst="rect">
            <a:avLst/>
          </a:prstGeom>
        </p:spPr>
        <p:txBody>
          <a:bodyPr wrap="square" lIns="0" tIns="0" rIns="0" bIns="0" anchor="t">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1800" dirty="0">
                <a:solidFill>
                  <a:schemeClr val="bg1">
                    <a:lumMod val="50000"/>
                  </a:schemeClr>
                </a:solidFill>
                <a:latin typeface="+mn-lt"/>
                <a:cs typeface="+mn-ea"/>
                <a:sym typeface="+mn-lt"/>
              </a:rPr>
              <a:t>We </a:t>
            </a:r>
            <a:r>
              <a:rPr lang="en-US" altLang="zh-CN" sz="1800" dirty="0" smtClean="0">
                <a:solidFill>
                  <a:schemeClr val="bg1">
                    <a:lumMod val="50000"/>
                  </a:schemeClr>
                </a:solidFill>
                <a:latin typeface="+mn-lt"/>
                <a:cs typeface="+mn-ea"/>
                <a:sym typeface="+mn-lt"/>
              </a:rPr>
              <a:t>also do some adjustment in our database.</a:t>
            </a:r>
          </a:p>
          <a:p>
            <a:pPr marL="0" indent="0">
              <a:lnSpc>
                <a:spcPct val="100000"/>
              </a:lnSpc>
              <a:spcAft>
                <a:spcPts val="1200"/>
              </a:spcAft>
              <a:buNone/>
            </a:pPr>
            <a:r>
              <a:rPr lang="en-US" altLang="zh-CN" sz="1800" dirty="0" smtClean="0">
                <a:solidFill>
                  <a:schemeClr val="bg1">
                    <a:lumMod val="50000"/>
                  </a:schemeClr>
                </a:solidFill>
                <a:latin typeface="+mn-lt"/>
                <a:cs typeface="+mn-ea"/>
                <a:sym typeface="+mn-lt"/>
              </a:rPr>
              <a:t>For the </a:t>
            </a:r>
            <a:r>
              <a:rPr lang="en-US" altLang="zh-CN" sz="1800" dirty="0" err="1" smtClean="0">
                <a:solidFill>
                  <a:schemeClr val="bg1">
                    <a:lumMod val="50000"/>
                  </a:schemeClr>
                </a:solidFill>
                <a:latin typeface="+mn-lt"/>
                <a:cs typeface="+mn-ea"/>
                <a:sym typeface="+mn-lt"/>
              </a:rPr>
              <a:t>lang</a:t>
            </a:r>
            <a:r>
              <a:rPr lang="en-US" altLang="zh-CN" sz="1800" dirty="0" smtClean="0">
                <a:solidFill>
                  <a:schemeClr val="bg1">
                    <a:lumMod val="50000"/>
                  </a:schemeClr>
                </a:solidFill>
                <a:latin typeface="+mn-lt"/>
                <a:cs typeface="+mn-ea"/>
                <a:sym typeface="+mn-lt"/>
              </a:rPr>
              <a:t> form, we use </a:t>
            </a:r>
            <a:r>
              <a:rPr lang="en-US" altLang="zh-CN" sz="1800" b="1" dirty="0" smtClean="0">
                <a:solidFill>
                  <a:schemeClr val="bg1">
                    <a:lumMod val="50000"/>
                  </a:schemeClr>
                </a:solidFill>
                <a:latin typeface="+mn-lt"/>
                <a:cs typeface="+mn-ea"/>
                <a:sym typeface="+mn-lt"/>
              </a:rPr>
              <a:t>EN</a:t>
            </a:r>
            <a:r>
              <a:rPr lang="en-US" altLang="zh-CN" sz="1800" dirty="0" smtClean="0">
                <a:solidFill>
                  <a:schemeClr val="bg1">
                    <a:lumMod val="50000"/>
                  </a:schemeClr>
                </a:solidFill>
                <a:latin typeface="+mn-lt"/>
                <a:cs typeface="+mn-ea"/>
                <a:sym typeface="+mn-lt"/>
              </a:rPr>
              <a:t> and </a:t>
            </a:r>
            <a:r>
              <a:rPr lang="en-US" altLang="zh-CN" sz="1800" b="1" dirty="0" smtClean="0">
                <a:solidFill>
                  <a:schemeClr val="bg1">
                    <a:lumMod val="50000"/>
                  </a:schemeClr>
                </a:solidFill>
                <a:latin typeface="+mn-lt"/>
                <a:cs typeface="+mn-ea"/>
                <a:sym typeface="+mn-lt"/>
              </a:rPr>
              <a:t>ZH</a:t>
            </a:r>
            <a:r>
              <a:rPr lang="en-US" altLang="zh-CN" sz="1800" dirty="0" smtClean="0">
                <a:solidFill>
                  <a:schemeClr val="bg1">
                    <a:lumMod val="50000"/>
                  </a:schemeClr>
                </a:solidFill>
                <a:latin typeface="+mn-lt"/>
                <a:cs typeface="+mn-ea"/>
                <a:sym typeface="+mn-lt"/>
              </a:rPr>
              <a:t> to represent English and Chinese.</a:t>
            </a:r>
            <a:endParaRPr lang="en-US" altLang="zh-CN" sz="1600" dirty="0">
              <a:solidFill>
                <a:schemeClr val="bg1">
                  <a:lumMod val="50000"/>
                </a:schemeClr>
              </a:solidFill>
              <a:latin typeface="+mn-lt"/>
              <a:cs typeface="+mn-ea"/>
              <a:sym typeface="+mn-lt"/>
            </a:endParaRPr>
          </a:p>
        </p:txBody>
      </p:sp>
      <p:pic>
        <p:nvPicPr>
          <p:cNvPr id="7" name="图片 6"/>
          <p:cNvPicPr>
            <a:picLocks noChangeAspect="1"/>
          </p:cNvPicPr>
          <p:nvPr/>
        </p:nvPicPr>
        <p:blipFill>
          <a:blip r:embed="rId3"/>
          <a:stretch>
            <a:fillRect/>
          </a:stretch>
        </p:blipFill>
        <p:spPr>
          <a:xfrm>
            <a:off x="4703254" y="2361858"/>
            <a:ext cx="5859028" cy="17653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left)">
                                      <p:cBhvr>
                                        <p:cTn id="24" dur="500"/>
                                        <p:tgtEl>
                                          <p:spTgt spid="40"/>
                                        </p:tgtEl>
                                      </p:cBhvr>
                                    </p:animEffect>
                                  </p:childTnLst>
                                </p:cTn>
                              </p:par>
                              <p:par>
                                <p:cTn id="25" presetID="2" presetClass="entr" presetSubtype="4" accel="20000" decel="8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775505" y="627735"/>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9" name="Group 19"/>
          <p:cNvGrpSpPr/>
          <p:nvPr/>
        </p:nvGrpSpPr>
        <p:grpSpPr>
          <a:xfrm>
            <a:off x="8732880" y="1783171"/>
            <a:ext cx="582861" cy="666945"/>
            <a:chOff x="6326188" y="3460750"/>
            <a:chExt cx="484188" cy="554038"/>
          </a:xfrm>
          <a:solidFill>
            <a:schemeClr val="bg1"/>
          </a:solidFill>
        </p:grpSpPr>
        <p:sp>
          <p:nvSpPr>
            <p:cNvPr id="20" name="Freeform 227"/>
            <p:cNvSpPr/>
            <p:nvPr/>
          </p:nvSpPr>
          <p:spPr bwMode="auto">
            <a:xfrm>
              <a:off x="6326188" y="3460750"/>
              <a:ext cx="276225" cy="288925"/>
            </a:xfrm>
            <a:custGeom>
              <a:avLst/>
              <a:gdLst>
                <a:gd name="T0" fmla="*/ 1475 w 1743"/>
                <a:gd name="T1" fmla="*/ 2 h 1815"/>
                <a:gd name="T2" fmla="*/ 1507 w 1743"/>
                <a:gd name="T3" fmla="*/ 21 h 1815"/>
                <a:gd name="T4" fmla="*/ 1733 w 1743"/>
                <a:gd name="T5" fmla="*/ 252 h 1815"/>
                <a:gd name="T6" fmla="*/ 1743 w 1743"/>
                <a:gd name="T7" fmla="*/ 287 h 1815"/>
                <a:gd name="T8" fmla="*/ 1733 w 1743"/>
                <a:gd name="T9" fmla="*/ 320 h 1815"/>
                <a:gd name="T10" fmla="*/ 1507 w 1743"/>
                <a:gd name="T11" fmla="*/ 552 h 1815"/>
                <a:gd name="T12" fmla="*/ 1475 w 1743"/>
                <a:gd name="T13" fmla="*/ 570 h 1815"/>
                <a:gd name="T14" fmla="*/ 1440 w 1743"/>
                <a:gd name="T15" fmla="*/ 570 h 1815"/>
                <a:gd name="T16" fmla="*/ 1408 w 1743"/>
                <a:gd name="T17" fmla="*/ 552 h 1815"/>
                <a:gd name="T18" fmla="*/ 1389 w 1743"/>
                <a:gd name="T19" fmla="*/ 520 h 1815"/>
                <a:gd name="T20" fmla="*/ 1389 w 1743"/>
                <a:gd name="T21" fmla="*/ 484 h 1815"/>
                <a:gd name="T22" fmla="*/ 1408 w 1743"/>
                <a:gd name="T23" fmla="*/ 452 h 1815"/>
                <a:gd name="T24" fmla="*/ 1410 w 1743"/>
                <a:gd name="T25" fmla="*/ 361 h 1815"/>
                <a:gd name="T26" fmla="*/ 1228 w 1743"/>
                <a:gd name="T27" fmla="*/ 388 h 1815"/>
                <a:gd name="T28" fmla="*/ 1056 w 1743"/>
                <a:gd name="T29" fmla="*/ 438 h 1815"/>
                <a:gd name="T30" fmla="*/ 893 w 1743"/>
                <a:gd name="T31" fmla="*/ 510 h 1815"/>
                <a:gd name="T32" fmla="*/ 741 w 1743"/>
                <a:gd name="T33" fmla="*/ 602 h 1815"/>
                <a:gd name="T34" fmla="*/ 602 w 1743"/>
                <a:gd name="T35" fmla="*/ 710 h 1815"/>
                <a:gd name="T36" fmla="*/ 480 w 1743"/>
                <a:gd name="T37" fmla="*/ 835 h 1815"/>
                <a:gd name="T38" fmla="*/ 373 w 1743"/>
                <a:gd name="T39" fmla="*/ 975 h 1815"/>
                <a:gd name="T40" fmla="*/ 284 w 1743"/>
                <a:gd name="T41" fmla="*/ 1129 h 1815"/>
                <a:gd name="T42" fmla="*/ 215 w 1743"/>
                <a:gd name="T43" fmla="*/ 1293 h 1815"/>
                <a:gd name="T44" fmla="*/ 167 w 1743"/>
                <a:gd name="T45" fmla="*/ 1468 h 1815"/>
                <a:gd name="T46" fmla="*/ 143 w 1743"/>
                <a:gd name="T47" fmla="*/ 1650 h 1815"/>
                <a:gd name="T48" fmla="*/ 138 w 1743"/>
                <a:gd name="T49" fmla="*/ 1763 h 1815"/>
                <a:gd name="T50" fmla="*/ 120 w 1743"/>
                <a:gd name="T51" fmla="*/ 1794 h 1815"/>
                <a:gd name="T52" fmla="*/ 89 w 1743"/>
                <a:gd name="T53" fmla="*/ 1812 h 1815"/>
                <a:gd name="T54" fmla="*/ 51 w 1743"/>
                <a:gd name="T55" fmla="*/ 1812 h 1815"/>
                <a:gd name="T56" fmla="*/ 20 w 1743"/>
                <a:gd name="T57" fmla="*/ 1794 h 1815"/>
                <a:gd name="T58" fmla="*/ 2 w 1743"/>
                <a:gd name="T59" fmla="*/ 1763 h 1815"/>
                <a:gd name="T60" fmla="*/ 3 w 1743"/>
                <a:gd name="T61" fmla="*/ 1645 h 1815"/>
                <a:gd name="T62" fmla="*/ 28 w 1743"/>
                <a:gd name="T63" fmla="*/ 1451 h 1815"/>
                <a:gd name="T64" fmla="*/ 76 w 1743"/>
                <a:gd name="T65" fmla="*/ 1265 h 1815"/>
                <a:gd name="T66" fmla="*/ 147 w 1743"/>
                <a:gd name="T67" fmla="*/ 1090 h 1815"/>
                <a:gd name="T68" fmla="*/ 237 w 1743"/>
                <a:gd name="T69" fmla="*/ 926 h 1815"/>
                <a:gd name="T70" fmla="*/ 346 w 1743"/>
                <a:gd name="T71" fmla="*/ 774 h 1815"/>
                <a:gd name="T72" fmla="*/ 473 w 1743"/>
                <a:gd name="T73" fmla="*/ 639 h 1815"/>
                <a:gd name="T74" fmla="*/ 615 w 1743"/>
                <a:gd name="T75" fmla="*/ 519 h 1815"/>
                <a:gd name="T76" fmla="*/ 772 w 1743"/>
                <a:gd name="T77" fmla="*/ 416 h 1815"/>
                <a:gd name="T78" fmla="*/ 940 w 1743"/>
                <a:gd name="T79" fmla="*/ 333 h 1815"/>
                <a:gd name="T80" fmla="*/ 1119 w 1743"/>
                <a:gd name="T81" fmla="*/ 272 h 1815"/>
                <a:gd name="T82" fmla="*/ 1308 w 1743"/>
                <a:gd name="T83" fmla="*/ 232 h 1815"/>
                <a:gd name="T84" fmla="*/ 1505 w 1743"/>
                <a:gd name="T85" fmla="*/ 217 h 1815"/>
                <a:gd name="T86" fmla="*/ 1397 w 1743"/>
                <a:gd name="T87" fmla="*/ 105 h 1815"/>
                <a:gd name="T88" fmla="*/ 1387 w 1743"/>
                <a:gd name="T89" fmla="*/ 71 h 1815"/>
                <a:gd name="T90" fmla="*/ 1397 w 1743"/>
                <a:gd name="T91" fmla="*/ 36 h 1815"/>
                <a:gd name="T92" fmla="*/ 1423 w 1743"/>
                <a:gd name="T93" fmla="*/ 10 h 1815"/>
                <a:gd name="T94" fmla="*/ 1457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457" y="0"/>
                  </a:moveTo>
                  <a:lnTo>
                    <a:pt x="1475" y="2"/>
                  </a:lnTo>
                  <a:lnTo>
                    <a:pt x="1492" y="10"/>
                  </a:lnTo>
                  <a:lnTo>
                    <a:pt x="1507" y="21"/>
                  </a:lnTo>
                  <a:lnTo>
                    <a:pt x="1722" y="237"/>
                  </a:lnTo>
                  <a:lnTo>
                    <a:pt x="1733" y="252"/>
                  </a:lnTo>
                  <a:lnTo>
                    <a:pt x="1741" y="269"/>
                  </a:lnTo>
                  <a:lnTo>
                    <a:pt x="1743" y="287"/>
                  </a:lnTo>
                  <a:lnTo>
                    <a:pt x="1741" y="304"/>
                  </a:lnTo>
                  <a:lnTo>
                    <a:pt x="1733" y="320"/>
                  </a:lnTo>
                  <a:lnTo>
                    <a:pt x="1722" y="335"/>
                  </a:lnTo>
                  <a:lnTo>
                    <a:pt x="1507" y="552"/>
                  </a:lnTo>
                  <a:lnTo>
                    <a:pt x="1492" y="562"/>
                  </a:lnTo>
                  <a:lnTo>
                    <a:pt x="1475" y="570"/>
                  </a:lnTo>
                  <a:lnTo>
                    <a:pt x="1458" y="572"/>
                  </a:lnTo>
                  <a:lnTo>
                    <a:pt x="1440" y="570"/>
                  </a:lnTo>
                  <a:lnTo>
                    <a:pt x="1423" y="562"/>
                  </a:lnTo>
                  <a:lnTo>
                    <a:pt x="1408" y="552"/>
                  </a:lnTo>
                  <a:lnTo>
                    <a:pt x="1397" y="536"/>
                  </a:lnTo>
                  <a:lnTo>
                    <a:pt x="1389" y="520"/>
                  </a:lnTo>
                  <a:lnTo>
                    <a:pt x="1387" y="502"/>
                  </a:lnTo>
                  <a:lnTo>
                    <a:pt x="1389" y="484"/>
                  </a:lnTo>
                  <a:lnTo>
                    <a:pt x="1397" y="467"/>
                  </a:lnTo>
                  <a:lnTo>
                    <a:pt x="1408" y="452"/>
                  </a:lnTo>
                  <a:lnTo>
                    <a:pt x="1504" y="357"/>
                  </a:lnTo>
                  <a:lnTo>
                    <a:pt x="1410" y="361"/>
                  </a:lnTo>
                  <a:lnTo>
                    <a:pt x="1318" y="371"/>
                  </a:lnTo>
                  <a:lnTo>
                    <a:pt x="1228" y="388"/>
                  </a:lnTo>
                  <a:lnTo>
                    <a:pt x="1140" y="411"/>
                  </a:lnTo>
                  <a:lnTo>
                    <a:pt x="1056" y="438"/>
                  </a:lnTo>
                  <a:lnTo>
                    <a:pt x="972" y="472"/>
                  </a:lnTo>
                  <a:lnTo>
                    <a:pt x="893" y="510"/>
                  </a:lnTo>
                  <a:lnTo>
                    <a:pt x="815" y="553"/>
                  </a:lnTo>
                  <a:lnTo>
                    <a:pt x="741" y="602"/>
                  </a:lnTo>
                  <a:lnTo>
                    <a:pt x="670" y="654"/>
                  </a:lnTo>
                  <a:lnTo>
                    <a:pt x="602" y="710"/>
                  </a:lnTo>
                  <a:lnTo>
                    <a:pt x="539" y="771"/>
                  </a:lnTo>
                  <a:lnTo>
                    <a:pt x="480" y="835"/>
                  </a:lnTo>
                  <a:lnTo>
                    <a:pt x="424" y="904"/>
                  </a:lnTo>
                  <a:lnTo>
                    <a:pt x="373" y="975"/>
                  </a:lnTo>
                  <a:lnTo>
                    <a:pt x="326" y="1050"/>
                  </a:lnTo>
                  <a:lnTo>
                    <a:pt x="284" y="1129"/>
                  </a:lnTo>
                  <a:lnTo>
                    <a:pt x="247" y="1209"/>
                  </a:lnTo>
                  <a:lnTo>
                    <a:pt x="215" y="1293"/>
                  </a:lnTo>
                  <a:lnTo>
                    <a:pt x="188" y="1379"/>
                  </a:lnTo>
                  <a:lnTo>
                    <a:pt x="167" y="1468"/>
                  </a:lnTo>
                  <a:lnTo>
                    <a:pt x="152" y="1558"/>
                  </a:lnTo>
                  <a:lnTo>
                    <a:pt x="143" y="1650"/>
                  </a:lnTo>
                  <a:lnTo>
                    <a:pt x="140" y="1744"/>
                  </a:lnTo>
                  <a:lnTo>
                    <a:pt x="138" y="1763"/>
                  </a:lnTo>
                  <a:lnTo>
                    <a:pt x="130" y="1780"/>
                  </a:lnTo>
                  <a:lnTo>
                    <a:pt x="120" y="1794"/>
                  </a:lnTo>
                  <a:lnTo>
                    <a:pt x="105" y="1805"/>
                  </a:lnTo>
                  <a:lnTo>
                    <a:pt x="89" y="1812"/>
                  </a:lnTo>
                  <a:lnTo>
                    <a:pt x="70" y="1815"/>
                  </a:lnTo>
                  <a:lnTo>
                    <a:pt x="51" y="1812"/>
                  </a:lnTo>
                  <a:lnTo>
                    <a:pt x="34" y="1805"/>
                  </a:lnTo>
                  <a:lnTo>
                    <a:pt x="20" y="1794"/>
                  </a:lnTo>
                  <a:lnTo>
                    <a:pt x="10" y="1780"/>
                  </a:lnTo>
                  <a:lnTo>
                    <a:pt x="2" y="1763"/>
                  </a:lnTo>
                  <a:lnTo>
                    <a:pt x="0" y="1744"/>
                  </a:lnTo>
                  <a:lnTo>
                    <a:pt x="3" y="1645"/>
                  </a:lnTo>
                  <a:lnTo>
                    <a:pt x="13" y="1547"/>
                  </a:lnTo>
                  <a:lnTo>
                    <a:pt x="28" y="1451"/>
                  </a:lnTo>
                  <a:lnTo>
                    <a:pt x="50" y="1357"/>
                  </a:lnTo>
                  <a:lnTo>
                    <a:pt x="76" y="1265"/>
                  </a:lnTo>
                  <a:lnTo>
                    <a:pt x="109" y="1176"/>
                  </a:lnTo>
                  <a:lnTo>
                    <a:pt x="147" y="1090"/>
                  </a:lnTo>
                  <a:lnTo>
                    <a:pt x="190" y="1007"/>
                  </a:lnTo>
                  <a:lnTo>
                    <a:pt x="237" y="926"/>
                  </a:lnTo>
                  <a:lnTo>
                    <a:pt x="290" y="849"/>
                  </a:lnTo>
                  <a:lnTo>
                    <a:pt x="346" y="774"/>
                  </a:lnTo>
                  <a:lnTo>
                    <a:pt x="408" y="704"/>
                  </a:lnTo>
                  <a:lnTo>
                    <a:pt x="473" y="639"/>
                  </a:lnTo>
                  <a:lnTo>
                    <a:pt x="542" y="576"/>
                  </a:lnTo>
                  <a:lnTo>
                    <a:pt x="615" y="519"/>
                  </a:lnTo>
                  <a:lnTo>
                    <a:pt x="691" y="465"/>
                  </a:lnTo>
                  <a:lnTo>
                    <a:pt x="772" y="416"/>
                  </a:lnTo>
                  <a:lnTo>
                    <a:pt x="854" y="372"/>
                  </a:lnTo>
                  <a:lnTo>
                    <a:pt x="940" y="333"/>
                  </a:lnTo>
                  <a:lnTo>
                    <a:pt x="1028" y="299"/>
                  </a:lnTo>
                  <a:lnTo>
                    <a:pt x="1119" y="272"/>
                  </a:lnTo>
                  <a:lnTo>
                    <a:pt x="1212" y="248"/>
                  </a:lnTo>
                  <a:lnTo>
                    <a:pt x="1308" y="232"/>
                  </a:lnTo>
                  <a:lnTo>
                    <a:pt x="1405" y="221"/>
                  </a:lnTo>
                  <a:lnTo>
                    <a:pt x="1505" y="217"/>
                  </a:lnTo>
                  <a:lnTo>
                    <a:pt x="1408" y="120"/>
                  </a:lnTo>
                  <a:lnTo>
                    <a:pt x="1397" y="105"/>
                  </a:lnTo>
                  <a:lnTo>
                    <a:pt x="1389" y="88"/>
                  </a:lnTo>
                  <a:lnTo>
                    <a:pt x="1387" y="71"/>
                  </a:lnTo>
                  <a:lnTo>
                    <a:pt x="1389" y="53"/>
                  </a:lnTo>
                  <a:lnTo>
                    <a:pt x="1397" y="36"/>
                  </a:lnTo>
                  <a:lnTo>
                    <a:pt x="1408" y="21"/>
                  </a:lnTo>
                  <a:lnTo>
                    <a:pt x="1423" y="10"/>
                  </a:lnTo>
                  <a:lnTo>
                    <a:pt x="1440" y="2"/>
                  </a:lnTo>
                  <a:lnTo>
                    <a:pt x="1457"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1" name="Freeform 228"/>
            <p:cNvSpPr/>
            <p:nvPr/>
          </p:nvSpPr>
          <p:spPr bwMode="auto">
            <a:xfrm>
              <a:off x="6534151" y="3727450"/>
              <a:ext cx="276225" cy="287338"/>
            </a:xfrm>
            <a:custGeom>
              <a:avLst/>
              <a:gdLst>
                <a:gd name="T0" fmla="*/ 1691 w 1743"/>
                <a:gd name="T1" fmla="*/ 3 h 1815"/>
                <a:gd name="T2" fmla="*/ 1722 w 1743"/>
                <a:gd name="T3" fmla="*/ 21 h 1815"/>
                <a:gd name="T4" fmla="*/ 1740 w 1743"/>
                <a:gd name="T5" fmla="*/ 52 h 1815"/>
                <a:gd name="T6" fmla="*/ 1739 w 1743"/>
                <a:gd name="T7" fmla="*/ 170 h 1815"/>
                <a:gd name="T8" fmla="*/ 1714 w 1743"/>
                <a:gd name="T9" fmla="*/ 364 h 1815"/>
                <a:gd name="T10" fmla="*/ 1666 w 1743"/>
                <a:gd name="T11" fmla="*/ 549 h 1815"/>
                <a:gd name="T12" fmla="*/ 1595 w 1743"/>
                <a:gd name="T13" fmla="*/ 724 h 1815"/>
                <a:gd name="T14" fmla="*/ 1505 w 1743"/>
                <a:gd name="T15" fmla="*/ 889 h 1815"/>
                <a:gd name="T16" fmla="*/ 1395 w 1743"/>
                <a:gd name="T17" fmla="*/ 1040 h 1815"/>
                <a:gd name="T18" fmla="*/ 1269 w 1743"/>
                <a:gd name="T19" fmla="*/ 1176 h 1815"/>
                <a:gd name="T20" fmla="*/ 1126 w 1743"/>
                <a:gd name="T21" fmla="*/ 1296 h 1815"/>
                <a:gd name="T22" fmla="*/ 971 w 1743"/>
                <a:gd name="T23" fmla="*/ 1399 h 1815"/>
                <a:gd name="T24" fmla="*/ 802 w 1743"/>
                <a:gd name="T25" fmla="*/ 1481 h 1815"/>
                <a:gd name="T26" fmla="*/ 622 w 1743"/>
                <a:gd name="T27" fmla="*/ 1543 h 1815"/>
                <a:gd name="T28" fmla="*/ 434 w 1743"/>
                <a:gd name="T29" fmla="*/ 1582 h 1815"/>
                <a:gd name="T30" fmla="*/ 238 w 1743"/>
                <a:gd name="T31" fmla="*/ 1598 h 1815"/>
                <a:gd name="T32" fmla="*/ 346 w 1743"/>
                <a:gd name="T33" fmla="*/ 1710 h 1815"/>
                <a:gd name="T34" fmla="*/ 354 w 1743"/>
                <a:gd name="T35" fmla="*/ 1743 h 1815"/>
                <a:gd name="T36" fmla="*/ 346 w 1743"/>
                <a:gd name="T37" fmla="*/ 1778 h 1815"/>
                <a:gd name="T38" fmla="*/ 320 w 1743"/>
                <a:gd name="T39" fmla="*/ 1805 h 1815"/>
                <a:gd name="T40" fmla="*/ 285 w 1743"/>
                <a:gd name="T41" fmla="*/ 1815 h 1815"/>
                <a:gd name="T42" fmla="*/ 250 w 1743"/>
                <a:gd name="T43" fmla="*/ 1805 h 1815"/>
                <a:gd name="T44" fmla="*/ 20 w 1743"/>
                <a:gd name="T45" fmla="*/ 1578 h 1815"/>
                <a:gd name="T46" fmla="*/ 2 w 1743"/>
                <a:gd name="T47" fmla="*/ 1546 h 1815"/>
                <a:gd name="T48" fmla="*/ 2 w 1743"/>
                <a:gd name="T49" fmla="*/ 1510 h 1815"/>
                <a:gd name="T50" fmla="*/ 20 w 1743"/>
                <a:gd name="T51" fmla="*/ 1479 h 1815"/>
                <a:gd name="T52" fmla="*/ 251 w 1743"/>
                <a:gd name="T53" fmla="*/ 1251 h 1815"/>
                <a:gd name="T54" fmla="*/ 285 w 1743"/>
                <a:gd name="T55" fmla="*/ 1243 h 1815"/>
                <a:gd name="T56" fmla="*/ 320 w 1743"/>
                <a:gd name="T57" fmla="*/ 1251 h 1815"/>
                <a:gd name="T58" fmla="*/ 346 w 1743"/>
                <a:gd name="T59" fmla="*/ 1279 h 1815"/>
                <a:gd name="T60" fmla="*/ 354 w 1743"/>
                <a:gd name="T61" fmla="*/ 1313 h 1815"/>
                <a:gd name="T62" fmla="*/ 346 w 1743"/>
                <a:gd name="T63" fmla="*/ 1348 h 1815"/>
                <a:gd name="T64" fmla="*/ 239 w 1743"/>
                <a:gd name="T65" fmla="*/ 1458 h 1815"/>
                <a:gd name="T66" fmla="*/ 424 w 1743"/>
                <a:gd name="T67" fmla="*/ 1443 h 1815"/>
                <a:gd name="T68" fmla="*/ 601 w 1743"/>
                <a:gd name="T69" fmla="*/ 1404 h 1815"/>
                <a:gd name="T70" fmla="*/ 770 w 1743"/>
                <a:gd name="T71" fmla="*/ 1343 h 1815"/>
                <a:gd name="T72" fmla="*/ 927 w 1743"/>
                <a:gd name="T73" fmla="*/ 1262 h 1815"/>
                <a:gd name="T74" fmla="*/ 1072 w 1743"/>
                <a:gd name="T75" fmla="*/ 1161 h 1815"/>
                <a:gd name="T76" fmla="*/ 1204 w 1743"/>
                <a:gd name="T77" fmla="*/ 1043 h 1815"/>
                <a:gd name="T78" fmla="*/ 1318 w 1743"/>
                <a:gd name="T79" fmla="*/ 911 h 1815"/>
                <a:gd name="T80" fmla="*/ 1416 w 1743"/>
                <a:gd name="T81" fmla="*/ 765 h 1815"/>
                <a:gd name="T82" fmla="*/ 1495 w 1743"/>
                <a:gd name="T83" fmla="*/ 605 h 1815"/>
                <a:gd name="T84" fmla="*/ 1554 w 1743"/>
                <a:gd name="T85" fmla="*/ 436 h 1815"/>
                <a:gd name="T86" fmla="*/ 1590 w 1743"/>
                <a:gd name="T87" fmla="*/ 256 h 1815"/>
                <a:gd name="T88" fmla="*/ 1603 w 1743"/>
                <a:gd name="T89" fmla="*/ 70 h 1815"/>
                <a:gd name="T90" fmla="*/ 1612 w 1743"/>
                <a:gd name="T91" fmla="*/ 35 h 1815"/>
                <a:gd name="T92" fmla="*/ 1637 w 1743"/>
                <a:gd name="T93" fmla="*/ 9 h 1815"/>
                <a:gd name="T94" fmla="*/ 1673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673" y="0"/>
                  </a:moveTo>
                  <a:lnTo>
                    <a:pt x="1691" y="3"/>
                  </a:lnTo>
                  <a:lnTo>
                    <a:pt x="1708" y="9"/>
                  </a:lnTo>
                  <a:lnTo>
                    <a:pt x="1722" y="21"/>
                  </a:lnTo>
                  <a:lnTo>
                    <a:pt x="1733" y="35"/>
                  </a:lnTo>
                  <a:lnTo>
                    <a:pt x="1740" y="52"/>
                  </a:lnTo>
                  <a:lnTo>
                    <a:pt x="1743" y="70"/>
                  </a:lnTo>
                  <a:lnTo>
                    <a:pt x="1739" y="170"/>
                  </a:lnTo>
                  <a:lnTo>
                    <a:pt x="1730" y="268"/>
                  </a:lnTo>
                  <a:lnTo>
                    <a:pt x="1714" y="364"/>
                  </a:lnTo>
                  <a:lnTo>
                    <a:pt x="1693" y="458"/>
                  </a:lnTo>
                  <a:lnTo>
                    <a:pt x="1666" y="549"/>
                  </a:lnTo>
                  <a:lnTo>
                    <a:pt x="1634" y="638"/>
                  </a:lnTo>
                  <a:lnTo>
                    <a:pt x="1595" y="724"/>
                  </a:lnTo>
                  <a:lnTo>
                    <a:pt x="1553" y="808"/>
                  </a:lnTo>
                  <a:lnTo>
                    <a:pt x="1505" y="889"/>
                  </a:lnTo>
                  <a:lnTo>
                    <a:pt x="1452" y="966"/>
                  </a:lnTo>
                  <a:lnTo>
                    <a:pt x="1395" y="1040"/>
                  </a:lnTo>
                  <a:lnTo>
                    <a:pt x="1334" y="1110"/>
                  </a:lnTo>
                  <a:lnTo>
                    <a:pt x="1269" y="1176"/>
                  </a:lnTo>
                  <a:lnTo>
                    <a:pt x="1199" y="1239"/>
                  </a:lnTo>
                  <a:lnTo>
                    <a:pt x="1126" y="1296"/>
                  </a:lnTo>
                  <a:lnTo>
                    <a:pt x="1050" y="1350"/>
                  </a:lnTo>
                  <a:lnTo>
                    <a:pt x="971" y="1399"/>
                  </a:lnTo>
                  <a:lnTo>
                    <a:pt x="888" y="1442"/>
                  </a:lnTo>
                  <a:lnTo>
                    <a:pt x="802" y="1481"/>
                  </a:lnTo>
                  <a:lnTo>
                    <a:pt x="713" y="1515"/>
                  </a:lnTo>
                  <a:lnTo>
                    <a:pt x="622" y="1543"/>
                  </a:lnTo>
                  <a:lnTo>
                    <a:pt x="529" y="1566"/>
                  </a:lnTo>
                  <a:lnTo>
                    <a:pt x="434" y="1582"/>
                  </a:lnTo>
                  <a:lnTo>
                    <a:pt x="338" y="1594"/>
                  </a:lnTo>
                  <a:lnTo>
                    <a:pt x="238" y="1598"/>
                  </a:lnTo>
                  <a:lnTo>
                    <a:pt x="334" y="1695"/>
                  </a:lnTo>
                  <a:lnTo>
                    <a:pt x="346" y="1710"/>
                  </a:lnTo>
                  <a:lnTo>
                    <a:pt x="352" y="1726"/>
                  </a:lnTo>
                  <a:lnTo>
                    <a:pt x="354" y="1743"/>
                  </a:lnTo>
                  <a:lnTo>
                    <a:pt x="352" y="1761"/>
                  </a:lnTo>
                  <a:lnTo>
                    <a:pt x="346" y="1778"/>
                  </a:lnTo>
                  <a:lnTo>
                    <a:pt x="334" y="1793"/>
                  </a:lnTo>
                  <a:lnTo>
                    <a:pt x="320" y="1805"/>
                  </a:lnTo>
                  <a:lnTo>
                    <a:pt x="303" y="1811"/>
                  </a:lnTo>
                  <a:lnTo>
                    <a:pt x="285" y="1815"/>
                  </a:lnTo>
                  <a:lnTo>
                    <a:pt x="267" y="1811"/>
                  </a:lnTo>
                  <a:lnTo>
                    <a:pt x="250" y="1805"/>
                  </a:lnTo>
                  <a:lnTo>
                    <a:pt x="235" y="1793"/>
                  </a:lnTo>
                  <a:lnTo>
                    <a:pt x="20" y="1578"/>
                  </a:lnTo>
                  <a:lnTo>
                    <a:pt x="9" y="1563"/>
                  </a:lnTo>
                  <a:lnTo>
                    <a:pt x="2" y="1546"/>
                  </a:lnTo>
                  <a:lnTo>
                    <a:pt x="0" y="1528"/>
                  </a:lnTo>
                  <a:lnTo>
                    <a:pt x="2" y="1510"/>
                  </a:lnTo>
                  <a:lnTo>
                    <a:pt x="9" y="1493"/>
                  </a:lnTo>
                  <a:lnTo>
                    <a:pt x="20" y="1479"/>
                  </a:lnTo>
                  <a:lnTo>
                    <a:pt x="235" y="1263"/>
                  </a:lnTo>
                  <a:lnTo>
                    <a:pt x="251" y="1251"/>
                  </a:lnTo>
                  <a:lnTo>
                    <a:pt x="267" y="1245"/>
                  </a:lnTo>
                  <a:lnTo>
                    <a:pt x="285" y="1243"/>
                  </a:lnTo>
                  <a:lnTo>
                    <a:pt x="303" y="1245"/>
                  </a:lnTo>
                  <a:lnTo>
                    <a:pt x="320" y="1251"/>
                  </a:lnTo>
                  <a:lnTo>
                    <a:pt x="334" y="1263"/>
                  </a:lnTo>
                  <a:lnTo>
                    <a:pt x="346" y="1279"/>
                  </a:lnTo>
                  <a:lnTo>
                    <a:pt x="352" y="1295"/>
                  </a:lnTo>
                  <a:lnTo>
                    <a:pt x="354" y="1313"/>
                  </a:lnTo>
                  <a:lnTo>
                    <a:pt x="352" y="1331"/>
                  </a:lnTo>
                  <a:lnTo>
                    <a:pt x="346" y="1348"/>
                  </a:lnTo>
                  <a:lnTo>
                    <a:pt x="334" y="1363"/>
                  </a:lnTo>
                  <a:lnTo>
                    <a:pt x="239" y="1458"/>
                  </a:lnTo>
                  <a:lnTo>
                    <a:pt x="332" y="1454"/>
                  </a:lnTo>
                  <a:lnTo>
                    <a:pt x="424" y="1443"/>
                  </a:lnTo>
                  <a:lnTo>
                    <a:pt x="513" y="1426"/>
                  </a:lnTo>
                  <a:lnTo>
                    <a:pt x="601" y="1404"/>
                  </a:lnTo>
                  <a:lnTo>
                    <a:pt x="687" y="1376"/>
                  </a:lnTo>
                  <a:lnTo>
                    <a:pt x="770" y="1343"/>
                  </a:lnTo>
                  <a:lnTo>
                    <a:pt x="850" y="1304"/>
                  </a:lnTo>
                  <a:lnTo>
                    <a:pt x="927" y="1262"/>
                  </a:lnTo>
                  <a:lnTo>
                    <a:pt x="1001" y="1213"/>
                  </a:lnTo>
                  <a:lnTo>
                    <a:pt x="1072" y="1161"/>
                  </a:lnTo>
                  <a:lnTo>
                    <a:pt x="1140" y="1105"/>
                  </a:lnTo>
                  <a:lnTo>
                    <a:pt x="1204" y="1043"/>
                  </a:lnTo>
                  <a:lnTo>
                    <a:pt x="1263" y="980"/>
                  </a:lnTo>
                  <a:lnTo>
                    <a:pt x="1318" y="911"/>
                  </a:lnTo>
                  <a:lnTo>
                    <a:pt x="1370" y="840"/>
                  </a:lnTo>
                  <a:lnTo>
                    <a:pt x="1416" y="765"/>
                  </a:lnTo>
                  <a:lnTo>
                    <a:pt x="1459" y="686"/>
                  </a:lnTo>
                  <a:lnTo>
                    <a:pt x="1495" y="605"/>
                  </a:lnTo>
                  <a:lnTo>
                    <a:pt x="1528" y="522"/>
                  </a:lnTo>
                  <a:lnTo>
                    <a:pt x="1554" y="436"/>
                  </a:lnTo>
                  <a:lnTo>
                    <a:pt x="1574" y="347"/>
                  </a:lnTo>
                  <a:lnTo>
                    <a:pt x="1590" y="256"/>
                  </a:lnTo>
                  <a:lnTo>
                    <a:pt x="1600" y="164"/>
                  </a:lnTo>
                  <a:lnTo>
                    <a:pt x="1603" y="70"/>
                  </a:lnTo>
                  <a:lnTo>
                    <a:pt x="1605" y="52"/>
                  </a:lnTo>
                  <a:lnTo>
                    <a:pt x="1612" y="35"/>
                  </a:lnTo>
                  <a:lnTo>
                    <a:pt x="1623" y="21"/>
                  </a:lnTo>
                  <a:lnTo>
                    <a:pt x="1637" y="9"/>
                  </a:lnTo>
                  <a:lnTo>
                    <a:pt x="1654" y="3"/>
                  </a:lnTo>
                  <a:lnTo>
                    <a:pt x="167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2" name="Freeform 229"/>
            <p:cNvSpPr>
              <a:spLocks noEditPoints="1"/>
            </p:cNvSpPr>
            <p:nvPr/>
          </p:nvSpPr>
          <p:spPr bwMode="auto">
            <a:xfrm>
              <a:off x="6497638" y="3667125"/>
              <a:ext cx="142875" cy="142875"/>
            </a:xfrm>
            <a:custGeom>
              <a:avLst/>
              <a:gdLst>
                <a:gd name="T0" fmla="*/ 410 w 901"/>
                <a:gd name="T1" fmla="*/ 143 h 905"/>
                <a:gd name="T2" fmla="*/ 331 w 901"/>
                <a:gd name="T3" fmla="*/ 164 h 905"/>
                <a:gd name="T4" fmla="*/ 260 w 901"/>
                <a:gd name="T5" fmla="*/ 206 h 905"/>
                <a:gd name="T6" fmla="*/ 203 w 901"/>
                <a:gd name="T7" fmla="*/ 262 h 905"/>
                <a:gd name="T8" fmla="*/ 163 w 901"/>
                <a:gd name="T9" fmla="*/ 333 h 905"/>
                <a:gd name="T10" fmla="*/ 142 w 901"/>
                <a:gd name="T11" fmla="*/ 413 h 905"/>
                <a:gd name="T12" fmla="*/ 142 w 901"/>
                <a:gd name="T13" fmla="*/ 493 h 905"/>
                <a:gd name="T14" fmla="*/ 163 w 901"/>
                <a:gd name="T15" fmla="*/ 572 h 905"/>
                <a:gd name="T16" fmla="*/ 204 w 901"/>
                <a:gd name="T17" fmla="*/ 644 h 905"/>
                <a:gd name="T18" fmla="*/ 260 w 901"/>
                <a:gd name="T19" fmla="*/ 701 h 905"/>
                <a:gd name="T20" fmla="*/ 330 w 901"/>
                <a:gd name="T21" fmla="*/ 741 h 905"/>
                <a:gd name="T22" fmla="*/ 408 w 901"/>
                <a:gd name="T23" fmla="*/ 763 h 905"/>
                <a:gd name="T24" fmla="*/ 491 w 901"/>
                <a:gd name="T25" fmla="*/ 763 h 905"/>
                <a:gd name="T26" fmla="*/ 569 w 901"/>
                <a:gd name="T27" fmla="*/ 741 h 905"/>
                <a:gd name="T28" fmla="*/ 640 w 901"/>
                <a:gd name="T29" fmla="*/ 700 h 905"/>
                <a:gd name="T30" fmla="*/ 696 w 901"/>
                <a:gd name="T31" fmla="*/ 643 h 905"/>
                <a:gd name="T32" fmla="*/ 738 w 901"/>
                <a:gd name="T33" fmla="*/ 572 h 905"/>
                <a:gd name="T34" fmla="*/ 759 w 901"/>
                <a:gd name="T35" fmla="*/ 493 h 905"/>
                <a:gd name="T36" fmla="*/ 759 w 901"/>
                <a:gd name="T37" fmla="*/ 413 h 905"/>
                <a:gd name="T38" fmla="*/ 738 w 901"/>
                <a:gd name="T39" fmla="*/ 333 h 905"/>
                <a:gd name="T40" fmla="*/ 696 w 901"/>
                <a:gd name="T41" fmla="*/ 262 h 905"/>
                <a:gd name="T42" fmla="*/ 639 w 901"/>
                <a:gd name="T43" fmla="*/ 205 h 905"/>
                <a:gd name="T44" fmla="*/ 569 w 901"/>
                <a:gd name="T45" fmla="*/ 164 h 905"/>
                <a:gd name="T46" fmla="*/ 491 w 901"/>
                <a:gd name="T47" fmla="*/ 143 h 905"/>
                <a:gd name="T48" fmla="*/ 450 w 901"/>
                <a:gd name="T49" fmla="*/ 0 h 905"/>
                <a:gd name="T50" fmla="*/ 547 w 901"/>
                <a:gd name="T51" fmla="*/ 11 h 905"/>
                <a:gd name="T52" fmla="*/ 638 w 901"/>
                <a:gd name="T53" fmla="*/ 41 h 905"/>
                <a:gd name="T54" fmla="*/ 721 w 901"/>
                <a:gd name="T55" fmla="*/ 90 h 905"/>
                <a:gd name="T56" fmla="*/ 791 w 901"/>
                <a:gd name="T57" fmla="*/ 155 h 905"/>
                <a:gd name="T58" fmla="*/ 846 w 901"/>
                <a:gd name="T59" fmla="*/ 234 h 905"/>
                <a:gd name="T60" fmla="*/ 884 w 901"/>
                <a:gd name="T61" fmla="*/ 328 h 905"/>
                <a:gd name="T62" fmla="*/ 901 w 901"/>
                <a:gd name="T63" fmla="*/ 427 h 905"/>
                <a:gd name="T64" fmla="*/ 896 w 901"/>
                <a:gd name="T65" fmla="*/ 527 h 905"/>
                <a:gd name="T66" fmla="*/ 867 w 901"/>
                <a:gd name="T67" fmla="*/ 626 h 905"/>
                <a:gd name="T68" fmla="*/ 818 w 901"/>
                <a:gd name="T69" fmla="*/ 715 h 905"/>
                <a:gd name="T70" fmla="*/ 752 w 901"/>
                <a:gd name="T71" fmla="*/ 789 h 905"/>
                <a:gd name="T72" fmla="*/ 669 w 901"/>
                <a:gd name="T73" fmla="*/ 847 h 905"/>
                <a:gd name="T74" fmla="*/ 581 w 901"/>
                <a:gd name="T75" fmla="*/ 886 h 905"/>
                <a:gd name="T76" fmla="*/ 494 w 901"/>
                <a:gd name="T77" fmla="*/ 903 h 905"/>
                <a:gd name="T78" fmla="*/ 401 w 901"/>
                <a:gd name="T79" fmla="*/ 902 h 905"/>
                <a:gd name="T80" fmla="*/ 306 w 901"/>
                <a:gd name="T81" fmla="*/ 881 h 905"/>
                <a:gd name="T82" fmla="*/ 219 w 901"/>
                <a:gd name="T83" fmla="*/ 841 h 905"/>
                <a:gd name="T84" fmla="*/ 143 w 901"/>
                <a:gd name="T85" fmla="*/ 784 h 905"/>
                <a:gd name="T86" fmla="*/ 80 w 901"/>
                <a:gd name="T87" fmla="*/ 712 h 905"/>
                <a:gd name="T88" fmla="*/ 34 w 901"/>
                <a:gd name="T89" fmla="*/ 626 h 905"/>
                <a:gd name="T90" fmla="*/ 5 w 901"/>
                <a:gd name="T91" fmla="*/ 527 h 905"/>
                <a:gd name="T92" fmla="*/ 0 w 901"/>
                <a:gd name="T93" fmla="*/ 427 h 905"/>
                <a:gd name="T94" fmla="*/ 17 w 901"/>
                <a:gd name="T95" fmla="*/ 328 h 905"/>
                <a:gd name="T96" fmla="*/ 56 w 901"/>
                <a:gd name="T97" fmla="*/ 233 h 905"/>
                <a:gd name="T98" fmla="*/ 114 w 901"/>
                <a:gd name="T99" fmla="*/ 151 h 905"/>
                <a:gd name="T100" fmla="*/ 188 w 901"/>
                <a:gd name="T101" fmla="*/ 84 h 905"/>
                <a:gd name="T102" fmla="*/ 277 w 901"/>
                <a:gd name="T103" fmla="*/ 35 h 905"/>
                <a:gd name="T104" fmla="*/ 362 w 901"/>
                <a:gd name="T105" fmla="*/ 8 h 905"/>
                <a:gd name="T106" fmla="*/ 450 w 901"/>
                <a:gd name="T107"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1" h="905">
                  <a:moveTo>
                    <a:pt x="450" y="140"/>
                  </a:moveTo>
                  <a:lnTo>
                    <a:pt x="410" y="143"/>
                  </a:lnTo>
                  <a:lnTo>
                    <a:pt x="370" y="152"/>
                  </a:lnTo>
                  <a:lnTo>
                    <a:pt x="331" y="164"/>
                  </a:lnTo>
                  <a:lnTo>
                    <a:pt x="294" y="182"/>
                  </a:lnTo>
                  <a:lnTo>
                    <a:pt x="260" y="206"/>
                  </a:lnTo>
                  <a:lnTo>
                    <a:pt x="230" y="232"/>
                  </a:lnTo>
                  <a:lnTo>
                    <a:pt x="203" y="262"/>
                  </a:lnTo>
                  <a:lnTo>
                    <a:pt x="181" y="296"/>
                  </a:lnTo>
                  <a:lnTo>
                    <a:pt x="163" y="333"/>
                  </a:lnTo>
                  <a:lnTo>
                    <a:pt x="149" y="372"/>
                  </a:lnTo>
                  <a:lnTo>
                    <a:pt x="142" y="413"/>
                  </a:lnTo>
                  <a:lnTo>
                    <a:pt x="138" y="453"/>
                  </a:lnTo>
                  <a:lnTo>
                    <a:pt x="142" y="493"/>
                  </a:lnTo>
                  <a:lnTo>
                    <a:pt x="149" y="533"/>
                  </a:lnTo>
                  <a:lnTo>
                    <a:pt x="163" y="572"/>
                  </a:lnTo>
                  <a:lnTo>
                    <a:pt x="181" y="610"/>
                  </a:lnTo>
                  <a:lnTo>
                    <a:pt x="204" y="644"/>
                  </a:lnTo>
                  <a:lnTo>
                    <a:pt x="231" y="675"/>
                  </a:lnTo>
                  <a:lnTo>
                    <a:pt x="260" y="701"/>
                  </a:lnTo>
                  <a:lnTo>
                    <a:pt x="294" y="723"/>
                  </a:lnTo>
                  <a:lnTo>
                    <a:pt x="330" y="741"/>
                  </a:lnTo>
                  <a:lnTo>
                    <a:pt x="368" y="754"/>
                  </a:lnTo>
                  <a:lnTo>
                    <a:pt x="408" y="763"/>
                  </a:lnTo>
                  <a:lnTo>
                    <a:pt x="450" y="765"/>
                  </a:lnTo>
                  <a:lnTo>
                    <a:pt x="491" y="763"/>
                  </a:lnTo>
                  <a:lnTo>
                    <a:pt x="530" y="754"/>
                  </a:lnTo>
                  <a:lnTo>
                    <a:pt x="569" y="741"/>
                  </a:lnTo>
                  <a:lnTo>
                    <a:pt x="606" y="722"/>
                  </a:lnTo>
                  <a:lnTo>
                    <a:pt x="640" y="700"/>
                  </a:lnTo>
                  <a:lnTo>
                    <a:pt x="670" y="673"/>
                  </a:lnTo>
                  <a:lnTo>
                    <a:pt x="696" y="643"/>
                  </a:lnTo>
                  <a:lnTo>
                    <a:pt x="720" y="609"/>
                  </a:lnTo>
                  <a:lnTo>
                    <a:pt x="738" y="572"/>
                  </a:lnTo>
                  <a:lnTo>
                    <a:pt x="750" y="533"/>
                  </a:lnTo>
                  <a:lnTo>
                    <a:pt x="759" y="493"/>
                  </a:lnTo>
                  <a:lnTo>
                    <a:pt x="761" y="453"/>
                  </a:lnTo>
                  <a:lnTo>
                    <a:pt x="759" y="413"/>
                  </a:lnTo>
                  <a:lnTo>
                    <a:pt x="750" y="372"/>
                  </a:lnTo>
                  <a:lnTo>
                    <a:pt x="738" y="333"/>
                  </a:lnTo>
                  <a:lnTo>
                    <a:pt x="719" y="296"/>
                  </a:lnTo>
                  <a:lnTo>
                    <a:pt x="696" y="262"/>
                  </a:lnTo>
                  <a:lnTo>
                    <a:pt x="670" y="231"/>
                  </a:lnTo>
                  <a:lnTo>
                    <a:pt x="639" y="205"/>
                  </a:lnTo>
                  <a:lnTo>
                    <a:pt x="605" y="182"/>
                  </a:lnTo>
                  <a:lnTo>
                    <a:pt x="569" y="164"/>
                  </a:lnTo>
                  <a:lnTo>
                    <a:pt x="531" y="152"/>
                  </a:lnTo>
                  <a:lnTo>
                    <a:pt x="491" y="143"/>
                  </a:lnTo>
                  <a:lnTo>
                    <a:pt x="450" y="140"/>
                  </a:lnTo>
                  <a:close/>
                  <a:moveTo>
                    <a:pt x="450" y="0"/>
                  </a:moveTo>
                  <a:lnTo>
                    <a:pt x="500" y="3"/>
                  </a:lnTo>
                  <a:lnTo>
                    <a:pt x="547" y="11"/>
                  </a:lnTo>
                  <a:lnTo>
                    <a:pt x="594" y="23"/>
                  </a:lnTo>
                  <a:lnTo>
                    <a:pt x="638" y="41"/>
                  </a:lnTo>
                  <a:lnTo>
                    <a:pt x="681" y="64"/>
                  </a:lnTo>
                  <a:lnTo>
                    <a:pt x="721" y="90"/>
                  </a:lnTo>
                  <a:lnTo>
                    <a:pt x="757" y="121"/>
                  </a:lnTo>
                  <a:lnTo>
                    <a:pt x="791" y="155"/>
                  </a:lnTo>
                  <a:lnTo>
                    <a:pt x="820" y="193"/>
                  </a:lnTo>
                  <a:lnTo>
                    <a:pt x="846" y="234"/>
                  </a:lnTo>
                  <a:lnTo>
                    <a:pt x="867" y="279"/>
                  </a:lnTo>
                  <a:lnTo>
                    <a:pt x="884" y="328"/>
                  </a:lnTo>
                  <a:lnTo>
                    <a:pt x="896" y="378"/>
                  </a:lnTo>
                  <a:lnTo>
                    <a:pt x="901" y="427"/>
                  </a:lnTo>
                  <a:lnTo>
                    <a:pt x="901" y="477"/>
                  </a:lnTo>
                  <a:lnTo>
                    <a:pt x="896" y="527"/>
                  </a:lnTo>
                  <a:lnTo>
                    <a:pt x="884" y="577"/>
                  </a:lnTo>
                  <a:lnTo>
                    <a:pt x="867" y="626"/>
                  </a:lnTo>
                  <a:lnTo>
                    <a:pt x="845" y="671"/>
                  </a:lnTo>
                  <a:lnTo>
                    <a:pt x="818" y="715"/>
                  </a:lnTo>
                  <a:lnTo>
                    <a:pt x="786" y="754"/>
                  </a:lnTo>
                  <a:lnTo>
                    <a:pt x="752" y="789"/>
                  </a:lnTo>
                  <a:lnTo>
                    <a:pt x="711" y="821"/>
                  </a:lnTo>
                  <a:lnTo>
                    <a:pt x="669" y="847"/>
                  </a:lnTo>
                  <a:lnTo>
                    <a:pt x="622" y="870"/>
                  </a:lnTo>
                  <a:lnTo>
                    <a:pt x="581" y="886"/>
                  </a:lnTo>
                  <a:lnTo>
                    <a:pt x="538" y="896"/>
                  </a:lnTo>
                  <a:lnTo>
                    <a:pt x="494" y="903"/>
                  </a:lnTo>
                  <a:lnTo>
                    <a:pt x="450" y="905"/>
                  </a:lnTo>
                  <a:lnTo>
                    <a:pt x="401" y="902"/>
                  </a:lnTo>
                  <a:lnTo>
                    <a:pt x="352" y="894"/>
                  </a:lnTo>
                  <a:lnTo>
                    <a:pt x="306" y="881"/>
                  </a:lnTo>
                  <a:lnTo>
                    <a:pt x="261" y="863"/>
                  </a:lnTo>
                  <a:lnTo>
                    <a:pt x="219" y="841"/>
                  </a:lnTo>
                  <a:lnTo>
                    <a:pt x="180" y="815"/>
                  </a:lnTo>
                  <a:lnTo>
                    <a:pt x="143" y="784"/>
                  </a:lnTo>
                  <a:lnTo>
                    <a:pt x="110" y="750"/>
                  </a:lnTo>
                  <a:lnTo>
                    <a:pt x="80" y="712"/>
                  </a:lnTo>
                  <a:lnTo>
                    <a:pt x="55" y="670"/>
                  </a:lnTo>
                  <a:lnTo>
                    <a:pt x="34" y="626"/>
                  </a:lnTo>
                  <a:lnTo>
                    <a:pt x="17" y="577"/>
                  </a:lnTo>
                  <a:lnTo>
                    <a:pt x="5" y="527"/>
                  </a:lnTo>
                  <a:lnTo>
                    <a:pt x="0" y="477"/>
                  </a:lnTo>
                  <a:lnTo>
                    <a:pt x="0" y="427"/>
                  </a:lnTo>
                  <a:lnTo>
                    <a:pt x="5" y="378"/>
                  </a:lnTo>
                  <a:lnTo>
                    <a:pt x="17" y="328"/>
                  </a:lnTo>
                  <a:lnTo>
                    <a:pt x="34" y="279"/>
                  </a:lnTo>
                  <a:lnTo>
                    <a:pt x="56" y="233"/>
                  </a:lnTo>
                  <a:lnTo>
                    <a:pt x="82" y="190"/>
                  </a:lnTo>
                  <a:lnTo>
                    <a:pt x="114" y="151"/>
                  </a:lnTo>
                  <a:lnTo>
                    <a:pt x="149" y="116"/>
                  </a:lnTo>
                  <a:lnTo>
                    <a:pt x="188" y="84"/>
                  </a:lnTo>
                  <a:lnTo>
                    <a:pt x="232" y="57"/>
                  </a:lnTo>
                  <a:lnTo>
                    <a:pt x="277" y="35"/>
                  </a:lnTo>
                  <a:lnTo>
                    <a:pt x="320" y="20"/>
                  </a:lnTo>
                  <a:lnTo>
                    <a:pt x="362" y="8"/>
                  </a:lnTo>
                  <a:lnTo>
                    <a:pt x="405" y="2"/>
                  </a:lnTo>
                  <a:lnTo>
                    <a:pt x="450"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3" name="Freeform 230"/>
            <p:cNvSpPr>
              <a:spLocks noEditPoints="1"/>
            </p:cNvSpPr>
            <p:nvPr/>
          </p:nvSpPr>
          <p:spPr bwMode="auto">
            <a:xfrm>
              <a:off x="6405563" y="3575050"/>
              <a:ext cx="327025" cy="327025"/>
            </a:xfrm>
            <a:custGeom>
              <a:avLst/>
              <a:gdLst>
                <a:gd name="T0" fmla="*/ 599 w 2059"/>
                <a:gd name="T1" fmla="*/ 201 h 2062"/>
                <a:gd name="T2" fmla="*/ 653 w 2059"/>
                <a:gd name="T3" fmla="*/ 375 h 2062"/>
                <a:gd name="T4" fmla="*/ 421 w 2059"/>
                <a:gd name="T5" fmla="*/ 624 h 2062"/>
                <a:gd name="T6" fmla="*/ 211 w 2059"/>
                <a:gd name="T7" fmla="*/ 598 h 2062"/>
                <a:gd name="T8" fmla="*/ 139 w 2059"/>
                <a:gd name="T9" fmla="*/ 743 h 2062"/>
                <a:gd name="T10" fmla="*/ 287 w 2059"/>
                <a:gd name="T11" fmla="*/ 819 h 2062"/>
                <a:gd name="T12" fmla="*/ 312 w 2059"/>
                <a:gd name="T13" fmla="*/ 1172 h 2062"/>
                <a:gd name="T14" fmla="*/ 144 w 2059"/>
                <a:gd name="T15" fmla="*/ 1304 h 2062"/>
                <a:gd name="T16" fmla="*/ 197 w 2059"/>
                <a:gd name="T17" fmla="*/ 1457 h 2062"/>
                <a:gd name="T18" fmla="*/ 336 w 2059"/>
                <a:gd name="T19" fmla="*/ 1411 h 2062"/>
                <a:gd name="T20" fmla="*/ 532 w 2059"/>
                <a:gd name="T21" fmla="*/ 1567 h 2062"/>
                <a:gd name="T22" fmla="*/ 598 w 2059"/>
                <a:gd name="T23" fmla="*/ 1845 h 2062"/>
                <a:gd name="T24" fmla="*/ 749 w 2059"/>
                <a:gd name="T25" fmla="*/ 1920 h 2062"/>
                <a:gd name="T26" fmla="*/ 867 w 2059"/>
                <a:gd name="T27" fmla="*/ 1747 h 2062"/>
                <a:gd name="T28" fmla="*/ 1184 w 2059"/>
                <a:gd name="T29" fmla="*/ 1747 h 2062"/>
                <a:gd name="T30" fmla="*/ 1303 w 2059"/>
                <a:gd name="T31" fmla="*/ 1919 h 2062"/>
                <a:gd name="T32" fmla="*/ 1457 w 2059"/>
                <a:gd name="T33" fmla="*/ 1861 h 2062"/>
                <a:gd name="T34" fmla="*/ 1405 w 2059"/>
                <a:gd name="T35" fmla="*/ 1705 h 2062"/>
                <a:gd name="T36" fmla="*/ 1603 w 2059"/>
                <a:gd name="T37" fmla="*/ 1484 h 2062"/>
                <a:gd name="T38" fmla="*/ 1845 w 2059"/>
                <a:gd name="T39" fmla="*/ 1462 h 2062"/>
                <a:gd name="T40" fmla="*/ 1917 w 2059"/>
                <a:gd name="T41" fmla="*/ 1322 h 2062"/>
                <a:gd name="T42" fmla="*/ 1788 w 2059"/>
                <a:gd name="T43" fmla="*/ 1252 h 2062"/>
                <a:gd name="T44" fmla="*/ 1756 w 2059"/>
                <a:gd name="T45" fmla="*/ 960 h 2062"/>
                <a:gd name="T46" fmla="*/ 1915 w 2059"/>
                <a:gd name="T47" fmla="*/ 755 h 2062"/>
                <a:gd name="T48" fmla="*/ 1848 w 2059"/>
                <a:gd name="T49" fmla="*/ 598 h 2062"/>
                <a:gd name="T50" fmla="*/ 1637 w 2059"/>
                <a:gd name="T51" fmla="*/ 624 h 2062"/>
                <a:gd name="T52" fmla="*/ 1406 w 2059"/>
                <a:gd name="T53" fmla="*/ 375 h 2062"/>
                <a:gd name="T54" fmla="*/ 1458 w 2059"/>
                <a:gd name="T55" fmla="*/ 200 h 2062"/>
                <a:gd name="T56" fmla="*/ 1305 w 2059"/>
                <a:gd name="T57" fmla="*/ 143 h 2062"/>
                <a:gd name="T58" fmla="*/ 1172 w 2059"/>
                <a:gd name="T59" fmla="*/ 313 h 2062"/>
                <a:gd name="T60" fmla="*/ 819 w 2059"/>
                <a:gd name="T61" fmla="*/ 287 h 2062"/>
                <a:gd name="T62" fmla="*/ 1315 w 2059"/>
                <a:gd name="T63" fmla="*/ 0 h 2062"/>
                <a:gd name="T64" fmla="*/ 1590 w 2059"/>
                <a:gd name="T65" fmla="*/ 151 h 2062"/>
                <a:gd name="T66" fmla="*/ 1684 w 2059"/>
                <a:gd name="T67" fmla="*/ 455 h 2062"/>
                <a:gd name="T68" fmla="*/ 1946 w 2059"/>
                <a:gd name="T69" fmla="*/ 492 h 2062"/>
                <a:gd name="T70" fmla="*/ 2047 w 2059"/>
                <a:gd name="T71" fmla="*/ 805 h 2062"/>
                <a:gd name="T72" fmla="*/ 1900 w 2059"/>
                <a:gd name="T73" fmla="*/ 1068 h 2062"/>
                <a:gd name="T74" fmla="*/ 2056 w 2059"/>
                <a:gd name="T75" fmla="*/ 1286 h 2062"/>
                <a:gd name="T76" fmla="*/ 1925 w 2059"/>
                <a:gd name="T77" fmla="*/ 1584 h 2062"/>
                <a:gd name="T78" fmla="*/ 1646 w 2059"/>
                <a:gd name="T79" fmla="*/ 1647 h 2062"/>
                <a:gd name="T80" fmla="*/ 1579 w 2059"/>
                <a:gd name="T81" fmla="*/ 1933 h 2062"/>
                <a:gd name="T82" fmla="*/ 1288 w 2059"/>
                <a:gd name="T83" fmla="*/ 2060 h 2062"/>
                <a:gd name="T84" fmla="*/ 1067 w 2059"/>
                <a:gd name="T85" fmla="*/ 1903 h 2062"/>
                <a:gd name="T86" fmla="*/ 797 w 2059"/>
                <a:gd name="T87" fmla="*/ 2053 h 2062"/>
                <a:gd name="T88" fmla="*/ 489 w 2059"/>
                <a:gd name="T89" fmla="*/ 1946 h 2062"/>
                <a:gd name="T90" fmla="*/ 454 w 2059"/>
                <a:gd name="T91" fmla="*/ 1687 h 2062"/>
                <a:gd name="T92" fmla="*/ 157 w 2059"/>
                <a:gd name="T93" fmla="*/ 1596 h 2062"/>
                <a:gd name="T94" fmla="*/ 0 w 2059"/>
                <a:gd name="T95" fmla="*/ 1317 h 2062"/>
                <a:gd name="T96" fmla="*/ 166 w 2059"/>
                <a:gd name="T97" fmla="*/ 1144 h 2062"/>
                <a:gd name="T98" fmla="*/ 23 w 2059"/>
                <a:gd name="T99" fmla="*/ 828 h 2062"/>
                <a:gd name="T100" fmla="*/ 94 w 2059"/>
                <a:gd name="T101" fmla="*/ 510 h 2062"/>
                <a:gd name="T102" fmla="*/ 339 w 2059"/>
                <a:gd name="T103" fmla="*/ 499 h 2062"/>
                <a:gd name="T104" fmla="*/ 460 w 2059"/>
                <a:gd name="T105" fmla="*/ 181 h 2062"/>
                <a:gd name="T106" fmla="*/ 714 w 2059"/>
                <a:gd name="T107" fmla="*/ 4 h 2062"/>
                <a:gd name="T108" fmla="*/ 888 w 2059"/>
                <a:gd name="T109" fmla="*/ 96 h 2062"/>
                <a:gd name="T110" fmla="*/ 1217 w 2059"/>
                <a:gd name="T111" fmla="*/ 34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9" h="2062">
                  <a:moveTo>
                    <a:pt x="745" y="140"/>
                  </a:moveTo>
                  <a:lnTo>
                    <a:pt x="743" y="140"/>
                  </a:lnTo>
                  <a:lnTo>
                    <a:pt x="741" y="140"/>
                  </a:lnTo>
                  <a:lnTo>
                    <a:pt x="739" y="141"/>
                  </a:lnTo>
                  <a:lnTo>
                    <a:pt x="606" y="196"/>
                  </a:lnTo>
                  <a:lnTo>
                    <a:pt x="603" y="197"/>
                  </a:lnTo>
                  <a:lnTo>
                    <a:pt x="601" y="199"/>
                  </a:lnTo>
                  <a:lnTo>
                    <a:pt x="599" y="201"/>
                  </a:lnTo>
                  <a:lnTo>
                    <a:pt x="598" y="205"/>
                  </a:lnTo>
                  <a:lnTo>
                    <a:pt x="597" y="206"/>
                  </a:lnTo>
                  <a:lnTo>
                    <a:pt x="597" y="209"/>
                  </a:lnTo>
                  <a:lnTo>
                    <a:pt x="597" y="212"/>
                  </a:lnTo>
                  <a:lnTo>
                    <a:pt x="598" y="215"/>
                  </a:lnTo>
                  <a:lnTo>
                    <a:pt x="649" y="337"/>
                  </a:lnTo>
                  <a:lnTo>
                    <a:pt x="653" y="356"/>
                  </a:lnTo>
                  <a:lnTo>
                    <a:pt x="653" y="375"/>
                  </a:lnTo>
                  <a:lnTo>
                    <a:pt x="647" y="393"/>
                  </a:lnTo>
                  <a:lnTo>
                    <a:pt x="637" y="409"/>
                  </a:lnTo>
                  <a:lnTo>
                    <a:pt x="622" y="422"/>
                  </a:lnTo>
                  <a:lnTo>
                    <a:pt x="576" y="456"/>
                  </a:lnTo>
                  <a:lnTo>
                    <a:pt x="532" y="493"/>
                  </a:lnTo>
                  <a:lnTo>
                    <a:pt x="492" y="533"/>
                  </a:lnTo>
                  <a:lnTo>
                    <a:pt x="455" y="577"/>
                  </a:lnTo>
                  <a:lnTo>
                    <a:pt x="421" y="624"/>
                  </a:lnTo>
                  <a:lnTo>
                    <a:pt x="408" y="638"/>
                  </a:lnTo>
                  <a:lnTo>
                    <a:pt x="392" y="648"/>
                  </a:lnTo>
                  <a:lnTo>
                    <a:pt x="374" y="653"/>
                  </a:lnTo>
                  <a:lnTo>
                    <a:pt x="355" y="654"/>
                  </a:lnTo>
                  <a:lnTo>
                    <a:pt x="336" y="649"/>
                  </a:lnTo>
                  <a:lnTo>
                    <a:pt x="215" y="599"/>
                  </a:lnTo>
                  <a:lnTo>
                    <a:pt x="212" y="598"/>
                  </a:lnTo>
                  <a:lnTo>
                    <a:pt x="211" y="598"/>
                  </a:lnTo>
                  <a:lnTo>
                    <a:pt x="209" y="597"/>
                  </a:lnTo>
                  <a:lnTo>
                    <a:pt x="206" y="598"/>
                  </a:lnTo>
                  <a:lnTo>
                    <a:pt x="203" y="599"/>
                  </a:lnTo>
                  <a:lnTo>
                    <a:pt x="200" y="600"/>
                  </a:lnTo>
                  <a:lnTo>
                    <a:pt x="197" y="603"/>
                  </a:lnTo>
                  <a:lnTo>
                    <a:pt x="194" y="607"/>
                  </a:lnTo>
                  <a:lnTo>
                    <a:pt x="140" y="739"/>
                  </a:lnTo>
                  <a:lnTo>
                    <a:pt x="139" y="743"/>
                  </a:lnTo>
                  <a:lnTo>
                    <a:pt x="139" y="748"/>
                  </a:lnTo>
                  <a:lnTo>
                    <a:pt x="140" y="751"/>
                  </a:lnTo>
                  <a:lnTo>
                    <a:pt x="141" y="753"/>
                  </a:lnTo>
                  <a:lnTo>
                    <a:pt x="143" y="755"/>
                  </a:lnTo>
                  <a:lnTo>
                    <a:pt x="145" y="756"/>
                  </a:lnTo>
                  <a:lnTo>
                    <a:pt x="148" y="758"/>
                  </a:lnTo>
                  <a:lnTo>
                    <a:pt x="270" y="809"/>
                  </a:lnTo>
                  <a:lnTo>
                    <a:pt x="287" y="819"/>
                  </a:lnTo>
                  <a:lnTo>
                    <a:pt x="299" y="832"/>
                  </a:lnTo>
                  <a:lnTo>
                    <a:pt x="309" y="849"/>
                  </a:lnTo>
                  <a:lnTo>
                    <a:pt x="313" y="867"/>
                  </a:lnTo>
                  <a:lnTo>
                    <a:pt x="312" y="888"/>
                  </a:lnTo>
                  <a:lnTo>
                    <a:pt x="301" y="959"/>
                  </a:lnTo>
                  <a:lnTo>
                    <a:pt x="297" y="1030"/>
                  </a:lnTo>
                  <a:lnTo>
                    <a:pt x="301" y="1102"/>
                  </a:lnTo>
                  <a:lnTo>
                    <a:pt x="312" y="1172"/>
                  </a:lnTo>
                  <a:lnTo>
                    <a:pt x="313" y="1192"/>
                  </a:lnTo>
                  <a:lnTo>
                    <a:pt x="309" y="1211"/>
                  </a:lnTo>
                  <a:lnTo>
                    <a:pt x="299" y="1227"/>
                  </a:lnTo>
                  <a:lnTo>
                    <a:pt x="287" y="1241"/>
                  </a:lnTo>
                  <a:lnTo>
                    <a:pt x="270" y="1251"/>
                  </a:lnTo>
                  <a:lnTo>
                    <a:pt x="148" y="1301"/>
                  </a:lnTo>
                  <a:lnTo>
                    <a:pt x="146" y="1302"/>
                  </a:lnTo>
                  <a:lnTo>
                    <a:pt x="144" y="1304"/>
                  </a:lnTo>
                  <a:lnTo>
                    <a:pt x="141" y="1307"/>
                  </a:lnTo>
                  <a:lnTo>
                    <a:pt x="140" y="1309"/>
                  </a:lnTo>
                  <a:lnTo>
                    <a:pt x="139" y="1311"/>
                  </a:lnTo>
                  <a:lnTo>
                    <a:pt x="139" y="1314"/>
                  </a:lnTo>
                  <a:lnTo>
                    <a:pt x="139" y="1317"/>
                  </a:lnTo>
                  <a:lnTo>
                    <a:pt x="140" y="1320"/>
                  </a:lnTo>
                  <a:lnTo>
                    <a:pt x="194" y="1453"/>
                  </a:lnTo>
                  <a:lnTo>
                    <a:pt x="197" y="1457"/>
                  </a:lnTo>
                  <a:lnTo>
                    <a:pt x="200" y="1459"/>
                  </a:lnTo>
                  <a:lnTo>
                    <a:pt x="203" y="1461"/>
                  </a:lnTo>
                  <a:lnTo>
                    <a:pt x="206" y="1462"/>
                  </a:lnTo>
                  <a:lnTo>
                    <a:pt x="209" y="1462"/>
                  </a:lnTo>
                  <a:lnTo>
                    <a:pt x="211" y="1462"/>
                  </a:lnTo>
                  <a:lnTo>
                    <a:pt x="212" y="1461"/>
                  </a:lnTo>
                  <a:lnTo>
                    <a:pt x="215" y="1461"/>
                  </a:lnTo>
                  <a:lnTo>
                    <a:pt x="336" y="1411"/>
                  </a:lnTo>
                  <a:lnTo>
                    <a:pt x="355" y="1406"/>
                  </a:lnTo>
                  <a:lnTo>
                    <a:pt x="374" y="1406"/>
                  </a:lnTo>
                  <a:lnTo>
                    <a:pt x="392" y="1412"/>
                  </a:lnTo>
                  <a:lnTo>
                    <a:pt x="408" y="1422"/>
                  </a:lnTo>
                  <a:lnTo>
                    <a:pt x="421" y="1437"/>
                  </a:lnTo>
                  <a:lnTo>
                    <a:pt x="455" y="1484"/>
                  </a:lnTo>
                  <a:lnTo>
                    <a:pt x="492" y="1527"/>
                  </a:lnTo>
                  <a:lnTo>
                    <a:pt x="532" y="1567"/>
                  </a:lnTo>
                  <a:lnTo>
                    <a:pt x="576" y="1605"/>
                  </a:lnTo>
                  <a:lnTo>
                    <a:pt x="622" y="1639"/>
                  </a:lnTo>
                  <a:lnTo>
                    <a:pt x="637" y="1651"/>
                  </a:lnTo>
                  <a:lnTo>
                    <a:pt x="647" y="1667"/>
                  </a:lnTo>
                  <a:lnTo>
                    <a:pt x="652" y="1685"/>
                  </a:lnTo>
                  <a:lnTo>
                    <a:pt x="653" y="1704"/>
                  </a:lnTo>
                  <a:lnTo>
                    <a:pt x="648" y="1723"/>
                  </a:lnTo>
                  <a:lnTo>
                    <a:pt x="598" y="1845"/>
                  </a:lnTo>
                  <a:lnTo>
                    <a:pt x="596" y="1853"/>
                  </a:lnTo>
                  <a:lnTo>
                    <a:pt x="599" y="1860"/>
                  </a:lnTo>
                  <a:lnTo>
                    <a:pt x="605" y="1864"/>
                  </a:lnTo>
                  <a:lnTo>
                    <a:pt x="738" y="1920"/>
                  </a:lnTo>
                  <a:lnTo>
                    <a:pt x="741" y="1921"/>
                  </a:lnTo>
                  <a:lnTo>
                    <a:pt x="743" y="1921"/>
                  </a:lnTo>
                  <a:lnTo>
                    <a:pt x="746" y="1921"/>
                  </a:lnTo>
                  <a:lnTo>
                    <a:pt x="749" y="1920"/>
                  </a:lnTo>
                  <a:lnTo>
                    <a:pt x="752" y="1919"/>
                  </a:lnTo>
                  <a:lnTo>
                    <a:pt x="756" y="1915"/>
                  </a:lnTo>
                  <a:lnTo>
                    <a:pt x="758" y="1912"/>
                  </a:lnTo>
                  <a:lnTo>
                    <a:pt x="807" y="1790"/>
                  </a:lnTo>
                  <a:lnTo>
                    <a:pt x="818" y="1773"/>
                  </a:lnTo>
                  <a:lnTo>
                    <a:pt x="832" y="1761"/>
                  </a:lnTo>
                  <a:lnTo>
                    <a:pt x="848" y="1751"/>
                  </a:lnTo>
                  <a:lnTo>
                    <a:pt x="867" y="1747"/>
                  </a:lnTo>
                  <a:lnTo>
                    <a:pt x="886" y="1748"/>
                  </a:lnTo>
                  <a:lnTo>
                    <a:pt x="957" y="1758"/>
                  </a:lnTo>
                  <a:lnTo>
                    <a:pt x="1029" y="1762"/>
                  </a:lnTo>
                  <a:lnTo>
                    <a:pt x="1100" y="1758"/>
                  </a:lnTo>
                  <a:lnTo>
                    <a:pt x="1171" y="1748"/>
                  </a:lnTo>
                  <a:lnTo>
                    <a:pt x="1175" y="1748"/>
                  </a:lnTo>
                  <a:lnTo>
                    <a:pt x="1180" y="1747"/>
                  </a:lnTo>
                  <a:lnTo>
                    <a:pt x="1184" y="1747"/>
                  </a:lnTo>
                  <a:lnTo>
                    <a:pt x="1200" y="1749"/>
                  </a:lnTo>
                  <a:lnTo>
                    <a:pt x="1215" y="1754"/>
                  </a:lnTo>
                  <a:lnTo>
                    <a:pt x="1229" y="1763"/>
                  </a:lnTo>
                  <a:lnTo>
                    <a:pt x="1241" y="1775"/>
                  </a:lnTo>
                  <a:lnTo>
                    <a:pt x="1249" y="1790"/>
                  </a:lnTo>
                  <a:lnTo>
                    <a:pt x="1299" y="1912"/>
                  </a:lnTo>
                  <a:lnTo>
                    <a:pt x="1301" y="1915"/>
                  </a:lnTo>
                  <a:lnTo>
                    <a:pt x="1303" y="1919"/>
                  </a:lnTo>
                  <a:lnTo>
                    <a:pt x="1306" y="1920"/>
                  </a:lnTo>
                  <a:lnTo>
                    <a:pt x="1309" y="1921"/>
                  </a:lnTo>
                  <a:lnTo>
                    <a:pt x="1313" y="1921"/>
                  </a:lnTo>
                  <a:lnTo>
                    <a:pt x="1316" y="1921"/>
                  </a:lnTo>
                  <a:lnTo>
                    <a:pt x="1319" y="1920"/>
                  </a:lnTo>
                  <a:lnTo>
                    <a:pt x="1451" y="1864"/>
                  </a:lnTo>
                  <a:lnTo>
                    <a:pt x="1454" y="1863"/>
                  </a:lnTo>
                  <a:lnTo>
                    <a:pt x="1457" y="1861"/>
                  </a:lnTo>
                  <a:lnTo>
                    <a:pt x="1459" y="1859"/>
                  </a:lnTo>
                  <a:lnTo>
                    <a:pt x="1460" y="1857"/>
                  </a:lnTo>
                  <a:lnTo>
                    <a:pt x="1461" y="1855"/>
                  </a:lnTo>
                  <a:lnTo>
                    <a:pt x="1461" y="1853"/>
                  </a:lnTo>
                  <a:lnTo>
                    <a:pt x="1461" y="1850"/>
                  </a:lnTo>
                  <a:lnTo>
                    <a:pt x="1460" y="1845"/>
                  </a:lnTo>
                  <a:lnTo>
                    <a:pt x="1409" y="1723"/>
                  </a:lnTo>
                  <a:lnTo>
                    <a:pt x="1405" y="1705"/>
                  </a:lnTo>
                  <a:lnTo>
                    <a:pt x="1405" y="1686"/>
                  </a:lnTo>
                  <a:lnTo>
                    <a:pt x="1411" y="1668"/>
                  </a:lnTo>
                  <a:lnTo>
                    <a:pt x="1421" y="1652"/>
                  </a:lnTo>
                  <a:lnTo>
                    <a:pt x="1435" y="1639"/>
                  </a:lnTo>
                  <a:lnTo>
                    <a:pt x="1482" y="1606"/>
                  </a:lnTo>
                  <a:lnTo>
                    <a:pt x="1525" y="1569"/>
                  </a:lnTo>
                  <a:lnTo>
                    <a:pt x="1566" y="1527"/>
                  </a:lnTo>
                  <a:lnTo>
                    <a:pt x="1603" y="1484"/>
                  </a:lnTo>
                  <a:lnTo>
                    <a:pt x="1637" y="1437"/>
                  </a:lnTo>
                  <a:lnTo>
                    <a:pt x="1649" y="1423"/>
                  </a:lnTo>
                  <a:lnTo>
                    <a:pt x="1665" y="1413"/>
                  </a:lnTo>
                  <a:lnTo>
                    <a:pt x="1683" y="1407"/>
                  </a:lnTo>
                  <a:lnTo>
                    <a:pt x="1702" y="1407"/>
                  </a:lnTo>
                  <a:lnTo>
                    <a:pt x="1721" y="1412"/>
                  </a:lnTo>
                  <a:lnTo>
                    <a:pt x="1843" y="1462"/>
                  </a:lnTo>
                  <a:lnTo>
                    <a:pt x="1845" y="1462"/>
                  </a:lnTo>
                  <a:lnTo>
                    <a:pt x="1846" y="1464"/>
                  </a:lnTo>
                  <a:lnTo>
                    <a:pt x="1848" y="1464"/>
                  </a:lnTo>
                  <a:lnTo>
                    <a:pt x="1851" y="1464"/>
                  </a:lnTo>
                  <a:lnTo>
                    <a:pt x="1855" y="1462"/>
                  </a:lnTo>
                  <a:lnTo>
                    <a:pt x="1858" y="1460"/>
                  </a:lnTo>
                  <a:lnTo>
                    <a:pt x="1861" y="1458"/>
                  </a:lnTo>
                  <a:lnTo>
                    <a:pt x="1863" y="1454"/>
                  </a:lnTo>
                  <a:lnTo>
                    <a:pt x="1917" y="1322"/>
                  </a:lnTo>
                  <a:lnTo>
                    <a:pt x="1918" y="1318"/>
                  </a:lnTo>
                  <a:lnTo>
                    <a:pt x="1918" y="1314"/>
                  </a:lnTo>
                  <a:lnTo>
                    <a:pt x="1917" y="1311"/>
                  </a:lnTo>
                  <a:lnTo>
                    <a:pt x="1916" y="1309"/>
                  </a:lnTo>
                  <a:lnTo>
                    <a:pt x="1915" y="1307"/>
                  </a:lnTo>
                  <a:lnTo>
                    <a:pt x="1913" y="1304"/>
                  </a:lnTo>
                  <a:lnTo>
                    <a:pt x="1910" y="1302"/>
                  </a:lnTo>
                  <a:lnTo>
                    <a:pt x="1788" y="1252"/>
                  </a:lnTo>
                  <a:lnTo>
                    <a:pt x="1771" y="1243"/>
                  </a:lnTo>
                  <a:lnTo>
                    <a:pt x="1758" y="1229"/>
                  </a:lnTo>
                  <a:lnTo>
                    <a:pt x="1749" y="1212"/>
                  </a:lnTo>
                  <a:lnTo>
                    <a:pt x="1745" y="1193"/>
                  </a:lnTo>
                  <a:lnTo>
                    <a:pt x="1746" y="1174"/>
                  </a:lnTo>
                  <a:lnTo>
                    <a:pt x="1756" y="1103"/>
                  </a:lnTo>
                  <a:lnTo>
                    <a:pt x="1760" y="1031"/>
                  </a:lnTo>
                  <a:lnTo>
                    <a:pt x="1756" y="960"/>
                  </a:lnTo>
                  <a:lnTo>
                    <a:pt x="1746" y="889"/>
                  </a:lnTo>
                  <a:lnTo>
                    <a:pt x="1745" y="870"/>
                  </a:lnTo>
                  <a:lnTo>
                    <a:pt x="1749" y="851"/>
                  </a:lnTo>
                  <a:lnTo>
                    <a:pt x="1757" y="834"/>
                  </a:lnTo>
                  <a:lnTo>
                    <a:pt x="1771" y="820"/>
                  </a:lnTo>
                  <a:lnTo>
                    <a:pt x="1788" y="810"/>
                  </a:lnTo>
                  <a:lnTo>
                    <a:pt x="1910" y="760"/>
                  </a:lnTo>
                  <a:lnTo>
                    <a:pt x="1915" y="755"/>
                  </a:lnTo>
                  <a:lnTo>
                    <a:pt x="1918" y="748"/>
                  </a:lnTo>
                  <a:lnTo>
                    <a:pt x="1917" y="740"/>
                  </a:lnTo>
                  <a:lnTo>
                    <a:pt x="1863" y="608"/>
                  </a:lnTo>
                  <a:lnTo>
                    <a:pt x="1861" y="603"/>
                  </a:lnTo>
                  <a:lnTo>
                    <a:pt x="1858" y="601"/>
                  </a:lnTo>
                  <a:lnTo>
                    <a:pt x="1855" y="599"/>
                  </a:lnTo>
                  <a:lnTo>
                    <a:pt x="1851" y="598"/>
                  </a:lnTo>
                  <a:lnTo>
                    <a:pt x="1848" y="598"/>
                  </a:lnTo>
                  <a:lnTo>
                    <a:pt x="1846" y="599"/>
                  </a:lnTo>
                  <a:lnTo>
                    <a:pt x="1843" y="599"/>
                  </a:lnTo>
                  <a:lnTo>
                    <a:pt x="1721" y="650"/>
                  </a:lnTo>
                  <a:lnTo>
                    <a:pt x="1702" y="654"/>
                  </a:lnTo>
                  <a:lnTo>
                    <a:pt x="1683" y="654"/>
                  </a:lnTo>
                  <a:lnTo>
                    <a:pt x="1665" y="649"/>
                  </a:lnTo>
                  <a:lnTo>
                    <a:pt x="1649" y="638"/>
                  </a:lnTo>
                  <a:lnTo>
                    <a:pt x="1637" y="624"/>
                  </a:lnTo>
                  <a:lnTo>
                    <a:pt x="1603" y="577"/>
                  </a:lnTo>
                  <a:lnTo>
                    <a:pt x="1566" y="533"/>
                  </a:lnTo>
                  <a:lnTo>
                    <a:pt x="1525" y="493"/>
                  </a:lnTo>
                  <a:lnTo>
                    <a:pt x="1482" y="456"/>
                  </a:lnTo>
                  <a:lnTo>
                    <a:pt x="1435" y="422"/>
                  </a:lnTo>
                  <a:lnTo>
                    <a:pt x="1421" y="409"/>
                  </a:lnTo>
                  <a:lnTo>
                    <a:pt x="1411" y="393"/>
                  </a:lnTo>
                  <a:lnTo>
                    <a:pt x="1406" y="375"/>
                  </a:lnTo>
                  <a:lnTo>
                    <a:pt x="1405" y="356"/>
                  </a:lnTo>
                  <a:lnTo>
                    <a:pt x="1410" y="337"/>
                  </a:lnTo>
                  <a:lnTo>
                    <a:pt x="1460" y="215"/>
                  </a:lnTo>
                  <a:lnTo>
                    <a:pt x="1462" y="211"/>
                  </a:lnTo>
                  <a:lnTo>
                    <a:pt x="1461" y="208"/>
                  </a:lnTo>
                  <a:lnTo>
                    <a:pt x="1460" y="205"/>
                  </a:lnTo>
                  <a:lnTo>
                    <a:pt x="1460" y="202"/>
                  </a:lnTo>
                  <a:lnTo>
                    <a:pt x="1458" y="200"/>
                  </a:lnTo>
                  <a:lnTo>
                    <a:pt x="1455" y="198"/>
                  </a:lnTo>
                  <a:lnTo>
                    <a:pt x="1452" y="196"/>
                  </a:lnTo>
                  <a:lnTo>
                    <a:pt x="1320" y="142"/>
                  </a:lnTo>
                  <a:lnTo>
                    <a:pt x="1317" y="141"/>
                  </a:lnTo>
                  <a:lnTo>
                    <a:pt x="1315" y="140"/>
                  </a:lnTo>
                  <a:lnTo>
                    <a:pt x="1311" y="141"/>
                  </a:lnTo>
                  <a:lnTo>
                    <a:pt x="1308" y="142"/>
                  </a:lnTo>
                  <a:lnTo>
                    <a:pt x="1305" y="143"/>
                  </a:lnTo>
                  <a:lnTo>
                    <a:pt x="1302" y="146"/>
                  </a:lnTo>
                  <a:lnTo>
                    <a:pt x="1300" y="149"/>
                  </a:lnTo>
                  <a:lnTo>
                    <a:pt x="1250" y="271"/>
                  </a:lnTo>
                  <a:lnTo>
                    <a:pt x="1239" y="288"/>
                  </a:lnTo>
                  <a:lnTo>
                    <a:pt x="1226" y="301"/>
                  </a:lnTo>
                  <a:lnTo>
                    <a:pt x="1210" y="310"/>
                  </a:lnTo>
                  <a:lnTo>
                    <a:pt x="1191" y="314"/>
                  </a:lnTo>
                  <a:lnTo>
                    <a:pt x="1172" y="313"/>
                  </a:lnTo>
                  <a:lnTo>
                    <a:pt x="1101" y="302"/>
                  </a:lnTo>
                  <a:lnTo>
                    <a:pt x="1030" y="299"/>
                  </a:lnTo>
                  <a:lnTo>
                    <a:pt x="958" y="302"/>
                  </a:lnTo>
                  <a:lnTo>
                    <a:pt x="888" y="313"/>
                  </a:lnTo>
                  <a:lnTo>
                    <a:pt x="868" y="314"/>
                  </a:lnTo>
                  <a:lnTo>
                    <a:pt x="850" y="310"/>
                  </a:lnTo>
                  <a:lnTo>
                    <a:pt x="833" y="301"/>
                  </a:lnTo>
                  <a:lnTo>
                    <a:pt x="819" y="287"/>
                  </a:lnTo>
                  <a:lnTo>
                    <a:pt x="809" y="270"/>
                  </a:lnTo>
                  <a:lnTo>
                    <a:pt x="759" y="148"/>
                  </a:lnTo>
                  <a:lnTo>
                    <a:pt x="757" y="145"/>
                  </a:lnTo>
                  <a:lnTo>
                    <a:pt x="755" y="142"/>
                  </a:lnTo>
                  <a:lnTo>
                    <a:pt x="751" y="141"/>
                  </a:lnTo>
                  <a:lnTo>
                    <a:pt x="748" y="140"/>
                  </a:lnTo>
                  <a:lnTo>
                    <a:pt x="745" y="140"/>
                  </a:lnTo>
                  <a:close/>
                  <a:moveTo>
                    <a:pt x="1315" y="0"/>
                  </a:moveTo>
                  <a:lnTo>
                    <a:pt x="1344" y="3"/>
                  </a:lnTo>
                  <a:lnTo>
                    <a:pt x="1374" y="12"/>
                  </a:lnTo>
                  <a:lnTo>
                    <a:pt x="1506" y="67"/>
                  </a:lnTo>
                  <a:lnTo>
                    <a:pt x="1529" y="78"/>
                  </a:lnTo>
                  <a:lnTo>
                    <a:pt x="1548" y="92"/>
                  </a:lnTo>
                  <a:lnTo>
                    <a:pt x="1565" y="109"/>
                  </a:lnTo>
                  <a:lnTo>
                    <a:pt x="1579" y="129"/>
                  </a:lnTo>
                  <a:lnTo>
                    <a:pt x="1590" y="151"/>
                  </a:lnTo>
                  <a:lnTo>
                    <a:pt x="1599" y="180"/>
                  </a:lnTo>
                  <a:lnTo>
                    <a:pt x="1602" y="211"/>
                  </a:lnTo>
                  <a:lnTo>
                    <a:pt x="1599" y="241"/>
                  </a:lnTo>
                  <a:lnTo>
                    <a:pt x="1590" y="270"/>
                  </a:lnTo>
                  <a:lnTo>
                    <a:pt x="1561" y="340"/>
                  </a:lnTo>
                  <a:lnTo>
                    <a:pt x="1605" y="375"/>
                  </a:lnTo>
                  <a:lnTo>
                    <a:pt x="1646" y="415"/>
                  </a:lnTo>
                  <a:lnTo>
                    <a:pt x="1684" y="455"/>
                  </a:lnTo>
                  <a:lnTo>
                    <a:pt x="1720" y="499"/>
                  </a:lnTo>
                  <a:lnTo>
                    <a:pt x="1790" y="470"/>
                  </a:lnTo>
                  <a:lnTo>
                    <a:pt x="1819" y="461"/>
                  </a:lnTo>
                  <a:lnTo>
                    <a:pt x="1849" y="458"/>
                  </a:lnTo>
                  <a:lnTo>
                    <a:pt x="1876" y="460"/>
                  </a:lnTo>
                  <a:lnTo>
                    <a:pt x="1901" y="467"/>
                  </a:lnTo>
                  <a:lnTo>
                    <a:pt x="1925" y="477"/>
                  </a:lnTo>
                  <a:lnTo>
                    <a:pt x="1946" y="492"/>
                  </a:lnTo>
                  <a:lnTo>
                    <a:pt x="1965" y="509"/>
                  </a:lnTo>
                  <a:lnTo>
                    <a:pt x="1981" y="530"/>
                  </a:lnTo>
                  <a:lnTo>
                    <a:pt x="1993" y="554"/>
                  </a:lnTo>
                  <a:lnTo>
                    <a:pt x="2047" y="686"/>
                  </a:lnTo>
                  <a:lnTo>
                    <a:pt x="2056" y="716"/>
                  </a:lnTo>
                  <a:lnTo>
                    <a:pt x="2059" y="746"/>
                  </a:lnTo>
                  <a:lnTo>
                    <a:pt x="2056" y="776"/>
                  </a:lnTo>
                  <a:lnTo>
                    <a:pt x="2047" y="805"/>
                  </a:lnTo>
                  <a:lnTo>
                    <a:pt x="2036" y="827"/>
                  </a:lnTo>
                  <a:lnTo>
                    <a:pt x="2022" y="847"/>
                  </a:lnTo>
                  <a:lnTo>
                    <a:pt x="2005" y="864"/>
                  </a:lnTo>
                  <a:lnTo>
                    <a:pt x="1985" y="878"/>
                  </a:lnTo>
                  <a:lnTo>
                    <a:pt x="1964" y="890"/>
                  </a:lnTo>
                  <a:lnTo>
                    <a:pt x="1893" y="918"/>
                  </a:lnTo>
                  <a:lnTo>
                    <a:pt x="1900" y="994"/>
                  </a:lnTo>
                  <a:lnTo>
                    <a:pt x="1900" y="1068"/>
                  </a:lnTo>
                  <a:lnTo>
                    <a:pt x="1893" y="1143"/>
                  </a:lnTo>
                  <a:lnTo>
                    <a:pt x="1964" y="1172"/>
                  </a:lnTo>
                  <a:lnTo>
                    <a:pt x="1985" y="1184"/>
                  </a:lnTo>
                  <a:lnTo>
                    <a:pt x="2005" y="1198"/>
                  </a:lnTo>
                  <a:lnTo>
                    <a:pt x="2022" y="1215"/>
                  </a:lnTo>
                  <a:lnTo>
                    <a:pt x="2037" y="1234"/>
                  </a:lnTo>
                  <a:lnTo>
                    <a:pt x="2047" y="1257"/>
                  </a:lnTo>
                  <a:lnTo>
                    <a:pt x="2056" y="1286"/>
                  </a:lnTo>
                  <a:lnTo>
                    <a:pt x="2059" y="1316"/>
                  </a:lnTo>
                  <a:lnTo>
                    <a:pt x="2056" y="1347"/>
                  </a:lnTo>
                  <a:lnTo>
                    <a:pt x="2047" y="1376"/>
                  </a:lnTo>
                  <a:lnTo>
                    <a:pt x="1993" y="1508"/>
                  </a:lnTo>
                  <a:lnTo>
                    <a:pt x="1981" y="1532"/>
                  </a:lnTo>
                  <a:lnTo>
                    <a:pt x="1965" y="1553"/>
                  </a:lnTo>
                  <a:lnTo>
                    <a:pt x="1946" y="1571"/>
                  </a:lnTo>
                  <a:lnTo>
                    <a:pt x="1925" y="1584"/>
                  </a:lnTo>
                  <a:lnTo>
                    <a:pt x="1901" y="1595"/>
                  </a:lnTo>
                  <a:lnTo>
                    <a:pt x="1876" y="1601"/>
                  </a:lnTo>
                  <a:lnTo>
                    <a:pt x="1849" y="1605"/>
                  </a:lnTo>
                  <a:lnTo>
                    <a:pt x="1819" y="1601"/>
                  </a:lnTo>
                  <a:lnTo>
                    <a:pt x="1790" y="1592"/>
                  </a:lnTo>
                  <a:lnTo>
                    <a:pt x="1720" y="1563"/>
                  </a:lnTo>
                  <a:lnTo>
                    <a:pt x="1684" y="1607"/>
                  </a:lnTo>
                  <a:lnTo>
                    <a:pt x="1646" y="1647"/>
                  </a:lnTo>
                  <a:lnTo>
                    <a:pt x="1605" y="1686"/>
                  </a:lnTo>
                  <a:lnTo>
                    <a:pt x="1561" y="1721"/>
                  </a:lnTo>
                  <a:lnTo>
                    <a:pt x="1590" y="1792"/>
                  </a:lnTo>
                  <a:lnTo>
                    <a:pt x="1599" y="1821"/>
                  </a:lnTo>
                  <a:lnTo>
                    <a:pt x="1602" y="1852"/>
                  </a:lnTo>
                  <a:lnTo>
                    <a:pt x="1599" y="1881"/>
                  </a:lnTo>
                  <a:lnTo>
                    <a:pt x="1590" y="1911"/>
                  </a:lnTo>
                  <a:lnTo>
                    <a:pt x="1579" y="1933"/>
                  </a:lnTo>
                  <a:lnTo>
                    <a:pt x="1565" y="1952"/>
                  </a:lnTo>
                  <a:lnTo>
                    <a:pt x="1548" y="1971"/>
                  </a:lnTo>
                  <a:lnTo>
                    <a:pt x="1527" y="1984"/>
                  </a:lnTo>
                  <a:lnTo>
                    <a:pt x="1506" y="1995"/>
                  </a:lnTo>
                  <a:lnTo>
                    <a:pt x="1374" y="2050"/>
                  </a:lnTo>
                  <a:lnTo>
                    <a:pt x="1344" y="2059"/>
                  </a:lnTo>
                  <a:lnTo>
                    <a:pt x="1315" y="2062"/>
                  </a:lnTo>
                  <a:lnTo>
                    <a:pt x="1288" y="2060"/>
                  </a:lnTo>
                  <a:lnTo>
                    <a:pt x="1263" y="2053"/>
                  </a:lnTo>
                  <a:lnTo>
                    <a:pt x="1238" y="2043"/>
                  </a:lnTo>
                  <a:lnTo>
                    <a:pt x="1217" y="2029"/>
                  </a:lnTo>
                  <a:lnTo>
                    <a:pt x="1198" y="2011"/>
                  </a:lnTo>
                  <a:lnTo>
                    <a:pt x="1183" y="1990"/>
                  </a:lnTo>
                  <a:lnTo>
                    <a:pt x="1171" y="1966"/>
                  </a:lnTo>
                  <a:lnTo>
                    <a:pt x="1142" y="1896"/>
                  </a:lnTo>
                  <a:lnTo>
                    <a:pt x="1067" y="1903"/>
                  </a:lnTo>
                  <a:lnTo>
                    <a:pt x="992" y="1903"/>
                  </a:lnTo>
                  <a:lnTo>
                    <a:pt x="918" y="1896"/>
                  </a:lnTo>
                  <a:lnTo>
                    <a:pt x="888" y="1966"/>
                  </a:lnTo>
                  <a:lnTo>
                    <a:pt x="876" y="1990"/>
                  </a:lnTo>
                  <a:lnTo>
                    <a:pt x="860" y="2011"/>
                  </a:lnTo>
                  <a:lnTo>
                    <a:pt x="841" y="2029"/>
                  </a:lnTo>
                  <a:lnTo>
                    <a:pt x="820" y="2043"/>
                  </a:lnTo>
                  <a:lnTo>
                    <a:pt x="797" y="2053"/>
                  </a:lnTo>
                  <a:lnTo>
                    <a:pt x="771" y="2060"/>
                  </a:lnTo>
                  <a:lnTo>
                    <a:pt x="745" y="2062"/>
                  </a:lnTo>
                  <a:lnTo>
                    <a:pt x="714" y="2059"/>
                  </a:lnTo>
                  <a:lnTo>
                    <a:pt x="686" y="2050"/>
                  </a:lnTo>
                  <a:lnTo>
                    <a:pt x="553" y="1995"/>
                  </a:lnTo>
                  <a:lnTo>
                    <a:pt x="528" y="1982"/>
                  </a:lnTo>
                  <a:lnTo>
                    <a:pt x="507" y="1966"/>
                  </a:lnTo>
                  <a:lnTo>
                    <a:pt x="489" y="1946"/>
                  </a:lnTo>
                  <a:lnTo>
                    <a:pt x="474" y="1924"/>
                  </a:lnTo>
                  <a:lnTo>
                    <a:pt x="464" y="1899"/>
                  </a:lnTo>
                  <a:lnTo>
                    <a:pt x="458" y="1873"/>
                  </a:lnTo>
                  <a:lnTo>
                    <a:pt x="457" y="1846"/>
                  </a:lnTo>
                  <a:lnTo>
                    <a:pt x="460" y="1820"/>
                  </a:lnTo>
                  <a:lnTo>
                    <a:pt x="469" y="1792"/>
                  </a:lnTo>
                  <a:lnTo>
                    <a:pt x="497" y="1722"/>
                  </a:lnTo>
                  <a:lnTo>
                    <a:pt x="454" y="1687"/>
                  </a:lnTo>
                  <a:lnTo>
                    <a:pt x="414" y="1648"/>
                  </a:lnTo>
                  <a:lnTo>
                    <a:pt x="375" y="1607"/>
                  </a:lnTo>
                  <a:lnTo>
                    <a:pt x="339" y="1563"/>
                  </a:lnTo>
                  <a:lnTo>
                    <a:pt x="270" y="1593"/>
                  </a:lnTo>
                  <a:lnTo>
                    <a:pt x="240" y="1601"/>
                  </a:lnTo>
                  <a:lnTo>
                    <a:pt x="209" y="1605"/>
                  </a:lnTo>
                  <a:lnTo>
                    <a:pt x="183" y="1602"/>
                  </a:lnTo>
                  <a:lnTo>
                    <a:pt x="157" y="1596"/>
                  </a:lnTo>
                  <a:lnTo>
                    <a:pt x="134" y="1586"/>
                  </a:lnTo>
                  <a:lnTo>
                    <a:pt x="113" y="1571"/>
                  </a:lnTo>
                  <a:lnTo>
                    <a:pt x="94" y="1554"/>
                  </a:lnTo>
                  <a:lnTo>
                    <a:pt x="78" y="1532"/>
                  </a:lnTo>
                  <a:lnTo>
                    <a:pt x="66" y="1509"/>
                  </a:lnTo>
                  <a:lnTo>
                    <a:pt x="11" y="1377"/>
                  </a:lnTo>
                  <a:lnTo>
                    <a:pt x="3" y="1347"/>
                  </a:lnTo>
                  <a:lnTo>
                    <a:pt x="0" y="1317"/>
                  </a:lnTo>
                  <a:lnTo>
                    <a:pt x="3" y="1286"/>
                  </a:lnTo>
                  <a:lnTo>
                    <a:pt x="11" y="1258"/>
                  </a:lnTo>
                  <a:lnTo>
                    <a:pt x="23" y="1236"/>
                  </a:lnTo>
                  <a:lnTo>
                    <a:pt x="37" y="1215"/>
                  </a:lnTo>
                  <a:lnTo>
                    <a:pt x="55" y="1198"/>
                  </a:lnTo>
                  <a:lnTo>
                    <a:pt x="74" y="1185"/>
                  </a:lnTo>
                  <a:lnTo>
                    <a:pt x="96" y="1173"/>
                  </a:lnTo>
                  <a:lnTo>
                    <a:pt x="166" y="1144"/>
                  </a:lnTo>
                  <a:lnTo>
                    <a:pt x="159" y="1069"/>
                  </a:lnTo>
                  <a:lnTo>
                    <a:pt x="159" y="995"/>
                  </a:lnTo>
                  <a:lnTo>
                    <a:pt x="166" y="919"/>
                  </a:lnTo>
                  <a:lnTo>
                    <a:pt x="96" y="890"/>
                  </a:lnTo>
                  <a:lnTo>
                    <a:pt x="74" y="879"/>
                  </a:lnTo>
                  <a:lnTo>
                    <a:pt x="54" y="864"/>
                  </a:lnTo>
                  <a:lnTo>
                    <a:pt x="37" y="847"/>
                  </a:lnTo>
                  <a:lnTo>
                    <a:pt x="23" y="828"/>
                  </a:lnTo>
                  <a:lnTo>
                    <a:pt x="11" y="806"/>
                  </a:lnTo>
                  <a:lnTo>
                    <a:pt x="3" y="776"/>
                  </a:lnTo>
                  <a:lnTo>
                    <a:pt x="0" y="747"/>
                  </a:lnTo>
                  <a:lnTo>
                    <a:pt x="3" y="716"/>
                  </a:lnTo>
                  <a:lnTo>
                    <a:pt x="11" y="687"/>
                  </a:lnTo>
                  <a:lnTo>
                    <a:pt x="66" y="555"/>
                  </a:lnTo>
                  <a:lnTo>
                    <a:pt x="78" y="530"/>
                  </a:lnTo>
                  <a:lnTo>
                    <a:pt x="94" y="510"/>
                  </a:lnTo>
                  <a:lnTo>
                    <a:pt x="113" y="492"/>
                  </a:lnTo>
                  <a:lnTo>
                    <a:pt x="134" y="478"/>
                  </a:lnTo>
                  <a:lnTo>
                    <a:pt x="157" y="468"/>
                  </a:lnTo>
                  <a:lnTo>
                    <a:pt x="183" y="461"/>
                  </a:lnTo>
                  <a:lnTo>
                    <a:pt x="209" y="458"/>
                  </a:lnTo>
                  <a:lnTo>
                    <a:pt x="240" y="461"/>
                  </a:lnTo>
                  <a:lnTo>
                    <a:pt x="270" y="471"/>
                  </a:lnTo>
                  <a:lnTo>
                    <a:pt x="339" y="499"/>
                  </a:lnTo>
                  <a:lnTo>
                    <a:pt x="374" y="456"/>
                  </a:lnTo>
                  <a:lnTo>
                    <a:pt x="414" y="416"/>
                  </a:lnTo>
                  <a:lnTo>
                    <a:pt x="454" y="376"/>
                  </a:lnTo>
                  <a:lnTo>
                    <a:pt x="497" y="340"/>
                  </a:lnTo>
                  <a:lnTo>
                    <a:pt x="469" y="270"/>
                  </a:lnTo>
                  <a:lnTo>
                    <a:pt x="460" y="242"/>
                  </a:lnTo>
                  <a:lnTo>
                    <a:pt x="457" y="211"/>
                  </a:lnTo>
                  <a:lnTo>
                    <a:pt x="460" y="181"/>
                  </a:lnTo>
                  <a:lnTo>
                    <a:pt x="469" y="152"/>
                  </a:lnTo>
                  <a:lnTo>
                    <a:pt x="480" y="129"/>
                  </a:lnTo>
                  <a:lnTo>
                    <a:pt x="494" y="110"/>
                  </a:lnTo>
                  <a:lnTo>
                    <a:pt x="511" y="92"/>
                  </a:lnTo>
                  <a:lnTo>
                    <a:pt x="531" y="78"/>
                  </a:lnTo>
                  <a:lnTo>
                    <a:pt x="553" y="68"/>
                  </a:lnTo>
                  <a:lnTo>
                    <a:pt x="686" y="13"/>
                  </a:lnTo>
                  <a:lnTo>
                    <a:pt x="714" y="4"/>
                  </a:lnTo>
                  <a:lnTo>
                    <a:pt x="745" y="1"/>
                  </a:lnTo>
                  <a:lnTo>
                    <a:pt x="771" y="3"/>
                  </a:lnTo>
                  <a:lnTo>
                    <a:pt x="797" y="9"/>
                  </a:lnTo>
                  <a:lnTo>
                    <a:pt x="820" y="20"/>
                  </a:lnTo>
                  <a:lnTo>
                    <a:pt x="841" y="34"/>
                  </a:lnTo>
                  <a:lnTo>
                    <a:pt x="860" y="52"/>
                  </a:lnTo>
                  <a:lnTo>
                    <a:pt x="876" y="73"/>
                  </a:lnTo>
                  <a:lnTo>
                    <a:pt x="888" y="96"/>
                  </a:lnTo>
                  <a:lnTo>
                    <a:pt x="918" y="166"/>
                  </a:lnTo>
                  <a:lnTo>
                    <a:pt x="992" y="160"/>
                  </a:lnTo>
                  <a:lnTo>
                    <a:pt x="1067" y="160"/>
                  </a:lnTo>
                  <a:lnTo>
                    <a:pt x="1142" y="166"/>
                  </a:lnTo>
                  <a:lnTo>
                    <a:pt x="1171" y="96"/>
                  </a:lnTo>
                  <a:lnTo>
                    <a:pt x="1183" y="72"/>
                  </a:lnTo>
                  <a:lnTo>
                    <a:pt x="1198" y="52"/>
                  </a:lnTo>
                  <a:lnTo>
                    <a:pt x="1217" y="34"/>
                  </a:lnTo>
                  <a:lnTo>
                    <a:pt x="1238" y="19"/>
                  </a:lnTo>
                  <a:lnTo>
                    <a:pt x="1263" y="8"/>
                  </a:lnTo>
                  <a:lnTo>
                    <a:pt x="1288" y="2"/>
                  </a:lnTo>
                  <a:lnTo>
                    <a:pt x="1315"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grpSp>
        <p:nvGrpSpPr>
          <p:cNvPr id="24" name="Group 24"/>
          <p:cNvGrpSpPr/>
          <p:nvPr/>
        </p:nvGrpSpPr>
        <p:grpSpPr>
          <a:xfrm>
            <a:off x="10209311" y="4157063"/>
            <a:ext cx="529775" cy="683387"/>
            <a:chOff x="10990263" y="4235450"/>
            <a:chExt cx="427037" cy="550863"/>
          </a:xfrm>
          <a:solidFill>
            <a:schemeClr val="bg1"/>
          </a:solidFill>
        </p:grpSpPr>
        <p:sp>
          <p:nvSpPr>
            <p:cNvPr id="25" name="Freeform 279"/>
            <p:cNvSpPr/>
            <p:nvPr/>
          </p:nvSpPr>
          <p:spPr bwMode="auto">
            <a:xfrm>
              <a:off x="10990263" y="4386263"/>
              <a:ext cx="427037" cy="400050"/>
            </a:xfrm>
            <a:custGeom>
              <a:avLst/>
              <a:gdLst>
                <a:gd name="T0" fmla="*/ 2176 w 2687"/>
                <a:gd name="T1" fmla="*/ 67 h 2526"/>
                <a:gd name="T2" fmla="*/ 2177 w 2687"/>
                <a:gd name="T3" fmla="*/ 221 h 2526"/>
                <a:gd name="T4" fmla="*/ 2129 w 2687"/>
                <a:gd name="T5" fmla="*/ 463 h 2526"/>
                <a:gd name="T6" fmla="*/ 2420 w 2687"/>
                <a:gd name="T7" fmla="*/ 834 h 2526"/>
                <a:gd name="T8" fmla="*/ 2617 w 2687"/>
                <a:gd name="T9" fmla="*/ 951 h 2526"/>
                <a:gd name="T10" fmla="*/ 2687 w 2687"/>
                <a:gd name="T11" fmla="*/ 1406 h 2526"/>
                <a:gd name="T12" fmla="*/ 2590 w 2687"/>
                <a:gd name="T13" fmla="*/ 1575 h 2526"/>
                <a:gd name="T14" fmla="*/ 2424 w 2687"/>
                <a:gd name="T15" fmla="*/ 1663 h 2526"/>
                <a:gd name="T16" fmla="*/ 2302 w 2687"/>
                <a:gd name="T17" fmla="*/ 1854 h 2526"/>
                <a:gd name="T18" fmla="*/ 2191 w 2687"/>
                <a:gd name="T19" fmla="*/ 1997 h 2526"/>
                <a:gd name="T20" fmla="*/ 2151 w 2687"/>
                <a:gd name="T21" fmla="*/ 2041 h 2526"/>
                <a:gd name="T22" fmla="*/ 2037 w 2687"/>
                <a:gd name="T23" fmla="*/ 2200 h 2526"/>
                <a:gd name="T24" fmla="*/ 2018 w 2687"/>
                <a:gd name="T25" fmla="*/ 2388 h 2526"/>
                <a:gd name="T26" fmla="*/ 1934 w 2687"/>
                <a:gd name="T27" fmla="*/ 2514 h 2526"/>
                <a:gd name="T28" fmla="*/ 1392 w 2687"/>
                <a:gd name="T29" fmla="*/ 2501 h 2526"/>
                <a:gd name="T30" fmla="*/ 1331 w 2687"/>
                <a:gd name="T31" fmla="*/ 2367 h 2526"/>
                <a:gd name="T32" fmla="*/ 1122 w 2687"/>
                <a:gd name="T33" fmla="*/ 2464 h 2526"/>
                <a:gd name="T34" fmla="*/ 596 w 2687"/>
                <a:gd name="T35" fmla="*/ 2526 h 2526"/>
                <a:gd name="T36" fmla="*/ 473 w 2687"/>
                <a:gd name="T37" fmla="*/ 2447 h 2526"/>
                <a:gd name="T38" fmla="*/ 459 w 2687"/>
                <a:gd name="T39" fmla="*/ 2358 h 2526"/>
                <a:gd name="T40" fmla="*/ 419 w 2687"/>
                <a:gd name="T41" fmla="*/ 2183 h 2526"/>
                <a:gd name="T42" fmla="*/ 231 w 2687"/>
                <a:gd name="T43" fmla="*/ 1926 h 2526"/>
                <a:gd name="T44" fmla="*/ 29 w 2687"/>
                <a:gd name="T45" fmla="*/ 1496 h 2526"/>
                <a:gd name="T46" fmla="*/ 1 w 2687"/>
                <a:gd name="T47" fmla="*/ 1305 h 2526"/>
                <a:gd name="T48" fmla="*/ 14 w 2687"/>
                <a:gd name="T49" fmla="*/ 1098 h 2526"/>
                <a:gd name="T50" fmla="*/ 94 w 2687"/>
                <a:gd name="T51" fmla="*/ 1041 h 2526"/>
                <a:gd name="T52" fmla="*/ 153 w 2687"/>
                <a:gd name="T53" fmla="*/ 1122 h 2526"/>
                <a:gd name="T54" fmla="*/ 141 w 2687"/>
                <a:gd name="T55" fmla="*/ 1295 h 2526"/>
                <a:gd name="T56" fmla="*/ 163 w 2687"/>
                <a:gd name="T57" fmla="*/ 1457 h 2526"/>
                <a:gd name="T58" fmla="*/ 239 w 2687"/>
                <a:gd name="T59" fmla="*/ 1657 h 2526"/>
                <a:gd name="T60" fmla="*/ 425 w 2687"/>
                <a:gd name="T61" fmla="*/ 1940 h 2526"/>
                <a:gd name="T62" fmla="*/ 573 w 2687"/>
                <a:gd name="T63" fmla="*/ 2197 h 2526"/>
                <a:gd name="T64" fmla="*/ 600 w 2687"/>
                <a:gd name="T65" fmla="*/ 2385 h 2526"/>
                <a:gd name="T66" fmla="*/ 1029 w 2687"/>
                <a:gd name="T67" fmla="*/ 2234 h 2526"/>
                <a:gd name="T68" fmla="*/ 1238 w 2687"/>
                <a:gd name="T69" fmla="*/ 2227 h 2526"/>
                <a:gd name="T70" fmla="*/ 1462 w 2687"/>
                <a:gd name="T71" fmla="*/ 2254 h 2526"/>
                <a:gd name="T72" fmla="*/ 1879 w 2687"/>
                <a:gd name="T73" fmla="*/ 2272 h 2526"/>
                <a:gd name="T74" fmla="*/ 1927 w 2687"/>
                <a:gd name="T75" fmla="*/ 2099 h 2526"/>
                <a:gd name="T76" fmla="*/ 2072 w 2687"/>
                <a:gd name="T77" fmla="*/ 1920 h 2526"/>
                <a:gd name="T78" fmla="*/ 2207 w 2687"/>
                <a:gd name="T79" fmla="*/ 1744 h 2526"/>
                <a:gd name="T80" fmla="*/ 2328 w 2687"/>
                <a:gd name="T81" fmla="*/ 1540 h 2526"/>
                <a:gd name="T82" fmla="*/ 2406 w 2687"/>
                <a:gd name="T83" fmla="*/ 1461 h 2526"/>
                <a:gd name="T84" fmla="*/ 2546 w 2687"/>
                <a:gd name="T85" fmla="*/ 1407 h 2526"/>
                <a:gd name="T86" fmla="*/ 2492 w 2687"/>
                <a:gd name="T87" fmla="*/ 1047 h 2526"/>
                <a:gd name="T88" fmla="*/ 2334 w 2687"/>
                <a:gd name="T89" fmla="*/ 998 h 2526"/>
                <a:gd name="T90" fmla="*/ 2125 w 2687"/>
                <a:gd name="T91" fmla="*/ 652 h 2526"/>
                <a:gd name="T92" fmla="*/ 1993 w 2687"/>
                <a:gd name="T93" fmla="*/ 503 h 2526"/>
                <a:gd name="T94" fmla="*/ 2028 w 2687"/>
                <a:gd name="T95" fmla="*/ 198 h 2526"/>
                <a:gd name="T96" fmla="*/ 2054 w 2687"/>
                <a:gd name="T97" fmla="*/ 141 h 2526"/>
                <a:gd name="T98" fmla="*/ 1850 w 2687"/>
                <a:gd name="T99" fmla="*/ 207 h 2526"/>
                <a:gd name="T100" fmla="*/ 1721 w 2687"/>
                <a:gd name="T101" fmla="*/ 327 h 2526"/>
                <a:gd name="T102" fmla="*/ 1566 w 2687"/>
                <a:gd name="T103" fmla="*/ 334 h 2526"/>
                <a:gd name="T104" fmla="*/ 1356 w 2687"/>
                <a:gd name="T105" fmla="*/ 264 h 2526"/>
                <a:gd name="T106" fmla="*/ 1392 w 2687"/>
                <a:gd name="T107" fmla="*/ 171 h 2526"/>
                <a:gd name="T108" fmla="*/ 1656 w 2687"/>
                <a:gd name="T109" fmla="*/ 182 h 2526"/>
                <a:gd name="T110" fmla="*/ 1843 w 2687"/>
                <a:gd name="T111" fmla="*/ 5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7" h="2526">
                  <a:moveTo>
                    <a:pt x="2063" y="0"/>
                  </a:moveTo>
                  <a:lnTo>
                    <a:pt x="2090" y="5"/>
                  </a:lnTo>
                  <a:lnTo>
                    <a:pt x="2115" y="13"/>
                  </a:lnTo>
                  <a:lnTo>
                    <a:pt x="2139" y="27"/>
                  </a:lnTo>
                  <a:lnTo>
                    <a:pt x="2159" y="45"/>
                  </a:lnTo>
                  <a:lnTo>
                    <a:pt x="2176" y="67"/>
                  </a:lnTo>
                  <a:lnTo>
                    <a:pt x="2188" y="91"/>
                  </a:lnTo>
                  <a:lnTo>
                    <a:pt x="2196" y="118"/>
                  </a:lnTo>
                  <a:lnTo>
                    <a:pt x="2199" y="144"/>
                  </a:lnTo>
                  <a:lnTo>
                    <a:pt x="2196" y="171"/>
                  </a:lnTo>
                  <a:lnTo>
                    <a:pt x="2188" y="197"/>
                  </a:lnTo>
                  <a:lnTo>
                    <a:pt x="2177" y="221"/>
                  </a:lnTo>
                  <a:lnTo>
                    <a:pt x="2153" y="264"/>
                  </a:lnTo>
                  <a:lnTo>
                    <a:pt x="2135" y="305"/>
                  </a:lnTo>
                  <a:lnTo>
                    <a:pt x="2125" y="345"/>
                  </a:lnTo>
                  <a:lnTo>
                    <a:pt x="2119" y="385"/>
                  </a:lnTo>
                  <a:lnTo>
                    <a:pt x="2122" y="425"/>
                  </a:lnTo>
                  <a:lnTo>
                    <a:pt x="2129" y="463"/>
                  </a:lnTo>
                  <a:lnTo>
                    <a:pt x="2189" y="517"/>
                  </a:lnTo>
                  <a:lnTo>
                    <a:pt x="2246" y="575"/>
                  </a:lnTo>
                  <a:lnTo>
                    <a:pt x="2297" y="636"/>
                  </a:lnTo>
                  <a:lnTo>
                    <a:pt x="2342" y="700"/>
                  </a:lnTo>
                  <a:lnTo>
                    <a:pt x="2384" y="765"/>
                  </a:lnTo>
                  <a:lnTo>
                    <a:pt x="2420" y="834"/>
                  </a:lnTo>
                  <a:lnTo>
                    <a:pt x="2450" y="906"/>
                  </a:lnTo>
                  <a:lnTo>
                    <a:pt x="2492" y="906"/>
                  </a:lnTo>
                  <a:lnTo>
                    <a:pt x="2527" y="909"/>
                  </a:lnTo>
                  <a:lnTo>
                    <a:pt x="2560" y="918"/>
                  </a:lnTo>
                  <a:lnTo>
                    <a:pt x="2590" y="932"/>
                  </a:lnTo>
                  <a:lnTo>
                    <a:pt x="2617" y="951"/>
                  </a:lnTo>
                  <a:lnTo>
                    <a:pt x="2641" y="975"/>
                  </a:lnTo>
                  <a:lnTo>
                    <a:pt x="2660" y="1002"/>
                  </a:lnTo>
                  <a:lnTo>
                    <a:pt x="2674" y="1032"/>
                  </a:lnTo>
                  <a:lnTo>
                    <a:pt x="2684" y="1065"/>
                  </a:lnTo>
                  <a:lnTo>
                    <a:pt x="2687" y="1100"/>
                  </a:lnTo>
                  <a:lnTo>
                    <a:pt x="2687" y="1406"/>
                  </a:lnTo>
                  <a:lnTo>
                    <a:pt x="2684" y="1441"/>
                  </a:lnTo>
                  <a:lnTo>
                    <a:pt x="2674" y="1474"/>
                  </a:lnTo>
                  <a:lnTo>
                    <a:pt x="2660" y="1505"/>
                  </a:lnTo>
                  <a:lnTo>
                    <a:pt x="2641" y="1531"/>
                  </a:lnTo>
                  <a:lnTo>
                    <a:pt x="2617" y="1556"/>
                  </a:lnTo>
                  <a:lnTo>
                    <a:pt x="2590" y="1575"/>
                  </a:lnTo>
                  <a:lnTo>
                    <a:pt x="2560" y="1588"/>
                  </a:lnTo>
                  <a:lnTo>
                    <a:pt x="2527" y="1598"/>
                  </a:lnTo>
                  <a:lnTo>
                    <a:pt x="2492" y="1601"/>
                  </a:lnTo>
                  <a:lnTo>
                    <a:pt x="2455" y="1601"/>
                  </a:lnTo>
                  <a:lnTo>
                    <a:pt x="2440" y="1632"/>
                  </a:lnTo>
                  <a:lnTo>
                    <a:pt x="2424" y="1663"/>
                  </a:lnTo>
                  <a:lnTo>
                    <a:pt x="2406" y="1696"/>
                  </a:lnTo>
                  <a:lnTo>
                    <a:pt x="2387" y="1728"/>
                  </a:lnTo>
                  <a:lnTo>
                    <a:pt x="2365" y="1761"/>
                  </a:lnTo>
                  <a:lnTo>
                    <a:pt x="2344" y="1792"/>
                  </a:lnTo>
                  <a:lnTo>
                    <a:pt x="2323" y="1823"/>
                  </a:lnTo>
                  <a:lnTo>
                    <a:pt x="2302" y="1854"/>
                  </a:lnTo>
                  <a:lnTo>
                    <a:pt x="2281" y="1882"/>
                  </a:lnTo>
                  <a:lnTo>
                    <a:pt x="2259" y="1910"/>
                  </a:lnTo>
                  <a:lnTo>
                    <a:pt x="2240" y="1934"/>
                  </a:lnTo>
                  <a:lnTo>
                    <a:pt x="2222" y="1958"/>
                  </a:lnTo>
                  <a:lnTo>
                    <a:pt x="2205" y="1979"/>
                  </a:lnTo>
                  <a:lnTo>
                    <a:pt x="2191" y="1997"/>
                  </a:lnTo>
                  <a:lnTo>
                    <a:pt x="2178" y="2011"/>
                  </a:lnTo>
                  <a:lnTo>
                    <a:pt x="2168" y="2022"/>
                  </a:lnTo>
                  <a:lnTo>
                    <a:pt x="2162" y="2030"/>
                  </a:lnTo>
                  <a:lnTo>
                    <a:pt x="2159" y="2034"/>
                  </a:lnTo>
                  <a:lnTo>
                    <a:pt x="2156" y="2038"/>
                  </a:lnTo>
                  <a:lnTo>
                    <a:pt x="2151" y="2041"/>
                  </a:lnTo>
                  <a:lnTo>
                    <a:pt x="2134" y="2057"/>
                  </a:lnTo>
                  <a:lnTo>
                    <a:pt x="2105" y="2086"/>
                  </a:lnTo>
                  <a:lnTo>
                    <a:pt x="2081" y="2115"/>
                  </a:lnTo>
                  <a:lnTo>
                    <a:pt x="2062" y="2145"/>
                  </a:lnTo>
                  <a:lnTo>
                    <a:pt x="2047" y="2173"/>
                  </a:lnTo>
                  <a:lnTo>
                    <a:pt x="2037" y="2200"/>
                  </a:lnTo>
                  <a:lnTo>
                    <a:pt x="2028" y="2224"/>
                  </a:lnTo>
                  <a:lnTo>
                    <a:pt x="2023" y="2246"/>
                  </a:lnTo>
                  <a:lnTo>
                    <a:pt x="2021" y="2264"/>
                  </a:lnTo>
                  <a:lnTo>
                    <a:pt x="2019" y="2278"/>
                  </a:lnTo>
                  <a:lnTo>
                    <a:pt x="2018" y="2288"/>
                  </a:lnTo>
                  <a:lnTo>
                    <a:pt x="2018" y="2388"/>
                  </a:lnTo>
                  <a:lnTo>
                    <a:pt x="2016" y="2416"/>
                  </a:lnTo>
                  <a:lnTo>
                    <a:pt x="2007" y="2441"/>
                  </a:lnTo>
                  <a:lnTo>
                    <a:pt x="1994" y="2464"/>
                  </a:lnTo>
                  <a:lnTo>
                    <a:pt x="1977" y="2485"/>
                  </a:lnTo>
                  <a:lnTo>
                    <a:pt x="1957" y="2501"/>
                  </a:lnTo>
                  <a:lnTo>
                    <a:pt x="1934" y="2514"/>
                  </a:lnTo>
                  <a:lnTo>
                    <a:pt x="1907" y="2522"/>
                  </a:lnTo>
                  <a:lnTo>
                    <a:pt x="1880" y="2526"/>
                  </a:lnTo>
                  <a:lnTo>
                    <a:pt x="1468" y="2526"/>
                  </a:lnTo>
                  <a:lnTo>
                    <a:pt x="1441" y="2522"/>
                  </a:lnTo>
                  <a:lnTo>
                    <a:pt x="1415" y="2514"/>
                  </a:lnTo>
                  <a:lnTo>
                    <a:pt x="1392" y="2501"/>
                  </a:lnTo>
                  <a:lnTo>
                    <a:pt x="1371" y="2485"/>
                  </a:lnTo>
                  <a:lnTo>
                    <a:pt x="1355" y="2464"/>
                  </a:lnTo>
                  <a:lnTo>
                    <a:pt x="1342" y="2441"/>
                  </a:lnTo>
                  <a:lnTo>
                    <a:pt x="1334" y="2416"/>
                  </a:lnTo>
                  <a:lnTo>
                    <a:pt x="1331" y="2388"/>
                  </a:lnTo>
                  <a:lnTo>
                    <a:pt x="1331" y="2367"/>
                  </a:lnTo>
                  <a:lnTo>
                    <a:pt x="1238" y="2369"/>
                  </a:lnTo>
                  <a:lnTo>
                    <a:pt x="1145" y="2365"/>
                  </a:lnTo>
                  <a:lnTo>
                    <a:pt x="1145" y="2388"/>
                  </a:lnTo>
                  <a:lnTo>
                    <a:pt x="1143" y="2416"/>
                  </a:lnTo>
                  <a:lnTo>
                    <a:pt x="1134" y="2441"/>
                  </a:lnTo>
                  <a:lnTo>
                    <a:pt x="1122" y="2464"/>
                  </a:lnTo>
                  <a:lnTo>
                    <a:pt x="1105" y="2485"/>
                  </a:lnTo>
                  <a:lnTo>
                    <a:pt x="1085" y="2501"/>
                  </a:lnTo>
                  <a:lnTo>
                    <a:pt x="1061" y="2514"/>
                  </a:lnTo>
                  <a:lnTo>
                    <a:pt x="1036" y="2522"/>
                  </a:lnTo>
                  <a:lnTo>
                    <a:pt x="1007" y="2526"/>
                  </a:lnTo>
                  <a:lnTo>
                    <a:pt x="596" y="2526"/>
                  </a:lnTo>
                  <a:lnTo>
                    <a:pt x="570" y="2522"/>
                  </a:lnTo>
                  <a:lnTo>
                    <a:pt x="545" y="2515"/>
                  </a:lnTo>
                  <a:lnTo>
                    <a:pt x="523" y="2503"/>
                  </a:lnTo>
                  <a:lnTo>
                    <a:pt x="503" y="2488"/>
                  </a:lnTo>
                  <a:lnTo>
                    <a:pt x="486" y="2468"/>
                  </a:lnTo>
                  <a:lnTo>
                    <a:pt x="473" y="2447"/>
                  </a:lnTo>
                  <a:lnTo>
                    <a:pt x="463" y="2423"/>
                  </a:lnTo>
                  <a:lnTo>
                    <a:pt x="459" y="2397"/>
                  </a:lnTo>
                  <a:lnTo>
                    <a:pt x="459" y="2393"/>
                  </a:lnTo>
                  <a:lnTo>
                    <a:pt x="459" y="2390"/>
                  </a:lnTo>
                  <a:lnTo>
                    <a:pt x="459" y="2388"/>
                  </a:lnTo>
                  <a:lnTo>
                    <a:pt x="459" y="2358"/>
                  </a:lnTo>
                  <a:lnTo>
                    <a:pt x="457" y="2338"/>
                  </a:lnTo>
                  <a:lnTo>
                    <a:pt x="454" y="2313"/>
                  </a:lnTo>
                  <a:lnTo>
                    <a:pt x="450" y="2284"/>
                  </a:lnTo>
                  <a:lnTo>
                    <a:pt x="442" y="2253"/>
                  </a:lnTo>
                  <a:lnTo>
                    <a:pt x="433" y="2219"/>
                  </a:lnTo>
                  <a:lnTo>
                    <a:pt x="419" y="2183"/>
                  </a:lnTo>
                  <a:lnTo>
                    <a:pt x="402" y="2146"/>
                  </a:lnTo>
                  <a:lnTo>
                    <a:pt x="381" y="2109"/>
                  </a:lnTo>
                  <a:lnTo>
                    <a:pt x="355" y="2073"/>
                  </a:lnTo>
                  <a:lnTo>
                    <a:pt x="323" y="2037"/>
                  </a:lnTo>
                  <a:lnTo>
                    <a:pt x="277" y="1984"/>
                  </a:lnTo>
                  <a:lnTo>
                    <a:pt x="231" y="1926"/>
                  </a:lnTo>
                  <a:lnTo>
                    <a:pt x="189" y="1862"/>
                  </a:lnTo>
                  <a:lnTo>
                    <a:pt x="149" y="1792"/>
                  </a:lnTo>
                  <a:lnTo>
                    <a:pt x="112" y="1717"/>
                  </a:lnTo>
                  <a:lnTo>
                    <a:pt x="78" y="1645"/>
                  </a:lnTo>
                  <a:lnTo>
                    <a:pt x="51" y="1572"/>
                  </a:lnTo>
                  <a:lnTo>
                    <a:pt x="29" y="1496"/>
                  </a:lnTo>
                  <a:lnTo>
                    <a:pt x="20" y="1462"/>
                  </a:lnTo>
                  <a:lnTo>
                    <a:pt x="13" y="1427"/>
                  </a:lnTo>
                  <a:lnTo>
                    <a:pt x="7" y="1393"/>
                  </a:lnTo>
                  <a:lnTo>
                    <a:pt x="4" y="1361"/>
                  </a:lnTo>
                  <a:lnTo>
                    <a:pt x="2" y="1331"/>
                  </a:lnTo>
                  <a:lnTo>
                    <a:pt x="1" y="1305"/>
                  </a:lnTo>
                  <a:lnTo>
                    <a:pt x="0" y="1285"/>
                  </a:lnTo>
                  <a:lnTo>
                    <a:pt x="0" y="1269"/>
                  </a:lnTo>
                  <a:lnTo>
                    <a:pt x="0" y="1260"/>
                  </a:lnTo>
                  <a:lnTo>
                    <a:pt x="2" y="1206"/>
                  </a:lnTo>
                  <a:lnTo>
                    <a:pt x="6" y="1151"/>
                  </a:lnTo>
                  <a:lnTo>
                    <a:pt x="14" y="1098"/>
                  </a:lnTo>
                  <a:lnTo>
                    <a:pt x="19" y="1081"/>
                  </a:lnTo>
                  <a:lnTo>
                    <a:pt x="30" y="1065"/>
                  </a:lnTo>
                  <a:lnTo>
                    <a:pt x="42" y="1053"/>
                  </a:lnTo>
                  <a:lnTo>
                    <a:pt x="58" y="1045"/>
                  </a:lnTo>
                  <a:lnTo>
                    <a:pt x="76" y="1040"/>
                  </a:lnTo>
                  <a:lnTo>
                    <a:pt x="94" y="1041"/>
                  </a:lnTo>
                  <a:lnTo>
                    <a:pt x="112" y="1047"/>
                  </a:lnTo>
                  <a:lnTo>
                    <a:pt x="128" y="1056"/>
                  </a:lnTo>
                  <a:lnTo>
                    <a:pt x="140" y="1069"/>
                  </a:lnTo>
                  <a:lnTo>
                    <a:pt x="148" y="1085"/>
                  </a:lnTo>
                  <a:lnTo>
                    <a:pt x="153" y="1103"/>
                  </a:lnTo>
                  <a:lnTo>
                    <a:pt x="153" y="1122"/>
                  </a:lnTo>
                  <a:lnTo>
                    <a:pt x="144" y="1192"/>
                  </a:lnTo>
                  <a:lnTo>
                    <a:pt x="141" y="1262"/>
                  </a:lnTo>
                  <a:lnTo>
                    <a:pt x="141" y="1265"/>
                  </a:lnTo>
                  <a:lnTo>
                    <a:pt x="141" y="1268"/>
                  </a:lnTo>
                  <a:lnTo>
                    <a:pt x="141" y="1279"/>
                  </a:lnTo>
                  <a:lnTo>
                    <a:pt x="141" y="1295"/>
                  </a:lnTo>
                  <a:lnTo>
                    <a:pt x="142" y="1316"/>
                  </a:lnTo>
                  <a:lnTo>
                    <a:pt x="144" y="1342"/>
                  </a:lnTo>
                  <a:lnTo>
                    <a:pt x="146" y="1369"/>
                  </a:lnTo>
                  <a:lnTo>
                    <a:pt x="151" y="1399"/>
                  </a:lnTo>
                  <a:lnTo>
                    <a:pt x="156" y="1427"/>
                  </a:lnTo>
                  <a:lnTo>
                    <a:pt x="163" y="1457"/>
                  </a:lnTo>
                  <a:lnTo>
                    <a:pt x="164" y="1459"/>
                  </a:lnTo>
                  <a:lnTo>
                    <a:pt x="165" y="1462"/>
                  </a:lnTo>
                  <a:lnTo>
                    <a:pt x="184" y="1529"/>
                  </a:lnTo>
                  <a:lnTo>
                    <a:pt x="208" y="1594"/>
                  </a:lnTo>
                  <a:lnTo>
                    <a:pt x="237" y="1655"/>
                  </a:lnTo>
                  <a:lnTo>
                    <a:pt x="239" y="1657"/>
                  </a:lnTo>
                  <a:lnTo>
                    <a:pt x="239" y="1658"/>
                  </a:lnTo>
                  <a:lnTo>
                    <a:pt x="272" y="1725"/>
                  </a:lnTo>
                  <a:lnTo>
                    <a:pt x="307" y="1786"/>
                  </a:lnTo>
                  <a:lnTo>
                    <a:pt x="346" y="1843"/>
                  </a:lnTo>
                  <a:lnTo>
                    <a:pt x="384" y="1894"/>
                  </a:lnTo>
                  <a:lnTo>
                    <a:pt x="425" y="1940"/>
                  </a:lnTo>
                  <a:lnTo>
                    <a:pt x="462" y="1982"/>
                  </a:lnTo>
                  <a:lnTo>
                    <a:pt x="494" y="2025"/>
                  </a:lnTo>
                  <a:lnTo>
                    <a:pt x="521" y="2069"/>
                  </a:lnTo>
                  <a:lnTo>
                    <a:pt x="542" y="2113"/>
                  </a:lnTo>
                  <a:lnTo>
                    <a:pt x="560" y="2155"/>
                  </a:lnTo>
                  <a:lnTo>
                    <a:pt x="573" y="2197"/>
                  </a:lnTo>
                  <a:lnTo>
                    <a:pt x="583" y="2235"/>
                  </a:lnTo>
                  <a:lnTo>
                    <a:pt x="591" y="2271"/>
                  </a:lnTo>
                  <a:lnTo>
                    <a:pt x="596" y="2303"/>
                  </a:lnTo>
                  <a:lnTo>
                    <a:pt x="598" y="2331"/>
                  </a:lnTo>
                  <a:lnTo>
                    <a:pt x="600" y="2354"/>
                  </a:lnTo>
                  <a:lnTo>
                    <a:pt x="600" y="2385"/>
                  </a:lnTo>
                  <a:lnTo>
                    <a:pt x="1005" y="2385"/>
                  </a:lnTo>
                  <a:lnTo>
                    <a:pt x="1005" y="2287"/>
                  </a:lnTo>
                  <a:lnTo>
                    <a:pt x="1007" y="2272"/>
                  </a:lnTo>
                  <a:lnTo>
                    <a:pt x="1011" y="2257"/>
                  </a:lnTo>
                  <a:lnTo>
                    <a:pt x="1019" y="2244"/>
                  </a:lnTo>
                  <a:lnTo>
                    <a:pt x="1029" y="2234"/>
                  </a:lnTo>
                  <a:lnTo>
                    <a:pt x="1042" y="2224"/>
                  </a:lnTo>
                  <a:lnTo>
                    <a:pt x="1056" y="2219"/>
                  </a:lnTo>
                  <a:lnTo>
                    <a:pt x="1070" y="2216"/>
                  </a:lnTo>
                  <a:lnTo>
                    <a:pt x="1086" y="2216"/>
                  </a:lnTo>
                  <a:lnTo>
                    <a:pt x="1161" y="2224"/>
                  </a:lnTo>
                  <a:lnTo>
                    <a:pt x="1238" y="2227"/>
                  </a:lnTo>
                  <a:lnTo>
                    <a:pt x="1317" y="2226"/>
                  </a:lnTo>
                  <a:lnTo>
                    <a:pt x="1394" y="2221"/>
                  </a:lnTo>
                  <a:lnTo>
                    <a:pt x="1414" y="2221"/>
                  </a:lnTo>
                  <a:lnTo>
                    <a:pt x="1432" y="2227"/>
                  </a:lnTo>
                  <a:lnTo>
                    <a:pt x="1449" y="2238"/>
                  </a:lnTo>
                  <a:lnTo>
                    <a:pt x="1462" y="2254"/>
                  </a:lnTo>
                  <a:lnTo>
                    <a:pt x="1470" y="2271"/>
                  </a:lnTo>
                  <a:lnTo>
                    <a:pt x="1473" y="2291"/>
                  </a:lnTo>
                  <a:lnTo>
                    <a:pt x="1473" y="2386"/>
                  </a:lnTo>
                  <a:lnTo>
                    <a:pt x="1878" y="2386"/>
                  </a:lnTo>
                  <a:lnTo>
                    <a:pt x="1878" y="2287"/>
                  </a:lnTo>
                  <a:lnTo>
                    <a:pt x="1879" y="2272"/>
                  </a:lnTo>
                  <a:lnTo>
                    <a:pt x="1881" y="2252"/>
                  </a:lnTo>
                  <a:lnTo>
                    <a:pt x="1884" y="2227"/>
                  </a:lnTo>
                  <a:lnTo>
                    <a:pt x="1890" y="2199"/>
                  </a:lnTo>
                  <a:lnTo>
                    <a:pt x="1899" y="2168"/>
                  </a:lnTo>
                  <a:lnTo>
                    <a:pt x="1911" y="2134"/>
                  </a:lnTo>
                  <a:lnTo>
                    <a:pt x="1927" y="2099"/>
                  </a:lnTo>
                  <a:lnTo>
                    <a:pt x="1948" y="2063"/>
                  </a:lnTo>
                  <a:lnTo>
                    <a:pt x="1972" y="2026"/>
                  </a:lnTo>
                  <a:lnTo>
                    <a:pt x="2003" y="1989"/>
                  </a:lnTo>
                  <a:lnTo>
                    <a:pt x="2040" y="1952"/>
                  </a:lnTo>
                  <a:lnTo>
                    <a:pt x="2056" y="1940"/>
                  </a:lnTo>
                  <a:lnTo>
                    <a:pt x="2072" y="1920"/>
                  </a:lnTo>
                  <a:lnTo>
                    <a:pt x="2091" y="1897"/>
                  </a:lnTo>
                  <a:lnTo>
                    <a:pt x="2112" y="1871"/>
                  </a:lnTo>
                  <a:lnTo>
                    <a:pt x="2134" y="1842"/>
                  </a:lnTo>
                  <a:lnTo>
                    <a:pt x="2159" y="1812"/>
                  </a:lnTo>
                  <a:lnTo>
                    <a:pt x="2183" y="1779"/>
                  </a:lnTo>
                  <a:lnTo>
                    <a:pt x="2207" y="1744"/>
                  </a:lnTo>
                  <a:lnTo>
                    <a:pt x="2232" y="1709"/>
                  </a:lnTo>
                  <a:lnTo>
                    <a:pt x="2255" y="1674"/>
                  </a:lnTo>
                  <a:lnTo>
                    <a:pt x="2276" y="1639"/>
                  </a:lnTo>
                  <a:lnTo>
                    <a:pt x="2297" y="1604"/>
                  </a:lnTo>
                  <a:lnTo>
                    <a:pt x="2314" y="1571"/>
                  </a:lnTo>
                  <a:lnTo>
                    <a:pt x="2328" y="1540"/>
                  </a:lnTo>
                  <a:lnTo>
                    <a:pt x="2338" y="1511"/>
                  </a:lnTo>
                  <a:lnTo>
                    <a:pt x="2346" y="1494"/>
                  </a:lnTo>
                  <a:lnTo>
                    <a:pt x="2357" y="1480"/>
                  </a:lnTo>
                  <a:lnTo>
                    <a:pt x="2372" y="1470"/>
                  </a:lnTo>
                  <a:lnTo>
                    <a:pt x="2388" y="1463"/>
                  </a:lnTo>
                  <a:lnTo>
                    <a:pt x="2406" y="1461"/>
                  </a:lnTo>
                  <a:lnTo>
                    <a:pt x="2492" y="1461"/>
                  </a:lnTo>
                  <a:lnTo>
                    <a:pt x="2509" y="1458"/>
                  </a:lnTo>
                  <a:lnTo>
                    <a:pt x="2523" y="1451"/>
                  </a:lnTo>
                  <a:lnTo>
                    <a:pt x="2535" y="1439"/>
                  </a:lnTo>
                  <a:lnTo>
                    <a:pt x="2544" y="1424"/>
                  </a:lnTo>
                  <a:lnTo>
                    <a:pt x="2546" y="1407"/>
                  </a:lnTo>
                  <a:lnTo>
                    <a:pt x="2546" y="1101"/>
                  </a:lnTo>
                  <a:lnTo>
                    <a:pt x="2544" y="1084"/>
                  </a:lnTo>
                  <a:lnTo>
                    <a:pt x="2535" y="1069"/>
                  </a:lnTo>
                  <a:lnTo>
                    <a:pt x="2523" y="1057"/>
                  </a:lnTo>
                  <a:lnTo>
                    <a:pt x="2509" y="1049"/>
                  </a:lnTo>
                  <a:lnTo>
                    <a:pt x="2492" y="1047"/>
                  </a:lnTo>
                  <a:lnTo>
                    <a:pt x="2400" y="1047"/>
                  </a:lnTo>
                  <a:lnTo>
                    <a:pt x="2384" y="1045"/>
                  </a:lnTo>
                  <a:lnTo>
                    <a:pt x="2368" y="1038"/>
                  </a:lnTo>
                  <a:lnTo>
                    <a:pt x="2353" y="1028"/>
                  </a:lnTo>
                  <a:lnTo>
                    <a:pt x="2342" y="1015"/>
                  </a:lnTo>
                  <a:lnTo>
                    <a:pt x="2334" y="998"/>
                  </a:lnTo>
                  <a:lnTo>
                    <a:pt x="2311" y="936"/>
                  </a:lnTo>
                  <a:lnTo>
                    <a:pt x="2283" y="874"/>
                  </a:lnTo>
                  <a:lnTo>
                    <a:pt x="2250" y="815"/>
                  </a:lnTo>
                  <a:lnTo>
                    <a:pt x="2213" y="759"/>
                  </a:lnTo>
                  <a:lnTo>
                    <a:pt x="2170" y="704"/>
                  </a:lnTo>
                  <a:lnTo>
                    <a:pt x="2125" y="652"/>
                  </a:lnTo>
                  <a:lnTo>
                    <a:pt x="2074" y="602"/>
                  </a:lnTo>
                  <a:lnTo>
                    <a:pt x="2020" y="556"/>
                  </a:lnTo>
                  <a:lnTo>
                    <a:pt x="2009" y="544"/>
                  </a:lnTo>
                  <a:lnTo>
                    <a:pt x="2001" y="533"/>
                  </a:lnTo>
                  <a:lnTo>
                    <a:pt x="1995" y="518"/>
                  </a:lnTo>
                  <a:lnTo>
                    <a:pt x="1993" y="503"/>
                  </a:lnTo>
                  <a:lnTo>
                    <a:pt x="1983" y="453"/>
                  </a:lnTo>
                  <a:lnTo>
                    <a:pt x="1980" y="402"/>
                  </a:lnTo>
                  <a:lnTo>
                    <a:pt x="1982" y="352"/>
                  </a:lnTo>
                  <a:lnTo>
                    <a:pt x="1991" y="301"/>
                  </a:lnTo>
                  <a:lnTo>
                    <a:pt x="2006" y="249"/>
                  </a:lnTo>
                  <a:lnTo>
                    <a:pt x="2028" y="198"/>
                  </a:lnTo>
                  <a:lnTo>
                    <a:pt x="2057" y="147"/>
                  </a:lnTo>
                  <a:lnTo>
                    <a:pt x="2058" y="146"/>
                  </a:lnTo>
                  <a:lnTo>
                    <a:pt x="2058" y="145"/>
                  </a:lnTo>
                  <a:lnTo>
                    <a:pt x="2057" y="143"/>
                  </a:lnTo>
                  <a:lnTo>
                    <a:pt x="2056" y="142"/>
                  </a:lnTo>
                  <a:lnTo>
                    <a:pt x="2054" y="141"/>
                  </a:lnTo>
                  <a:lnTo>
                    <a:pt x="2053" y="141"/>
                  </a:lnTo>
                  <a:lnTo>
                    <a:pt x="2004" y="150"/>
                  </a:lnTo>
                  <a:lnTo>
                    <a:pt x="1959" y="160"/>
                  </a:lnTo>
                  <a:lnTo>
                    <a:pt x="1919" y="174"/>
                  </a:lnTo>
                  <a:lnTo>
                    <a:pt x="1883" y="190"/>
                  </a:lnTo>
                  <a:lnTo>
                    <a:pt x="1850" y="207"/>
                  </a:lnTo>
                  <a:lnTo>
                    <a:pt x="1822" y="226"/>
                  </a:lnTo>
                  <a:lnTo>
                    <a:pt x="1795" y="246"/>
                  </a:lnTo>
                  <a:lnTo>
                    <a:pt x="1773" y="266"/>
                  </a:lnTo>
                  <a:lnTo>
                    <a:pt x="1753" y="287"/>
                  </a:lnTo>
                  <a:lnTo>
                    <a:pt x="1736" y="307"/>
                  </a:lnTo>
                  <a:lnTo>
                    <a:pt x="1721" y="327"/>
                  </a:lnTo>
                  <a:lnTo>
                    <a:pt x="1709" y="341"/>
                  </a:lnTo>
                  <a:lnTo>
                    <a:pt x="1694" y="351"/>
                  </a:lnTo>
                  <a:lnTo>
                    <a:pt x="1677" y="356"/>
                  </a:lnTo>
                  <a:lnTo>
                    <a:pt x="1659" y="358"/>
                  </a:lnTo>
                  <a:lnTo>
                    <a:pt x="1641" y="355"/>
                  </a:lnTo>
                  <a:lnTo>
                    <a:pt x="1566" y="334"/>
                  </a:lnTo>
                  <a:lnTo>
                    <a:pt x="1490" y="317"/>
                  </a:lnTo>
                  <a:lnTo>
                    <a:pt x="1412" y="305"/>
                  </a:lnTo>
                  <a:lnTo>
                    <a:pt x="1393" y="301"/>
                  </a:lnTo>
                  <a:lnTo>
                    <a:pt x="1377" y="291"/>
                  </a:lnTo>
                  <a:lnTo>
                    <a:pt x="1365" y="279"/>
                  </a:lnTo>
                  <a:lnTo>
                    <a:pt x="1356" y="264"/>
                  </a:lnTo>
                  <a:lnTo>
                    <a:pt x="1351" y="246"/>
                  </a:lnTo>
                  <a:lnTo>
                    <a:pt x="1350" y="227"/>
                  </a:lnTo>
                  <a:lnTo>
                    <a:pt x="1355" y="209"/>
                  </a:lnTo>
                  <a:lnTo>
                    <a:pt x="1363" y="193"/>
                  </a:lnTo>
                  <a:lnTo>
                    <a:pt x="1376" y="180"/>
                  </a:lnTo>
                  <a:lnTo>
                    <a:pt x="1392" y="171"/>
                  </a:lnTo>
                  <a:lnTo>
                    <a:pt x="1409" y="165"/>
                  </a:lnTo>
                  <a:lnTo>
                    <a:pt x="1428" y="165"/>
                  </a:lnTo>
                  <a:lnTo>
                    <a:pt x="1498" y="175"/>
                  </a:lnTo>
                  <a:lnTo>
                    <a:pt x="1568" y="189"/>
                  </a:lnTo>
                  <a:lnTo>
                    <a:pt x="1636" y="206"/>
                  </a:lnTo>
                  <a:lnTo>
                    <a:pt x="1656" y="182"/>
                  </a:lnTo>
                  <a:lnTo>
                    <a:pt x="1681" y="158"/>
                  </a:lnTo>
                  <a:lnTo>
                    <a:pt x="1707" y="135"/>
                  </a:lnTo>
                  <a:lnTo>
                    <a:pt x="1736" y="113"/>
                  </a:lnTo>
                  <a:lnTo>
                    <a:pt x="1769" y="91"/>
                  </a:lnTo>
                  <a:lnTo>
                    <a:pt x="1804" y="70"/>
                  </a:lnTo>
                  <a:lnTo>
                    <a:pt x="1843" y="52"/>
                  </a:lnTo>
                  <a:lnTo>
                    <a:pt x="1885" y="35"/>
                  </a:lnTo>
                  <a:lnTo>
                    <a:pt x="1932" y="22"/>
                  </a:lnTo>
                  <a:lnTo>
                    <a:pt x="1982" y="10"/>
                  </a:lnTo>
                  <a:lnTo>
                    <a:pt x="2036" y="1"/>
                  </a:lnTo>
                  <a:lnTo>
                    <a:pt x="206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6" name="Freeform 280"/>
            <p:cNvSpPr>
              <a:spLocks noEditPoints="1"/>
            </p:cNvSpPr>
            <p:nvPr/>
          </p:nvSpPr>
          <p:spPr bwMode="auto">
            <a:xfrm>
              <a:off x="10991850" y="4359275"/>
              <a:ext cx="182562" cy="182562"/>
            </a:xfrm>
            <a:custGeom>
              <a:avLst/>
              <a:gdLst>
                <a:gd name="T0" fmla="*/ 528 w 1158"/>
                <a:gd name="T1" fmla="*/ 144 h 1155"/>
                <a:gd name="T2" fmla="*/ 432 w 1158"/>
                <a:gd name="T3" fmla="*/ 166 h 1155"/>
                <a:gd name="T4" fmla="*/ 344 w 1158"/>
                <a:gd name="T5" fmla="*/ 208 h 1155"/>
                <a:gd name="T6" fmla="*/ 270 w 1158"/>
                <a:gd name="T7" fmla="*/ 269 h 1155"/>
                <a:gd name="T8" fmla="*/ 209 w 1158"/>
                <a:gd name="T9" fmla="*/ 344 h 1155"/>
                <a:gd name="T10" fmla="*/ 167 w 1158"/>
                <a:gd name="T11" fmla="*/ 431 h 1155"/>
                <a:gd name="T12" fmla="*/ 143 w 1158"/>
                <a:gd name="T13" fmla="*/ 527 h 1155"/>
                <a:gd name="T14" fmla="*/ 143 w 1158"/>
                <a:gd name="T15" fmla="*/ 628 h 1155"/>
                <a:gd name="T16" fmla="*/ 167 w 1158"/>
                <a:gd name="T17" fmla="*/ 725 h 1155"/>
                <a:gd name="T18" fmla="*/ 209 w 1158"/>
                <a:gd name="T19" fmla="*/ 813 h 1155"/>
                <a:gd name="T20" fmla="*/ 270 w 1158"/>
                <a:gd name="T21" fmla="*/ 887 h 1155"/>
                <a:gd name="T22" fmla="*/ 344 w 1158"/>
                <a:gd name="T23" fmla="*/ 947 h 1155"/>
                <a:gd name="T24" fmla="*/ 432 w 1158"/>
                <a:gd name="T25" fmla="*/ 989 h 1155"/>
                <a:gd name="T26" fmla="*/ 528 w 1158"/>
                <a:gd name="T27" fmla="*/ 1012 h 1155"/>
                <a:gd name="T28" fmla="*/ 630 w 1158"/>
                <a:gd name="T29" fmla="*/ 1012 h 1155"/>
                <a:gd name="T30" fmla="*/ 727 w 1158"/>
                <a:gd name="T31" fmla="*/ 989 h 1155"/>
                <a:gd name="T32" fmla="*/ 814 w 1158"/>
                <a:gd name="T33" fmla="*/ 947 h 1155"/>
                <a:gd name="T34" fmla="*/ 889 w 1158"/>
                <a:gd name="T35" fmla="*/ 887 h 1155"/>
                <a:gd name="T36" fmla="*/ 949 w 1158"/>
                <a:gd name="T37" fmla="*/ 813 h 1155"/>
                <a:gd name="T38" fmla="*/ 992 w 1158"/>
                <a:gd name="T39" fmla="*/ 725 h 1155"/>
                <a:gd name="T40" fmla="*/ 1014 w 1158"/>
                <a:gd name="T41" fmla="*/ 628 h 1155"/>
                <a:gd name="T42" fmla="*/ 1014 w 1158"/>
                <a:gd name="T43" fmla="*/ 527 h 1155"/>
                <a:gd name="T44" fmla="*/ 992 w 1158"/>
                <a:gd name="T45" fmla="*/ 431 h 1155"/>
                <a:gd name="T46" fmla="*/ 949 w 1158"/>
                <a:gd name="T47" fmla="*/ 344 h 1155"/>
                <a:gd name="T48" fmla="*/ 889 w 1158"/>
                <a:gd name="T49" fmla="*/ 269 h 1155"/>
                <a:gd name="T50" fmla="*/ 814 w 1158"/>
                <a:gd name="T51" fmla="*/ 208 h 1155"/>
                <a:gd name="T52" fmla="*/ 727 w 1158"/>
                <a:gd name="T53" fmla="*/ 166 h 1155"/>
                <a:gd name="T54" fmla="*/ 630 w 1158"/>
                <a:gd name="T55" fmla="*/ 144 h 1155"/>
                <a:gd name="T56" fmla="*/ 579 w 1158"/>
                <a:gd name="T57" fmla="*/ 0 h 1155"/>
                <a:gd name="T58" fmla="*/ 696 w 1158"/>
                <a:gd name="T59" fmla="*/ 12 h 1155"/>
                <a:gd name="T60" fmla="*/ 804 w 1158"/>
                <a:gd name="T61" fmla="*/ 46 h 1155"/>
                <a:gd name="T62" fmla="*/ 903 w 1158"/>
                <a:gd name="T63" fmla="*/ 100 h 1155"/>
                <a:gd name="T64" fmla="*/ 989 w 1158"/>
                <a:gd name="T65" fmla="*/ 169 h 1155"/>
                <a:gd name="T66" fmla="*/ 1060 w 1158"/>
                <a:gd name="T67" fmla="*/ 255 h 1155"/>
                <a:gd name="T68" fmla="*/ 1113 w 1158"/>
                <a:gd name="T69" fmla="*/ 353 h 1155"/>
                <a:gd name="T70" fmla="*/ 1146 w 1158"/>
                <a:gd name="T71" fmla="*/ 461 h 1155"/>
                <a:gd name="T72" fmla="*/ 1158 w 1158"/>
                <a:gd name="T73" fmla="*/ 578 h 1155"/>
                <a:gd name="T74" fmla="*/ 1146 w 1158"/>
                <a:gd name="T75" fmla="*/ 694 h 1155"/>
                <a:gd name="T76" fmla="*/ 1113 w 1158"/>
                <a:gd name="T77" fmla="*/ 803 h 1155"/>
                <a:gd name="T78" fmla="*/ 1058 w 1158"/>
                <a:gd name="T79" fmla="*/ 900 h 1155"/>
                <a:gd name="T80" fmla="*/ 989 w 1158"/>
                <a:gd name="T81" fmla="*/ 986 h 1155"/>
                <a:gd name="T82" fmla="*/ 903 w 1158"/>
                <a:gd name="T83" fmla="*/ 1057 h 1155"/>
                <a:gd name="T84" fmla="*/ 804 w 1158"/>
                <a:gd name="T85" fmla="*/ 1110 h 1155"/>
                <a:gd name="T86" fmla="*/ 696 w 1158"/>
                <a:gd name="T87" fmla="*/ 1144 h 1155"/>
                <a:gd name="T88" fmla="*/ 579 w 1158"/>
                <a:gd name="T89" fmla="*/ 1155 h 1155"/>
                <a:gd name="T90" fmla="*/ 463 w 1158"/>
                <a:gd name="T91" fmla="*/ 1144 h 1155"/>
                <a:gd name="T92" fmla="*/ 353 w 1158"/>
                <a:gd name="T93" fmla="*/ 1110 h 1155"/>
                <a:gd name="T94" fmla="*/ 256 w 1158"/>
                <a:gd name="T95" fmla="*/ 1057 h 1155"/>
                <a:gd name="T96" fmla="*/ 170 w 1158"/>
                <a:gd name="T97" fmla="*/ 986 h 1155"/>
                <a:gd name="T98" fmla="*/ 99 w 1158"/>
                <a:gd name="T99" fmla="*/ 900 h 1155"/>
                <a:gd name="T100" fmla="*/ 46 w 1158"/>
                <a:gd name="T101" fmla="*/ 802 h 1155"/>
                <a:gd name="T102" fmla="*/ 12 w 1158"/>
                <a:gd name="T103" fmla="*/ 694 h 1155"/>
                <a:gd name="T104" fmla="*/ 0 w 1158"/>
                <a:gd name="T105" fmla="*/ 578 h 1155"/>
                <a:gd name="T106" fmla="*/ 12 w 1158"/>
                <a:gd name="T107" fmla="*/ 461 h 1155"/>
                <a:gd name="T108" fmla="*/ 46 w 1158"/>
                <a:gd name="T109" fmla="*/ 353 h 1155"/>
                <a:gd name="T110" fmla="*/ 99 w 1158"/>
                <a:gd name="T111" fmla="*/ 255 h 1155"/>
                <a:gd name="T112" fmla="*/ 170 w 1158"/>
                <a:gd name="T113" fmla="*/ 169 h 1155"/>
                <a:gd name="T114" fmla="*/ 256 w 1158"/>
                <a:gd name="T115" fmla="*/ 98 h 1155"/>
                <a:gd name="T116" fmla="*/ 354 w 1158"/>
                <a:gd name="T117" fmla="*/ 46 h 1155"/>
                <a:gd name="T118" fmla="*/ 463 w 1158"/>
                <a:gd name="T119" fmla="*/ 12 h 1155"/>
                <a:gd name="T120" fmla="*/ 579 w 1158"/>
                <a:gd name="T121" fmla="*/ 0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8" h="1155">
                  <a:moveTo>
                    <a:pt x="579" y="141"/>
                  </a:moveTo>
                  <a:lnTo>
                    <a:pt x="528" y="144"/>
                  </a:lnTo>
                  <a:lnTo>
                    <a:pt x="479" y="152"/>
                  </a:lnTo>
                  <a:lnTo>
                    <a:pt x="432" y="166"/>
                  </a:lnTo>
                  <a:lnTo>
                    <a:pt x="386" y="185"/>
                  </a:lnTo>
                  <a:lnTo>
                    <a:pt x="344" y="208"/>
                  </a:lnTo>
                  <a:lnTo>
                    <a:pt x="305" y="237"/>
                  </a:lnTo>
                  <a:lnTo>
                    <a:pt x="270" y="269"/>
                  </a:lnTo>
                  <a:lnTo>
                    <a:pt x="237" y="305"/>
                  </a:lnTo>
                  <a:lnTo>
                    <a:pt x="209" y="344"/>
                  </a:lnTo>
                  <a:lnTo>
                    <a:pt x="185" y="386"/>
                  </a:lnTo>
                  <a:lnTo>
                    <a:pt x="167" y="431"/>
                  </a:lnTo>
                  <a:lnTo>
                    <a:pt x="152" y="478"/>
                  </a:lnTo>
                  <a:lnTo>
                    <a:pt x="143" y="527"/>
                  </a:lnTo>
                  <a:lnTo>
                    <a:pt x="140" y="578"/>
                  </a:lnTo>
                  <a:lnTo>
                    <a:pt x="143" y="628"/>
                  </a:lnTo>
                  <a:lnTo>
                    <a:pt x="152" y="678"/>
                  </a:lnTo>
                  <a:lnTo>
                    <a:pt x="167" y="725"/>
                  </a:lnTo>
                  <a:lnTo>
                    <a:pt x="185" y="770"/>
                  </a:lnTo>
                  <a:lnTo>
                    <a:pt x="209" y="813"/>
                  </a:lnTo>
                  <a:lnTo>
                    <a:pt x="237" y="852"/>
                  </a:lnTo>
                  <a:lnTo>
                    <a:pt x="270" y="887"/>
                  </a:lnTo>
                  <a:lnTo>
                    <a:pt x="305" y="919"/>
                  </a:lnTo>
                  <a:lnTo>
                    <a:pt x="344" y="947"/>
                  </a:lnTo>
                  <a:lnTo>
                    <a:pt x="386" y="970"/>
                  </a:lnTo>
                  <a:lnTo>
                    <a:pt x="432" y="989"/>
                  </a:lnTo>
                  <a:lnTo>
                    <a:pt x="479" y="1004"/>
                  </a:lnTo>
                  <a:lnTo>
                    <a:pt x="528" y="1012"/>
                  </a:lnTo>
                  <a:lnTo>
                    <a:pt x="579" y="1016"/>
                  </a:lnTo>
                  <a:lnTo>
                    <a:pt x="630" y="1012"/>
                  </a:lnTo>
                  <a:lnTo>
                    <a:pt x="679" y="1004"/>
                  </a:lnTo>
                  <a:lnTo>
                    <a:pt x="727" y="989"/>
                  </a:lnTo>
                  <a:lnTo>
                    <a:pt x="771" y="970"/>
                  </a:lnTo>
                  <a:lnTo>
                    <a:pt x="814" y="947"/>
                  </a:lnTo>
                  <a:lnTo>
                    <a:pt x="853" y="919"/>
                  </a:lnTo>
                  <a:lnTo>
                    <a:pt x="889" y="887"/>
                  </a:lnTo>
                  <a:lnTo>
                    <a:pt x="921" y="852"/>
                  </a:lnTo>
                  <a:lnTo>
                    <a:pt x="949" y="813"/>
                  </a:lnTo>
                  <a:lnTo>
                    <a:pt x="973" y="770"/>
                  </a:lnTo>
                  <a:lnTo>
                    <a:pt x="992" y="725"/>
                  </a:lnTo>
                  <a:lnTo>
                    <a:pt x="1005" y="678"/>
                  </a:lnTo>
                  <a:lnTo>
                    <a:pt x="1014" y="628"/>
                  </a:lnTo>
                  <a:lnTo>
                    <a:pt x="1017" y="578"/>
                  </a:lnTo>
                  <a:lnTo>
                    <a:pt x="1014" y="527"/>
                  </a:lnTo>
                  <a:lnTo>
                    <a:pt x="1005" y="478"/>
                  </a:lnTo>
                  <a:lnTo>
                    <a:pt x="992" y="431"/>
                  </a:lnTo>
                  <a:lnTo>
                    <a:pt x="973" y="386"/>
                  </a:lnTo>
                  <a:lnTo>
                    <a:pt x="949" y="344"/>
                  </a:lnTo>
                  <a:lnTo>
                    <a:pt x="921" y="305"/>
                  </a:lnTo>
                  <a:lnTo>
                    <a:pt x="889" y="269"/>
                  </a:lnTo>
                  <a:lnTo>
                    <a:pt x="853" y="237"/>
                  </a:lnTo>
                  <a:lnTo>
                    <a:pt x="814" y="208"/>
                  </a:lnTo>
                  <a:lnTo>
                    <a:pt x="771" y="185"/>
                  </a:lnTo>
                  <a:lnTo>
                    <a:pt x="727" y="166"/>
                  </a:lnTo>
                  <a:lnTo>
                    <a:pt x="679" y="152"/>
                  </a:lnTo>
                  <a:lnTo>
                    <a:pt x="630" y="144"/>
                  </a:lnTo>
                  <a:lnTo>
                    <a:pt x="579" y="141"/>
                  </a:lnTo>
                  <a:close/>
                  <a:moveTo>
                    <a:pt x="579" y="0"/>
                  </a:moveTo>
                  <a:lnTo>
                    <a:pt x="639" y="3"/>
                  </a:lnTo>
                  <a:lnTo>
                    <a:pt x="696" y="12"/>
                  </a:lnTo>
                  <a:lnTo>
                    <a:pt x="751" y="27"/>
                  </a:lnTo>
                  <a:lnTo>
                    <a:pt x="804" y="46"/>
                  </a:lnTo>
                  <a:lnTo>
                    <a:pt x="855" y="70"/>
                  </a:lnTo>
                  <a:lnTo>
                    <a:pt x="903" y="100"/>
                  </a:lnTo>
                  <a:lnTo>
                    <a:pt x="947" y="132"/>
                  </a:lnTo>
                  <a:lnTo>
                    <a:pt x="989" y="169"/>
                  </a:lnTo>
                  <a:lnTo>
                    <a:pt x="1026" y="211"/>
                  </a:lnTo>
                  <a:lnTo>
                    <a:pt x="1060" y="255"/>
                  </a:lnTo>
                  <a:lnTo>
                    <a:pt x="1088" y="303"/>
                  </a:lnTo>
                  <a:lnTo>
                    <a:pt x="1113" y="353"/>
                  </a:lnTo>
                  <a:lnTo>
                    <a:pt x="1132" y="406"/>
                  </a:lnTo>
                  <a:lnTo>
                    <a:pt x="1146" y="461"/>
                  </a:lnTo>
                  <a:lnTo>
                    <a:pt x="1155" y="518"/>
                  </a:lnTo>
                  <a:lnTo>
                    <a:pt x="1158" y="578"/>
                  </a:lnTo>
                  <a:lnTo>
                    <a:pt x="1155" y="637"/>
                  </a:lnTo>
                  <a:lnTo>
                    <a:pt x="1146" y="694"/>
                  </a:lnTo>
                  <a:lnTo>
                    <a:pt x="1132" y="750"/>
                  </a:lnTo>
                  <a:lnTo>
                    <a:pt x="1113" y="803"/>
                  </a:lnTo>
                  <a:lnTo>
                    <a:pt x="1088" y="853"/>
                  </a:lnTo>
                  <a:lnTo>
                    <a:pt x="1058" y="900"/>
                  </a:lnTo>
                  <a:lnTo>
                    <a:pt x="1026" y="946"/>
                  </a:lnTo>
                  <a:lnTo>
                    <a:pt x="989" y="986"/>
                  </a:lnTo>
                  <a:lnTo>
                    <a:pt x="947" y="1024"/>
                  </a:lnTo>
                  <a:lnTo>
                    <a:pt x="903" y="1057"/>
                  </a:lnTo>
                  <a:lnTo>
                    <a:pt x="855" y="1085"/>
                  </a:lnTo>
                  <a:lnTo>
                    <a:pt x="804" y="1110"/>
                  </a:lnTo>
                  <a:lnTo>
                    <a:pt x="751" y="1130"/>
                  </a:lnTo>
                  <a:lnTo>
                    <a:pt x="696" y="1144"/>
                  </a:lnTo>
                  <a:lnTo>
                    <a:pt x="639" y="1152"/>
                  </a:lnTo>
                  <a:lnTo>
                    <a:pt x="579" y="1155"/>
                  </a:lnTo>
                  <a:lnTo>
                    <a:pt x="520" y="1152"/>
                  </a:lnTo>
                  <a:lnTo>
                    <a:pt x="463" y="1144"/>
                  </a:lnTo>
                  <a:lnTo>
                    <a:pt x="406" y="1130"/>
                  </a:lnTo>
                  <a:lnTo>
                    <a:pt x="353" y="1110"/>
                  </a:lnTo>
                  <a:lnTo>
                    <a:pt x="304" y="1085"/>
                  </a:lnTo>
                  <a:lnTo>
                    <a:pt x="256" y="1057"/>
                  </a:lnTo>
                  <a:lnTo>
                    <a:pt x="210" y="1023"/>
                  </a:lnTo>
                  <a:lnTo>
                    <a:pt x="170" y="986"/>
                  </a:lnTo>
                  <a:lnTo>
                    <a:pt x="132" y="945"/>
                  </a:lnTo>
                  <a:lnTo>
                    <a:pt x="99" y="900"/>
                  </a:lnTo>
                  <a:lnTo>
                    <a:pt x="70" y="853"/>
                  </a:lnTo>
                  <a:lnTo>
                    <a:pt x="46" y="802"/>
                  </a:lnTo>
                  <a:lnTo>
                    <a:pt x="26" y="749"/>
                  </a:lnTo>
                  <a:lnTo>
                    <a:pt x="12" y="694"/>
                  </a:lnTo>
                  <a:lnTo>
                    <a:pt x="3" y="637"/>
                  </a:lnTo>
                  <a:lnTo>
                    <a:pt x="0" y="578"/>
                  </a:lnTo>
                  <a:lnTo>
                    <a:pt x="3" y="518"/>
                  </a:lnTo>
                  <a:lnTo>
                    <a:pt x="12" y="461"/>
                  </a:lnTo>
                  <a:lnTo>
                    <a:pt x="26" y="406"/>
                  </a:lnTo>
                  <a:lnTo>
                    <a:pt x="46" y="353"/>
                  </a:lnTo>
                  <a:lnTo>
                    <a:pt x="70" y="303"/>
                  </a:lnTo>
                  <a:lnTo>
                    <a:pt x="99" y="255"/>
                  </a:lnTo>
                  <a:lnTo>
                    <a:pt x="133" y="211"/>
                  </a:lnTo>
                  <a:lnTo>
                    <a:pt x="170" y="169"/>
                  </a:lnTo>
                  <a:lnTo>
                    <a:pt x="211" y="132"/>
                  </a:lnTo>
                  <a:lnTo>
                    <a:pt x="256" y="98"/>
                  </a:lnTo>
                  <a:lnTo>
                    <a:pt x="304" y="70"/>
                  </a:lnTo>
                  <a:lnTo>
                    <a:pt x="354" y="46"/>
                  </a:lnTo>
                  <a:lnTo>
                    <a:pt x="407" y="27"/>
                  </a:lnTo>
                  <a:lnTo>
                    <a:pt x="463" y="12"/>
                  </a:lnTo>
                  <a:lnTo>
                    <a:pt x="520" y="3"/>
                  </a:lnTo>
                  <a:lnTo>
                    <a:pt x="57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7" name="Freeform 281"/>
            <p:cNvSpPr>
              <a:spLocks noEditPoints="1"/>
            </p:cNvSpPr>
            <p:nvPr/>
          </p:nvSpPr>
          <p:spPr bwMode="auto">
            <a:xfrm>
              <a:off x="11123613" y="4235450"/>
              <a:ext cx="128587" cy="127000"/>
            </a:xfrm>
            <a:custGeom>
              <a:avLst/>
              <a:gdLst>
                <a:gd name="T0" fmla="*/ 364 w 807"/>
                <a:gd name="T1" fmla="*/ 143 h 806"/>
                <a:gd name="T2" fmla="*/ 293 w 807"/>
                <a:gd name="T3" fmla="*/ 164 h 806"/>
                <a:gd name="T4" fmla="*/ 230 w 807"/>
                <a:gd name="T5" fmla="*/ 205 h 806"/>
                <a:gd name="T6" fmla="*/ 182 w 807"/>
                <a:gd name="T7" fmla="*/ 260 h 806"/>
                <a:gd name="T8" fmla="*/ 152 w 807"/>
                <a:gd name="T9" fmla="*/ 327 h 806"/>
                <a:gd name="T10" fmla="*/ 140 w 807"/>
                <a:gd name="T11" fmla="*/ 402 h 806"/>
                <a:gd name="T12" fmla="*/ 152 w 807"/>
                <a:gd name="T13" fmla="*/ 479 h 806"/>
                <a:gd name="T14" fmla="*/ 182 w 807"/>
                <a:gd name="T15" fmla="*/ 545 h 806"/>
                <a:gd name="T16" fmla="*/ 230 w 807"/>
                <a:gd name="T17" fmla="*/ 600 h 806"/>
                <a:gd name="T18" fmla="*/ 293 w 807"/>
                <a:gd name="T19" fmla="*/ 640 h 806"/>
                <a:gd name="T20" fmla="*/ 364 w 807"/>
                <a:gd name="T21" fmla="*/ 663 h 806"/>
                <a:gd name="T22" fmla="*/ 442 w 807"/>
                <a:gd name="T23" fmla="*/ 663 h 806"/>
                <a:gd name="T24" fmla="*/ 513 w 807"/>
                <a:gd name="T25" fmla="*/ 640 h 806"/>
                <a:gd name="T26" fmla="*/ 576 w 807"/>
                <a:gd name="T27" fmla="*/ 600 h 806"/>
                <a:gd name="T28" fmla="*/ 623 w 807"/>
                <a:gd name="T29" fmla="*/ 545 h 806"/>
                <a:gd name="T30" fmla="*/ 654 w 807"/>
                <a:gd name="T31" fmla="*/ 479 h 806"/>
                <a:gd name="T32" fmla="*/ 666 w 807"/>
                <a:gd name="T33" fmla="*/ 402 h 806"/>
                <a:gd name="T34" fmla="*/ 654 w 807"/>
                <a:gd name="T35" fmla="*/ 327 h 806"/>
                <a:gd name="T36" fmla="*/ 623 w 807"/>
                <a:gd name="T37" fmla="*/ 260 h 806"/>
                <a:gd name="T38" fmla="*/ 576 w 807"/>
                <a:gd name="T39" fmla="*/ 205 h 806"/>
                <a:gd name="T40" fmla="*/ 513 w 807"/>
                <a:gd name="T41" fmla="*/ 164 h 806"/>
                <a:gd name="T42" fmla="*/ 442 w 807"/>
                <a:gd name="T43" fmla="*/ 143 h 806"/>
                <a:gd name="T44" fmla="*/ 404 w 807"/>
                <a:gd name="T45" fmla="*/ 0 h 806"/>
                <a:gd name="T46" fmla="*/ 502 w 807"/>
                <a:gd name="T47" fmla="*/ 12 h 806"/>
                <a:gd name="T48" fmla="*/ 593 w 807"/>
                <a:gd name="T49" fmla="*/ 47 h 806"/>
                <a:gd name="T50" fmla="*/ 671 w 807"/>
                <a:gd name="T51" fmla="*/ 102 h 806"/>
                <a:gd name="T52" fmla="*/ 735 w 807"/>
                <a:gd name="T53" fmla="*/ 173 h 806"/>
                <a:gd name="T54" fmla="*/ 780 w 807"/>
                <a:gd name="T55" fmla="*/ 258 h 806"/>
                <a:gd name="T56" fmla="*/ 804 w 807"/>
                <a:gd name="T57" fmla="*/ 353 h 806"/>
                <a:gd name="T58" fmla="*/ 804 w 807"/>
                <a:gd name="T59" fmla="*/ 453 h 806"/>
                <a:gd name="T60" fmla="*/ 780 w 807"/>
                <a:gd name="T61" fmla="*/ 548 h 806"/>
                <a:gd name="T62" fmla="*/ 735 w 807"/>
                <a:gd name="T63" fmla="*/ 633 h 806"/>
                <a:gd name="T64" fmla="*/ 671 w 807"/>
                <a:gd name="T65" fmla="*/ 704 h 806"/>
                <a:gd name="T66" fmla="*/ 593 w 807"/>
                <a:gd name="T67" fmla="*/ 758 h 806"/>
                <a:gd name="T68" fmla="*/ 502 w 807"/>
                <a:gd name="T69" fmla="*/ 793 h 806"/>
                <a:gd name="T70" fmla="*/ 404 w 807"/>
                <a:gd name="T71" fmla="*/ 806 h 806"/>
                <a:gd name="T72" fmla="*/ 304 w 807"/>
                <a:gd name="T73" fmla="*/ 793 h 806"/>
                <a:gd name="T74" fmla="*/ 214 w 807"/>
                <a:gd name="T75" fmla="*/ 758 h 806"/>
                <a:gd name="T76" fmla="*/ 136 w 807"/>
                <a:gd name="T77" fmla="*/ 704 h 806"/>
                <a:gd name="T78" fmla="*/ 72 w 807"/>
                <a:gd name="T79" fmla="*/ 633 h 806"/>
                <a:gd name="T80" fmla="*/ 27 w 807"/>
                <a:gd name="T81" fmla="*/ 548 h 806"/>
                <a:gd name="T82" fmla="*/ 3 w 807"/>
                <a:gd name="T83" fmla="*/ 453 h 806"/>
                <a:gd name="T84" fmla="*/ 3 w 807"/>
                <a:gd name="T85" fmla="*/ 353 h 806"/>
                <a:gd name="T86" fmla="*/ 27 w 807"/>
                <a:gd name="T87" fmla="*/ 258 h 806"/>
                <a:gd name="T88" fmla="*/ 72 w 807"/>
                <a:gd name="T89" fmla="*/ 173 h 806"/>
                <a:gd name="T90" fmla="*/ 136 w 807"/>
                <a:gd name="T91" fmla="*/ 102 h 806"/>
                <a:gd name="T92" fmla="*/ 214 w 807"/>
                <a:gd name="T93" fmla="*/ 47 h 806"/>
                <a:gd name="T94" fmla="*/ 304 w 807"/>
                <a:gd name="T95" fmla="*/ 12 h 806"/>
                <a:gd name="T96" fmla="*/ 404 w 807"/>
                <a:gd name="T97" fmla="*/ 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7" h="806">
                  <a:moveTo>
                    <a:pt x="403" y="140"/>
                  </a:moveTo>
                  <a:lnTo>
                    <a:pt x="364" y="143"/>
                  </a:lnTo>
                  <a:lnTo>
                    <a:pt x="326" y="152"/>
                  </a:lnTo>
                  <a:lnTo>
                    <a:pt x="293" y="164"/>
                  </a:lnTo>
                  <a:lnTo>
                    <a:pt x="260" y="182"/>
                  </a:lnTo>
                  <a:lnTo>
                    <a:pt x="230" y="205"/>
                  </a:lnTo>
                  <a:lnTo>
                    <a:pt x="205" y="231"/>
                  </a:lnTo>
                  <a:lnTo>
                    <a:pt x="182" y="260"/>
                  </a:lnTo>
                  <a:lnTo>
                    <a:pt x="164" y="292"/>
                  </a:lnTo>
                  <a:lnTo>
                    <a:pt x="152" y="327"/>
                  </a:lnTo>
                  <a:lnTo>
                    <a:pt x="143" y="364"/>
                  </a:lnTo>
                  <a:lnTo>
                    <a:pt x="140" y="402"/>
                  </a:lnTo>
                  <a:lnTo>
                    <a:pt x="143" y="442"/>
                  </a:lnTo>
                  <a:lnTo>
                    <a:pt x="152" y="479"/>
                  </a:lnTo>
                  <a:lnTo>
                    <a:pt x="164" y="514"/>
                  </a:lnTo>
                  <a:lnTo>
                    <a:pt x="182" y="545"/>
                  </a:lnTo>
                  <a:lnTo>
                    <a:pt x="205" y="575"/>
                  </a:lnTo>
                  <a:lnTo>
                    <a:pt x="230" y="600"/>
                  </a:lnTo>
                  <a:lnTo>
                    <a:pt x="260" y="623"/>
                  </a:lnTo>
                  <a:lnTo>
                    <a:pt x="293" y="640"/>
                  </a:lnTo>
                  <a:lnTo>
                    <a:pt x="326" y="654"/>
                  </a:lnTo>
                  <a:lnTo>
                    <a:pt x="364" y="663"/>
                  </a:lnTo>
                  <a:lnTo>
                    <a:pt x="403" y="665"/>
                  </a:lnTo>
                  <a:lnTo>
                    <a:pt x="442" y="663"/>
                  </a:lnTo>
                  <a:lnTo>
                    <a:pt x="478" y="654"/>
                  </a:lnTo>
                  <a:lnTo>
                    <a:pt x="513" y="640"/>
                  </a:lnTo>
                  <a:lnTo>
                    <a:pt x="546" y="623"/>
                  </a:lnTo>
                  <a:lnTo>
                    <a:pt x="576" y="600"/>
                  </a:lnTo>
                  <a:lnTo>
                    <a:pt x="601" y="575"/>
                  </a:lnTo>
                  <a:lnTo>
                    <a:pt x="623" y="545"/>
                  </a:lnTo>
                  <a:lnTo>
                    <a:pt x="641" y="514"/>
                  </a:lnTo>
                  <a:lnTo>
                    <a:pt x="654" y="479"/>
                  </a:lnTo>
                  <a:lnTo>
                    <a:pt x="663" y="442"/>
                  </a:lnTo>
                  <a:lnTo>
                    <a:pt x="666" y="402"/>
                  </a:lnTo>
                  <a:lnTo>
                    <a:pt x="663" y="364"/>
                  </a:lnTo>
                  <a:lnTo>
                    <a:pt x="654" y="327"/>
                  </a:lnTo>
                  <a:lnTo>
                    <a:pt x="641" y="292"/>
                  </a:lnTo>
                  <a:lnTo>
                    <a:pt x="623" y="260"/>
                  </a:lnTo>
                  <a:lnTo>
                    <a:pt x="601" y="231"/>
                  </a:lnTo>
                  <a:lnTo>
                    <a:pt x="576" y="205"/>
                  </a:lnTo>
                  <a:lnTo>
                    <a:pt x="546" y="182"/>
                  </a:lnTo>
                  <a:lnTo>
                    <a:pt x="513" y="164"/>
                  </a:lnTo>
                  <a:lnTo>
                    <a:pt x="478" y="152"/>
                  </a:lnTo>
                  <a:lnTo>
                    <a:pt x="442" y="143"/>
                  </a:lnTo>
                  <a:lnTo>
                    <a:pt x="403" y="140"/>
                  </a:lnTo>
                  <a:close/>
                  <a:moveTo>
                    <a:pt x="404" y="0"/>
                  </a:moveTo>
                  <a:lnTo>
                    <a:pt x="454" y="4"/>
                  </a:lnTo>
                  <a:lnTo>
                    <a:pt x="502" y="12"/>
                  </a:lnTo>
                  <a:lnTo>
                    <a:pt x="549" y="27"/>
                  </a:lnTo>
                  <a:lnTo>
                    <a:pt x="593" y="47"/>
                  </a:lnTo>
                  <a:lnTo>
                    <a:pt x="634" y="72"/>
                  </a:lnTo>
                  <a:lnTo>
                    <a:pt x="671" y="102"/>
                  </a:lnTo>
                  <a:lnTo>
                    <a:pt x="705" y="136"/>
                  </a:lnTo>
                  <a:lnTo>
                    <a:pt x="735" y="173"/>
                  </a:lnTo>
                  <a:lnTo>
                    <a:pt x="760" y="214"/>
                  </a:lnTo>
                  <a:lnTo>
                    <a:pt x="780" y="258"/>
                  </a:lnTo>
                  <a:lnTo>
                    <a:pt x="795" y="304"/>
                  </a:lnTo>
                  <a:lnTo>
                    <a:pt x="804" y="353"/>
                  </a:lnTo>
                  <a:lnTo>
                    <a:pt x="807" y="402"/>
                  </a:lnTo>
                  <a:lnTo>
                    <a:pt x="804" y="453"/>
                  </a:lnTo>
                  <a:lnTo>
                    <a:pt x="795" y="502"/>
                  </a:lnTo>
                  <a:lnTo>
                    <a:pt x="780" y="548"/>
                  </a:lnTo>
                  <a:lnTo>
                    <a:pt x="760" y="592"/>
                  </a:lnTo>
                  <a:lnTo>
                    <a:pt x="735" y="633"/>
                  </a:lnTo>
                  <a:lnTo>
                    <a:pt x="705" y="670"/>
                  </a:lnTo>
                  <a:lnTo>
                    <a:pt x="671" y="704"/>
                  </a:lnTo>
                  <a:lnTo>
                    <a:pt x="634" y="734"/>
                  </a:lnTo>
                  <a:lnTo>
                    <a:pt x="593" y="758"/>
                  </a:lnTo>
                  <a:lnTo>
                    <a:pt x="549" y="778"/>
                  </a:lnTo>
                  <a:lnTo>
                    <a:pt x="502" y="793"/>
                  </a:lnTo>
                  <a:lnTo>
                    <a:pt x="454" y="802"/>
                  </a:lnTo>
                  <a:lnTo>
                    <a:pt x="404" y="806"/>
                  </a:lnTo>
                  <a:lnTo>
                    <a:pt x="353" y="802"/>
                  </a:lnTo>
                  <a:lnTo>
                    <a:pt x="304" y="793"/>
                  </a:lnTo>
                  <a:lnTo>
                    <a:pt x="258" y="778"/>
                  </a:lnTo>
                  <a:lnTo>
                    <a:pt x="214" y="758"/>
                  </a:lnTo>
                  <a:lnTo>
                    <a:pt x="173" y="734"/>
                  </a:lnTo>
                  <a:lnTo>
                    <a:pt x="136" y="704"/>
                  </a:lnTo>
                  <a:lnTo>
                    <a:pt x="102" y="670"/>
                  </a:lnTo>
                  <a:lnTo>
                    <a:pt x="72" y="633"/>
                  </a:lnTo>
                  <a:lnTo>
                    <a:pt x="48" y="592"/>
                  </a:lnTo>
                  <a:lnTo>
                    <a:pt x="27" y="548"/>
                  </a:lnTo>
                  <a:lnTo>
                    <a:pt x="13" y="502"/>
                  </a:lnTo>
                  <a:lnTo>
                    <a:pt x="3" y="453"/>
                  </a:lnTo>
                  <a:lnTo>
                    <a:pt x="0" y="402"/>
                  </a:lnTo>
                  <a:lnTo>
                    <a:pt x="3" y="353"/>
                  </a:lnTo>
                  <a:lnTo>
                    <a:pt x="13" y="304"/>
                  </a:lnTo>
                  <a:lnTo>
                    <a:pt x="27" y="258"/>
                  </a:lnTo>
                  <a:lnTo>
                    <a:pt x="48" y="214"/>
                  </a:lnTo>
                  <a:lnTo>
                    <a:pt x="72" y="173"/>
                  </a:lnTo>
                  <a:lnTo>
                    <a:pt x="102" y="136"/>
                  </a:lnTo>
                  <a:lnTo>
                    <a:pt x="136" y="102"/>
                  </a:lnTo>
                  <a:lnTo>
                    <a:pt x="173" y="72"/>
                  </a:lnTo>
                  <a:lnTo>
                    <a:pt x="214" y="47"/>
                  </a:lnTo>
                  <a:lnTo>
                    <a:pt x="258" y="27"/>
                  </a:lnTo>
                  <a:lnTo>
                    <a:pt x="304" y="12"/>
                  </a:lnTo>
                  <a:lnTo>
                    <a:pt x="353" y="4"/>
                  </a:lnTo>
                  <a:lnTo>
                    <a:pt x="404"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grpSp>
        <p:nvGrpSpPr>
          <p:cNvPr id="28" name="Group 28"/>
          <p:cNvGrpSpPr/>
          <p:nvPr/>
        </p:nvGrpSpPr>
        <p:grpSpPr>
          <a:xfrm>
            <a:off x="7262445" y="4246038"/>
            <a:ext cx="583843" cy="545473"/>
            <a:chOff x="3521075" y="5022850"/>
            <a:chExt cx="555625" cy="519113"/>
          </a:xfrm>
          <a:solidFill>
            <a:schemeClr val="bg1"/>
          </a:solidFill>
        </p:grpSpPr>
        <p:sp>
          <p:nvSpPr>
            <p:cNvPr id="29" name="Freeform 454"/>
            <p:cNvSpPr>
              <a:spLocks noEditPoints="1"/>
            </p:cNvSpPr>
            <p:nvPr/>
          </p:nvSpPr>
          <p:spPr bwMode="auto">
            <a:xfrm>
              <a:off x="3521075" y="5022850"/>
              <a:ext cx="498475" cy="481013"/>
            </a:xfrm>
            <a:custGeom>
              <a:avLst/>
              <a:gdLst>
                <a:gd name="T0" fmla="*/ 151 w 3145"/>
                <a:gd name="T1" fmla="*/ 1322 h 3028"/>
                <a:gd name="T2" fmla="*/ 143 w 3145"/>
                <a:gd name="T3" fmla="*/ 2772 h 3028"/>
                <a:gd name="T4" fmla="*/ 189 w 3145"/>
                <a:gd name="T5" fmla="*/ 2805 h 3028"/>
                <a:gd name="T6" fmla="*/ 660 w 3145"/>
                <a:gd name="T7" fmla="*/ 2786 h 3028"/>
                <a:gd name="T8" fmla="*/ 667 w 3145"/>
                <a:gd name="T9" fmla="*/ 1335 h 3028"/>
                <a:gd name="T10" fmla="*/ 623 w 3145"/>
                <a:gd name="T11" fmla="*/ 1302 h 3028"/>
                <a:gd name="T12" fmla="*/ 1662 w 3145"/>
                <a:gd name="T13" fmla="*/ 6 h 3028"/>
                <a:gd name="T14" fmla="*/ 1812 w 3145"/>
                <a:gd name="T15" fmla="*/ 57 h 3028"/>
                <a:gd name="T16" fmla="*/ 1937 w 3145"/>
                <a:gd name="T17" fmla="*/ 174 h 3028"/>
                <a:gd name="T18" fmla="*/ 2008 w 3145"/>
                <a:gd name="T19" fmla="*/ 348 h 3028"/>
                <a:gd name="T20" fmla="*/ 2024 w 3145"/>
                <a:gd name="T21" fmla="*/ 1013 h 3028"/>
                <a:gd name="T22" fmla="*/ 2870 w 3145"/>
                <a:gd name="T23" fmla="*/ 1043 h 3028"/>
                <a:gd name="T24" fmla="*/ 3036 w 3145"/>
                <a:gd name="T25" fmla="*/ 1158 h 3028"/>
                <a:gd name="T26" fmla="*/ 3132 w 3145"/>
                <a:gd name="T27" fmla="*/ 1338 h 3028"/>
                <a:gd name="T28" fmla="*/ 3145 w 3145"/>
                <a:gd name="T29" fmla="*/ 1463 h 3028"/>
                <a:gd name="T30" fmla="*/ 3116 w 3145"/>
                <a:gd name="T31" fmla="*/ 1576 h 3028"/>
                <a:gd name="T32" fmla="*/ 3058 w 3145"/>
                <a:gd name="T33" fmla="*/ 1599 h 3028"/>
                <a:gd name="T34" fmla="*/ 3006 w 3145"/>
                <a:gd name="T35" fmla="*/ 1570 h 3028"/>
                <a:gd name="T36" fmla="*/ 3004 w 3145"/>
                <a:gd name="T37" fmla="*/ 1453 h 3028"/>
                <a:gd name="T38" fmla="*/ 2977 w 3145"/>
                <a:gd name="T39" fmla="*/ 1322 h 3028"/>
                <a:gd name="T40" fmla="*/ 2872 w 3145"/>
                <a:gd name="T41" fmla="*/ 1202 h 3028"/>
                <a:gd name="T42" fmla="*/ 2714 w 3145"/>
                <a:gd name="T43" fmla="*/ 1155 h 3028"/>
                <a:gd name="T44" fmla="*/ 1904 w 3145"/>
                <a:gd name="T45" fmla="*/ 1134 h 3028"/>
                <a:gd name="T46" fmla="*/ 1884 w 3145"/>
                <a:gd name="T47" fmla="*/ 517 h 3028"/>
                <a:gd name="T48" fmla="*/ 1853 w 3145"/>
                <a:gd name="T49" fmla="*/ 318 h 3028"/>
                <a:gd name="T50" fmla="*/ 1764 w 3145"/>
                <a:gd name="T51" fmla="*/ 193 h 3028"/>
                <a:gd name="T52" fmla="*/ 1635 w 3145"/>
                <a:gd name="T53" fmla="*/ 144 h 3028"/>
                <a:gd name="T54" fmla="*/ 1511 w 3145"/>
                <a:gd name="T55" fmla="*/ 145 h 3028"/>
                <a:gd name="T56" fmla="*/ 1477 w 3145"/>
                <a:gd name="T57" fmla="*/ 754 h 3028"/>
                <a:gd name="T58" fmla="*/ 1404 w 3145"/>
                <a:gd name="T59" fmla="*/ 948 h 3028"/>
                <a:gd name="T60" fmla="*/ 1283 w 3145"/>
                <a:gd name="T61" fmla="*/ 1104 h 3028"/>
                <a:gd name="T62" fmla="*/ 1135 w 3145"/>
                <a:gd name="T63" fmla="*/ 1226 h 3028"/>
                <a:gd name="T64" fmla="*/ 986 w 3145"/>
                <a:gd name="T65" fmla="*/ 1315 h 3028"/>
                <a:gd name="T66" fmla="*/ 858 w 3145"/>
                <a:gd name="T67" fmla="*/ 1373 h 3028"/>
                <a:gd name="T68" fmla="*/ 814 w 3145"/>
                <a:gd name="T69" fmla="*/ 2640 h 3028"/>
                <a:gd name="T70" fmla="*/ 882 w 3145"/>
                <a:gd name="T71" fmla="*/ 2788 h 3028"/>
                <a:gd name="T72" fmla="*/ 1017 w 3145"/>
                <a:gd name="T73" fmla="*/ 2875 h 3028"/>
                <a:gd name="T74" fmla="*/ 1982 w 3145"/>
                <a:gd name="T75" fmla="*/ 2889 h 3028"/>
                <a:gd name="T76" fmla="*/ 2032 w 3145"/>
                <a:gd name="T77" fmla="*/ 2939 h 3028"/>
                <a:gd name="T78" fmla="*/ 2014 w 3145"/>
                <a:gd name="T79" fmla="*/ 3007 h 3028"/>
                <a:gd name="T80" fmla="*/ 1101 w 3145"/>
                <a:gd name="T81" fmla="*/ 3028 h 3028"/>
                <a:gd name="T82" fmla="*/ 916 w 3145"/>
                <a:gd name="T83" fmla="*/ 2986 h 3028"/>
                <a:gd name="T84" fmla="*/ 770 w 3145"/>
                <a:gd name="T85" fmla="*/ 2874 h 3028"/>
                <a:gd name="T86" fmla="*/ 680 w 3145"/>
                <a:gd name="T87" fmla="*/ 2936 h 3028"/>
                <a:gd name="T88" fmla="*/ 155 w 3145"/>
                <a:gd name="T89" fmla="*/ 2942 h 3028"/>
                <a:gd name="T90" fmla="*/ 44 w 3145"/>
                <a:gd name="T91" fmla="*/ 2879 h 3028"/>
                <a:gd name="T92" fmla="*/ 0 w 3145"/>
                <a:gd name="T93" fmla="*/ 2757 h 3028"/>
                <a:gd name="T94" fmla="*/ 25 w 3145"/>
                <a:gd name="T95" fmla="*/ 1255 h 3028"/>
                <a:gd name="T96" fmla="*/ 123 w 3145"/>
                <a:gd name="T97" fmla="*/ 1174 h 3028"/>
                <a:gd name="T98" fmla="*/ 656 w 3145"/>
                <a:gd name="T99" fmla="*/ 1165 h 3028"/>
                <a:gd name="T100" fmla="*/ 764 w 3145"/>
                <a:gd name="T101" fmla="*/ 1226 h 3028"/>
                <a:gd name="T102" fmla="*/ 864 w 3145"/>
                <a:gd name="T103" fmla="*/ 1217 h 3028"/>
                <a:gd name="T104" fmla="*/ 998 w 3145"/>
                <a:gd name="T105" fmla="*/ 1146 h 3028"/>
                <a:gd name="T106" fmla="*/ 1140 w 3145"/>
                <a:gd name="T107" fmla="*/ 1043 h 3028"/>
                <a:gd name="T108" fmla="*/ 1261 w 3145"/>
                <a:gd name="T109" fmla="*/ 907 h 3028"/>
                <a:gd name="T110" fmla="*/ 1336 w 3145"/>
                <a:gd name="T111" fmla="*/ 739 h 3028"/>
                <a:gd name="T112" fmla="*/ 1348 w 3145"/>
                <a:gd name="T113" fmla="*/ 74 h 3028"/>
                <a:gd name="T114" fmla="*/ 1395 w 3145"/>
                <a:gd name="T115" fmla="*/ 26 h 3028"/>
                <a:gd name="T116" fmla="*/ 1444 w 3145"/>
                <a:gd name="T117" fmla="*/ 14 h 3028"/>
                <a:gd name="T118" fmla="*/ 1555 w 3145"/>
                <a:gd name="T119" fmla="*/ 0 h 3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45" h="3028">
                  <a:moveTo>
                    <a:pt x="189" y="1302"/>
                  </a:moveTo>
                  <a:lnTo>
                    <a:pt x="174" y="1304"/>
                  </a:lnTo>
                  <a:lnTo>
                    <a:pt x="160" y="1312"/>
                  </a:lnTo>
                  <a:lnTo>
                    <a:pt x="151" y="1322"/>
                  </a:lnTo>
                  <a:lnTo>
                    <a:pt x="143" y="1335"/>
                  </a:lnTo>
                  <a:lnTo>
                    <a:pt x="141" y="1350"/>
                  </a:lnTo>
                  <a:lnTo>
                    <a:pt x="141" y="2757"/>
                  </a:lnTo>
                  <a:lnTo>
                    <a:pt x="143" y="2772"/>
                  </a:lnTo>
                  <a:lnTo>
                    <a:pt x="151" y="2786"/>
                  </a:lnTo>
                  <a:lnTo>
                    <a:pt x="160" y="2795"/>
                  </a:lnTo>
                  <a:lnTo>
                    <a:pt x="174" y="2803"/>
                  </a:lnTo>
                  <a:lnTo>
                    <a:pt x="189" y="2805"/>
                  </a:lnTo>
                  <a:lnTo>
                    <a:pt x="622" y="2805"/>
                  </a:lnTo>
                  <a:lnTo>
                    <a:pt x="636" y="2803"/>
                  </a:lnTo>
                  <a:lnTo>
                    <a:pt x="650" y="2795"/>
                  </a:lnTo>
                  <a:lnTo>
                    <a:pt x="660" y="2786"/>
                  </a:lnTo>
                  <a:lnTo>
                    <a:pt x="667" y="2772"/>
                  </a:lnTo>
                  <a:lnTo>
                    <a:pt x="669" y="2757"/>
                  </a:lnTo>
                  <a:lnTo>
                    <a:pt x="669" y="1350"/>
                  </a:lnTo>
                  <a:lnTo>
                    <a:pt x="667" y="1335"/>
                  </a:lnTo>
                  <a:lnTo>
                    <a:pt x="660" y="1322"/>
                  </a:lnTo>
                  <a:lnTo>
                    <a:pt x="650" y="1312"/>
                  </a:lnTo>
                  <a:lnTo>
                    <a:pt x="638" y="1304"/>
                  </a:lnTo>
                  <a:lnTo>
                    <a:pt x="623" y="1302"/>
                  </a:lnTo>
                  <a:lnTo>
                    <a:pt x="189" y="1302"/>
                  </a:lnTo>
                  <a:close/>
                  <a:moveTo>
                    <a:pt x="1589" y="0"/>
                  </a:moveTo>
                  <a:lnTo>
                    <a:pt x="1625" y="2"/>
                  </a:lnTo>
                  <a:lnTo>
                    <a:pt x="1662" y="6"/>
                  </a:lnTo>
                  <a:lnTo>
                    <a:pt x="1700" y="14"/>
                  </a:lnTo>
                  <a:lnTo>
                    <a:pt x="1738" y="24"/>
                  </a:lnTo>
                  <a:lnTo>
                    <a:pt x="1775" y="38"/>
                  </a:lnTo>
                  <a:lnTo>
                    <a:pt x="1812" y="57"/>
                  </a:lnTo>
                  <a:lnTo>
                    <a:pt x="1847" y="81"/>
                  </a:lnTo>
                  <a:lnTo>
                    <a:pt x="1881" y="108"/>
                  </a:lnTo>
                  <a:lnTo>
                    <a:pt x="1911" y="139"/>
                  </a:lnTo>
                  <a:lnTo>
                    <a:pt x="1937" y="174"/>
                  </a:lnTo>
                  <a:lnTo>
                    <a:pt x="1961" y="212"/>
                  </a:lnTo>
                  <a:lnTo>
                    <a:pt x="1980" y="254"/>
                  </a:lnTo>
                  <a:lnTo>
                    <a:pt x="1996" y="300"/>
                  </a:lnTo>
                  <a:lnTo>
                    <a:pt x="2008" y="348"/>
                  </a:lnTo>
                  <a:lnTo>
                    <a:pt x="2018" y="401"/>
                  </a:lnTo>
                  <a:lnTo>
                    <a:pt x="2023" y="457"/>
                  </a:lnTo>
                  <a:lnTo>
                    <a:pt x="2024" y="517"/>
                  </a:lnTo>
                  <a:lnTo>
                    <a:pt x="2024" y="1013"/>
                  </a:lnTo>
                  <a:lnTo>
                    <a:pt x="2714" y="1013"/>
                  </a:lnTo>
                  <a:lnTo>
                    <a:pt x="2768" y="1018"/>
                  </a:lnTo>
                  <a:lnTo>
                    <a:pt x="2820" y="1027"/>
                  </a:lnTo>
                  <a:lnTo>
                    <a:pt x="2870" y="1043"/>
                  </a:lnTo>
                  <a:lnTo>
                    <a:pt x="2916" y="1064"/>
                  </a:lnTo>
                  <a:lnTo>
                    <a:pt x="2960" y="1091"/>
                  </a:lnTo>
                  <a:lnTo>
                    <a:pt x="3000" y="1122"/>
                  </a:lnTo>
                  <a:lnTo>
                    <a:pt x="3036" y="1158"/>
                  </a:lnTo>
                  <a:lnTo>
                    <a:pt x="3067" y="1199"/>
                  </a:lnTo>
                  <a:lnTo>
                    <a:pt x="3095" y="1242"/>
                  </a:lnTo>
                  <a:lnTo>
                    <a:pt x="3116" y="1289"/>
                  </a:lnTo>
                  <a:lnTo>
                    <a:pt x="3132" y="1338"/>
                  </a:lnTo>
                  <a:lnTo>
                    <a:pt x="3141" y="1390"/>
                  </a:lnTo>
                  <a:lnTo>
                    <a:pt x="3145" y="1444"/>
                  </a:lnTo>
                  <a:lnTo>
                    <a:pt x="3145" y="1458"/>
                  </a:lnTo>
                  <a:lnTo>
                    <a:pt x="3145" y="1463"/>
                  </a:lnTo>
                  <a:lnTo>
                    <a:pt x="3145" y="1470"/>
                  </a:lnTo>
                  <a:lnTo>
                    <a:pt x="3133" y="1541"/>
                  </a:lnTo>
                  <a:lnTo>
                    <a:pt x="3126" y="1560"/>
                  </a:lnTo>
                  <a:lnTo>
                    <a:pt x="3116" y="1576"/>
                  </a:lnTo>
                  <a:lnTo>
                    <a:pt x="3101" y="1588"/>
                  </a:lnTo>
                  <a:lnTo>
                    <a:pt x="3083" y="1596"/>
                  </a:lnTo>
                  <a:lnTo>
                    <a:pt x="3063" y="1599"/>
                  </a:lnTo>
                  <a:lnTo>
                    <a:pt x="3058" y="1599"/>
                  </a:lnTo>
                  <a:lnTo>
                    <a:pt x="3052" y="1598"/>
                  </a:lnTo>
                  <a:lnTo>
                    <a:pt x="3033" y="1594"/>
                  </a:lnTo>
                  <a:lnTo>
                    <a:pt x="3018" y="1584"/>
                  </a:lnTo>
                  <a:lnTo>
                    <a:pt x="3006" y="1570"/>
                  </a:lnTo>
                  <a:lnTo>
                    <a:pt x="2997" y="1554"/>
                  </a:lnTo>
                  <a:lnTo>
                    <a:pt x="2993" y="1537"/>
                  </a:lnTo>
                  <a:lnTo>
                    <a:pt x="2994" y="1518"/>
                  </a:lnTo>
                  <a:lnTo>
                    <a:pt x="3004" y="1453"/>
                  </a:lnTo>
                  <a:lnTo>
                    <a:pt x="3004" y="1445"/>
                  </a:lnTo>
                  <a:lnTo>
                    <a:pt x="3001" y="1402"/>
                  </a:lnTo>
                  <a:lnTo>
                    <a:pt x="2992" y="1362"/>
                  </a:lnTo>
                  <a:lnTo>
                    <a:pt x="2977" y="1322"/>
                  </a:lnTo>
                  <a:lnTo>
                    <a:pt x="2957" y="1286"/>
                  </a:lnTo>
                  <a:lnTo>
                    <a:pt x="2932" y="1255"/>
                  </a:lnTo>
                  <a:lnTo>
                    <a:pt x="2904" y="1226"/>
                  </a:lnTo>
                  <a:lnTo>
                    <a:pt x="2872" y="1202"/>
                  </a:lnTo>
                  <a:lnTo>
                    <a:pt x="2836" y="1182"/>
                  </a:lnTo>
                  <a:lnTo>
                    <a:pt x="2798" y="1167"/>
                  </a:lnTo>
                  <a:lnTo>
                    <a:pt x="2756" y="1158"/>
                  </a:lnTo>
                  <a:lnTo>
                    <a:pt x="2714" y="1155"/>
                  </a:lnTo>
                  <a:lnTo>
                    <a:pt x="1954" y="1155"/>
                  </a:lnTo>
                  <a:lnTo>
                    <a:pt x="1935" y="1152"/>
                  </a:lnTo>
                  <a:lnTo>
                    <a:pt x="1918" y="1146"/>
                  </a:lnTo>
                  <a:lnTo>
                    <a:pt x="1904" y="1134"/>
                  </a:lnTo>
                  <a:lnTo>
                    <a:pt x="1894" y="1120"/>
                  </a:lnTo>
                  <a:lnTo>
                    <a:pt x="1886" y="1103"/>
                  </a:lnTo>
                  <a:lnTo>
                    <a:pt x="1884" y="1084"/>
                  </a:lnTo>
                  <a:lnTo>
                    <a:pt x="1884" y="517"/>
                  </a:lnTo>
                  <a:lnTo>
                    <a:pt x="1882" y="460"/>
                  </a:lnTo>
                  <a:lnTo>
                    <a:pt x="1877" y="408"/>
                  </a:lnTo>
                  <a:lnTo>
                    <a:pt x="1867" y="360"/>
                  </a:lnTo>
                  <a:lnTo>
                    <a:pt x="1853" y="318"/>
                  </a:lnTo>
                  <a:lnTo>
                    <a:pt x="1836" y="280"/>
                  </a:lnTo>
                  <a:lnTo>
                    <a:pt x="1816" y="246"/>
                  </a:lnTo>
                  <a:lnTo>
                    <a:pt x="1792" y="217"/>
                  </a:lnTo>
                  <a:lnTo>
                    <a:pt x="1764" y="193"/>
                  </a:lnTo>
                  <a:lnTo>
                    <a:pt x="1733" y="174"/>
                  </a:lnTo>
                  <a:lnTo>
                    <a:pt x="1702" y="160"/>
                  </a:lnTo>
                  <a:lnTo>
                    <a:pt x="1668" y="150"/>
                  </a:lnTo>
                  <a:lnTo>
                    <a:pt x="1635" y="144"/>
                  </a:lnTo>
                  <a:lnTo>
                    <a:pt x="1601" y="141"/>
                  </a:lnTo>
                  <a:lnTo>
                    <a:pt x="1569" y="141"/>
                  </a:lnTo>
                  <a:lnTo>
                    <a:pt x="1538" y="142"/>
                  </a:lnTo>
                  <a:lnTo>
                    <a:pt x="1511" y="145"/>
                  </a:lnTo>
                  <a:lnTo>
                    <a:pt x="1486" y="148"/>
                  </a:lnTo>
                  <a:lnTo>
                    <a:pt x="1486" y="642"/>
                  </a:lnTo>
                  <a:lnTo>
                    <a:pt x="1484" y="699"/>
                  </a:lnTo>
                  <a:lnTo>
                    <a:pt x="1477" y="754"/>
                  </a:lnTo>
                  <a:lnTo>
                    <a:pt x="1464" y="806"/>
                  </a:lnTo>
                  <a:lnTo>
                    <a:pt x="1448" y="856"/>
                  </a:lnTo>
                  <a:lnTo>
                    <a:pt x="1428" y="903"/>
                  </a:lnTo>
                  <a:lnTo>
                    <a:pt x="1404" y="948"/>
                  </a:lnTo>
                  <a:lnTo>
                    <a:pt x="1377" y="991"/>
                  </a:lnTo>
                  <a:lnTo>
                    <a:pt x="1348" y="1031"/>
                  </a:lnTo>
                  <a:lnTo>
                    <a:pt x="1317" y="1069"/>
                  </a:lnTo>
                  <a:lnTo>
                    <a:pt x="1283" y="1104"/>
                  </a:lnTo>
                  <a:lnTo>
                    <a:pt x="1247" y="1138"/>
                  </a:lnTo>
                  <a:lnTo>
                    <a:pt x="1210" y="1170"/>
                  </a:lnTo>
                  <a:lnTo>
                    <a:pt x="1173" y="1200"/>
                  </a:lnTo>
                  <a:lnTo>
                    <a:pt x="1135" y="1226"/>
                  </a:lnTo>
                  <a:lnTo>
                    <a:pt x="1097" y="1252"/>
                  </a:lnTo>
                  <a:lnTo>
                    <a:pt x="1059" y="1275"/>
                  </a:lnTo>
                  <a:lnTo>
                    <a:pt x="1022" y="1296"/>
                  </a:lnTo>
                  <a:lnTo>
                    <a:pt x="986" y="1315"/>
                  </a:lnTo>
                  <a:lnTo>
                    <a:pt x="951" y="1333"/>
                  </a:lnTo>
                  <a:lnTo>
                    <a:pt x="918" y="1348"/>
                  </a:lnTo>
                  <a:lnTo>
                    <a:pt x="887" y="1362"/>
                  </a:lnTo>
                  <a:lnTo>
                    <a:pt x="858" y="1373"/>
                  </a:lnTo>
                  <a:lnTo>
                    <a:pt x="833" y="1384"/>
                  </a:lnTo>
                  <a:lnTo>
                    <a:pt x="810" y="1391"/>
                  </a:lnTo>
                  <a:lnTo>
                    <a:pt x="810" y="2597"/>
                  </a:lnTo>
                  <a:lnTo>
                    <a:pt x="814" y="2640"/>
                  </a:lnTo>
                  <a:lnTo>
                    <a:pt x="823" y="2681"/>
                  </a:lnTo>
                  <a:lnTo>
                    <a:pt x="837" y="2719"/>
                  </a:lnTo>
                  <a:lnTo>
                    <a:pt x="857" y="2755"/>
                  </a:lnTo>
                  <a:lnTo>
                    <a:pt x="882" y="2788"/>
                  </a:lnTo>
                  <a:lnTo>
                    <a:pt x="910" y="2816"/>
                  </a:lnTo>
                  <a:lnTo>
                    <a:pt x="943" y="2841"/>
                  </a:lnTo>
                  <a:lnTo>
                    <a:pt x="979" y="2861"/>
                  </a:lnTo>
                  <a:lnTo>
                    <a:pt x="1017" y="2875"/>
                  </a:lnTo>
                  <a:lnTo>
                    <a:pt x="1059" y="2884"/>
                  </a:lnTo>
                  <a:lnTo>
                    <a:pt x="1101" y="2887"/>
                  </a:lnTo>
                  <a:lnTo>
                    <a:pt x="1964" y="2887"/>
                  </a:lnTo>
                  <a:lnTo>
                    <a:pt x="1982" y="2889"/>
                  </a:lnTo>
                  <a:lnTo>
                    <a:pt x="1999" y="2897"/>
                  </a:lnTo>
                  <a:lnTo>
                    <a:pt x="2014" y="2907"/>
                  </a:lnTo>
                  <a:lnTo>
                    <a:pt x="2024" y="2922"/>
                  </a:lnTo>
                  <a:lnTo>
                    <a:pt x="2032" y="2939"/>
                  </a:lnTo>
                  <a:lnTo>
                    <a:pt x="2034" y="2957"/>
                  </a:lnTo>
                  <a:lnTo>
                    <a:pt x="2032" y="2976"/>
                  </a:lnTo>
                  <a:lnTo>
                    <a:pt x="2024" y="2993"/>
                  </a:lnTo>
                  <a:lnTo>
                    <a:pt x="2014" y="3007"/>
                  </a:lnTo>
                  <a:lnTo>
                    <a:pt x="1999" y="3019"/>
                  </a:lnTo>
                  <a:lnTo>
                    <a:pt x="1982" y="3025"/>
                  </a:lnTo>
                  <a:lnTo>
                    <a:pt x="1964" y="3028"/>
                  </a:lnTo>
                  <a:lnTo>
                    <a:pt x="1101" y="3028"/>
                  </a:lnTo>
                  <a:lnTo>
                    <a:pt x="1052" y="3025"/>
                  </a:lnTo>
                  <a:lnTo>
                    <a:pt x="1005" y="3016"/>
                  </a:lnTo>
                  <a:lnTo>
                    <a:pt x="959" y="3004"/>
                  </a:lnTo>
                  <a:lnTo>
                    <a:pt x="916" y="2986"/>
                  </a:lnTo>
                  <a:lnTo>
                    <a:pt x="875" y="2964"/>
                  </a:lnTo>
                  <a:lnTo>
                    <a:pt x="837" y="2937"/>
                  </a:lnTo>
                  <a:lnTo>
                    <a:pt x="802" y="2906"/>
                  </a:lnTo>
                  <a:lnTo>
                    <a:pt x="770" y="2874"/>
                  </a:lnTo>
                  <a:lnTo>
                    <a:pt x="752" y="2894"/>
                  </a:lnTo>
                  <a:lnTo>
                    <a:pt x="731" y="2912"/>
                  </a:lnTo>
                  <a:lnTo>
                    <a:pt x="707" y="2925"/>
                  </a:lnTo>
                  <a:lnTo>
                    <a:pt x="680" y="2936"/>
                  </a:lnTo>
                  <a:lnTo>
                    <a:pt x="652" y="2943"/>
                  </a:lnTo>
                  <a:lnTo>
                    <a:pt x="623" y="2946"/>
                  </a:lnTo>
                  <a:lnTo>
                    <a:pt x="189" y="2946"/>
                  </a:lnTo>
                  <a:lnTo>
                    <a:pt x="155" y="2942"/>
                  </a:lnTo>
                  <a:lnTo>
                    <a:pt x="123" y="2934"/>
                  </a:lnTo>
                  <a:lnTo>
                    <a:pt x="93" y="2920"/>
                  </a:lnTo>
                  <a:lnTo>
                    <a:pt x="67" y="2901"/>
                  </a:lnTo>
                  <a:lnTo>
                    <a:pt x="44" y="2879"/>
                  </a:lnTo>
                  <a:lnTo>
                    <a:pt x="25" y="2852"/>
                  </a:lnTo>
                  <a:lnTo>
                    <a:pt x="12" y="2823"/>
                  </a:lnTo>
                  <a:lnTo>
                    <a:pt x="3" y="2791"/>
                  </a:lnTo>
                  <a:lnTo>
                    <a:pt x="0" y="2757"/>
                  </a:lnTo>
                  <a:lnTo>
                    <a:pt x="0" y="1350"/>
                  </a:lnTo>
                  <a:lnTo>
                    <a:pt x="3" y="1316"/>
                  </a:lnTo>
                  <a:lnTo>
                    <a:pt x="12" y="1284"/>
                  </a:lnTo>
                  <a:lnTo>
                    <a:pt x="25" y="1255"/>
                  </a:lnTo>
                  <a:lnTo>
                    <a:pt x="44" y="1229"/>
                  </a:lnTo>
                  <a:lnTo>
                    <a:pt x="67" y="1206"/>
                  </a:lnTo>
                  <a:lnTo>
                    <a:pt x="93" y="1188"/>
                  </a:lnTo>
                  <a:lnTo>
                    <a:pt x="123" y="1174"/>
                  </a:lnTo>
                  <a:lnTo>
                    <a:pt x="155" y="1165"/>
                  </a:lnTo>
                  <a:lnTo>
                    <a:pt x="189" y="1162"/>
                  </a:lnTo>
                  <a:lnTo>
                    <a:pt x="623" y="1162"/>
                  </a:lnTo>
                  <a:lnTo>
                    <a:pt x="656" y="1165"/>
                  </a:lnTo>
                  <a:lnTo>
                    <a:pt x="686" y="1173"/>
                  </a:lnTo>
                  <a:lnTo>
                    <a:pt x="715" y="1187"/>
                  </a:lnTo>
                  <a:lnTo>
                    <a:pt x="742" y="1204"/>
                  </a:lnTo>
                  <a:lnTo>
                    <a:pt x="764" y="1226"/>
                  </a:lnTo>
                  <a:lnTo>
                    <a:pt x="783" y="1252"/>
                  </a:lnTo>
                  <a:lnTo>
                    <a:pt x="806" y="1242"/>
                  </a:lnTo>
                  <a:lnTo>
                    <a:pt x="834" y="1230"/>
                  </a:lnTo>
                  <a:lnTo>
                    <a:pt x="864" y="1217"/>
                  </a:lnTo>
                  <a:lnTo>
                    <a:pt x="895" y="1202"/>
                  </a:lnTo>
                  <a:lnTo>
                    <a:pt x="928" y="1185"/>
                  </a:lnTo>
                  <a:lnTo>
                    <a:pt x="963" y="1166"/>
                  </a:lnTo>
                  <a:lnTo>
                    <a:pt x="998" y="1146"/>
                  </a:lnTo>
                  <a:lnTo>
                    <a:pt x="1034" y="1122"/>
                  </a:lnTo>
                  <a:lnTo>
                    <a:pt x="1070" y="1098"/>
                  </a:lnTo>
                  <a:lnTo>
                    <a:pt x="1105" y="1072"/>
                  </a:lnTo>
                  <a:lnTo>
                    <a:pt x="1140" y="1043"/>
                  </a:lnTo>
                  <a:lnTo>
                    <a:pt x="1173" y="1012"/>
                  </a:lnTo>
                  <a:lnTo>
                    <a:pt x="1205" y="979"/>
                  </a:lnTo>
                  <a:lnTo>
                    <a:pt x="1235" y="945"/>
                  </a:lnTo>
                  <a:lnTo>
                    <a:pt x="1261" y="907"/>
                  </a:lnTo>
                  <a:lnTo>
                    <a:pt x="1286" y="869"/>
                  </a:lnTo>
                  <a:lnTo>
                    <a:pt x="1306" y="828"/>
                  </a:lnTo>
                  <a:lnTo>
                    <a:pt x="1323" y="785"/>
                  </a:lnTo>
                  <a:lnTo>
                    <a:pt x="1336" y="739"/>
                  </a:lnTo>
                  <a:lnTo>
                    <a:pt x="1343" y="691"/>
                  </a:lnTo>
                  <a:lnTo>
                    <a:pt x="1345" y="642"/>
                  </a:lnTo>
                  <a:lnTo>
                    <a:pt x="1345" y="92"/>
                  </a:lnTo>
                  <a:lnTo>
                    <a:pt x="1348" y="74"/>
                  </a:lnTo>
                  <a:lnTo>
                    <a:pt x="1355" y="58"/>
                  </a:lnTo>
                  <a:lnTo>
                    <a:pt x="1365" y="45"/>
                  </a:lnTo>
                  <a:lnTo>
                    <a:pt x="1378" y="33"/>
                  </a:lnTo>
                  <a:lnTo>
                    <a:pt x="1395" y="26"/>
                  </a:lnTo>
                  <a:lnTo>
                    <a:pt x="1399" y="24"/>
                  </a:lnTo>
                  <a:lnTo>
                    <a:pt x="1410" y="21"/>
                  </a:lnTo>
                  <a:lnTo>
                    <a:pt x="1425" y="17"/>
                  </a:lnTo>
                  <a:lnTo>
                    <a:pt x="1444" y="14"/>
                  </a:lnTo>
                  <a:lnTo>
                    <a:pt x="1467" y="10"/>
                  </a:lnTo>
                  <a:lnTo>
                    <a:pt x="1494" y="5"/>
                  </a:lnTo>
                  <a:lnTo>
                    <a:pt x="1523" y="2"/>
                  </a:lnTo>
                  <a:lnTo>
                    <a:pt x="1555" y="0"/>
                  </a:lnTo>
                  <a:lnTo>
                    <a:pt x="158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30" name="Freeform 455"/>
            <p:cNvSpPr>
              <a:spLocks noEditPoints="1"/>
            </p:cNvSpPr>
            <p:nvPr/>
          </p:nvSpPr>
          <p:spPr bwMode="auto">
            <a:xfrm>
              <a:off x="3873500" y="5302250"/>
              <a:ext cx="203200" cy="239713"/>
            </a:xfrm>
            <a:custGeom>
              <a:avLst/>
              <a:gdLst>
                <a:gd name="T0" fmla="*/ 141 w 1277"/>
                <a:gd name="T1" fmla="*/ 1373 h 1513"/>
                <a:gd name="T2" fmla="*/ 1137 w 1277"/>
                <a:gd name="T3" fmla="*/ 781 h 1513"/>
                <a:gd name="T4" fmla="*/ 638 w 1277"/>
                <a:gd name="T5" fmla="*/ 140 h 1513"/>
                <a:gd name="T6" fmla="*/ 554 w 1277"/>
                <a:gd name="T7" fmla="*/ 153 h 1513"/>
                <a:gd name="T8" fmla="*/ 481 w 1277"/>
                <a:gd name="T9" fmla="*/ 187 h 1513"/>
                <a:gd name="T10" fmla="*/ 420 w 1277"/>
                <a:gd name="T11" fmla="*/ 240 h 1513"/>
                <a:gd name="T12" fmla="*/ 376 w 1277"/>
                <a:gd name="T13" fmla="*/ 308 h 1513"/>
                <a:gd name="T14" fmla="*/ 352 w 1277"/>
                <a:gd name="T15" fmla="*/ 387 h 1513"/>
                <a:gd name="T16" fmla="*/ 349 w 1277"/>
                <a:gd name="T17" fmla="*/ 641 h 1513"/>
                <a:gd name="T18" fmla="*/ 928 w 1277"/>
                <a:gd name="T19" fmla="*/ 429 h 1513"/>
                <a:gd name="T20" fmla="*/ 915 w 1277"/>
                <a:gd name="T21" fmla="*/ 346 h 1513"/>
                <a:gd name="T22" fmla="*/ 881 w 1277"/>
                <a:gd name="T23" fmla="*/ 273 h 1513"/>
                <a:gd name="T24" fmla="*/ 828 w 1277"/>
                <a:gd name="T25" fmla="*/ 211 h 1513"/>
                <a:gd name="T26" fmla="*/ 760 w 1277"/>
                <a:gd name="T27" fmla="*/ 168 h 1513"/>
                <a:gd name="T28" fmla="*/ 681 w 1277"/>
                <a:gd name="T29" fmla="*/ 144 h 1513"/>
                <a:gd name="T30" fmla="*/ 638 w 1277"/>
                <a:gd name="T31" fmla="*/ 0 h 1513"/>
                <a:gd name="T32" fmla="*/ 744 w 1277"/>
                <a:gd name="T33" fmla="*/ 12 h 1513"/>
                <a:gd name="T34" fmla="*/ 841 w 1277"/>
                <a:gd name="T35" fmla="*/ 50 h 1513"/>
                <a:gd name="T36" fmla="*/ 924 w 1277"/>
                <a:gd name="T37" fmla="*/ 109 h 1513"/>
                <a:gd name="T38" fmla="*/ 992 w 1277"/>
                <a:gd name="T39" fmla="*/ 184 h 1513"/>
                <a:gd name="T40" fmla="*/ 1040 w 1277"/>
                <a:gd name="T41" fmla="*/ 274 h 1513"/>
                <a:gd name="T42" fmla="*/ 1066 w 1277"/>
                <a:gd name="T43" fmla="*/ 375 h 1513"/>
                <a:gd name="T44" fmla="*/ 1069 w 1277"/>
                <a:gd name="T45" fmla="*/ 641 h 1513"/>
                <a:gd name="T46" fmla="*/ 1226 w 1277"/>
                <a:gd name="T47" fmla="*/ 643 h 1513"/>
                <a:gd name="T48" fmla="*/ 1257 w 1277"/>
                <a:gd name="T49" fmla="*/ 661 h 1513"/>
                <a:gd name="T50" fmla="*/ 1275 w 1277"/>
                <a:gd name="T51" fmla="*/ 692 h 1513"/>
                <a:gd name="T52" fmla="*/ 1277 w 1277"/>
                <a:gd name="T53" fmla="*/ 1443 h 1513"/>
                <a:gd name="T54" fmla="*/ 1267 w 1277"/>
                <a:gd name="T55" fmla="*/ 1478 h 1513"/>
                <a:gd name="T56" fmla="*/ 1243 w 1277"/>
                <a:gd name="T57" fmla="*/ 1503 h 1513"/>
                <a:gd name="T58" fmla="*/ 1207 w 1277"/>
                <a:gd name="T59" fmla="*/ 1513 h 1513"/>
                <a:gd name="T60" fmla="*/ 52 w 1277"/>
                <a:gd name="T61" fmla="*/ 1510 h 1513"/>
                <a:gd name="T62" fmla="*/ 21 w 1277"/>
                <a:gd name="T63" fmla="*/ 1492 h 1513"/>
                <a:gd name="T64" fmla="*/ 3 w 1277"/>
                <a:gd name="T65" fmla="*/ 1461 h 1513"/>
                <a:gd name="T66" fmla="*/ 0 w 1277"/>
                <a:gd name="T67" fmla="*/ 710 h 1513"/>
                <a:gd name="T68" fmla="*/ 9 w 1277"/>
                <a:gd name="T69" fmla="*/ 675 h 1513"/>
                <a:gd name="T70" fmla="*/ 35 w 1277"/>
                <a:gd name="T71" fmla="*/ 650 h 1513"/>
                <a:gd name="T72" fmla="*/ 71 w 1277"/>
                <a:gd name="T73" fmla="*/ 640 h 1513"/>
                <a:gd name="T74" fmla="*/ 209 w 1277"/>
                <a:gd name="T75" fmla="*/ 428 h 1513"/>
                <a:gd name="T76" fmla="*/ 221 w 1277"/>
                <a:gd name="T77" fmla="*/ 324 h 1513"/>
                <a:gd name="T78" fmla="*/ 258 w 1277"/>
                <a:gd name="T79" fmla="*/ 227 h 1513"/>
                <a:gd name="T80" fmla="*/ 317 w 1277"/>
                <a:gd name="T81" fmla="*/ 144 h 1513"/>
                <a:gd name="T82" fmla="*/ 392 w 1277"/>
                <a:gd name="T83" fmla="*/ 77 h 1513"/>
                <a:gd name="T84" fmla="*/ 482 w 1277"/>
                <a:gd name="T85" fmla="*/ 28 h 1513"/>
                <a:gd name="T86" fmla="*/ 584 w 1277"/>
                <a:gd name="T87" fmla="*/ 3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7" h="1513">
                  <a:moveTo>
                    <a:pt x="141" y="781"/>
                  </a:moveTo>
                  <a:lnTo>
                    <a:pt x="141" y="1373"/>
                  </a:lnTo>
                  <a:lnTo>
                    <a:pt x="1137" y="1373"/>
                  </a:lnTo>
                  <a:lnTo>
                    <a:pt x="1137" y="781"/>
                  </a:lnTo>
                  <a:lnTo>
                    <a:pt x="141" y="781"/>
                  </a:lnTo>
                  <a:close/>
                  <a:moveTo>
                    <a:pt x="638" y="140"/>
                  </a:moveTo>
                  <a:lnTo>
                    <a:pt x="596" y="144"/>
                  </a:lnTo>
                  <a:lnTo>
                    <a:pt x="554" y="153"/>
                  </a:lnTo>
                  <a:lnTo>
                    <a:pt x="516" y="168"/>
                  </a:lnTo>
                  <a:lnTo>
                    <a:pt x="481" y="187"/>
                  </a:lnTo>
                  <a:lnTo>
                    <a:pt x="448" y="211"/>
                  </a:lnTo>
                  <a:lnTo>
                    <a:pt x="420" y="240"/>
                  </a:lnTo>
                  <a:lnTo>
                    <a:pt x="395" y="272"/>
                  </a:lnTo>
                  <a:lnTo>
                    <a:pt x="376" y="308"/>
                  </a:lnTo>
                  <a:lnTo>
                    <a:pt x="361" y="346"/>
                  </a:lnTo>
                  <a:lnTo>
                    <a:pt x="352" y="387"/>
                  </a:lnTo>
                  <a:lnTo>
                    <a:pt x="349" y="429"/>
                  </a:lnTo>
                  <a:lnTo>
                    <a:pt x="349" y="641"/>
                  </a:lnTo>
                  <a:lnTo>
                    <a:pt x="928" y="641"/>
                  </a:lnTo>
                  <a:lnTo>
                    <a:pt x="928" y="429"/>
                  </a:lnTo>
                  <a:lnTo>
                    <a:pt x="925" y="387"/>
                  </a:lnTo>
                  <a:lnTo>
                    <a:pt x="915" y="346"/>
                  </a:lnTo>
                  <a:lnTo>
                    <a:pt x="900" y="308"/>
                  </a:lnTo>
                  <a:lnTo>
                    <a:pt x="881" y="273"/>
                  </a:lnTo>
                  <a:lnTo>
                    <a:pt x="857" y="240"/>
                  </a:lnTo>
                  <a:lnTo>
                    <a:pt x="828" y="211"/>
                  </a:lnTo>
                  <a:lnTo>
                    <a:pt x="795" y="187"/>
                  </a:lnTo>
                  <a:lnTo>
                    <a:pt x="760" y="168"/>
                  </a:lnTo>
                  <a:lnTo>
                    <a:pt x="722" y="153"/>
                  </a:lnTo>
                  <a:lnTo>
                    <a:pt x="681" y="144"/>
                  </a:lnTo>
                  <a:lnTo>
                    <a:pt x="638" y="140"/>
                  </a:lnTo>
                  <a:close/>
                  <a:moveTo>
                    <a:pt x="638" y="0"/>
                  </a:moveTo>
                  <a:lnTo>
                    <a:pt x="692" y="3"/>
                  </a:lnTo>
                  <a:lnTo>
                    <a:pt x="744" y="12"/>
                  </a:lnTo>
                  <a:lnTo>
                    <a:pt x="794" y="28"/>
                  </a:lnTo>
                  <a:lnTo>
                    <a:pt x="841" y="50"/>
                  </a:lnTo>
                  <a:lnTo>
                    <a:pt x="884" y="77"/>
                  </a:lnTo>
                  <a:lnTo>
                    <a:pt x="924" y="109"/>
                  </a:lnTo>
                  <a:lnTo>
                    <a:pt x="960" y="144"/>
                  </a:lnTo>
                  <a:lnTo>
                    <a:pt x="992" y="184"/>
                  </a:lnTo>
                  <a:lnTo>
                    <a:pt x="1018" y="227"/>
                  </a:lnTo>
                  <a:lnTo>
                    <a:pt x="1040" y="274"/>
                  </a:lnTo>
                  <a:lnTo>
                    <a:pt x="1056" y="324"/>
                  </a:lnTo>
                  <a:lnTo>
                    <a:pt x="1066" y="375"/>
                  </a:lnTo>
                  <a:lnTo>
                    <a:pt x="1069" y="429"/>
                  </a:lnTo>
                  <a:lnTo>
                    <a:pt x="1069" y="641"/>
                  </a:lnTo>
                  <a:lnTo>
                    <a:pt x="1207" y="641"/>
                  </a:lnTo>
                  <a:lnTo>
                    <a:pt x="1226" y="643"/>
                  </a:lnTo>
                  <a:lnTo>
                    <a:pt x="1243" y="651"/>
                  </a:lnTo>
                  <a:lnTo>
                    <a:pt x="1257" y="661"/>
                  </a:lnTo>
                  <a:lnTo>
                    <a:pt x="1267" y="675"/>
                  </a:lnTo>
                  <a:lnTo>
                    <a:pt x="1275" y="692"/>
                  </a:lnTo>
                  <a:lnTo>
                    <a:pt x="1277" y="711"/>
                  </a:lnTo>
                  <a:lnTo>
                    <a:pt x="1277" y="1443"/>
                  </a:lnTo>
                  <a:lnTo>
                    <a:pt x="1275" y="1461"/>
                  </a:lnTo>
                  <a:lnTo>
                    <a:pt x="1267" y="1478"/>
                  </a:lnTo>
                  <a:lnTo>
                    <a:pt x="1257" y="1492"/>
                  </a:lnTo>
                  <a:lnTo>
                    <a:pt x="1243" y="1503"/>
                  </a:lnTo>
                  <a:lnTo>
                    <a:pt x="1226" y="1510"/>
                  </a:lnTo>
                  <a:lnTo>
                    <a:pt x="1207" y="1513"/>
                  </a:lnTo>
                  <a:lnTo>
                    <a:pt x="71" y="1513"/>
                  </a:lnTo>
                  <a:lnTo>
                    <a:pt x="52" y="1510"/>
                  </a:lnTo>
                  <a:lnTo>
                    <a:pt x="35" y="1503"/>
                  </a:lnTo>
                  <a:lnTo>
                    <a:pt x="21" y="1492"/>
                  </a:lnTo>
                  <a:lnTo>
                    <a:pt x="9" y="1478"/>
                  </a:lnTo>
                  <a:lnTo>
                    <a:pt x="3" y="1461"/>
                  </a:lnTo>
                  <a:lnTo>
                    <a:pt x="0" y="1443"/>
                  </a:lnTo>
                  <a:lnTo>
                    <a:pt x="0" y="710"/>
                  </a:lnTo>
                  <a:lnTo>
                    <a:pt x="3" y="692"/>
                  </a:lnTo>
                  <a:lnTo>
                    <a:pt x="9" y="675"/>
                  </a:lnTo>
                  <a:lnTo>
                    <a:pt x="21" y="660"/>
                  </a:lnTo>
                  <a:lnTo>
                    <a:pt x="35" y="650"/>
                  </a:lnTo>
                  <a:lnTo>
                    <a:pt x="52" y="642"/>
                  </a:lnTo>
                  <a:lnTo>
                    <a:pt x="71" y="640"/>
                  </a:lnTo>
                  <a:lnTo>
                    <a:pt x="209" y="640"/>
                  </a:lnTo>
                  <a:lnTo>
                    <a:pt x="209" y="428"/>
                  </a:lnTo>
                  <a:lnTo>
                    <a:pt x="212" y="375"/>
                  </a:lnTo>
                  <a:lnTo>
                    <a:pt x="221" y="324"/>
                  </a:lnTo>
                  <a:lnTo>
                    <a:pt x="237" y="274"/>
                  </a:lnTo>
                  <a:lnTo>
                    <a:pt x="258" y="227"/>
                  </a:lnTo>
                  <a:lnTo>
                    <a:pt x="285" y="184"/>
                  </a:lnTo>
                  <a:lnTo>
                    <a:pt x="317" y="144"/>
                  </a:lnTo>
                  <a:lnTo>
                    <a:pt x="353" y="108"/>
                  </a:lnTo>
                  <a:lnTo>
                    <a:pt x="392" y="77"/>
                  </a:lnTo>
                  <a:lnTo>
                    <a:pt x="436" y="50"/>
                  </a:lnTo>
                  <a:lnTo>
                    <a:pt x="482" y="28"/>
                  </a:lnTo>
                  <a:lnTo>
                    <a:pt x="532" y="12"/>
                  </a:lnTo>
                  <a:lnTo>
                    <a:pt x="584" y="3"/>
                  </a:lnTo>
                  <a:lnTo>
                    <a:pt x="638"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40" name="Inhaltsplatzhalter 4"/>
          <p:cNvSpPr txBox="1"/>
          <p:nvPr/>
        </p:nvSpPr>
        <p:spPr>
          <a:xfrm>
            <a:off x="1104900" y="820366"/>
            <a:ext cx="3688481"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 Replaced texts in pages</a:t>
            </a:r>
            <a:endParaRPr lang="en-US" altLang="zh-CN" sz="2000" dirty="0">
              <a:solidFill>
                <a:schemeClr val="bg2">
                  <a:lumMod val="50000"/>
                </a:schemeClr>
              </a:solidFill>
              <a:latin typeface="+mn-lt"/>
              <a:cs typeface="+mn-ea"/>
              <a:sym typeface="+mn-lt"/>
            </a:endParaRPr>
          </a:p>
        </p:txBody>
      </p:sp>
      <p:pic>
        <p:nvPicPr>
          <p:cNvPr id="7" name="图片 6"/>
          <p:cNvPicPr>
            <a:picLocks noChangeAspect="1"/>
          </p:cNvPicPr>
          <p:nvPr/>
        </p:nvPicPr>
        <p:blipFill>
          <a:blip r:embed="rId3"/>
          <a:stretch>
            <a:fillRect/>
          </a:stretch>
        </p:blipFill>
        <p:spPr>
          <a:xfrm>
            <a:off x="1200859" y="1334203"/>
            <a:ext cx="7230698" cy="4254500"/>
          </a:xfrm>
          <a:prstGeom prst="rect">
            <a:avLst/>
          </a:prstGeom>
        </p:spPr>
      </p:pic>
      <p:sp>
        <p:nvSpPr>
          <p:cNvPr id="31" name="Inhaltsplatzhalter 4"/>
          <p:cNvSpPr txBox="1"/>
          <p:nvPr/>
        </p:nvSpPr>
        <p:spPr>
          <a:xfrm>
            <a:off x="8594784" y="1783171"/>
            <a:ext cx="2492316" cy="2523768"/>
          </a:xfrm>
          <a:prstGeom prst="rect">
            <a:avLst/>
          </a:prstGeom>
        </p:spPr>
        <p:txBody>
          <a:bodyPr wrap="square" lIns="0" tIns="0" rIns="0" bIns="0" anchor="t">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1800" dirty="0">
                <a:solidFill>
                  <a:schemeClr val="bg1">
                    <a:lumMod val="50000"/>
                  </a:schemeClr>
                </a:solidFill>
                <a:latin typeface="+mn-lt"/>
                <a:cs typeface="+mn-ea"/>
                <a:sym typeface="+mn-lt"/>
              </a:rPr>
              <a:t>We have completed the replacement of text in </a:t>
            </a:r>
            <a:r>
              <a:rPr lang="en-US" altLang="zh-CN" sz="1800" b="1" dirty="0">
                <a:solidFill>
                  <a:schemeClr val="bg1">
                    <a:lumMod val="50000"/>
                  </a:schemeClr>
                </a:solidFill>
                <a:latin typeface="+mn-lt"/>
                <a:cs typeface="+mn-ea"/>
                <a:sym typeface="+mn-lt"/>
              </a:rPr>
              <a:t>86 pages</a:t>
            </a:r>
            <a:r>
              <a:rPr lang="en-US" altLang="zh-CN" sz="1800" dirty="0" smtClean="0">
                <a:solidFill>
                  <a:schemeClr val="bg1">
                    <a:lumMod val="50000"/>
                  </a:schemeClr>
                </a:solidFill>
                <a:latin typeface="+mn-lt"/>
                <a:cs typeface="+mn-ea"/>
                <a:sym typeface="+mn-lt"/>
              </a:rPr>
              <a:t>.</a:t>
            </a:r>
          </a:p>
          <a:p>
            <a:pPr marL="0" indent="0">
              <a:lnSpc>
                <a:spcPct val="100000"/>
              </a:lnSpc>
              <a:spcAft>
                <a:spcPts val="1200"/>
              </a:spcAft>
              <a:buNone/>
            </a:pPr>
            <a:r>
              <a:rPr lang="en-US" altLang="zh-CN" sz="1800" dirty="0" smtClean="0">
                <a:solidFill>
                  <a:schemeClr val="bg1">
                    <a:lumMod val="50000"/>
                  </a:schemeClr>
                </a:solidFill>
                <a:latin typeface="+mn-lt"/>
                <a:cs typeface="+mn-ea"/>
                <a:sym typeface="+mn-lt"/>
              </a:rPr>
              <a:t>And there are </a:t>
            </a:r>
            <a:r>
              <a:rPr lang="en-US" altLang="zh-CN" sz="1800" dirty="0" smtClean="0">
                <a:solidFill>
                  <a:schemeClr val="bg1">
                    <a:lumMod val="50000"/>
                  </a:schemeClr>
                </a:solidFill>
                <a:latin typeface="+mn-lt"/>
                <a:cs typeface="+mn-ea"/>
                <a:sym typeface="+mn-lt"/>
              </a:rPr>
              <a:t>hundreds </a:t>
            </a:r>
            <a:r>
              <a:rPr lang="en-US" altLang="zh-CN" sz="1800" dirty="0" smtClean="0">
                <a:solidFill>
                  <a:schemeClr val="bg1">
                    <a:lumMod val="50000"/>
                  </a:schemeClr>
                </a:solidFill>
                <a:latin typeface="+mn-lt"/>
                <a:cs typeface="+mn-ea"/>
                <a:sym typeface="+mn-lt"/>
              </a:rPr>
              <a:t>of texts to </a:t>
            </a:r>
            <a:r>
              <a:rPr lang="en-US" altLang="zh-CN" sz="1800" dirty="0">
                <a:solidFill>
                  <a:schemeClr val="bg1">
                    <a:lumMod val="50000"/>
                  </a:schemeClr>
                </a:solidFill>
                <a:latin typeface="+mn-lt"/>
                <a:cs typeface="+mn-ea"/>
                <a:sym typeface="+mn-lt"/>
              </a:rPr>
              <a:t>replace</a:t>
            </a:r>
            <a:r>
              <a:rPr lang="en-US" altLang="zh-CN" sz="1800" dirty="0" smtClean="0">
                <a:solidFill>
                  <a:schemeClr val="bg1">
                    <a:lumMod val="50000"/>
                  </a:schemeClr>
                </a:solidFill>
                <a:latin typeface="+mn-lt"/>
                <a:cs typeface="+mn-ea"/>
                <a:sym typeface="+mn-lt"/>
              </a:rPr>
              <a:t>.</a:t>
            </a:r>
            <a:endParaRPr lang="en-US" altLang="zh-CN" sz="1800" dirty="0" smtClean="0">
              <a:solidFill>
                <a:schemeClr val="bg1">
                  <a:lumMod val="50000"/>
                </a:schemeClr>
              </a:solidFill>
              <a:latin typeface="+mn-lt"/>
              <a:cs typeface="+mn-ea"/>
              <a:sym typeface="+mn-lt"/>
            </a:endParaRPr>
          </a:p>
          <a:p>
            <a:pPr marL="0" indent="0">
              <a:lnSpc>
                <a:spcPct val="100000"/>
              </a:lnSpc>
              <a:spcAft>
                <a:spcPts val="1200"/>
              </a:spcAft>
              <a:buNone/>
            </a:pPr>
            <a:r>
              <a:rPr lang="en-US" altLang="zh-CN" sz="1800" dirty="0">
                <a:solidFill>
                  <a:schemeClr val="bg1">
                    <a:lumMod val="50000"/>
                  </a:schemeClr>
                </a:solidFill>
                <a:latin typeface="+mn-lt"/>
                <a:cs typeface="+mn-ea"/>
                <a:sym typeface="+mn-lt"/>
              </a:rPr>
              <a:t>L</a:t>
            </a:r>
            <a:r>
              <a:rPr lang="en-US" altLang="zh-CN" sz="1800" dirty="0" smtClean="0">
                <a:solidFill>
                  <a:schemeClr val="bg1">
                    <a:lumMod val="50000"/>
                  </a:schemeClr>
                </a:solidFill>
                <a:latin typeface="+mn-lt"/>
                <a:cs typeface="+mn-ea"/>
                <a:sym typeface="+mn-lt"/>
              </a:rPr>
              <a:t>ocalization engineers have to replace these texts one by one.</a:t>
            </a:r>
            <a:endParaRPr lang="en-US" altLang="zh-CN" sz="1800" dirty="0">
              <a:solidFill>
                <a:schemeClr val="bg1">
                  <a:lumMod val="50000"/>
                </a:schemeClr>
              </a:solidFill>
              <a:latin typeface="+mn-lt"/>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left)">
                                      <p:cBhvr>
                                        <p:cTn id="24" dur="500"/>
                                        <p:tgtEl>
                                          <p:spTgt spid="40"/>
                                        </p:tgtEl>
                                      </p:cBhvr>
                                    </p:animEffect>
                                  </p:childTnLst>
                                </p:cTn>
                              </p:par>
                              <p:par>
                                <p:cTn id="25" presetID="2" presetClass="entr" presetSubtype="4" accel="20000" decel="8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47428" y="894515"/>
            <a:ext cx="10097144" cy="5068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742333" y="1228401"/>
            <a:ext cx="8838585" cy="4401205"/>
          </a:xfrm>
          <a:prstGeom prst="rect">
            <a:avLst/>
          </a:prstGeom>
          <a:noFill/>
        </p:spPr>
        <p:txBody>
          <a:bodyPr wrap="square" rtlCol="0">
            <a:spAutoFit/>
          </a:bodyPr>
          <a:lstStyle/>
          <a:p>
            <a:pPr algn="ctr"/>
            <a:r>
              <a:rPr lang="en-US" altLang="zh-CN" sz="28000" dirty="0">
                <a:solidFill>
                  <a:srgbClr val="DB6A51"/>
                </a:solidFill>
                <a:effectLst>
                  <a:innerShdw blurRad="63500" dist="50800" dir="13500000">
                    <a:prstClr val="black">
                      <a:alpha val="50000"/>
                    </a:prstClr>
                  </a:innerShdw>
                </a:effectLst>
                <a:latin typeface="Agency FB" panose="020B0503020202020204" pitchFamily="34" charset="0"/>
                <a:ea typeface="方正细谭黑简体" panose="02000000000000000000" pitchFamily="2" charset="-122"/>
                <a:cs typeface="+mn-ea"/>
                <a:sym typeface="+mn-lt"/>
              </a:rPr>
              <a:t>03</a:t>
            </a:r>
            <a:endParaRPr lang="zh-CN" altLang="en-US" sz="28000" dirty="0">
              <a:solidFill>
                <a:srgbClr val="DB6A51"/>
              </a:solidFill>
              <a:effectLst>
                <a:innerShdw blurRad="63500" dist="50800" dir="13500000">
                  <a:prstClr val="black">
                    <a:alpha val="50000"/>
                  </a:prstClr>
                </a:innerShdw>
              </a:effectLst>
              <a:latin typeface="Agency FB" panose="020B0503020202020204" pitchFamily="34" charset="0"/>
              <a:ea typeface="方正细谭黑简体" panose="02000000000000000000" pitchFamily="2" charset="-122"/>
              <a:cs typeface="+mn-ea"/>
              <a:sym typeface="+mn-lt"/>
            </a:endParaRPr>
          </a:p>
        </p:txBody>
      </p:sp>
      <p:sp>
        <p:nvSpPr>
          <p:cNvPr id="5" name="矩形 4"/>
          <p:cNvSpPr/>
          <p:nvPr/>
        </p:nvSpPr>
        <p:spPr>
          <a:xfrm>
            <a:off x="5667159" y="2093744"/>
            <a:ext cx="5188534" cy="2862322"/>
          </a:xfrm>
          <a:prstGeom prst="rect">
            <a:avLst/>
          </a:prstGeom>
        </p:spPr>
        <p:txBody>
          <a:bodyPr wrap="square">
            <a:spAutoFit/>
          </a:bodyPr>
          <a:lstStyle/>
          <a:p>
            <a:pPr algn="ctr"/>
            <a:r>
              <a:rPr lang="fr-FR" altLang="zh-CN" sz="6000" dirty="0" smtClean="0">
                <a:solidFill>
                  <a:srgbClr val="F2C961"/>
                </a:solidFill>
                <a:effectLst>
                  <a:innerShdw blurRad="63500" dist="50800" dir="13500000">
                    <a:prstClr val="black">
                      <a:alpha val="50000"/>
                    </a:prstClr>
                  </a:innerShdw>
                </a:effectLst>
                <a:cs typeface="+mn-ea"/>
                <a:sym typeface="+mn-lt"/>
              </a:rPr>
              <a:t>Challenges Solutions </a:t>
            </a:r>
            <a:r>
              <a:rPr lang="fr-FR" altLang="zh-CN" sz="6000" dirty="0">
                <a:solidFill>
                  <a:srgbClr val="F2C961"/>
                </a:solidFill>
                <a:effectLst>
                  <a:innerShdw blurRad="63500" dist="50800" dir="13500000">
                    <a:prstClr val="black">
                      <a:alpha val="50000"/>
                    </a:prstClr>
                  </a:innerShdw>
                </a:effectLst>
                <a:cs typeface="+mn-ea"/>
                <a:sym typeface="+mn-lt"/>
              </a:rPr>
              <a:t>Problems</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Oval 12"/>
          <p:cNvSpPr>
            <a:spLocks noChangeArrowheads="1"/>
          </p:cNvSpPr>
          <p:nvPr/>
        </p:nvSpPr>
        <p:spPr bwMode="auto">
          <a:xfrm flipH="1">
            <a:off x="8795625" y="3616464"/>
            <a:ext cx="2462923" cy="2461114"/>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cs typeface="+mn-ea"/>
              <a:sym typeface="+mn-lt"/>
            </a:endParaRPr>
          </a:p>
        </p:txBody>
      </p:sp>
      <p:grpSp>
        <p:nvGrpSpPr>
          <p:cNvPr id="18" name="Group 15"/>
          <p:cNvGrpSpPr/>
          <p:nvPr/>
        </p:nvGrpSpPr>
        <p:grpSpPr>
          <a:xfrm>
            <a:off x="9429264" y="4690255"/>
            <a:ext cx="1195643" cy="1199055"/>
            <a:chOff x="7216775" y="2687638"/>
            <a:chExt cx="555625" cy="557212"/>
          </a:xfrm>
          <a:solidFill>
            <a:schemeClr val="bg1">
              <a:lumMod val="65000"/>
            </a:schemeClr>
          </a:solidFill>
        </p:grpSpPr>
        <p:sp>
          <p:nvSpPr>
            <p:cNvPr id="19" name="Freeform 123"/>
            <p:cNvSpPr>
              <a:spLocks noEditPoints="1"/>
            </p:cNvSpPr>
            <p:nvPr/>
          </p:nvSpPr>
          <p:spPr bwMode="auto">
            <a:xfrm>
              <a:off x="7216775" y="2687638"/>
              <a:ext cx="555625" cy="557212"/>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0" name="Freeform 124"/>
            <p:cNvSpPr>
              <a:spLocks noEditPoints="1"/>
            </p:cNvSpPr>
            <p:nvPr/>
          </p:nvSpPr>
          <p:spPr bwMode="auto">
            <a:xfrm>
              <a:off x="7373938" y="2844800"/>
              <a:ext cx="241300" cy="242887"/>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13" name="Inhaltsplatzhalter 4"/>
          <p:cNvSpPr txBox="1"/>
          <p:nvPr/>
        </p:nvSpPr>
        <p:spPr>
          <a:xfrm>
            <a:off x="1474275" y="1690329"/>
            <a:ext cx="4242203" cy="3693319"/>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2000" dirty="0">
                <a:solidFill>
                  <a:schemeClr val="bg1">
                    <a:lumMod val="50000"/>
                  </a:schemeClr>
                </a:solidFill>
                <a:latin typeface="+mn-lt"/>
                <a:cs typeface="+mn-ea"/>
                <a:sym typeface="+mn-lt"/>
              </a:rPr>
              <a:t>Aria encountered many problems when making the </a:t>
            </a:r>
            <a:r>
              <a:rPr lang="en-US" altLang="zh-CN" sz="2000" dirty="0" smtClean="0">
                <a:solidFill>
                  <a:schemeClr val="bg1">
                    <a:lumMod val="50000"/>
                  </a:schemeClr>
                </a:solidFill>
                <a:latin typeface="+mn-lt"/>
                <a:cs typeface="+mn-ea"/>
                <a:sym typeface="+mn-lt"/>
              </a:rPr>
              <a:t>switch function:</a:t>
            </a:r>
            <a:endParaRPr lang="en-US" altLang="zh-CN" sz="2000" dirty="0">
              <a:solidFill>
                <a:schemeClr val="bg1">
                  <a:lumMod val="50000"/>
                </a:schemeClr>
              </a:solidFill>
              <a:latin typeface="+mn-lt"/>
              <a:cs typeface="+mn-ea"/>
              <a:sym typeface="+mn-lt"/>
            </a:endParaRPr>
          </a:p>
          <a:p>
            <a:pPr marL="0" indent="0">
              <a:lnSpc>
                <a:spcPct val="100000"/>
              </a:lnSpc>
              <a:spcAft>
                <a:spcPts val="1200"/>
              </a:spcAft>
              <a:buNone/>
            </a:pPr>
            <a:r>
              <a:rPr lang="en-US" altLang="zh-CN" sz="2000" dirty="0">
                <a:solidFill>
                  <a:schemeClr val="bg1">
                    <a:lumMod val="50000"/>
                  </a:schemeClr>
                </a:solidFill>
                <a:latin typeface="+mn-lt"/>
                <a:cs typeface="+mn-ea"/>
                <a:sym typeface="+mn-lt"/>
              </a:rPr>
              <a:t>1. Because of the problem of passing parameters, </a:t>
            </a:r>
            <a:r>
              <a:rPr lang="en-US" altLang="zh-CN" sz="2000" b="1" dirty="0">
                <a:solidFill>
                  <a:schemeClr val="bg1">
                    <a:lumMod val="50000"/>
                  </a:schemeClr>
                </a:solidFill>
                <a:latin typeface="+mn-lt"/>
                <a:cs typeface="+mn-ea"/>
                <a:sym typeface="+mn-lt"/>
              </a:rPr>
              <a:t>the parameters may be in the URL</a:t>
            </a:r>
            <a:r>
              <a:rPr lang="en-US" altLang="zh-CN" sz="2000" dirty="0">
                <a:solidFill>
                  <a:schemeClr val="bg1">
                    <a:lumMod val="50000"/>
                  </a:schemeClr>
                </a:solidFill>
                <a:latin typeface="+mn-lt"/>
                <a:cs typeface="+mn-ea"/>
                <a:sym typeface="+mn-lt"/>
              </a:rPr>
              <a:t>. If you use the get method to </a:t>
            </a:r>
            <a:r>
              <a:rPr lang="en-US" altLang="zh-CN" sz="2000" dirty="0" smtClean="0">
                <a:solidFill>
                  <a:schemeClr val="bg1">
                    <a:lumMod val="50000"/>
                  </a:schemeClr>
                </a:solidFill>
                <a:latin typeface="+mn-lt"/>
                <a:cs typeface="+mn-ea"/>
                <a:sym typeface="+mn-lt"/>
              </a:rPr>
              <a:t>change </a:t>
            </a:r>
            <a:r>
              <a:rPr lang="en-US" altLang="zh-CN" sz="2000" dirty="0">
                <a:solidFill>
                  <a:schemeClr val="bg1">
                    <a:lumMod val="50000"/>
                  </a:schemeClr>
                </a:solidFill>
                <a:latin typeface="+mn-lt"/>
                <a:cs typeface="+mn-ea"/>
                <a:sym typeface="+mn-lt"/>
              </a:rPr>
              <a:t>the </a:t>
            </a:r>
            <a:r>
              <a:rPr lang="en-US" altLang="zh-CN" sz="2000" dirty="0" smtClean="0">
                <a:solidFill>
                  <a:schemeClr val="bg1">
                    <a:lumMod val="50000"/>
                  </a:schemeClr>
                </a:solidFill>
                <a:latin typeface="+mn-lt"/>
                <a:cs typeface="+mn-ea"/>
                <a:sym typeface="+mn-lt"/>
              </a:rPr>
              <a:t>page’s language </a:t>
            </a:r>
            <a:r>
              <a:rPr lang="en-US" altLang="zh-CN" sz="2000" dirty="0">
                <a:solidFill>
                  <a:schemeClr val="bg1">
                    <a:lumMod val="50000"/>
                  </a:schemeClr>
                </a:solidFill>
                <a:latin typeface="+mn-lt"/>
                <a:cs typeface="+mn-ea"/>
                <a:sym typeface="+mn-lt"/>
              </a:rPr>
              <a:t>directly, the parameters will be lost.</a:t>
            </a:r>
          </a:p>
          <a:p>
            <a:pPr marL="0" indent="0">
              <a:lnSpc>
                <a:spcPct val="100000"/>
              </a:lnSpc>
              <a:spcAft>
                <a:spcPts val="1200"/>
              </a:spcAft>
              <a:buNone/>
            </a:pPr>
            <a:r>
              <a:rPr lang="en-US" altLang="zh-CN" sz="2000" dirty="0">
                <a:solidFill>
                  <a:schemeClr val="bg1">
                    <a:lumMod val="50000"/>
                  </a:schemeClr>
                </a:solidFill>
                <a:latin typeface="+mn-lt"/>
                <a:cs typeface="+mn-ea"/>
                <a:sym typeface="+mn-lt"/>
              </a:rPr>
              <a:t>2. </a:t>
            </a:r>
            <a:r>
              <a:rPr lang="en-US" altLang="zh-CN" sz="2000" dirty="0" smtClean="0">
                <a:solidFill>
                  <a:schemeClr val="bg1">
                    <a:lumMod val="50000"/>
                  </a:schemeClr>
                </a:solidFill>
                <a:latin typeface="+mn-lt"/>
                <a:cs typeface="+mn-ea"/>
                <a:sym typeface="+mn-lt"/>
              </a:rPr>
              <a:t>JavaScript </a:t>
            </a:r>
            <a:r>
              <a:rPr lang="en-US" altLang="zh-CN" sz="2000" dirty="0">
                <a:solidFill>
                  <a:schemeClr val="bg1">
                    <a:lumMod val="50000"/>
                  </a:schemeClr>
                </a:solidFill>
                <a:latin typeface="+mn-lt"/>
                <a:cs typeface="+mn-ea"/>
                <a:sym typeface="+mn-lt"/>
              </a:rPr>
              <a:t>cannot be used because </a:t>
            </a:r>
            <a:r>
              <a:rPr lang="en-US" altLang="zh-CN" sz="2000" b="1" dirty="0" smtClean="0">
                <a:solidFill>
                  <a:schemeClr val="bg1">
                    <a:lumMod val="50000"/>
                  </a:schemeClr>
                </a:solidFill>
                <a:latin typeface="+mn-lt"/>
                <a:cs typeface="+mn-ea"/>
                <a:sym typeface="+mn-lt"/>
              </a:rPr>
              <a:t>JavaScript cannot </a:t>
            </a:r>
            <a:r>
              <a:rPr lang="en-US" altLang="zh-CN" sz="2000" b="1" dirty="0">
                <a:solidFill>
                  <a:schemeClr val="bg1">
                    <a:lumMod val="50000"/>
                  </a:schemeClr>
                </a:solidFill>
                <a:latin typeface="+mn-lt"/>
                <a:cs typeface="+mn-ea"/>
                <a:sym typeface="+mn-lt"/>
              </a:rPr>
              <a:t>set session</a:t>
            </a:r>
            <a:r>
              <a:rPr lang="en-US" altLang="zh-CN" sz="2000" dirty="0" smtClean="0">
                <a:solidFill>
                  <a:schemeClr val="bg1">
                    <a:lumMod val="50000"/>
                  </a:schemeClr>
                </a:solidFill>
                <a:latin typeface="+mn-lt"/>
                <a:cs typeface="+mn-ea"/>
                <a:sym typeface="+mn-lt"/>
              </a:rPr>
              <a:t>.</a:t>
            </a:r>
            <a:endParaRPr lang="en-US" altLang="zh-CN" sz="2000" dirty="0">
              <a:solidFill>
                <a:schemeClr val="bg1">
                  <a:lumMod val="50000"/>
                </a:schemeClr>
              </a:solidFill>
              <a:latin typeface="+mn-lt"/>
              <a:cs typeface="+mn-ea"/>
              <a:sym typeface="+mn-lt"/>
            </a:endParaRPr>
          </a:p>
        </p:txBody>
      </p:sp>
      <p:sp>
        <p:nvSpPr>
          <p:cNvPr id="12" name="Inhaltsplatzhalter 4"/>
          <p:cNvSpPr txBox="1"/>
          <p:nvPr/>
        </p:nvSpPr>
        <p:spPr>
          <a:xfrm>
            <a:off x="990600" y="967085"/>
            <a:ext cx="2937711"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Challenge 1</a:t>
            </a:r>
            <a:endParaRPr lang="en-US" altLang="zh-CN" sz="2000" dirty="0">
              <a:solidFill>
                <a:schemeClr val="bg2">
                  <a:lumMod val="50000"/>
                </a:schemeClr>
              </a:solidFill>
              <a:latin typeface="+mn-lt"/>
              <a:cs typeface="+mn-ea"/>
              <a:sym typeface="+mn-lt"/>
            </a:endParaRPr>
          </a:p>
        </p:txBody>
      </p:sp>
      <p:pic>
        <p:nvPicPr>
          <p:cNvPr id="7" name="图片 6"/>
          <p:cNvPicPr>
            <a:picLocks noChangeAspect="1"/>
          </p:cNvPicPr>
          <p:nvPr/>
        </p:nvPicPr>
        <p:blipFill rotWithShape="1">
          <a:blip r:embed="rId3"/>
          <a:srcRect r="39015"/>
          <a:stretch>
            <a:fillRect/>
          </a:stretch>
        </p:blipFill>
        <p:spPr>
          <a:xfrm>
            <a:off x="5885577" y="1703213"/>
            <a:ext cx="5033313" cy="1710384"/>
          </a:xfrm>
          <a:prstGeom prst="rect">
            <a:avLst/>
          </a:prstGeom>
        </p:spPr>
      </p:pic>
      <p:sp>
        <p:nvSpPr>
          <p:cNvPr id="14" name="Inhaltsplatzhalter 4"/>
          <p:cNvSpPr txBox="1"/>
          <p:nvPr/>
        </p:nvSpPr>
        <p:spPr>
          <a:xfrm>
            <a:off x="611875" y="6277919"/>
            <a:ext cx="1996635"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Aria</a:t>
            </a:r>
            <a:endParaRPr lang="en-US" altLang="zh-CN" sz="2000" dirty="0">
              <a:solidFill>
                <a:schemeClr val="bg2">
                  <a:lumMod val="50000"/>
                </a:schemeClr>
              </a:solidFill>
              <a:latin typeface="+mn-lt"/>
              <a:cs typeface="+mn-ea"/>
              <a:sym typeface="+mn-lt"/>
            </a:endParaRPr>
          </a:p>
        </p:txBody>
      </p:sp>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P spid="12"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rot="5400000">
            <a:off x="335192" y="2523748"/>
            <a:ext cx="5211048" cy="1569660"/>
          </a:xfrm>
          <a:prstGeom prst="rect">
            <a:avLst/>
          </a:prstGeom>
          <a:noFill/>
        </p:spPr>
        <p:txBody>
          <a:bodyPr wrap="square" rtlCol="0">
            <a:spAutoFit/>
          </a:bodyPr>
          <a:lstStyle/>
          <a:p>
            <a:pPr algn="ctr"/>
            <a:r>
              <a:rPr lang="en-US" altLang="zh-CN" sz="9600" dirty="0">
                <a:solidFill>
                  <a:srgbClr val="DB6A51"/>
                </a:solidFill>
                <a:effectLst>
                  <a:innerShdw blurRad="63500" dist="50800" dir="13500000">
                    <a:prstClr val="black">
                      <a:alpha val="50000"/>
                    </a:prstClr>
                  </a:innerShdw>
                </a:effectLst>
                <a:cs typeface="+mn-ea"/>
                <a:sym typeface="+mn-lt"/>
              </a:rPr>
              <a:t>contents</a:t>
            </a:r>
            <a:endParaRPr lang="zh-CN" altLang="en-US" sz="9600" dirty="0">
              <a:solidFill>
                <a:srgbClr val="DB6A51"/>
              </a:solidFill>
              <a:effectLst>
                <a:innerShdw blurRad="63500" dist="50800" dir="13500000">
                  <a:prstClr val="black">
                    <a:alpha val="50000"/>
                  </a:prstClr>
                </a:innerShdw>
              </a:effectLst>
              <a:cs typeface="+mn-ea"/>
              <a:sym typeface="+mn-lt"/>
            </a:endParaRPr>
          </a:p>
        </p:txBody>
      </p:sp>
      <p:grpSp>
        <p:nvGrpSpPr>
          <p:cNvPr id="10" name="组合 9"/>
          <p:cNvGrpSpPr/>
          <p:nvPr/>
        </p:nvGrpSpPr>
        <p:grpSpPr>
          <a:xfrm>
            <a:off x="6458567" y="584004"/>
            <a:ext cx="5640389" cy="1386184"/>
            <a:chOff x="6458565" y="584004"/>
            <a:chExt cx="5640389" cy="1386184"/>
          </a:xfrm>
        </p:grpSpPr>
        <p:grpSp>
          <p:nvGrpSpPr>
            <p:cNvPr id="8" name="组合 7"/>
            <p:cNvGrpSpPr/>
            <p:nvPr/>
          </p:nvGrpSpPr>
          <p:grpSpPr>
            <a:xfrm>
              <a:off x="6458565" y="584004"/>
              <a:ext cx="1485285" cy="1386184"/>
              <a:chOff x="6458565" y="584004"/>
              <a:chExt cx="1485285" cy="1386184"/>
            </a:xfrm>
          </p:grpSpPr>
          <p:sp>
            <p:nvSpPr>
              <p:cNvPr id="6" name="弦形 5"/>
              <p:cNvSpPr/>
              <p:nvPr/>
            </p:nvSpPr>
            <p:spPr>
              <a:xfrm>
                <a:off x="6557666" y="584004"/>
                <a:ext cx="1386184" cy="1386184"/>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2C961"/>
                  </a:solidFill>
                  <a:cs typeface="+mn-ea"/>
                  <a:sym typeface="+mn-lt"/>
                </a:endParaRPr>
              </a:p>
            </p:txBody>
          </p:sp>
          <p:sp>
            <p:nvSpPr>
              <p:cNvPr id="7" name="文本框 6"/>
              <p:cNvSpPr txBox="1"/>
              <p:nvPr/>
            </p:nvSpPr>
            <p:spPr>
              <a:xfrm>
                <a:off x="6458565" y="921404"/>
                <a:ext cx="1224259" cy="769441"/>
              </a:xfrm>
              <a:prstGeom prst="rect">
                <a:avLst/>
              </a:prstGeom>
              <a:noFill/>
            </p:spPr>
            <p:txBody>
              <a:bodyPr wrap="square" rtlCol="0">
                <a:spAutoFit/>
              </a:bodyPr>
              <a:lstStyle/>
              <a:p>
                <a:pPr algn="ctr"/>
                <a:r>
                  <a:rPr lang="en-US" altLang="zh-CN" sz="4400" dirty="0">
                    <a:solidFill>
                      <a:srgbClr val="F2C961"/>
                    </a:solidFill>
                    <a:effectLst>
                      <a:innerShdw blurRad="63500" dist="50800" dir="13500000">
                        <a:prstClr val="black">
                          <a:alpha val="50000"/>
                        </a:prstClr>
                      </a:innerShdw>
                    </a:effectLst>
                    <a:cs typeface="+mn-ea"/>
                    <a:sym typeface="+mn-lt"/>
                  </a:rPr>
                  <a:t>01</a:t>
                </a:r>
                <a:endParaRPr lang="zh-CN" altLang="en-US" sz="4400" dirty="0">
                  <a:solidFill>
                    <a:srgbClr val="F2C961"/>
                  </a:solidFill>
                  <a:effectLst>
                    <a:innerShdw blurRad="63500" dist="50800" dir="13500000">
                      <a:prstClr val="black">
                        <a:alpha val="50000"/>
                      </a:prstClr>
                    </a:innerShdw>
                  </a:effectLst>
                  <a:cs typeface="+mn-ea"/>
                  <a:sym typeface="+mn-lt"/>
                </a:endParaRPr>
              </a:p>
            </p:txBody>
          </p:sp>
        </p:grpSp>
        <p:sp>
          <p:nvSpPr>
            <p:cNvPr id="9" name="矩形 8"/>
            <p:cNvSpPr/>
            <p:nvPr/>
          </p:nvSpPr>
          <p:spPr>
            <a:xfrm>
              <a:off x="7781924" y="1015486"/>
              <a:ext cx="4317030" cy="461665"/>
            </a:xfrm>
            <a:prstGeom prst="rect">
              <a:avLst/>
            </a:prstGeom>
          </p:spPr>
          <p:txBody>
            <a:bodyPr wrap="square">
              <a:spAutoFit/>
            </a:bodyPr>
            <a:lstStyle/>
            <a:p>
              <a:r>
                <a:rPr lang="en-US" altLang="zh-CN" sz="2400" dirty="0">
                  <a:solidFill>
                    <a:schemeClr val="bg1"/>
                  </a:solidFill>
                  <a:cs typeface="+mn-ea"/>
                  <a:sym typeface="+mn-lt"/>
                </a:rPr>
                <a:t>Overview &amp; Plan &amp; </a:t>
              </a:r>
              <a:r>
                <a:rPr lang="en-US" altLang="zh-CN" sz="2400" dirty="0" smtClean="0">
                  <a:solidFill>
                    <a:schemeClr val="bg1"/>
                  </a:solidFill>
                  <a:cs typeface="+mn-ea"/>
                  <a:sym typeface="+mn-lt"/>
                </a:rPr>
                <a:t>Progress</a:t>
              </a:r>
              <a:endParaRPr lang="zh-CN" altLang="en-US" sz="2400" dirty="0">
                <a:solidFill>
                  <a:schemeClr val="bg1"/>
                </a:solidFill>
                <a:cs typeface="+mn-ea"/>
                <a:sym typeface="+mn-lt"/>
              </a:endParaRPr>
            </a:p>
          </p:txBody>
        </p:sp>
      </p:grpSp>
      <p:grpSp>
        <p:nvGrpSpPr>
          <p:cNvPr id="11" name="组合 10"/>
          <p:cNvGrpSpPr/>
          <p:nvPr/>
        </p:nvGrpSpPr>
        <p:grpSpPr>
          <a:xfrm>
            <a:off x="6766560" y="2021634"/>
            <a:ext cx="4609110" cy="1386184"/>
            <a:chOff x="6766562" y="584004"/>
            <a:chExt cx="4609109" cy="1386184"/>
          </a:xfrm>
        </p:grpSpPr>
        <p:grpSp>
          <p:nvGrpSpPr>
            <p:cNvPr id="12" name="组合 11"/>
            <p:cNvGrpSpPr/>
            <p:nvPr/>
          </p:nvGrpSpPr>
          <p:grpSpPr>
            <a:xfrm>
              <a:off x="9845409" y="584004"/>
              <a:ext cx="1530262" cy="1386184"/>
              <a:chOff x="9845409" y="584004"/>
              <a:chExt cx="1530262" cy="1386184"/>
            </a:xfrm>
          </p:grpSpPr>
          <p:sp>
            <p:nvSpPr>
              <p:cNvPr id="14" name="弦形 13"/>
              <p:cNvSpPr/>
              <p:nvPr/>
            </p:nvSpPr>
            <p:spPr>
              <a:xfrm flipH="1">
                <a:off x="9845409" y="584004"/>
                <a:ext cx="1386184" cy="1386184"/>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2C961"/>
                  </a:solidFill>
                  <a:cs typeface="+mn-ea"/>
                  <a:sym typeface="+mn-lt"/>
                </a:endParaRPr>
              </a:p>
            </p:txBody>
          </p:sp>
          <p:sp>
            <p:nvSpPr>
              <p:cNvPr id="15" name="文本框 14"/>
              <p:cNvSpPr txBox="1"/>
              <p:nvPr/>
            </p:nvSpPr>
            <p:spPr>
              <a:xfrm>
                <a:off x="10151412" y="921404"/>
                <a:ext cx="1224259" cy="769441"/>
              </a:xfrm>
              <a:prstGeom prst="rect">
                <a:avLst/>
              </a:prstGeom>
              <a:noFill/>
            </p:spPr>
            <p:txBody>
              <a:bodyPr wrap="square" rtlCol="0">
                <a:spAutoFit/>
              </a:bodyPr>
              <a:lstStyle/>
              <a:p>
                <a:pPr algn="ctr"/>
                <a:r>
                  <a:rPr lang="en-US" altLang="zh-CN" sz="4400" dirty="0">
                    <a:solidFill>
                      <a:srgbClr val="F2C961"/>
                    </a:solidFill>
                    <a:effectLst>
                      <a:innerShdw blurRad="63500" dist="50800" dir="13500000">
                        <a:prstClr val="black">
                          <a:alpha val="50000"/>
                        </a:prstClr>
                      </a:innerShdw>
                    </a:effectLst>
                    <a:cs typeface="+mn-ea"/>
                    <a:sym typeface="+mn-lt"/>
                  </a:rPr>
                  <a:t>02</a:t>
                </a:r>
                <a:endParaRPr lang="zh-CN" altLang="en-US" sz="4400" dirty="0">
                  <a:solidFill>
                    <a:srgbClr val="F2C961"/>
                  </a:solidFill>
                  <a:effectLst>
                    <a:innerShdw blurRad="63500" dist="50800" dir="13500000">
                      <a:prstClr val="black">
                        <a:alpha val="50000"/>
                      </a:prstClr>
                    </a:innerShdw>
                  </a:effectLst>
                  <a:cs typeface="+mn-ea"/>
                  <a:sym typeface="+mn-lt"/>
                </a:endParaRPr>
              </a:p>
            </p:txBody>
          </p:sp>
        </p:grpSp>
        <p:sp>
          <p:nvSpPr>
            <p:cNvPr id="13" name="矩形 12"/>
            <p:cNvSpPr/>
            <p:nvPr/>
          </p:nvSpPr>
          <p:spPr>
            <a:xfrm>
              <a:off x="6766562" y="1015486"/>
              <a:ext cx="3452727" cy="461665"/>
            </a:xfrm>
            <a:prstGeom prst="rect">
              <a:avLst/>
            </a:prstGeom>
          </p:spPr>
          <p:txBody>
            <a:bodyPr wrap="square">
              <a:spAutoFit/>
            </a:bodyPr>
            <a:lstStyle/>
            <a:p>
              <a:r>
                <a:rPr lang="en-US" altLang="zh-CN" sz="2400" dirty="0">
                  <a:solidFill>
                    <a:schemeClr val="bg1"/>
                  </a:solidFill>
                  <a:cs typeface="+mn-ea"/>
                  <a:sym typeface="+mn-lt"/>
                </a:rPr>
                <a:t>Achievements Display</a:t>
              </a:r>
            </a:p>
          </p:txBody>
        </p:sp>
      </p:grpSp>
      <p:grpSp>
        <p:nvGrpSpPr>
          <p:cNvPr id="16" name="组合 15"/>
          <p:cNvGrpSpPr/>
          <p:nvPr/>
        </p:nvGrpSpPr>
        <p:grpSpPr>
          <a:xfrm>
            <a:off x="6458567" y="3602784"/>
            <a:ext cx="5340142" cy="1386184"/>
            <a:chOff x="6458565" y="584004"/>
            <a:chExt cx="5340142" cy="1386184"/>
          </a:xfrm>
        </p:grpSpPr>
        <p:grpSp>
          <p:nvGrpSpPr>
            <p:cNvPr id="17" name="组合 16"/>
            <p:cNvGrpSpPr/>
            <p:nvPr/>
          </p:nvGrpSpPr>
          <p:grpSpPr>
            <a:xfrm>
              <a:off x="6458565" y="584004"/>
              <a:ext cx="1485285" cy="1386184"/>
              <a:chOff x="6458565" y="584004"/>
              <a:chExt cx="1485285" cy="1386184"/>
            </a:xfrm>
          </p:grpSpPr>
          <p:sp>
            <p:nvSpPr>
              <p:cNvPr id="19" name="弦形 18"/>
              <p:cNvSpPr/>
              <p:nvPr/>
            </p:nvSpPr>
            <p:spPr>
              <a:xfrm>
                <a:off x="6557666" y="584004"/>
                <a:ext cx="1386184" cy="1386184"/>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2C961"/>
                  </a:solidFill>
                  <a:cs typeface="+mn-ea"/>
                  <a:sym typeface="+mn-lt"/>
                </a:endParaRPr>
              </a:p>
            </p:txBody>
          </p:sp>
          <p:sp>
            <p:nvSpPr>
              <p:cNvPr id="20" name="文本框 19"/>
              <p:cNvSpPr txBox="1"/>
              <p:nvPr/>
            </p:nvSpPr>
            <p:spPr>
              <a:xfrm>
                <a:off x="6458565" y="921404"/>
                <a:ext cx="1224259" cy="769441"/>
              </a:xfrm>
              <a:prstGeom prst="rect">
                <a:avLst/>
              </a:prstGeom>
              <a:noFill/>
            </p:spPr>
            <p:txBody>
              <a:bodyPr wrap="square" rtlCol="0">
                <a:spAutoFit/>
              </a:bodyPr>
              <a:lstStyle/>
              <a:p>
                <a:pPr algn="ctr"/>
                <a:r>
                  <a:rPr lang="en-US" altLang="zh-CN" sz="4400" dirty="0">
                    <a:solidFill>
                      <a:srgbClr val="F2C961"/>
                    </a:solidFill>
                    <a:effectLst>
                      <a:innerShdw blurRad="63500" dist="50800" dir="13500000">
                        <a:prstClr val="black">
                          <a:alpha val="50000"/>
                        </a:prstClr>
                      </a:innerShdw>
                    </a:effectLst>
                    <a:cs typeface="+mn-ea"/>
                    <a:sym typeface="+mn-lt"/>
                  </a:rPr>
                  <a:t>03</a:t>
                </a:r>
                <a:endParaRPr lang="zh-CN" altLang="en-US" sz="4400" dirty="0">
                  <a:solidFill>
                    <a:srgbClr val="F2C961"/>
                  </a:solidFill>
                  <a:effectLst>
                    <a:innerShdw blurRad="63500" dist="50800" dir="13500000">
                      <a:prstClr val="black">
                        <a:alpha val="50000"/>
                      </a:prstClr>
                    </a:innerShdw>
                  </a:effectLst>
                  <a:cs typeface="+mn-ea"/>
                  <a:sym typeface="+mn-lt"/>
                </a:endParaRPr>
              </a:p>
            </p:txBody>
          </p:sp>
        </p:grpSp>
        <p:sp>
          <p:nvSpPr>
            <p:cNvPr id="18" name="矩形 17"/>
            <p:cNvSpPr/>
            <p:nvPr/>
          </p:nvSpPr>
          <p:spPr>
            <a:xfrm>
              <a:off x="7781924" y="1015486"/>
              <a:ext cx="4016783" cy="830997"/>
            </a:xfrm>
            <a:prstGeom prst="rect">
              <a:avLst/>
            </a:prstGeom>
          </p:spPr>
          <p:txBody>
            <a:bodyPr wrap="square">
              <a:spAutoFit/>
            </a:bodyPr>
            <a:lstStyle/>
            <a:p>
              <a:r>
                <a:rPr lang="en-US" altLang="zh-CN" sz="2400" dirty="0">
                  <a:solidFill>
                    <a:schemeClr val="bg1"/>
                  </a:solidFill>
                  <a:cs typeface="+mn-ea"/>
                  <a:sym typeface="+mn-lt"/>
                </a:rPr>
                <a:t>Challenges &amp; </a:t>
              </a:r>
              <a:r>
                <a:rPr lang="en-US" altLang="zh-CN" sz="2400" dirty="0" smtClean="0">
                  <a:solidFill>
                    <a:schemeClr val="bg1"/>
                  </a:solidFill>
                  <a:cs typeface="+mn-ea"/>
                  <a:sym typeface="+mn-lt"/>
                </a:rPr>
                <a:t>Solutions &amp; Problems</a:t>
              </a:r>
              <a:endParaRPr lang="zh-CN" altLang="en-US" sz="2400" dirty="0">
                <a:solidFill>
                  <a:schemeClr val="bg1"/>
                </a:solidFill>
                <a:cs typeface="+mn-ea"/>
                <a:sym typeface="+mn-lt"/>
              </a:endParaRPr>
            </a:p>
          </p:txBody>
        </p:sp>
      </p:grpSp>
      <p:grpSp>
        <p:nvGrpSpPr>
          <p:cNvPr id="21" name="组合 20"/>
          <p:cNvGrpSpPr/>
          <p:nvPr/>
        </p:nvGrpSpPr>
        <p:grpSpPr>
          <a:xfrm>
            <a:off x="7324825" y="5111322"/>
            <a:ext cx="4050849" cy="1386184"/>
            <a:chOff x="7324824" y="584004"/>
            <a:chExt cx="4050847" cy="1386184"/>
          </a:xfrm>
        </p:grpSpPr>
        <p:grpSp>
          <p:nvGrpSpPr>
            <p:cNvPr id="22" name="组合 21"/>
            <p:cNvGrpSpPr/>
            <p:nvPr/>
          </p:nvGrpSpPr>
          <p:grpSpPr>
            <a:xfrm>
              <a:off x="9845409" y="584004"/>
              <a:ext cx="1530262" cy="1386184"/>
              <a:chOff x="9845409" y="584004"/>
              <a:chExt cx="1530262" cy="1386184"/>
            </a:xfrm>
          </p:grpSpPr>
          <p:sp>
            <p:nvSpPr>
              <p:cNvPr id="24" name="弦形 23"/>
              <p:cNvSpPr/>
              <p:nvPr/>
            </p:nvSpPr>
            <p:spPr>
              <a:xfrm flipH="1">
                <a:off x="9845409" y="584004"/>
                <a:ext cx="1386184" cy="1386184"/>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2C961"/>
                  </a:solidFill>
                  <a:cs typeface="+mn-ea"/>
                  <a:sym typeface="+mn-lt"/>
                </a:endParaRPr>
              </a:p>
            </p:txBody>
          </p:sp>
          <p:sp>
            <p:nvSpPr>
              <p:cNvPr id="25" name="文本框 24"/>
              <p:cNvSpPr txBox="1"/>
              <p:nvPr/>
            </p:nvSpPr>
            <p:spPr>
              <a:xfrm>
                <a:off x="10151412" y="921404"/>
                <a:ext cx="1224259" cy="769441"/>
              </a:xfrm>
              <a:prstGeom prst="rect">
                <a:avLst/>
              </a:prstGeom>
              <a:noFill/>
            </p:spPr>
            <p:txBody>
              <a:bodyPr wrap="square" rtlCol="0">
                <a:spAutoFit/>
              </a:bodyPr>
              <a:lstStyle/>
              <a:p>
                <a:pPr algn="ctr"/>
                <a:r>
                  <a:rPr lang="en-US" altLang="zh-CN" sz="4400" dirty="0">
                    <a:solidFill>
                      <a:srgbClr val="F2C961"/>
                    </a:solidFill>
                    <a:effectLst>
                      <a:innerShdw blurRad="63500" dist="50800" dir="13500000">
                        <a:prstClr val="black">
                          <a:alpha val="50000"/>
                        </a:prstClr>
                      </a:innerShdw>
                    </a:effectLst>
                    <a:cs typeface="+mn-ea"/>
                    <a:sym typeface="+mn-lt"/>
                  </a:rPr>
                  <a:t>04</a:t>
                </a:r>
                <a:endParaRPr lang="zh-CN" altLang="en-US" sz="4400" dirty="0">
                  <a:solidFill>
                    <a:srgbClr val="F2C961"/>
                  </a:solidFill>
                  <a:effectLst>
                    <a:innerShdw blurRad="63500" dist="50800" dir="13500000">
                      <a:prstClr val="black">
                        <a:alpha val="50000"/>
                      </a:prstClr>
                    </a:innerShdw>
                  </a:effectLst>
                  <a:cs typeface="+mn-ea"/>
                  <a:sym typeface="+mn-lt"/>
                </a:endParaRPr>
              </a:p>
            </p:txBody>
          </p:sp>
        </p:grpSp>
        <p:sp>
          <p:nvSpPr>
            <p:cNvPr id="23" name="矩形 22"/>
            <p:cNvSpPr/>
            <p:nvPr/>
          </p:nvSpPr>
          <p:spPr>
            <a:xfrm>
              <a:off x="7324824" y="1015486"/>
              <a:ext cx="2894469" cy="461665"/>
            </a:xfrm>
            <a:prstGeom prst="rect">
              <a:avLst/>
            </a:prstGeom>
          </p:spPr>
          <p:txBody>
            <a:bodyPr wrap="square">
              <a:spAutoFit/>
            </a:bodyPr>
            <a:lstStyle/>
            <a:p>
              <a:r>
                <a:rPr lang="en-US" altLang="zh-CN" sz="2400" dirty="0">
                  <a:solidFill>
                    <a:schemeClr val="bg1"/>
                  </a:solidFill>
                  <a:cs typeface="+mn-ea"/>
                  <a:sym typeface="+mn-lt"/>
                </a:rPr>
                <a:t>Rewards </a:t>
              </a:r>
              <a:r>
                <a:rPr lang="en-US" altLang="zh-CN" sz="2400" dirty="0" smtClean="0">
                  <a:solidFill>
                    <a:schemeClr val="bg1"/>
                  </a:solidFill>
                  <a:cs typeface="+mn-ea"/>
                  <a:sym typeface="+mn-lt"/>
                </a:rPr>
                <a:t>&amp; Harvest</a:t>
              </a:r>
              <a:endParaRPr lang="en-US" altLang="zh-CN" sz="2400"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Oval 12"/>
          <p:cNvSpPr>
            <a:spLocks noChangeArrowheads="1"/>
          </p:cNvSpPr>
          <p:nvPr/>
        </p:nvSpPr>
        <p:spPr bwMode="auto">
          <a:xfrm flipH="1">
            <a:off x="8795627" y="3255318"/>
            <a:ext cx="2462923" cy="2461114"/>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cs typeface="+mn-ea"/>
              <a:sym typeface="+mn-lt"/>
            </a:endParaRPr>
          </a:p>
        </p:txBody>
      </p:sp>
      <p:grpSp>
        <p:nvGrpSpPr>
          <p:cNvPr id="18" name="Group 15"/>
          <p:cNvGrpSpPr/>
          <p:nvPr/>
        </p:nvGrpSpPr>
        <p:grpSpPr>
          <a:xfrm>
            <a:off x="9429266" y="3886347"/>
            <a:ext cx="1195643" cy="1199055"/>
            <a:chOff x="7216775" y="2687638"/>
            <a:chExt cx="555625" cy="557212"/>
          </a:xfrm>
          <a:solidFill>
            <a:schemeClr val="bg1">
              <a:lumMod val="65000"/>
            </a:schemeClr>
          </a:solidFill>
        </p:grpSpPr>
        <p:sp>
          <p:nvSpPr>
            <p:cNvPr id="19" name="Freeform 123"/>
            <p:cNvSpPr>
              <a:spLocks noEditPoints="1"/>
            </p:cNvSpPr>
            <p:nvPr/>
          </p:nvSpPr>
          <p:spPr bwMode="auto">
            <a:xfrm>
              <a:off x="7216775" y="2687638"/>
              <a:ext cx="555625" cy="557212"/>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0" name="Freeform 124"/>
            <p:cNvSpPr>
              <a:spLocks noEditPoints="1"/>
            </p:cNvSpPr>
            <p:nvPr/>
          </p:nvSpPr>
          <p:spPr bwMode="auto">
            <a:xfrm>
              <a:off x="7373938" y="2844800"/>
              <a:ext cx="241300" cy="242887"/>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13" name="Inhaltsplatzhalter 4"/>
          <p:cNvSpPr txBox="1"/>
          <p:nvPr/>
        </p:nvSpPr>
        <p:spPr>
          <a:xfrm>
            <a:off x="6096002" y="2381787"/>
            <a:ext cx="4991098" cy="615553"/>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2000" dirty="0" smtClean="0">
                <a:solidFill>
                  <a:schemeClr val="bg1">
                    <a:lumMod val="50000"/>
                  </a:schemeClr>
                </a:solidFill>
                <a:latin typeface="+mn-lt"/>
                <a:cs typeface="+mn-ea"/>
                <a:sym typeface="+mn-lt"/>
              </a:rPr>
              <a:t>Aria uses </a:t>
            </a:r>
            <a:r>
              <a:rPr lang="en-US" altLang="zh-CN" sz="2000" b="1" dirty="0" smtClean="0">
                <a:solidFill>
                  <a:schemeClr val="bg1">
                    <a:lumMod val="50000"/>
                  </a:schemeClr>
                </a:solidFill>
                <a:latin typeface="+mn-lt"/>
                <a:cs typeface="+mn-ea"/>
                <a:sym typeface="+mn-lt"/>
              </a:rPr>
              <a:t>Ajax technology </a:t>
            </a:r>
            <a:r>
              <a:rPr lang="en-US" altLang="zh-CN" sz="2000" dirty="0" smtClean="0">
                <a:solidFill>
                  <a:schemeClr val="bg1">
                    <a:lumMod val="50000"/>
                  </a:schemeClr>
                </a:solidFill>
                <a:latin typeface="+mn-lt"/>
                <a:cs typeface="+mn-ea"/>
                <a:sym typeface="+mn-lt"/>
              </a:rPr>
              <a:t>to </a:t>
            </a:r>
            <a:r>
              <a:rPr lang="en-US" altLang="zh-CN" sz="2000" dirty="0">
                <a:solidFill>
                  <a:schemeClr val="bg1">
                    <a:lumMod val="50000"/>
                  </a:schemeClr>
                </a:solidFill>
                <a:latin typeface="+mn-lt"/>
                <a:cs typeface="+mn-ea"/>
                <a:sym typeface="+mn-lt"/>
              </a:rPr>
              <a:t>set the language. The code is shown on the right</a:t>
            </a:r>
            <a:r>
              <a:rPr lang="en-US" altLang="zh-CN" sz="2000" dirty="0" smtClean="0">
                <a:solidFill>
                  <a:schemeClr val="bg1">
                    <a:lumMod val="50000"/>
                  </a:schemeClr>
                </a:solidFill>
                <a:latin typeface="+mn-lt"/>
                <a:cs typeface="+mn-ea"/>
                <a:sym typeface="+mn-lt"/>
              </a:rPr>
              <a:t>.</a:t>
            </a:r>
            <a:endParaRPr lang="en-US" sz="2400" dirty="0">
              <a:solidFill>
                <a:schemeClr val="bg1">
                  <a:lumMod val="50000"/>
                </a:schemeClr>
              </a:solidFill>
              <a:latin typeface="+mn-lt"/>
              <a:cs typeface="+mn-ea"/>
              <a:sym typeface="+mn-lt"/>
            </a:endParaRPr>
          </a:p>
        </p:txBody>
      </p:sp>
      <p:sp>
        <p:nvSpPr>
          <p:cNvPr id="12" name="Inhaltsplatzhalter 4"/>
          <p:cNvSpPr txBox="1"/>
          <p:nvPr/>
        </p:nvSpPr>
        <p:spPr>
          <a:xfrm>
            <a:off x="876300" y="891839"/>
            <a:ext cx="2937711"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Solution 1</a:t>
            </a:r>
            <a:endParaRPr lang="en-US" altLang="zh-CN" sz="2000" dirty="0">
              <a:solidFill>
                <a:schemeClr val="bg2">
                  <a:lumMod val="50000"/>
                </a:schemeClr>
              </a:solidFill>
              <a:latin typeface="+mn-lt"/>
              <a:cs typeface="+mn-ea"/>
              <a:sym typeface="+mn-lt"/>
            </a:endParaRPr>
          </a:p>
        </p:txBody>
      </p:sp>
      <p:pic>
        <p:nvPicPr>
          <p:cNvPr id="9" name="图片 8"/>
          <p:cNvPicPr>
            <a:picLocks noChangeAspect="1"/>
          </p:cNvPicPr>
          <p:nvPr/>
        </p:nvPicPr>
        <p:blipFill rotWithShape="1">
          <a:blip r:embed="rId3"/>
          <a:srcRect l="18818"/>
          <a:stretch>
            <a:fillRect/>
          </a:stretch>
        </p:blipFill>
        <p:spPr>
          <a:xfrm>
            <a:off x="1391718" y="1556020"/>
            <a:ext cx="4382704" cy="4160412"/>
          </a:xfrm>
          <a:prstGeom prst="rect">
            <a:avLst/>
          </a:prstGeom>
        </p:spPr>
      </p:pic>
      <p:sp>
        <p:nvSpPr>
          <p:cNvPr id="14" name="Inhaltsplatzhalter 4"/>
          <p:cNvSpPr txBox="1"/>
          <p:nvPr/>
        </p:nvSpPr>
        <p:spPr>
          <a:xfrm>
            <a:off x="611875" y="6277919"/>
            <a:ext cx="1996635"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Aria</a:t>
            </a:r>
            <a:endParaRPr lang="en-US" altLang="zh-CN" sz="2000" dirty="0">
              <a:solidFill>
                <a:schemeClr val="bg2">
                  <a:lumMod val="50000"/>
                </a:schemeClr>
              </a:solidFill>
              <a:latin typeface="+mn-lt"/>
              <a:cs typeface="+mn-ea"/>
              <a:sym typeface="+mn-lt"/>
            </a:endParaRPr>
          </a:p>
        </p:txBody>
      </p:sp>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P spid="12"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Oval 12"/>
          <p:cNvSpPr>
            <a:spLocks noChangeArrowheads="1"/>
          </p:cNvSpPr>
          <p:nvPr/>
        </p:nvSpPr>
        <p:spPr bwMode="auto">
          <a:xfrm flipH="1">
            <a:off x="8795625" y="3616464"/>
            <a:ext cx="2462923" cy="2461114"/>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cs typeface="+mn-ea"/>
              <a:sym typeface="+mn-lt"/>
            </a:endParaRPr>
          </a:p>
        </p:txBody>
      </p:sp>
      <p:grpSp>
        <p:nvGrpSpPr>
          <p:cNvPr id="18" name="Group 15"/>
          <p:cNvGrpSpPr/>
          <p:nvPr/>
        </p:nvGrpSpPr>
        <p:grpSpPr>
          <a:xfrm>
            <a:off x="9429264" y="4690255"/>
            <a:ext cx="1195643" cy="1199055"/>
            <a:chOff x="7216775" y="2687638"/>
            <a:chExt cx="555625" cy="557212"/>
          </a:xfrm>
          <a:solidFill>
            <a:schemeClr val="bg1">
              <a:lumMod val="65000"/>
            </a:schemeClr>
          </a:solidFill>
        </p:grpSpPr>
        <p:sp>
          <p:nvSpPr>
            <p:cNvPr id="19" name="Freeform 123"/>
            <p:cNvSpPr>
              <a:spLocks noEditPoints="1"/>
            </p:cNvSpPr>
            <p:nvPr/>
          </p:nvSpPr>
          <p:spPr bwMode="auto">
            <a:xfrm>
              <a:off x="7216775" y="2687638"/>
              <a:ext cx="555625" cy="557212"/>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0" name="Freeform 124"/>
            <p:cNvSpPr>
              <a:spLocks noEditPoints="1"/>
            </p:cNvSpPr>
            <p:nvPr/>
          </p:nvSpPr>
          <p:spPr bwMode="auto">
            <a:xfrm>
              <a:off x="7373938" y="2844800"/>
              <a:ext cx="241300" cy="242887"/>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13" name="Inhaltsplatzhalter 4"/>
          <p:cNvSpPr txBox="1"/>
          <p:nvPr/>
        </p:nvSpPr>
        <p:spPr>
          <a:xfrm>
            <a:off x="1492869" y="1561231"/>
            <a:ext cx="3164155" cy="1231106"/>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2000" dirty="0">
                <a:solidFill>
                  <a:schemeClr val="bg1">
                    <a:lumMod val="50000"/>
                  </a:schemeClr>
                </a:solidFill>
                <a:latin typeface="+mn-lt"/>
                <a:cs typeface="+mn-ea"/>
                <a:sym typeface="+mn-lt"/>
              </a:rPr>
              <a:t>When </a:t>
            </a:r>
            <a:r>
              <a:rPr lang="en-US" altLang="zh-CN" sz="2000" dirty="0" smtClean="0">
                <a:solidFill>
                  <a:schemeClr val="bg1">
                    <a:lumMod val="50000"/>
                  </a:schemeClr>
                </a:solidFill>
                <a:latin typeface="+mn-lt"/>
                <a:cs typeface="+mn-ea"/>
                <a:sym typeface="+mn-lt"/>
              </a:rPr>
              <a:t>coding </a:t>
            </a:r>
            <a:r>
              <a:rPr lang="en-US" altLang="zh-CN" sz="2000" dirty="0">
                <a:solidFill>
                  <a:schemeClr val="bg1">
                    <a:lumMod val="50000"/>
                  </a:schemeClr>
                </a:solidFill>
                <a:latin typeface="+mn-lt"/>
                <a:cs typeface="+mn-ea"/>
                <a:sym typeface="+mn-lt"/>
              </a:rPr>
              <a:t>the bilingual conversion function of the login interface, the post method is not applicable</a:t>
            </a:r>
            <a:r>
              <a:rPr lang="en-US" altLang="zh-CN" sz="2000" dirty="0" smtClean="0">
                <a:solidFill>
                  <a:schemeClr val="bg1">
                    <a:lumMod val="50000"/>
                  </a:schemeClr>
                </a:solidFill>
                <a:latin typeface="+mn-lt"/>
                <a:cs typeface="+mn-ea"/>
                <a:sym typeface="+mn-lt"/>
              </a:rPr>
              <a:t>.</a:t>
            </a:r>
          </a:p>
        </p:txBody>
      </p:sp>
      <p:sp>
        <p:nvSpPr>
          <p:cNvPr id="12" name="Inhaltsplatzhalter 4"/>
          <p:cNvSpPr txBox="1"/>
          <p:nvPr/>
        </p:nvSpPr>
        <p:spPr>
          <a:xfrm>
            <a:off x="990600" y="967085"/>
            <a:ext cx="2937711"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Challenge 2</a:t>
            </a:r>
            <a:endParaRPr lang="en-US" altLang="zh-CN" sz="2000" dirty="0">
              <a:solidFill>
                <a:schemeClr val="bg2">
                  <a:lumMod val="50000"/>
                </a:schemeClr>
              </a:solidFill>
              <a:latin typeface="+mn-lt"/>
              <a:cs typeface="+mn-ea"/>
              <a:sym typeface="+mn-lt"/>
            </a:endParaRPr>
          </a:p>
        </p:txBody>
      </p:sp>
      <p:sp>
        <p:nvSpPr>
          <p:cNvPr id="14" name="Inhaltsplatzhalter 4"/>
          <p:cNvSpPr txBox="1"/>
          <p:nvPr/>
        </p:nvSpPr>
        <p:spPr>
          <a:xfrm>
            <a:off x="876300" y="3167657"/>
            <a:ext cx="2937711"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Solution 2</a:t>
            </a:r>
            <a:endParaRPr lang="en-US" altLang="zh-CN" sz="2000" dirty="0">
              <a:solidFill>
                <a:schemeClr val="bg2">
                  <a:lumMod val="50000"/>
                </a:schemeClr>
              </a:solidFill>
              <a:latin typeface="+mn-lt"/>
              <a:cs typeface="+mn-ea"/>
              <a:sym typeface="+mn-lt"/>
            </a:endParaRPr>
          </a:p>
        </p:txBody>
      </p:sp>
      <p:sp>
        <p:nvSpPr>
          <p:cNvPr id="15" name="Inhaltsplatzhalter 4"/>
          <p:cNvSpPr txBox="1"/>
          <p:nvPr/>
        </p:nvSpPr>
        <p:spPr>
          <a:xfrm>
            <a:off x="1492869" y="3815970"/>
            <a:ext cx="2706199" cy="1231106"/>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2000" dirty="0" smtClean="0">
                <a:solidFill>
                  <a:schemeClr val="bg1">
                    <a:lumMod val="50000"/>
                  </a:schemeClr>
                </a:solidFill>
                <a:latin typeface="+mn-lt"/>
                <a:cs typeface="+mn-ea"/>
                <a:sym typeface="+mn-lt"/>
              </a:rPr>
              <a:t>Aria use a totally different way (GET) to make the switch function.</a:t>
            </a:r>
          </a:p>
        </p:txBody>
      </p:sp>
      <p:sp>
        <p:nvSpPr>
          <p:cNvPr id="8" name="右箭头 7"/>
          <p:cNvSpPr/>
          <p:nvPr/>
        </p:nvSpPr>
        <p:spPr>
          <a:xfrm>
            <a:off x="4232813" y="4198449"/>
            <a:ext cx="651310" cy="40832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a:stretch>
            <a:fillRect/>
          </a:stretch>
        </p:blipFill>
        <p:spPr>
          <a:xfrm>
            <a:off x="4993435" y="1829193"/>
            <a:ext cx="6468908" cy="3574542"/>
          </a:xfrm>
          <a:prstGeom prst="rect">
            <a:avLst/>
          </a:prstGeom>
        </p:spPr>
      </p:pic>
      <p:sp>
        <p:nvSpPr>
          <p:cNvPr id="21" name="Inhaltsplatzhalter 4"/>
          <p:cNvSpPr txBox="1"/>
          <p:nvPr/>
        </p:nvSpPr>
        <p:spPr>
          <a:xfrm>
            <a:off x="611875" y="6277919"/>
            <a:ext cx="1996635"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Aria</a:t>
            </a:r>
            <a:endParaRPr lang="en-US" altLang="zh-CN" sz="2000" dirty="0">
              <a:solidFill>
                <a:schemeClr val="bg2">
                  <a:lumMod val="50000"/>
                </a:schemeClr>
              </a:solidFill>
              <a:latin typeface="+mn-lt"/>
              <a:cs typeface="+mn-ea"/>
              <a:sym typeface="+mn-lt"/>
            </a:endParaRPr>
          </a:p>
        </p:txBody>
      </p:sp>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P spid="12" grpId="0"/>
      <p:bldP spid="14" grpId="0"/>
      <p:bldP spid="15"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Oval 12"/>
          <p:cNvSpPr>
            <a:spLocks noChangeArrowheads="1"/>
          </p:cNvSpPr>
          <p:nvPr/>
        </p:nvSpPr>
        <p:spPr bwMode="auto">
          <a:xfrm flipH="1">
            <a:off x="8795625" y="3616464"/>
            <a:ext cx="2462923" cy="2461114"/>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cs typeface="+mn-ea"/>
              <a:sym typeface="+mn-lt"/>
            </a:endParaRPr>
          </a:p>
        </p:txBody>
      </p:sp>
      <p:grpSp>
        <p:nvGrpSpPr>
          <p:cNvPr id="18" name="Group 15"/>
          <p:cNvGrpSpPr/>
          <p:nvPr/>
        </p:nvGrpSpPr>
        <p:grpSpPr>
          <a:xfrm>
            <a:off x="9429264" y="4690255"/>
            <a:ext cx="1195643" cy="1199055"/>
            <a:chOff x="7216775" y="2687638"/>
            <a:chExt cx="555625" cy="557212"/>
          </a:xfrm>
          <a:solidFill>
            <a:schemeClr val="bg1">
              <a:lumMod val="65000"/>
            </a:schemeClr>
          </a:solidFill>
        </p:grpSpPr>
        <p:sp>
          <p:nvSpPr>
            <p:cNvPr id="19" name="Freeform 123"/>
            <p:cNvSpPr>
              <a:spLocks noEditPoints="1"/>
            </p:cNvSpPr>
            <p:nvPr/>
          </p:nvSpPr>
          <p:spPr bwMode="auto">
            <a:xfrm>
              <a:off x="7216775" y="2687638"/>
              <a:ext cx="555625" cy="557212"/>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0" name="Freeform 124"/>
            <p:cNvSpPr>
              <a:spLocks noEditPoints="1"/>
            </p:cNvSpPr>
            <p:nvPr/>
          </p:nvSpPr>
          <p:spPr bwMode="auto">
            <a:xfrm>
              <a:off x="7373938" y="2844800"/>
              <a:ext cx="241300" cy="242887"/>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13" name="Inhaltsplatzhalter 4"/>
          <p:cNvSpPr txBox="1"/>
          <p:nvPr/>
        </p:nvSpPr>
        <p:spPr>
          <a:xfrm>
            <a:off x="1341798" y="1462286"/>
            <a:ext cx="4242203" cy="4001095"/>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2000" dirty="0">
                <a:solidFill>
                  <a:schemeClr val="bg1">
                    <a:lumMod val="50000"/>
                  </a:schemeClr>
                </a:solidFill>
                <a:latin typeface="+mn-lt"/>
                <a:cs typeface="+mn-ea"/>
                <a:sym typeface="+mn-lt"/>
              </a:rPr>
              <a:t>We also encountered a problem when extracting the content of the page. </a:t>
            </a:r>
            <a:endParaRPr lang="en-US" altLang="zh-CN" sz="2000" dirty="0" smtClean="0">
              <a:solidFill>
                <a:schemeClr val="bg1">
                  <a:lumMod val="50000"/>
                </a:schemeClr>
              </a:solidFill>
              <a:latin typeface="+mn-lt"/>
              <a:cs typeface="+mn-ea"/>
              <a:sym typeface="+mn-lt"/>
            </a:endParaRPr>
          </a:p>
          <a:p>
            <a:pPr marL="0" indent="0">
              <a:lnSpc>
                <a:spcPct val="100000"/>
              </a:lnSpc>
              <a:spcAft>
                <a:spcPts val="1200"/>
              </a:spcAft>
              <a:buNone/>
            </a:pPr>
            <a:r>
              <a:rPr lang="en-US" altLang="zh-CN" sz="2000" dirty="0" smtClean="0">
                <a:solidFill>
                  <a:schemeClr val="bg1">
                    <a:lumMod val="50000"/>
                  </a:schemeClr>
                </a:solidFill>
                <a:latin typeface="+mn-lt"/>
                <a:cs typeface="+mn-ea"/>
                <a:sym typeface="+mn-lt"/>
              </a:rPr>
              <a:t>Because </a:t>
            </a:r>
            <a:r>
              <a:rPr lang="en-US" altLang="zh-CN" sz="2000" dirty="0">
                <a:solidFill>
                  <a:schemeClr val="bg1">
                    <a:lumMod val="50000"/>
                  </a:schemeClr>
                </a:solidFill>
                <a:latin typeface="+mn-lt"/>
                <a:cs typeface="+mn-ea"/>
                <a:sym typeface="+mn-lt"/>
              </a:rPr>
              <a:t>the person who extracted the content of the </a:t>
            </a:r>
            <a:r>
              <a:rPr lang="en-US" altLang="zh-CN" sz="2000" dirty="0" smtClean="0">
                <a:solidFill>
                  <a:schemeClr val="bg1">
                    <a:lumMod val="50000"/>
                  </a:schemeClr>
                </a:solidFill>
                <a:latin typeface="+mn-lt"/>
                <a:cs typeface="+mn-ea"/>
                <a:sym typeface="+mn-lt"/>
              </a:rPr>
              <a:t>page (Maggie </a:t>
            </a:r>
            <a:r>
              <a:rPr lang="en-US" altLang="zh-CN" sz="2000" dirty="0" smtClean="0">
                <a:solidFill>
                  <a:schemeClr val="bg1">
                    <a:lumMod val="50000"/>
                  </a:schemeClr>
                </a:solidFill>
                <a:latin typeface="+mn-lt"/>
                <a:cs typeface="+mn-ea"/>
                <a:sym typeface="+mn-lt"/>
              </a:rPr>
              <a:t>&amp; </a:t>
            </a:r>
            <a:r>
              <a:rPr lang="en-US" altLang="zh-CN" sz="2000" dirty="0" smtClean="0">
                <a:solidFill>
                  <a:schemeClr val="bg1">
                    <a:lumMod val="50000"/>
                  </a:schemeClr>
                </a:solidFill>
                <a:latin typeface="+mn-lt"/>
                <a:cs typeface="+mn-ea"/>
                <a:sym typeface="+mn-lt"/>
              </a:rPr>
              <a:t>Audrey) are </a:t>
            </a:r>
            <a:r>
              <a:rPr lang="en-US" altLang="zh-CN" sz="2000" b="1" dirty="0">
                <a:solidFill>
                  <a:schemeClr val="bg1">
                    <a:lumMod val="50000"/>
                  </a:schemeClr>
                </a:solidFill>
                <a:latin typeface="+mn-lt"/>
                <a:cs typeface="+mn-ea"/>
                <a:sym typeface="+mn-lt"/>
              </a:rPr>
              <a:t>not the developer</a:t>
            </a:r>
            <a:r>
              <a:rPr lang="en-US" altLang="zh-CN" sz="2000" dirty="0">
                <a:solidFill>
                  <a:schemeClr val="bg1">
                    <a:lumMod val="50000"/>
                  </a:schemeClr>
                </a:solidFill>
                <a:latin typeface="+mn-lt"/>
                <a:cs typeface="+mn-ea"/>
                <a:sym typeface="+mn-lt"/>
              </a:rPr>
              <a:t>, </a:t>
            </a:r>
            <a:r>
              <a:rPr lang="en-US" altLang="zh-CN" sz="2000" dirty="0" smtClean="0">
                <a:solidFill>
                  <a:schemeClr val="bg1">
                    <a:lumMod val="50000"/>
                  </a:schemeClr>
                </a:solidFill>
                <a:latin typeface="+mn-lt"/>
                <a:cs typeface="+mn-ea"/>
                <a:sym typeface="+mn-lt"/>
              </a:rPr>
              <a:t>they usually </a:t>
            </a:r>
            <a:r>
              <a:rPr lang="en-US" altLang="zh-CN" sz="2000" b="1" dirty="0" smtClean="0">
                <a:solidFill>
                  <a:schemeClr val="bg1">
                    <a:lumMod val="50000"/>
                  </a:schemeClr>
                </a:solidFill>
                <a:latin typeface="+mn-lt"/>
                <a:cs typeface="+mn-ea"/>
                <a:sym typeface="+mn-lt"/>
              </a:rPr>
              <a:t>confused about some texts’ corresponding pages</a:t>
            </a:r>
            <a:r>
              <a:rPr lang="en-US" altLang="zh-CN" sz="2000" dirty="0" smtClean="0">
                <a:solidFill>
                  <a:schemeClr val="bg1">
                    <a:lumMod val="50000"/>
                  </a:schemeClr>
                </a:solidFill>
                <a:latin typeface="+mn-lt"/>
                <a:cs typeface="+mn-ea"/>
                <a:sym typeface="+mn-lt"/>
              </a:rPr>
              <a:t>, such as shown on the right.</a:t>
            </a:r>
          </a:p>
          <a:p>
            <a:pPr marL="0" indent="0">
              <a:lnSpc>
                <a:spcPct val="100000"/>
              </a:lnSpc>
              <a:spcAft>
                <a:spcPts val="1200"/>
              </a:spcAft>
              <a:buNone/>
            </a:pPr>
            <a:r>
              <a:rPr lang="en-US" altLang="zh-CN" sz="2000" dirty="0">
                <a:solidFill>
                  <a:schemeClr val="bg1">
                    <a:lumMod val="50000"/>
                  </a:schemeClr>
                </a:solidFill>
                <a:latin typeface="+mn-lt"/>
                <a:cs typeface="+mn-ea"/>
                <a:sym typeface="+mn-lt"/>
              </a:rPr>
              <a:t>This may cause some places to be </a:t>
            </a:r>
            <a:r>
              <a:rPr lang="en-US" altLang="zh-CN" sz="2000" b="1" dirty="0">
                <a:solidFill>
                  <a:schemeClr val="bg1">
                    <a:lumMod val="50000"/>
                  </a:schemeClr>
                </a:solidFill>
                <a:latin typeface="+mn-lt"/>
                <a:cs typeface="+mn-ea"/>
                <a:sym typeface="+mn-lt"/>
              </a:rPr>
              <a:t>missed</a:t>
            </a:r>
            <a:r>
              <a:rPr lang="en-US" altLang="zh-CN" sz="2000" dirty="0">
                <a:solidFill>
                  <a:schemeClr val="bg1">
                    <a:lumMod val="50000"/>
                  </a:schemeClr>
                </a:solidFill>
                <a:latin typeface="+mn-lt"/>
                <a:cs typeface="+mn-ea"/>
                <a:sym typeface="+mn-lt"/>
              </a:rPr>
              <a:t>, and some places that do not need to be extracted.</a:t>
            </a:r>
            <a:endParaRPr lang="en-US" altLang="zh-CN" sz="2000" dirty="0" smtClean="0">
              <a:solidFill>
                <a:schemeClr val="bg1">
                  <a:lumMod val="50000"/>
                </a:schemeClr>
              </a:solidFill>
              <a:latin typeface="+mn-lt"/>
              <a:cs typeface="+mn-ea"/>
              <a:sym typeface="+mn-lt"/>
            </a:endParaRPr>
          </a:p>
        </p:txBody>
      </p:sp>
      <p:sp>
        <p:nvSpPr>
          <p:cNvPr id="14" name="Inhaltsplatzhalter 4"/>
          <p:cNvSpPr txBox="1"/>
          <p:nvPr/>
        </p:nvSpPr>
        <p:spPr>
          <a:xfrm>
            <a:off x="876300" y="935773"/>
            <a:ext cx="2937711"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Challenge 3</a:t>
            </a:r>
            <a:endParaRPr lang="en-US" altLang="zh-CN" sz="2000" dirty="0">
              <a:solidFill>
                <a:schemeClr val="bg2">
                  <a:lumMod val="50000"/>
                </a:schemeClr>
              </a:solidFill>
              <a:latin typeface="+mn-lt"/>
              <a:cs typeface="+mn-ea"/>
              <a:sym typeface="+mn-lt"/>
            </a:endParaRPr>
          </a:p>
        </p:txBody>
      </p:sp>
      <p:pic>
        <p:nvPicPr>
          <p:cNvPr id="8" name="图片 7"/>
          <p:cNvPicPr>
            <a:picLocks noChangeAspect="1"/>
          </p:cNvPicPr>
          <p:nvPr/>
        </p:nvPicPr>
        <p:blipFill>
          <a:blip r:embed="rId3"/>
          <a:stretch>
            <a:fillRect/>
          </a:stretch>
        </p:blipFill>
        <p:spPr>
          <a:xfrm>
            <a:off x="5697228" y="1313101"/>
            <a:ext cx="5233007" cy="2026269"/>
          </a:xfrm>
          <a:prstGeom prst="rect">
            <a:avLst/>
          </a:prstGeom>
        </p:spPr>
      </p:pic>
      <p:pic>
        <p:nvPicPr>
          <p:cNvPr id="9" name="图片 8"/>
          <p:cNvPicPr>
            <a:picLocks noChangeAspect="1"/>
          </p:cNvPicPr>
          <p:nvPr/>
        </p:nvPicPr>
        <p:blipFill>
          <a:blip r:embed="rId4"/>
          <a:stretch>
            <a:fillRect/>
          </a:stretch>
        </p:blipFill>
        <p:spPr>
          <a:xfrm>
            <a:off x="5739896" y="3403301"/>
            <a:ext cx="5191309" cy="2432093"/>
          </a:xfrm>
          <a:prstGeom prst="rect">
            <a:avLst/>
          </a:prstGeom>
        </p:spPr>
      </p:pic>
      <p:sp>
        <p:nvSpPr>
          <p:cNvPr id="15" name="Inhaltsplatzhalter 4"/>
          <p:cNvSpPr txBox="1"/>
          <p:nvPr/>
        </p:nvSpPr>
        <p:spPr>
          <a:xfrm>
            <a:off x="611875" y="6277919"/>
            <a:ext cx="1996635"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Rose</a:t>
            </a:r>
            <a:endParaRPr lang="en-US" altLang="zh-CN" sz="2000" dirty="0">
              <a:solidFill>
                <a:schemeClr val="bg2">
                  <a:lumMod val="50000"/>
                </a:schemeClr>
              </a:solidFill>
              <a:latin typeface="+mn-lt"/>
              <a:cs typeface="+mn-ea"/>
              <a:sym typeface="+mn-lt"/>
            </a:endParaRPr>
          </a:p>
        </p:txBody>
      </p:sp>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P spid="14"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Oval 12"/>
          <p:cNvSpPr>
            <a:spLocks noChangeArrowheads="1"/>
          </p:cNvSpPr>
          <p:nvPr/>
        </p:nvSpPr>
        <p:spPr bwMode="auto">
          <a:xfrm flipH="1">
            <a:off x="8795627" y="3255318"/>
            <a:ext cx="2462923" cy="2461114"/>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cs typeface="+mn-ea"/>
              <a:sym typeface="+mn-lt"/>
            </a:endParaRPr>
          </a:p>
        </p:txBody>
      </p:sp>
      <p:grpSp>
        <p:nvGrpSpPr>
          <p:cNvPr id="18" name="Group 15"/>
          <p:cNvGrpSpPr/>
          <p:nvPr/>
        </p:nvGrpSpPr>
        <p:grpSpPr>
          <a:xfrm>
            <a:off x="9429266" y="3886347"/>
            <a:ext cx="1195643" cy="1199055"/>
            <a:chOff x="7216775" y="2687638"/>
            <a:chExt cx="555625" cy="557212"/>
          </a:xfrm>
          <a:solidFill>
            <a:schemeClr val="bg1">
              <a:lumMod val="65000"/>
            </a:schemeClr>
          </a:solidFill>
        </p:grpSpPr>
        <p:sp>
          <p:nvSpPr>
            <p:cNvPr id="19" name="Freeform 123"/>
            <p:cNvSpPr>
              <a:spLocks noEditPoints="1"/>
            </p:cNvSpPr>
            <p:nvPr/>
          </p:nvSpPr>
          <p:spPr bwMode="auto">
            <a:xfrm>
              <a:off x="7216775" y="2687638"/>
              <a:ext cx="555625" cy="557212"/>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0" name="Freeform 124"/>
            <p:cNvSpPr>
              <a:spLocks noEditPoints="1"/>
            </p:cNvSpPr>
            <p:nvPr/>
          </p:nvSpPr>
          <p:spPr bwMode="auto">
            <a:xfrm>
              <a:off x="7373938" y="2844800"/>
              <a:ext cx="241300" cy="242887"/>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13" name="Inhaltsplatzhalter 4"/>
          <p:cNvSpPr txBox="1"/>
          <p:nvPr/>
        </p:nvSpPr>
        <p:spPr>
          <a:xfrm>
            <a:off x="1285581" y="1542989"/>
            <a:ext cx="3298256" cy="430887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2000" dirty="0" smtClean="0">
                <a:solidFill>
                  <a:schemeClr val="bg1">
                    <a:lumMod val="50000"/>
                  </a:schemeClr>
                </a:solidFill>
                <a:latin typeface="+mn-lt"/>
                <a:cs typeface="+mn-ea"/>
                <a:sym typeface="+mn-lt"/>
              </a:rPr>
              <a:t>1.View </a:t>
            </a:r>
            <a:r>
              <a:rPr lang="en-US" altLang="zh-CN" sz="2000" dirty="0">
                <a:solidFill>
                  <a:schemeClr val="bg1">
                    <a:lumMod val="50000"/>
                  </a:schemeClr>
                </a:solidFill>
                <a:latin typeface="+mn-lt"/>
                <a:cs typeface="+mn-ea"/>
                <a:sym typeface="+mn-lt"/>
              </a:rPr>
              <a:t>the corresponding </a:t>
            </a:r>
            <a:r>
              <a:rPr lang="en-US" altLang="zh-CN" sz="2000" b="1" dirty="0">
                <a:solidFill>
                  <a:schemeClr val="bg1">
                    <a:lumMod val="50000"/>
                  </a:schemeClr>
                </a:solidFill>
                <a:latin typeface="+mn-lt"/>
                <a:cs typeface="+mn-ea"/>
                <a:sym typeface="+mn-lt"/>
              </a:rPr>
              <a:t>original </a:t>
            </a:r>
            <a:r>
              <a:rPr lang="en-US" altLang="zh-CN" sz="2000" b="1" dirty="0" smtClean="0">
                <a:solidFill>
                  <a:schemeClr val="bg1">
                    <a:lumMod val="50000"/>
                  </a:schemeClr>
                </a:solidFill>
                <a:latin typeface="+mn-lt"/>
                <a:cs typeface="+mn-ea"/>
                <a:sym typeface="+mn-lt"/>
              </a:rPr>
              <a:t>page</a:t>
            </a:r>
            <a:r>
              <a:rPr lang="en-US" altLang="zh-CN" sz="2000" dirty="0" smtClean="0">
                <a:solidFill>
                  <a:schemeClr val="bg1">
                    <a:lumMod val="50000"/>
                  </a:schemeClr>
                </a:solidFill>
                <a:latin typeface="+mn-lt"/>
                <a:cs typeface="+mn-ea"/>
                <a:sym typeface="+mn-lt"/>
              </a:rPr>
              <a:t>.</a:t>
            </a:r>
            <a:endParaRPr lang="en-US" altLang="zh-CN" sz="2000" dirty="0">
              <a:solidFill>
                <a:schemeClr val="bg1">
                  <a:lumMod val="50000"/>
                </a:schemeClr>
              </a:solidFill>
              <a:latin typeface="+mn-lt"/>
              <a:cs typeface="+mn-ea"/>
              <a:sym typeface="+mn-lt"/>
            </a:endParaRPr>
          </a:p>
          <a:p>
            <a:pPr marL="0" indent="0">
              <a:lnSpc>
                <a:spcPct val="100000"/>
              </a:lnSpc>
              <a:spcAft>
                <a:spcPts val="1200"/>
              </a:spcAft>
              <a:buNone/>
            </a:pPr>
            <a:r>
              <a:rPr lang="en-US" altLang="zh-CN" sz="2000" dirty="0" smtClean="0">
                <a:solidFill>
                  <a:schemeClr val="bg1">
                    <a:lumMod val="50000"/>
                  </a:schemeClr>
                </a:solidFill>
                <a:latin typeface="+mn-lt"/>
                <a:cs typeface="+mn-ea"/>
                <a:sym typeface="+mn-lt"/>
              </a:rPr>
              <a:t>2.</a:t>
            </a:r>
            <a:r>
              <a:rPr lang="en-US" altLang="zh-CN" sz="2000" b="1" dirty="0" smtClean="0">
                <a:solidFill>
                  <a:schemeClr val="bg1">
                    <a:lumMod val="50000"/>
                  </a:schemeClr>
                </a:solidFill>
                <a:latin typeface="+mn-lt"/>
                <a:cs typeface="+mn-ea"/>
                <a:sym typeface="+mn-lt"/>
              </a:rPr>
              <a:t>Communicate</a:t>
            </a:r>
            <a:r>
              <a:rPr lang="en-US" altLang="zh-CN" sz="2000" dirty="0" smtClean="0">
                <a:solidFill>
                  <a:schemeClr val="bg1">
                    <a:lumMod val="50000"/>
                  </a:schemeClr>
                </a:solidFill>
                <a:latin typeface="+mn-lt"/>
                <a:cs typeface="+mn-ea"/>
                <a:sym typeface="+mn-lt"/>
              </a:rPr>
              <a:t> </a:t>
            </a:r>
            <a:r>
              <a:rPr lang="en-US" altLang="zh-CN" sz="2000" dirty="0">
                <a:solidFill>
                  <a:schemeClr val="bg1">
                    <a:lumMod val="50000"/>
                  </a:schemeClr>
                </a:solidFill>
                <a:latin typeface="+mn-lt"/>
                <a:cs typeface="+mn-ea"/>
                <a:sym typeface="+mn-lt"/>
              </a:rPr>
              <a:t>with the </a:t>
            </a:r>
            <a:r>
              <a:rPr lang="en-US" altLang="zh-CN" sz="2000" dirty="0" smtClean="0">
                <a:solidFill>
                  <a:schemeClr val="bg1">
                    <a:lumMod val="50000"/>
                  </a:schemeClr>
                </a:solidFill>
                <a:latin typeface="+mn-lt"/>
                <a:cs typeface="+mn-ea"/>
                <a:sym typeface="+mn-lt"/>
              </a:rPr>
              <a:t>developer (Rose) </a:t>
            </a:r>
            <a:r>
              <a:rPr lang="en-US" altLang="zh-CN" sz="2000" dirty="0">
                <a:solidFill>
                  <a:schemeClr val="bg1">
                    <a:lumMod val="50000"/>
                  </a:schemeClr>
                </a:solidFill>
                <a:latin typeface="+mn-lt"/>
                <a:cs typeface="+mn-ea"/>
                <a:sym typeface="+mn-lt"/>
              </a:rPr>
              <a:t>in time, and ask the developer (Rose) at any time if you don’t </a:t>
            </a:r>
            <a:r>
              <a:rPr lang="en-US" altLang="zh-CN" sz="2000" dirty="0" smtClean="0">
                <a:solidFill>
                  <a:schemeClr val="bg1">
                    <a:lumMod val="50000"/>
                  </a:schemeClr>
                </a:solidFill>
                <a:latin typeface="+mn-lt"/>
                <a:cs typeface="+mn-ea"/>
                <a:sym typeface="+mn-lt"/>
              </a:rPr>
              <a:t>understand</a:t>
            </a:r>
            <a:endParaRPr lang="en-US" altLang="zh-CN" sz="2000" dirty="0">
              <a:solidFill>
                <a:schemeClr val="bg1">
                  <a:lumMod val="50000"/>
                </a:schemeClr>
              </a:solidFill>
              <a:latin typeface="+mn-lt"/>
              <a:cs typeface="+mn-ea"/>
              <a:sym typeface="+mn-lt"/>
            </a:endParaRPr>
          </a:p>
          <a:p>
            <a:pPr marL="0" indent="0">
              <a:lnSpc>
                <a:spcPct val="100000"/>
              </a:lnSpc>
              <a:spcAft>
                <a:spcPts val="1200"/>
              </a:spcAft>
              <a:buNone/>
            </a:pPr>
            <a:r>
              <a:rPr lang="en-US" altLang="zh-CN" sz="2000" dirty="0">
                <a:solidFill>
                  <a:schemeClr val="bg1">
                    <a:lumMod val="50000"/>
                  </a:schemeClr>
                </a:solidFill>
                <a:latin typeface="+mn-lt"/>
                <a:cs typeface="+mn-ea"/>
                <a:sym typeface="+mn-lt"/>
              </a:rPr>
              <a:t>At the same time, compared to WeChat, we have adopted </a:t>
            </a:r>
            <a:r>
              <a:rPr lang="en-US" altLang="zh-CN" sz="2000" dirty="0" err="1" smtClean="0">
                <a:solidFill>
                  <a:schemeClr val="bg1">
                    <a:lumMod val="50000"/>
                  </a:schemeClr>
                </a:solidFill>
                <a:latin typeface="+mn-lt"/>
                <a:cs typeface="+mn-ea"/>
                <a:sym typeface="+mn-lt"/>
              </a:rPr>
              <a:t>DingTalk</a:t>
            </a:r>
            <a:r>
              <a:rPr lang="en-US" altLang="zh-CN" sz="2000" dirty="0" smtClean="0">
                <a:solidFill>
                  <a:schemeClr val="bg1">
                    <a:lumMod val="50000"/>
                  </a:schemeClr>
                </a:solidFill>
                <a:latin typeface="+mn-lt"/>
                <a:cs typeface="+mn-ea"/>
                <a:sym typeface="+mn-lt"/>
              </a:rPr>
              <a:t>. It is more efficient. </a:t>
            </a:r>
            <a:r>
              <a:rPr lang="en-US" altLang="zh-CN" sz="2000" dirty="0">
                <a:solidFill>
                  <a:schemeClr val="bg1">
                    <a:lumMod val="50000"/>
                  </a:schemeClr>
                </a:solidFill>
                <a:latin typeface="+mn-lt"/>
                <a:cs typeface="+mn-ea"/>
                <a:sym typeface="+mn-lt"/>
              </a:rPr>
              <a:t>As shown on the </a:t>
            </a:r>
            <a:r>
              <a:rPr lang="en-US" altLang="zh-CN" sz="2000" dirty="0" smtClean="0">
                <a:solidFill>
                  <a:schemeClr val="bg1">
                    <a:lumMod val="50000"/>
                  </a:schemeClr>
                </a:solidFill>
                <a:latin typeface="+mn-lt"/>
                <a:cs typeface="+mn-ea"/>
                <a:sym typeface="+mn-lt"/>
              </a:rPr>
              <a:t>right are some </a:t>
            </a:r>
            <a:r>
              <a:rPr lang="en-US" altLang="zh-CN" sz="2000" dirty="0">
                <a:solidFill>
                  <a:schemeClr val="bg1">
                    <a:lumMod val="50000"/>
                  </a:schemeClr>
                </a:solidFill>
                <a:latin typeface="+mn-lt"/>
                <a:cs typeface="+mn-ea"/>
                <a:sym typeface="+mn-lt"/>
              </a:rPr>
              <a:t>of our communication records.</a:t>
            </a:r>
            <a:endParaRPr lang="en-US" sz="2400" dirty="0">
              <a:solidFill>
                <a:schemeClr val="bg1">
                  <a:lumMod val="50000"/>
                </a:schemeClr>
              </a:solidFill>
              <a:latin typeface="+mn-lt"/>
              <a:cs typeface="+mn-ea"/>
              <a:sym typeface="+mn-lt"/>
            </a:endParaRPr>
          </a:p>
        </p:txBody>
      </p:sp>
      <p:sp>
        <p:nvSpPr>
          <p:cNvPr id="12" name="Inhaltsplatzhalter 4"/>
          <p:cNvSpPr txBox="1"/>
          <p:nvPr/>
        </p:nvSpPr>
        <p:spPr>
          <a:xfrm>
            <a:off x="876300" y="935773"/>
            <a:ext cx="2937711"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Solution 3</a:t>
            </a:r>
            <a:endParaRPr lang="en-US" altLang="zh-CN" sz="2000" dirty="0">
              <a:solidFill>
                <a:schemeClr val="bg2">
                  <a:lumMod val="50000"/>
                </a:schemeClr>
              </a:solidFill>
              <a:latin typeface="+mn-lt"/>
              <a:cs typeface="+mn-ea"/>
              <a:sym typeface="+mn-lt"/>
            </a:endParaRPr>
          </a:p>
        </p:txBody>
      </p:sp>
      <p:pic>
        <p:nvPicPr>
          <p:cNvPr id="7" name="图片 6"/>
          <p:cNvPicPr>
            <a:picLocks noChangeAspect="1"/>
          </p:cNvPicPr>
          <p:nvPr/>
        </p:nvPicPr>
        <p:blipFill rotWithShape="1">
          <a:blip r:embed="rId3"/>
          <a:srcRect t="29024"/>
          <a:stretch>
            <a:fillRect/>
          </a:stretch>
        </p:blipFill>
        <p:spPr>
          <a:xfrm>
            <a:off x="4863948" y="3429003"/>
            <a:ext cx="6090013" cy="2198495"/>
          </a:xfrm>
          <a:prstGeom prst="rect">
            <a:avLst/>
          </a:prstGeom>
        </p:spPr>
      </p:pic>
      <p:pic>
        <p:nvPicPr>
          <p:cNvPr id="8" name="图片 7"/>
          <p:cNvPicPr>
            <a:picLocks noChangeAspect="1"/>
          </p:cNvPicPr>
          <p:nvPr/>
        </p:nvPicPr>
        <p:blipFill>
          <a:blip r:embed="rId4"/>
          <a:stretch>
            <a:fillRect/>
          </a:stretch>
        </p:blipFill>
        <p:spPr>
          <a:xfrm>
            <a:off x="4848267" y="1220086"/>
            <a:ext cx="6105694" cy="2035232"/>
          </a:xfrm>
          <a:prstGeom prst="rect">
            <a:avLst/>
          </a:prstGeom>
        </p:spPr>
      </p:pic>
      <p:sp>
        <p:nvSpPr>
          <p:cNvPr id="15" name="Inhaltsplatzhalter 4"/>
          <p:cNvSpPr txBox="1"/>
          <p:nvPr/>
        </p:nvSpPr>
        <p:spPr>
          <a:xfrm>
            <a:off x="611875" y="6277919"/>
            <a:ext cx="1996635"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Rose</a:t>
            </a:r>
            <a:endParaRPr lang="en-US" altLang="zh-CN" sz="2000" dirty="0">
              <a:solidFill>
                <a:schemeClr val="bg2">
                  <a:lumMod val="50000"/>
                </a:schemeClr>
              </a:solidFill>
              <a:latin typeface="+mn-lt"/>
              <a:cs typeface="+mn-ea"/>
              <a:sym typeface="+mn-lt"/>
            </a:endParaRPr>
          </a:p>
        </p:txBody>
      </p:sp>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P spid="12"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Oval 12"/>
          <p:cNvSpPr>
            <a:spLocks noChangeArrowheads="1"/>
          </p:cNvSpPr>
          <p:nvPr/>
        </p:nvSpPr>
        <p:spPr bwMode="auto">
          <a:xfrm flipH="1">
            <a:off x="8795625" y="3616464"/>
            <a:ext cx="2462923" cy="2461114"/>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cs typeface="+mn-ea"/>
              <a:sym typeface="+mn-lt"/>
            </a:endParaRPr>
          </a:p>
        </p:txBody>
      </p:sp>
      <p:grpSp>
        <p:nvGrpSpPr>
          <p:cNvPr id="18" name="Group 15"/>
          <p:cNvGrpSpPr/>
          <p:nvPr/>
        </p:nvGrpSpPr>
        <p:grpSpPr>
          <a:xfrm>
            <a:off x="9429264" y="4690255"/>
            <a:ext cx="1195643" cy="1199055"/>
            <a:chOff x="7216775" y="2687638"/>
            <a:chExt cx="555625" cy="557212"/>
          </a:xfrm>
          <a:solidFill>
            <a:schemeClr val="bg1">
              <a:lumMod val="65000"/>
            </a:schemeClr>
          </a:solidFill>
        </p:grpSpPr>
        <p:sp>
          <p:nvSpPr>
            <p:cNvPr id="19" name="Freeform 123"/>
            <p:cNvSpPr>
              <a:spLocks noEditPoints="1"/>
            </p:cNvSpPr>
            <p:nvPr/>
          </p:nvSpPr>
          <p:spPr bwMode="auto">
            <a:xfrm>
              <a:off x="7216775" y="2687638"/>
              <a:ext cx="555625" cy="557212"/>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0" name="Freeform 124"/>
            <p:cNvSpPr>
              <a:spLocks noEditPoints="1"/>
            </p:cNvSpPr>
            <p:nvPr/>
          </p:nvSpPr>
          <p:spPr bwMode="auto">
            <a:xfrm>
              <a:off x="7373938" y="2844800"/>
              <a:ext cx="241300" cy="242887"/>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13" name="Inhaltsplatzhalter 4"/>
          <p:cNvSpPr txBox="1"/>
          <p:nvPr/>
        </p:nvSpPr>
        <p:spPr>
          <a:xfrm>
            <a:off x="1334939" y="1561881"/>
            <a:ext cx="9522125" cy="1384995"/>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2000" dirty="0">
                <a:solidFill>
                  <a:schemeClr val="bg1">
                    <a:lumMod val="50000"/>
                  </a:schemeClr>
                </a:solidFill>
                <a:latin typeface="+mn-lt"/>
                <a:cs typeface="+mn-ea"/>
                <a:sym typeface="+mn-lt"/>
              </a:rPr>
              <a:t>We </a:t>
            </a:r>
            <a:r>
              <a:rPr lang="en-US" altLang="zh-CN" sz="2000" dirty="0" smtClean="0">
                <a:solidFill>
                  <a:schemeClr val="bg1">
                    <a:lumMod val="50000"/>
                  </a:schemeClr>
                </a:solidFill>
                <a:latin typeface="+mn-lt"/>
                <a:cs typeface="+mn-ea"/>
                <a:sym typeface="+mn-lt"/>
              </a:rPr>
              <a:t>extracted all the texts and put them all together in an Excel sheet. Translator Audrey will do the translation according to the sheet.</a:t>
            </a:r>
          </a:p>
          <a:p>
            <a:pPr marL="0" indent="0">
              <a:lnSpc>
                <a:spcPct val="100000"/>
              </a:lnSpc>
              <a:spcAft>
                <a:spcPts val="1200"/>
              </a:spcAft>
              <a:buNone/>
            </a:pPr>
            <a:r>
              <a:rPr lang="en-US" altLang="zh-CN" sz="2000" dirty="0" smtClean="0">
                <a:solidFill>
                  <a:schemeClr val="bg1">
                    <a:lumMod val="50000"/>
                  </a:schemeClr>
                </a:solidFill>
                <a:latin typeface="+mn-lt"/>
                <a:cs typeface="+mn-ea"/>
                <a:sym typeface="+mn-lt"/>
              </a:rPr>
              <a:t>Audrey found that there are many repeated texts and many sentences with same sentence pattern.</a:t>
            </a:r>
          </a:p>
        </p:txBody>
      </p:sp>
      <p:sp>
        <p:nvSpPr>
          <p:cNvPr id="14" name="Inhaltsplatzhalter 4"/>
          <p:cNvSpPr txBox="1"/>
          <p:nvPr/>
        </p:nvSpPr>
        <p:spPr>
          <a:xfrm>
            <a:off x="876300" y="935773"/>
            <a:ext cx="2937711"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Challenge </a:t>
            </a:r>
            <a:r>
              <a:rPr lang="en-US" altLang="zh-CN" sz="2400" b="1" dirty="0">
                <a:solidFill>
                  <a:schemeClr val="bg2">
                    <a:lumMod val="50000"/>
                  </a:schemeClr>
                </a:solidFill>
                <a:latin typeface="+mn-lt"/>
                <a:cs typeface="+mn-ea"/>
                <a:sym typeface="+mn-lt"/>
              </a:rPr>
              <a:t>4</a:t>
            </a:r>
            <a:endParaRPr lang="en-US" altLang="zh-CN" sz="2000" dirty="0">
              <a:solidFill>
                <a:schemeClr val="bg2">
                  <a:lumMod val="50000"/>
                </a:schemeClr>
              </a:solidFill>
              <a:latin typeface="+mn-lt"/>
              <a:cs typeface="+mn-ea"/>
              <a:sym typeface="+mn-lt"/>
            </a:endParaRPr>
          </a:p>
        </p:txBody>
      </p:sp>
      <p:pic>
        <p:nvPicPr>
          <p:cNvPr id="7" name="图片 6"/>
          <p:cNvPicPr>
            <a:picLocks noChangeAspect="1"/>
          </p:cNvPicPr>
          <p:nvPr/>
        </p:nvPicPr>
        <p:blipFill rotWithShape="1">
          <a:blip r:embed="rId3"/>
          <a:srcRect t="30915" b="10192"/>
          <a:stretch>
            <a:fillRect/>
          </a:stretch>
        </p:blipFill>
        <p:spPr>
          <a:xfrm>
            <a:off x="1285575" y="3058418"/>
            <a:ext cx="8481886" cy="2679143"/>
          </a:xfrm>
          <a:prstGeom prst="rect">
            <a:avLst/>
          </a:prstGeom>
        </p:spPr>
      </p:pic>
      <p:sp>
        <p:nvSpPr>
          <p:cNvPr id="16" name="Inhaltsplatzhalter 4"/>
          <p:cNvSpPr txBox="1"/>
          <p:nvPr/>
        </p:nvSpPr>
        <p:spPr>
          <a:xfrm>
            <a:off x="611875" y="6277919"/>
            <a:ext cx="1996635"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Audrey</a:t>
            </a:r>
          </a:p>
        </p:txBody>
      </p:sp>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P spid="14"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Oval 12"/>
          <p:cNvSpPr>
            <a:spLocks noChangeArrowheads="1"/>
          </p:cNvSpPr>
          <p:nvPr/>
        </p:nvSpPr>
        <p:spPr bwMode="auto">
          <a:xfrm flipH="1">
            <a:off x="8795627" y="3255318"/>
            <a:ext cx="2462923" cy="2461114"/>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cs typeface="+mn-ea"/>
              <a:sym typeface="+mn-lt"/>
            </a:endParaRPr>
          </a:p>
        </p:txBody>
      </p:sp>
      <p:grpSp>
        <p:nvGrpSpPr>
          <p:cNvPr id="18" name="Group 15"/>
          <p:cNvGrpSpPr/>
          <p:nvPr/>
        </p:nvGrpSpPr>
        <p:grpSpPr>
          <a:xfrm>
            <a:off x="9429266" y="3886347"/>
            <a:ext cx="1195643" cy="1199055"/>
            <a:chOff x="7216775" y="2687638"/>
            <a:chExt cx="555625" cy="557212"/>
          </a:xfrm>
          <a:solidFill>
            <a:schemeClr val="bg1">
              <a:lumMod val="65000"/>
            </a:schemeClr>
          </a:solidFill>
        </p:grpSpPr>
        <p:sp>
          <p:nvSpPr>
            <p:cNvPr id="19" name="Freeform 123"/>
            <p:cNvSpPr>
              <a:spLocks noEditPoints="1"/>
            </p:cNvSpPr>
            <p:nvPr/>
          </p:nvSpPr>
          <p:spPr bwMode="auto">
            <a:xfrm>
              <a:off x="7216775" y="2687638"/>
              <a:ext cx="555625" cy="557212"/>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0" name="Freeform 124"/>
            <p:cNvSpPr>
              <a:spLocks noEditPoints="1"/>
            </p:cNvSpPr>
            <p:nvPr/>
          </p:nvSpPr>
          <p:spPr bwMode="auto">
            <a:xfrm>
              <a:off x="7373938" y="2844800"/>
              <a:ext cx="241300" cy="242887"/>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13" name="Inhaltsplatzhalter 4"/>
          <p:cNvSpPr txBox="1"/>
          <p:nvPr/>
        </p:nvSpPr>
        <p:spPr>
          <a:xfrm>
            <a:off x="1104900" y="1484481"/>
            <a:ext cx="9681605" cy="1073227"/>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2000" dirty="0" smtClean="0">
                <a:solidFill>
                  <a:schemeClr val="bg1">
                    <a:lumMod val="50000"/>
                  </a:schemeClr>
                </a:solidFill>
                <a:latin typeface="+mn-lt"/>
                <a:cs typeface="+mn-ea"/>
                <a:sym typeface="+mn-lt"/>
              </a:rPr>
              <a:t>In order to improve translation quality and efficiency, Audrey use </a:t>
            </a:r>
            <a:r>
              <a:rPr lang="en-US" sz="2000" dirty="0" err="1" smtClean="0">
                <a:solidFill>
                  <a:schemeClr val="bg1">
                    <a:lumMod val="50000"/>
                  </a:schemeClr>
                </a:solidFill>
                <a:latin typeface="+mn-lt"/>
                <a:cs typeface="+mn-ea"/>
                <a:sym typeface="+mn-lt"/>
              </a:rPr>
              <a:t>memoQ</a:t>
            </a:r>
            <a:r>
              <a:rPr lang="en-US" sz="2000" dirty="0" smtClean="0">
                <a:solidFill>
                  <a:schemeClr val="bg1">
                    <a:lumMod val="50000"/>
                  </a:schemeClr>
                </a:solidFill>
                <a:latin typeface="+mn-lt"/>
                <a:cs typeface="+mn-ea"/>
                <a:sym typeface="+mn-lt"/>
              </a:rPr>
              <a:t> as her CAT. </a:t>
            </a:r>
          </a:p>
          <a:p>
            <a:pPr marL="0" indent="0">
              <a:lnSpc>
                <a:spcPct val="100000"/>
              </a:lnSpc>
              <a:spcAft>
                <a:spcPts val="1200"/>
              </a:spcAft>
              <a:buNone/>
            </a:pPr>
            <a:r>
              <a:rPr lang="en-US" sz="2000" dirty="0" smtClean="0">
                <a:solidFill>
                  <a:schemeClr val="bg1">
                    <a:lumMod val="50000"/>
                  </a:schemeClr>
                </a:solidFill>
                <a:latin typeface="+mn-lt"/>
                <a:cs typeface="+mn-ea"/>
                <a:sym typeface="+mn-lt"/>
              </a:rPr>
              <a:t>Translation memory and term base are perfect functions to unify the translation for the texts including many repeated sentences and words.</a:t>
            </a:r>
            <a:endParaRPr lang="en-US" sz="2000" dirty="0">
              <a:solidFill>
                <a:schemeClr val="bg1">
                  <a:lumMod val="50000"/>
                </a:schemeClr>
              </a:solidFill>
              <a:latin typeface="+mn-lt"/>
              <a:cs typeface="+mn-ea"/>
              <a:sym typeface="+mn-lt"/>
            </a:endParaRPr>
          </a:p>
        </p:txBody>
      </p:sp>
      <p:sp>
        <p:nvSpPr>
          <p:cNvPr id="12" name="Inhaltsplatzhalter 4"/>
          <p:cNvSpPr txBox="1"/>
          <p:nvPr/>
        </p:nvSpPr>
        <p:spPr>
          <a:xfrm>
            <a:off x="876300" y="935773"/>
            <a:ext cx="2937711"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Solution </a:t>
            </a:r>
            <a:r>
              <a:rPr lang="en-US" altLang="zh-CN" sz="2400" b="1" dirty="0">
                <a:solidFill>
                  <a:schemeClr val="bg2">
                    <a:lumMod val="50000"/>
                  </a:schemeClr>
                </a:solidFill>
                <a:latin typeface="+mn-lt"/>
                <a:cs typeface="+mn-ea"/>
                <a:sym typeface="+mn-lt"/>
              </a:rPr>
              <a:t>4</a:t>
            </a:r>
            <a:endParaRPr lang="en-US" altLang="zh-CN" sz="2000" dirty="0">
              <a:solidFill>
                <a:schemeClr val="bg2">
                  <a:lumMod val="50000"/>
                </a:schemeClr>
              </a:solidFill>
              <a:latin typeface="+mn-lt"/>
              <a:cs typeface="+mn-ea"/>
              <a:sym typeface="+mn-lt"/>
            </a:endParaRPr>
          </a:p>
        </p:txBody>
      </p:sp>
      <p:sp>
        <p:nvSpPr>
          <p:cNvPr id="15" name="Inhaltsplatzhalter 4"/>
          <p:cNvSpPr txBox="1"/>
          <p:nvPr/>
        </p:nvSpPr>
        <p:spPr>
          <a:xfrm>
            <a:off x="611875" y="6277919"/>
            <a:ext cx="1996635"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Audrey</a:t>
            </a:r>
          </a:p>
        </p:txBody>
      </p:sp>
      <p:pic>
        <p:nvPicPr>
          <p:cNvPr id="9" name="图片 8"/>
          <p:cNvPicPr>
            <a:picLocks noChangeAspect="1"/>
          </p:cNvPicPr>
          <p:nvPr/>
        </p:nvPicPr>
        <p:blipFill>
          <a:blip r:embed="rId3"/>
          <a:stretch>
            <a:fillRect/>
          </a:stretch>
        </p:blipFill>
        <p:spPr>
          <a:xfrm>
            <a:off x="1104900" y="2668375"/>
            <a:ext cx="10296532" cy="3058621"/>
          </a:xfrm>
          <a:prstGeom prst="rect">
            <a:avLst/>
          </a:prstGeom>
        </p:spPr>
      </p:pic>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P spid="12"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Oval 12"/>
          <p:cNvSpPr>
            <a:spLocks noChangeArrowheads="1"/>
          </p:cNvSpPr>
          <p:nvPr/>
        </p:nvSpPr>
        <p:spPr bwMode="auto">
          <a:xfrm flipH="1">
            <a:off x="8795625" y="3616464"/>
            <a:ext cx="2462923" cy="2461114"/>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cs typeface="+mn-ea"/>
              <a:sym typeface="+mn-lt"/>
            </a:endParaRPr>
          </a:p>
        </p:txBody>
      </p:sp>
      <p:grpSp>
        <p:nvGrpSpPr>
          <p:cNvPr id="18" name="Group 15"/>
          <p:cNvGrpSpPr/>
          <p:nvPr/>
        </p:nvGrpSpPr>
        <p:grpSpPr>
          <a:xfrm>
            <a:off x="9429264" y="4690255"/>
            <a:ext cx="1195643" cy="1199055"/>
            <a:chOff x="7216775" y="2687638"/>
            <a:chExt cx="555625" cy="557212"/>
          </a:xfrm>
          <a:solidFill>
            <a:schemeClr val="bg1">
              <a:lumMod val="65000"/>
            </a:schemeClr>
          </a:solidFill>
        </p:grpSpPr>
        <p:sp>
          <p:nvSpPr>
            <p:cNvPr id="19" name="Freeform 123"/>
            <p:cNvSpPr>
              <a:spLocks noEditPoints="1"/>
            </p:cNvSpPr>
            <p:nvPr/>
          </p:nvSpPr>
          <p:spPr bwMode="auto">
            <a:xfrm>
              <a:off x="7216775" y="2687638"/>
              <a:ext cx="555625" cy="557212"/>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0" name="Freeform 124"/>
            <p:cNvSpPr>
              <a:spLocks noEditPoints="1"/>
            </p:cNvSpPr>
            <p:nvPr/>
          </p:nvSpPr>
          <p:spPr bwMode="auto">
            <a:xfrm>
              <a:off x="7373938" y="2844800"/>
              <a:ext cx="241300" cy="242887"/>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13" name="Inhaltsplatzhalter 4"/>
          <p:cNvSpPr txBox="1"/>
          <p:nvPr/>
        </p:nvSpPr>
        <p:spPr>
          <a:xfrm>
            <a:off x="1492088" y="1899262"/>
            <a:ext cx="6423325" cy="2616101"/>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2000" b="1" dirty="0" smtClean="0">
                <a:solidFill>
                  <a:schemeClr val="bg1">
                    <a:lumMod val="50000"/>
                  </a:schemeClr>
                </a:solidFill>
                <a:latin typeface="+mn-lt"/>
                <a:cs typeface="+mn-ea"/>
                <a:sym typeface="+mn-lt"/>
              </a:rPr>
              <a:t>How to make sure about the quality assurance?</a:t>
            </a:r>
          </a:p>
          <a:p>
            <a:pPr marL="0" indent="0">
              <a:lnSpc>
                <a:spcPct val="100000"/>
              </a:lnSpc>
              <a:spcAft>
                <a:spcPts val="1200"/>
              </a:spcAft>
              <a:buNone/>
            </a:pPr>
            <a:r>
              <a:rPr lang="en-US" altLang="zh-CN" sz="2000" dirty="0" smtClean="0">
                <a:solidFill>
                  <a:schemeClr val="bg1">
                    <a:lumMod val="50000"/>
                  </a:schemeClr>
                </a:solidFill>
                <a:latin typeface="+mn-lt"/>
                <a:cs typeface="+mn-ea"/>
                <a:sym typeface="+mn-lt"/>
              </a:rPr>
              <a:t>There are many challenges.</a:t>
            </a:r>
          </a:p>
          <a:p>
            <a:pPr marL="0" indent="0">
              <a:lnSpc>
                <a:spcPct val="100000"/>
              </a:lnSpc>
              <a:spcAft>
                <a:spcPts val="1200"/>
              </a:spcAft>
              <a:buNone/>
            </a:pPr>
            <a:r>
              <a:rPr lang="en-US" altLang="zh-CN" sz="2000" dirty="0" smtClean="0">
                <a:solidFill>
                  <a:schemeClr val="bg1">
                    <a:lumMod val="50000"/>
                  </a:schemeClr>
                </a:solidFill>
                <a:latin typeface="+mn-lt"/>
                <a:cs typeface="+mn-ea"/>
                <a:sym typeface="+mn-lt"/>
              </a:rPr>
              <a:t>Since we are not English speakers, so it’s important to get some suggestions from an English speaker.</a:t>
            </a:r>
            <a:endParaRPr lang="en-US" altLang="zh-CN" sz="2000" dirty="0">
              <a:solidFill>
                <a:schemeClr val="bg1">
                  <a:lumMod val="50000"/>
                </a:schemeClr>
              </a:solidFill>
              <a:latin typeface="+mn-lt"/>
              <a:cs typeface="+mn-ea"/>
              <a:sym typeface="+mn-lt"/>
            </a:endParaRPr>
          </a:p>
          <a:p>
            <a:pPr marL="0" indent="0">
              <a:lnSpc>
                <a:spcPct val="100000"/>
              </a:lnSpc>
              <a:spcAft>
                <a:spcPts val="1200"/>
              </a:spcAft>
              <a:buNone/>
            </a:pPr>
            <a:r>
              <a:rPr lang="en-US" altLang="zh-CN" sz="2000" dirty="0" smtClean="0">
                <a:solidFill>
                  <a:schemeClr val="bg1">
                    <a:lumMod val="50000"/>
                  </a:schemeClr>
                </a:solidFill>
                <a:latin typeface="+mn-lt"/>
                <a:cs typeface="+mn-ea"/>
                <a:sym typeface="+mn-lt"/>
              </a:rPr>
              <a:t>Another challenge is the order of words in </a:t>
            </a:r>
            <a:r>
              <a:rPr lang="en-US" altLang="zh-CN" sz="2000" dirty="0">
                <a:solidFill>
                  <a:schemeClr val="bg1">
                    <a:lumMod val="50000"/>
                  </a:schemeClr>
                </a:solidFill>
                <a:latin typeface="+mn-lt"/>
                <a:cs typeface="+mn-ea"/>
                <a:sym typeface="+mn-lt"/>
              </a:rPr>
              <a:t>a sentence. </a:t>
            </a:r>
            <a:r>
              <a:rPr lang="en-US" altLang="zh-CN" sz="2000" dirty="0" smtClean="0">
                <a:solidFill>
                  <a:schemeClr val="bg1">
                    <a:lumMod val="50000"/>
                  </a:schemeClr>
                </a:solidFill>
                <a:latin typeface="+mn-lt"/>
                <a:cs typeface="+mn-ea"/>
                <a:sym typeface="+mn-lt"/>
              </a:rPr>
              <a:t>The </a:t>
            </a:r>
            <a:r>
              <a:rPr lang="en-US" altLang="zh-CN" sz="2000" dirty="0">
                <a:solidFill>
                  <a:schemeClr val="bg1">
                    <a:lumMod val="50000"/>
                  </a:schemeClr>
                </a:solidFill>
                <a:latin typeface="+mn-lt"/>
                <a:cs typeface="+mn-ea"/>
                <a:sym typeface="+mn-lt"/>
              </a:rPr>
              <a:t>original </a:t>
            </a:r>
            <a:r>
              <a:rPr lang="en-US" altLang="zh-CN" sz="2000" dirty="0" smtClean="0">
                <a:solidFill>
                  <a:schemeClr val="bg1">
                    <a:lumMod val="50000"/>
                  </a:schemeClr>
                </a:solidFill>
                <a:latin typeface="+mn-lt"/>
                <a:cs typeface="+mn-ea"/>
                <a:sym typeface="+mn-lt"/>
              </a:rPr>
              <a:t>string’s </a:t>
            </a:r>
            <a:r>
              <a:rPr lang="en-US" altLang="zh-CN" sz="2000" dirty="0">
                <a:solidFill>
                  <a:schemeClr val="bg1">
                    <a:lumMod val="50000"/>
                  </a:schemeClr>
                </a:solidFill>
                <a:latin typeface="+mn-lt"/>
                <a:cs typeface="+mn-ea"/>
                <a:sym typeface="+mn-lt"/>
              </a:rPr>
              <a:t>position is replaced by the variable name, </a:t>
            </a:r>
            <a:r>
              <a:rPr lang="en-US" altLang="zh-CN" sz="2000" dirty="0" smtClean="0">
                <a:solidFill>
                  <a:schemeClr val="bg1">
                    <a:lumMod val="50000"/>
                  </a:schemeClr>
                </a:solidFill>
                <a:latin typeface="+mn-lt"/>
                <a:cs typeface="+mn-ea"/>
                <a:sym typeface="+mn-lt"/>
              </a:rPr>
              <a:t>so the </a:t>
            </a:r>
            <a:r>
              <a:rPr lang="en-US" altLang="zh-CN" sz="2000" dirty="0">
                <a:solidFill>
                  <a:schemeClr val="bg1">
                    <a:lumMod val="50000"/>
                  </a:schemeClr>
                </a:solidFill>
                <a:latin typeface="+mn-lt"/>
                <a:cs typeface="+mn-ea"/>
                <a:sym typeface="+mn-lt"/>
              </a:rPr>
              <a:t>word order cannot be directly replaced</a:t>
            </a:r>
            <a:endParaRPr lang="en-US" altLang="zh-CN" sz="2000" dirty="0" smtClean="0">
              <a:solidFill>
                <a:schemeClr val="bg1">
                  <a:lumMod val="50000"/>
                </a:schemeClr>
              </a:solidFill>
              <a:latin typeface="+mn-lt"/>
              <a:cs typeface="+mn-ea"/>
              <a:sym typeface="+mn-lt"/>
            </a:endParaRPr>
          </a:p>
        </p:txBody>
      </p:sp>
      <p:sp>
        <p:nvSpPr>
          <p:cNvPr id="14" name="Inhaltsplatzhalter 4"/>
          <p:cNvSpPr txBox="1"/>
          <p:nvPr/>
        </p:nvSpPr>
        <p:spPr>
          <a:xfrm>
            <a:off x="876300" y="935773"/>
            <a:ext cx="2937711"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Challenge 5</a:t>
            </a:r>
            <a:endParaRPr lang="en-US" altLang="zh-CN" sz="2000" dirty="0">
              <a:solidFill>
                <a:schemeClr val="bg2">
                  <a:lumMod val="50000"/>
                </a:schemeClr>
              </a:solidFill>
              <a:latin typeface="+mn-lt"/>
              <a:cs typeface="+mn-ea"/>
              <a:sym typeface="+mn-lt"/>
            </a:endParaRPr>
          </a:p>
        </p:txBody>
      </p:sp>
      <p:sp>
        <p:nvSpPr>
          <p:cNvPr id="16" name="Inhaltsplatzhalter 4"/>
          <p:cNvSpPr txBox="1"/>
          <p:nvPr/>
        </p:nvSpPr>
        <p:spPr>
          <a:xfrm>
            <a:off x="611875" y="6277919"/>
            <a:ext cx="1996635"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Audrey</a:t>
            </a:r>
          </a:p>
        </p:txBody>
      </p:sp>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P spid="14"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Oval 12"/>
          <p:cNvSpPr>
            <a:spLocks noChangeArrowheads="1"/>
          </p:cNvSpPr>
          <p:nvPr/>
        </p:nvSpPr>
        <p:spPr bwMode="auto">
          <a:xfrm flipH="1">
            <a:off x="8795627" y="3255318"/>
            <a:ext cx="2462923" cy="2461114"/>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cs typeface="+mn-ea"/>
              <a:sym typeface="+mn-lt"/>
            </a:endParaRPr>
          </a:p>
        </p:txBody>
      </p:sp>
      <p:grpSp>
        <p:nvGrpSpPr>
          <p:cNvPr id="18" name="Group 15"/>
          <p:cNvGrpSpPr/>
          <p:nvPr/>
        </p:nvGrpSpPr>
        <p:grpSpPr>
          <a:xfrm>
            <a:off x="9429266" y="3886347"/>
            <a:ext cx="1195643" cy="1199055"/>
            <a:chOff x="7216775" y="2687638"/>
            <a:chExt cx="555625" cy="557212"/>
          </a:xfrm>
          <a:solidFill>
            <a:schemeClr val="bg1">
              <a:lumMod val="65000"/>
            </a:schemeClr>
          </a:solidFill>
        </p:grpSpPr>
        <p:sp>
          <p:nvSpPr>
            <p:cNvPr id="19" name="Freeform 123"/>
            <p:cNvSpPr>
              <a:spLocks noEditPoints="1"/>
            </p:cNvSpPr>
            <p:nvPr/>
          </p:nvSpPr>
          <p:spPr bwMode="auto">
            <a:xfrm>
              <a:off x="7216775" y="2687638"/>
              <a:ext cx="555625" cy="557212"/>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0" name="Freeform 124"/>
            <p:cNvSpPr>
              <a:spLocks noEditPoints="1"/>
            </p:cNvSpPr>
            <p:nvPr/>
          </p:nvSpPr>
          <p:spPr bwMode="auto">
            <a:xfrm>
              <a:off x="7373938" y="2844800"/>
              <a:ext cx="241300" cy="242887"/>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13" name="Inhaltsplatzhalter 4"/>
          <p:cNvSpPr txBox="1"/>
          <p:nvPr/>
        </p:nvSpPr>
        <p:spPr>
          <a:xfrm>
            <a:off x="1255256" y="2070105"/>
            <a:ext cx="1998105" cy="2154436"/>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2000" dirty="0" smtClean="0">
                <a:solidFill>
                  <a:schemeClr val="bg1">
                    <a:lumMod val="50000"/>
                  </a:schemeClr>
                </a:solidFill>
                <a:latin typeface="+mn-lt"/>
                <a:cs typeface="+mn-ea"/>
                <a:sym typeface="+mn-lt"/>
              </a:rPr>
              <a:t>We invited Mr. </a:t>
            </a:r>
            <a:r>
              <a:rPr lang="en-US" sz="2000" dirty="0" err="1" smtClean="0">
                <a:solidFill>
                  <a:schemeClr val="bg1">
                    <a:lumMod val="50000"/>
                  </a:schemeClr>
                </a:solidFill>
                <a:latin typeface="+mn-lt"/>
                <a:cs typeface="+mn-ea"/>
                <a:sym typeface="+mn-lt"/>
              </a:rPr>
              <a:t>Lambson</a:t>
            </a:r>
            <a:r>
              <a:rPr lang="en-US" sz="2000" dirty="0" smtClean="0">
                <a:solidFill>
                  <a:schemeClr val="bg1">
                    <a:lumMod val="50000"/>
                  </a:schemeClr>
                </a:solidFill>
                <a:latin typeface="+mn-lt"/>
                <a:cs typeface="+mn-ea"/>
                <a:sym typeface="+mn-lt"/>
              </a:rPr>
              <a:t> to make Quality Assurance. And he gave us many useful suggestions. </a:t>
            </a:r>
            <a:endParaRPr lang="en-US" sz="2000" dirty="0">
              <a:solidFill>
                <a:schemeClr val="bg1">
                  <a:lumMod val="50000"/>
                </a:schemeClr>
              </a:solidFill>
              <a:latin typeface="+mn-lt"/>
              <a:cs typeface="+mn-ea"/>
              <a:sym typeface="+mn-lt"/>
            </a:endParaRPr>
          </a:p>
        </p:txBody>
      </p:sp>
      <p:sp>
        <p:nvSpPr>
          <p:cNvPr id="12" name="Inhaltsplatzhalter 4"/>
          <p:cNvSpPr txBox="1"/>
          <p:nvPr/>
        </p:nvSpPr>
        <p:spPr>
          <a:xfrm>
            <a:off x="876300" y="935773"/>
            <a:ext cx="2937711"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Solution 5</a:t>
            </a:r>
            <a:endParaRPr lang="en-US" altLang="zh-CN" sz="2000" dirty="0">
              <a:solidFill>
                <a:schemeClr val="bg2">
                  <a:lumMod val="50000"/>
                </a:schemeClr>
              </a:solidFill>
              <a:latin typeface="+mn-lt"/>
              <a:cs typeface="+mn-ea"/>
              <a:sym typeface="+mn-lt"/>
            </a:endParaRPr>
          </a:p>
        </p:txBody>
      </p:sp>
      <p:sp>
        <p:nvSpPr>
          <p:cNvPr id="15" name="Inhaltsplatzhalter 4"/>
          <p:cNvSpPr txBox="1"/>
          <p:nvPr/>
        </p:nvSpPr>
        <p:spPr>
          <a:xfrm>
            <a:off x="611875" y="6277919"/>
            <a:ext cx="1996635"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Audrey</a:t>
            </a:r>
          </a:p>
        </p:txBody>
      </p:sp>
      <p:pic>
        <p:nvPicPr>
          <p:cNvPr id="7" name="图片 6"/>
          <p:cNvPicPr>
            <a:picLocks noChangeAspect="1"/>
          </p:cNvPicPr>
          <p:nvPr/>
        </p:nvPicPr>
        <p:blipFill>
          <a:blip r:embed="rId3"/>
          <a:stretch>
            <a:fillRect/>
          </a:stretch>
        </p:blipFill>
        <p:spPr>
          <a:xfrm>
            <a:off x="3715552" y="1346778"/>
            <a:ext cx="7371548" cy="4424363"/>
          </a:xfrm>
          <a:prstGeom prst="rect">
            <a:avLst/>
          </a:prstGeom>
        </p:spPr>
      </p:pic>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P spid="12"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Oval 12"/>
          <p:cNvSpPr>
            <a:spLocks noChangeArrowheads="1"/>
          </p:cNvSpPr>
          <p:nvPr/>
        </p:nvSpPr>
        <p:spPr bwMode="auto">
          <a:xfrm flipH="1">
            <a:off x="8795627" y="3255318"/>
            <a:ext cx="2462923" cy="2461114"/>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cs typeface="+mn-ea"/>
              <a:sym typeface="+mn-lt"/>
            </a:endParaRPr>
          </a:p>
        </p:txBody>
      </p:sp>
      <p:grpSp>
        <p:nvGrpSpPr>
          <p:cNvPr id="18" name="Group 15"/>
          <p:cNvGrpSpPr/>
          <p:nvPr/>
        </p:nvGrpSpPr>
        <p:grpSpPr>
          <a:xfrm>
            <a:off x="9429266" y="3886347"/>
            <a:ext cx="1195643" cy="1199055"/>
            <a:chOff x="7216775" y="2687638"/>
            <a:chExt cx="555625" cy="557212"/>
          </a:xfrm>
          <a:solidFill>
            <a:schemeClr val="bg1">
              <a:lumMod val="65000"/>
            </a:schemeClr>
          </a:solidFill>
        </p:grpSpPr>
        <p:sp>
          <p:nvSpPr>
            <p:cNvPr id="19" name="Freeform 123"/>
            <p:cNvSpPr>
              <a:spLocks noEditPoints="1"/>
            </p:cNvSpPr>
            <p:nvPr/>
          </p:nvSpPr>
          <p:spPr bwMode="auto">
            <a:xfrm>
              <a:off x="7216775" y="2687638"/>
              <a:ext cx="555625" cy="557212"/>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0" name="Freeform 124"/>
            <p:cNvSpPr>
              <a:spLocks noEditPoints="1"/>
            </p:cNvSpPr>
            <p:nvPr/>
          </p:nvSpPr>
          <p:spPr bwMode="auto">
            <a:xfrm>
              <a:off x="7373938" y="2844800"/>
              <a:ext cx="241300" cy="242887"/>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13" name="Inhaltsplatzhalter 4"/>
          <p:cNvSpPr txBox="1"/>
          <p:nvPr/>
        </p:nvSpPr>
        <p:spPr>
          <a:xfrm>
            <a:off x="1525884" y="2131263"/>
            <a:ext cx="2525008" cy="2461895"/>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2000" dirty="0" smtClean="0">
                <a:solidFill>
                  <a:schemeClr val="bg1">
                    <a:lumMod val="50000"/>
                  </a:schemeClr>
                </a:solidFill>
                <a:latin typeface="+mn-lt"/>
                <a:cs typeface="+mn-ea"/>
                <a:sym typeface="+mn-lt"/>
              </a:rPr>
              <a:t>In order to resolve the word order problem, Audrey tries </a:t>
            </a:r>
            <a:r>
              <a:rPr lang="en-US" sz="2000" dirty="0">
                <a:solidFill>
                  <a:schemeClr val="bg1">
                    <a:lumMod val="50000"/>
                  </a:schemeClr>
                </a:solidFill>
                <a:latin typeface="+mn-lt"/>
                <a:cs typeface="+mn-ea"/>
                <a:sym typeface="+mn-lt"/>
              </a:rPr>
              <a:t>to translate </a:t>
            </a:r>
            <a:r>
              <a:rPr lang="en-US" sz="2000" b="1" dirty="0">
                <a:solidFill>
                  <a:schemeClr val="bg1">
                    <a:lumMod val="50000"/>
                  </a:schemeClr>
                </a:solidFill>
                <a:latin typeface="+mn-lt"/>
                <a:cs typeface="+mn-ea"/>
                <a:sym typeface="+mn-lt"/>
              </a:rPr>
              <a:t>according to the Chinese word order</a:t>
            </a:r>
            <a:r>
              <a:rPr lang="en-US" sz="2000" dirty="0">
                <a:solidFill>
                  <a:schemeClr val="bg1">
                    <a:lumMod val="50000"/>
                  </a:schemeClr>
                </a:solidFill>
                <a:latin typeface="+mn-lt"/>
                <a:cs typeface="+mn-ea"/>
                <a:sym typeface="+mn-lt"/>
              </a:rPr>
              <a:t>, </a:t>
            </a:r>
            <a:r>
              <a:rPr lang="en-US" sz="2000" dirty="0" smtClean="0">
                <a:solidFill>
                  <a:schemeClr val="bg1">
                    <a:lumMod val="50000"/>
                  </a:schemeClr>
                </a:solidFill>
                <a:latin typeface="+mn-lt"/>
                <a:cs typeface="+mn-ea"/>
                <a:sym typeface="+mn-lt"/>
              </a:rPr>
              <a:t>and replace </a:t>
            </a:r>
            <a:r>
              <a:rPr lang="en-US" sz="2000" dirty="0">
                <a:solidFill>
                  <a:schemeClr val="bg1">
                    <a:lumMod val="50000"/>
                  </a:schemeClr>
                </a:solidFill>
                <a:latin typeface="+mn-lt"/>
                <a:cs typeface="+mn-ea"/>
                <a:sym typeface="+mn-lt"/>
              </a:rPr>
              <a:t>it with </a:t>
            </a:r>
            <a:r>
              <a:rPr lang="en-US" sz="2000" b="1" dirty="0">
                <a:solidFill>
                  <a:schemeClr val="bg1">
                    <a:lumMod val="50000"/>
                  </a:schemeClr>
                </a:solidFill>
                <a:latin typeface="+mn-lt"/>
                <a:cs typeface="+mn-ea"/>
                <a:sym typeface="+mn-lt"/>
              </a:rPr>
              <a:t>punctuation</a:t>
            </a:r>
            <a:r>
              <a:rPr lang="en-US" sz="2000" dirty="0">
                <a:solidFill>
                  <a:schemeClr val="bg1">
                    <a:lumMod val="50000"/>
                  </a:schemeClr>
                </a:solidFill>
                <a:latin typeface="+mn-lt"/>
                <a:cs typeface="+mn-ea"/>
                <a:sym typeface="+mn-lt"/>
              </a:rPr>
              <a:t> (such as colons</a:t>
            </a:r>
            <a:r>
              <a:rPr lang="en-US" sz="2000" dirty="0" smtClean="0">
                <a:solidFill>
                  <a:schemeClr val="bg1">
                    <a:lumMod val="50000"/>
                  </a:schemeClr>
                </a:solidFill>
                <a:latin typeface="+mn-lt"/>
                <a:cs typeface="+mn-ea"/>
                <a:sym typeface="+mn-lt"/>
              </a:rPr>
              <a:t>.)</a:t>
            </a:r>
            <a:endParaRPr lang="en-US" sz="2000" dirty="0">
              <a:solidFill>
                <a:schemeClr val="bg1">
                  <a:lumMod val="50000"/>
                </a:schemeClr>
              </a:solidFill>
              <a:latin typeface="+mn-lt"/>
              <a:cs typeface="+mn-ea"/>
              <a:sym typeface="+mn-lt"/>
            </a:endParaRPr>
          </a:p>
        </p:txBody>
      </p:sp>
      <p:sp>
        <p:nvSpPr>
          <p:cNvPr id="12" name="Inhaltsplatzhalter 4"/>
          <p:cNvSpPr txBox="1"/>
          <p:nvPr/>
        </p:nvSpPr>
        <p:spPr>
          <a:xfrm>
            <a:off x="876300" y="935773"/>
            <a:ext cx="2937711"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Solution 5</a:t>
            </a:r>
            <a:endParaRPr lang="en-US" altLang="zh-CN" sz="2000" dirty="0">
              <a:solidFill>
                <a:schemeClr val="bg2">
                  <a:lumMod val="50000"/>
                </a:schemeClr>
              </a:solidFill>
              <a:latin typeface="+mn-lt"/>
              <a:cs typeface="+mn-ea"/>
              <a:sym typeface="+mn-lt"/>
            </a:endParaRPr>
          </a:p>
        </p:txBody>
      </p:sp>
      <p:sp>
        <p:nvSpPr>
          <p:cNvPr id="15" name="Inhaltsplatzhalter 4"/>
          <p:cNvSpPr txBox="1"/>
          <p:nvPr/>
        </p:nvSpPr>
        <p:spPr>
          <a:xfrm>
            <a:off x="611875" y="6277919"/>
            <a:ext cx="1996635"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Audrey</a:t>
            </a:r>
          </a:p>
        </p:txBody>
      </p:sp>
      <p:pic>
        <p:nvPicPr>
          <p:cNvPr id="7" name="图片 6"/>
          <p:cNvPicPr>
            <a:picLocks noChangeAspect="1"/>
          </p:cNvPicPr>
          <p:nvPr/>
        </p:nvPicPr>
        <p:blipFill rotWithShape="1">
          <a:blip r:embed="rId3"/>
          <a:srcRect r="36608" b="20552"/>
          <a:stretch>
            <a:fillRect/>
          </a:stretch>
        </p:blipFill>
        <p:spPr>
          <a:xfrm>
            <a:off x="4891307" y="3196126"/>
            <a:ext cx="2790874" cy="1026243"/>
          </a:xfrm>
          <a:prstGeom prst="rect">
            <a:avLst/>
          </a:prstGeom>
        </p:spPr>
      </p:pic>
      <p:pic>
        <p:nvPicPr>
          <p:cNvPr id="8" name="图片 7"/>
          <p:cNvPicPr>
            <a:picLocks noChangeAspect="1"/>
          </p:cNvPicPr>
          <p:nvPr/>
        </p:nvPicPr>
        <p:blipFill>
          <a:blip r:embed="rId4"/>
          <a:stretch>
            <a:fillRect/>
          </a:stretch>
        </p:blipFill>
        <p:spPr>
          <a:xfrm>
            <a:off x="5044220" y="1624926"/>
            <a:ext cx="1819275" cy="895350"/>
          </a:xfrm>
          <a:prstGeom prst="rect">
            <a:avLst/>
          </a:prstGeom>
        </p:spPr>
      </p:pic>
      <p:pic>
        <p:nvPicPr>
          <p:cNvPr id="10" name="图片 9"/>
          <p:cNvPicPr>
            <a:picLocks noChangeAspect="1"/>
          </p:cNvPicPr>
          <p:nvPr/>
        </p:nvPicPr>
        <p:blipFill>
          <a:blip r:embed="rId5"/>
          <a:stretch>
            <a:fillRect/>
          </a:stretch>
        </p:blipFill>
        <p:spPr>
          <a:xfrm>
            <a:off x="6858090" y="4270217"/>
            <a:ext cx="1666875" cy="819150"/>
          </a:xfrm>
          <a:prstGeom prst="rect">
            <a:avLst/>
          </a:prstGeom>
        </p:spPr>
      </p:pic>
      <p:pic>
        <p:nvPicPr>
          <p:cNvPr id="11" name="图片 10"/>
          <p:cNvPicPr>
            <a:picLocks noChangeAspect="1"/>
          </p:cNvPicPr>
          <p:nvPr/>
        </p:nvPicPr>
        <p:blipFill>
          <a:blip r:embed="rId6"/>
          <a:stretch>
            <a:fillRect/>
          </a:stretch>
        </p:blipFill>
        <p:spPr>
          <a:xfrm>
            <a:off x="7518071" y="2018601"/>
            <a:ext cx="2047875" cy="742950"/>
          </a:xfrm>
          <a:prstGeom prst="rect">
            <a:avLst/>
          </a:prstGeom>
        </p:spPr>
      </p:pic>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P spid="12"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Oval 12"/>
          <p:cNvSpPr>
            <a:spLocks noChangeArrowheads="1"/>
          </p:cNvSpPr>
          <p:nvPr/>
        </p:nvSpPr>
        <p:spPr bwMode="auto">
          <a:xfrm flipH="1">
            <a:off x="8795627" y="3255318"/>
            <a:ext cx="2462923" cy="2461114"/>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cs typeface="+mn-ea"/>
              <a:sym typeface="+mn-lt"/>
            </a:endParaRPr>
          </a:p>
        </p:txBody>
      </p:sp>
      <p:grpSp>
        <p:nvGrpSpPr>
          <p:cNvPr id="18" name="Group 15"/>
          <p:cNvGrpSpPr/>
          <p:nvPr/>
        </p:nvGrpSpPr>
        <p:grpSpPr>
          <a:xfrm>
            <a:off x="9429266" y="3886347"/>
            <a:ext cx="1195643" cy="1199055"/>
            <a:chOff x="7216775" y="2687638"/>
            <a:chExt cx="555625" cy="557212"/>
          </a:xfrm>
          <a:solidFill>
            <a:schemeClr val="bg1">
              <a:lumMod val="65000"/>
            </a:schemeClr>
          </a:solidFill>
        </p:grpSpPr>
        <p:sp>
          <p:nvSpPr>
            <p:cNvPr id="19" name="Freeform 123"/>
            <p:cNvSpPr>
              <a:spLocks noEditPoints="1"/>
            </p:cNvSpPr>
            <p:nvPr/>
          </p:nvSpPr>
          <p:spPr bwMode="auto">
            <a:xfrm>
              <a:off x="7216775" y="2687638"/>
              <a:ext cx="555625" cy="557212"/>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0" name="Freeform 124"/>
            <p:cNvSpPr>
              <a:spLocks noEditPoints="1"/>
            </p:cNvSpPr>
            <p:nvPr/>
          </p:nvSpPr>
          <p:spPr bwMode="auto">
            <a:xfrm>
              <a:off x="7373938" y="2844800"/>
              <a:ext cx="241300" cy="242887"/>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13" name="Inhaltsplatzhalter 4"/>
          <p:cNvSpPr txBox="1"/>
          <p:nvPr/>
        </p:nvSpPr>
        <p:spPr>
          <a:xfrm>
            <a:off x="1685322" y="2223993"/>
            <a:ext cx="5497797" cy="2000548"/>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2000" dirty="0" smtClean="0">
                <a:solidFill>
                  <a:schemeClr val="bg1">
                    <a:lumMod val="50000"/>
                  </a:schemeClr>
                </a:solidFill>
                <a:latin typeface="+mn-lt"/>
                <a:cs typeface="+mn-ea"/>
                <a:sym typeface="+mn-lt"/>
              </a:rPr>
              <a:t>There are 86 pages which need to replace the texts into variables. And it’s quite </a:t>
            </a:r>
            <a:r>
              <a:rPr lang="en-US" sz="2000" b="1" dirty="0" smtClean="0">
                <a:solidFill>
                  <a:schemeClr val="bg1">
                    <a:lumMod val="50000"/>
                  </a:schemeClr>
                </a:solidFill>
                <a:latin typeface="+mn-lt"/>
                <a:cs typeface="+mn-ea"/>
                <a:sym typeface="+mn-lt"/>
              </a:rPr>
              <a:t>easy to ignore the texts in codes.</a:t>
            </a:r>
          </a:p>
          <a:p>
            <a:pPr marL="0" indent="0">
              <a:lnSpc>
                <a:spcPct val="100000"/>
              </a:lnSpc>
              <a:spcAft>
                <a:spcPts val="1200"/>
              </a:spcAft>
              <a:buNone/>
            </a:pPr>
            <a:r>
              <a:rPr lang="en-US" sz="2000" dirty="0" smtClean="0">
                <a:solidFill>
                  <a:schemeClr val="bg1">
                    <a:lumMod val="50000"/>
                  </a:schemeClr>
                </a:solidFill>
                <a:latin typeface="+mn-lt"/>
                <a:cs typeface="+mn-ea"/>
                <a:sym typeface="+mn-lt"/>
              </a:rPr>
              <a:t>At the same time, there are </a:t>
            </a:r>
            <a:r>
              <a:rPr lang="en-US" sz="2000" b="1" dirty="0" smtClean="0">
                <a:solidFill>
                  <a:schemeClr val="bg1">
                    <a:lumMod val="50000"/>
                  </a:schemeClr>
                </a:solidFill>
                <a:latin typeface="+mn-lt"/>
                <a:cs typeface="+mn-ea"/>
                <a:sym typeface="+mn-lt"/>
              </a:rPr>
              <a:t>many different kinds of codes</a:t>
            </a:r>
            <a:r>
              <a:rPr lang="en-US" sz="2000" dirty="0" smtClean="0">
                <a:solidFill>
                  <a:schemeClr val="bg1">
                    <a:lumMod val="50000"/>
                  </a:schemeClr>
                </a:solidFill>
                <a:latin typeface="+mn-lt"/>
                <a:cs typeface="+mn-ea"/>
                <a:sym typeface="+mn-lt"/>
              </a:rPr>
              <a:t>. We must adopt many different ways to replace the texts.</a:t>
            </a:r>
            <a:endParaRPr lang="en-US" sz="2000" dirty="0">
              <a:solidFill>
                <a:schemeClr val="bg1">
                  <a:lumMod val="50000"/>
                </a:schemeClr>
              </a:solidFill>
              <a:latin typeface="+mn-lt"/>
              <a:cs typeface="+mn-ea"/>
              <a:sym typeface="+mn-lt"/>
            </a:endParaRPr>
          </a:p>
        </p:txBody>
      </p:sp>
      <p:sp>
        <p:nvSpPr>
          <p:cNvPr id="12" name="Inhaltsplatzhalter 4"/>
          <p:cNvSpPr txBox="1"/>
          <p:nvPr/>
        </p:nvSpPr>
        <p:spPr>
          <a:xfrm>
            <a:off x="876300" y="935773"/>
            <a:ext cx="2937711"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Challenge 6</a:t>
            </a:r>
            <a:endParaRPr lang="en-US" altLang="zh-CN" sz="2000" dirty="0">
              <a:solidFill>
                <a:schemeClr val="bg2">
                  <a:lumMod val="50000"/>
                </a:schemeClr>
              </a:solidFill>
              <a:latin typeface="+mn-lt"/>
              <a:cs typeface="+mn-ea"/>
              <a:sym typeface="+mn-lt"/>
            </a:endParaRPr>
          </a:p>
        </p:txBody>
      </p:sp>
      <p:sp>
        <p:nvSpPr>
          <p:cNvPr id="15" name="Inhaltsplatzhalter 4"/>
          <p:cNvSpPr txBox="1"/>
          <p:nvPr/>
        </p:nvSpPr>
        <p:spPr>
          <a:xfrm>
            <a:off x="611875" y="6277919"/>
            <a:ext cx="1996635"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Maggie</a:t>
            </a:r>
          </a:p>
        </p:txBody>
      </p:sp>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P spid="12"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47428" y="894515"/>
            <a:ext cx="10097144" cy="5068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437533" y="1228401"/>
            <a:ext cx="8838585" cy="4401205"/>
          </a:xfrm>
          <a:prstGeom prst="rect">
            <a:avLst/>
          </a:prstGeom>
          <a:noFill/>
        </p:spPr>
        <p:txBody>
          <a:bodyPr wrap="square" rtlCol="0">
            <a:spAutoFit/>
          </a:bodyPr>
          <a:lstStyle>
            <a:defPPr>
              <a:defRPr lang="zh-CN"/>
            </a:defPPr>
            <a:lvl1pPr algn="ctr">
              <a:defRPr sz="28000">
                <a:solidFill>
                  <a:srgbClr val="DB6A51"/>
                </a:solidFill>
                <a:effectLst>
                  <a:innerShdw blurRad="63500" dist="50800" dir="13500000">
                    <a:prstClr val="black">
                      <a:alpha val="50000"/>
                    </a:prstClr>
                  </a:innerShdw>
                </a:effectLst>
                <a:latin typeface="Agency FB" panose="020B0503020202020204" pitchFamily="34" charset="0"/>
                <a:ea typeface="方正细谭黑简体" panose="02000000000000000000" pitchFamily="2" charset="-122"/>
                <a:cs typeface="+mn-ea"/>
              </a:defRPr>
            </a:lvl1pPr>
          </a:lstStyle>
          <a:p>
            <a:r>
              <a:rPr lang="en-US" altLang="zh-CN" dirty="0">
                <a:sym typeface="+mn-lt"/>
              </a:rPr>
              <a:t>01</a:t>
            </a:r>
            <a:endParaRPr lang="zh-CN" altLang="en-US" dirty="0">
              <a:sym typeface="+mn-lt"/>
            </a:endParaRPr>
          </a:p>
        </p:txBody>
      </p:sp>
      <p:sp>
        <p:nvSpPr>
          <p:cNvPr id="5" name="矩形 4"/>
          <p:cNvSpPr/>
          <p:nvPr/>
        </p:nvSpPr>
        <p:spPr>
          <a:xfrm>
            <a:off x="5331154" y="1843954"/>
            <a:ext cx="5593523" cy="3785652"/>
          </a:xfrm>
          <a:prstGeom prst="rect">
            <a:avLst/>
          </a:prstGeom>
        </p:spPr>
        <p:txBody>
          <a:bodyPr wrap="square">
            <a:spAutoFit/>
          </a:bodyPr>
          <a:lstStyle/>
          <a:p>
            <a:pPr algn="ctr"/>
            <a:r>
              <a:rPr lang="fr-FR" altLang="zh-CN" sz="6000" dirty="0" smtClean="0">
                <a:solidFill>
                  <a:srgbClr val="F2C961"/>
                </a:solidFill>
                <a:effectLst>
                  <a:innerShdw blurRad="63500" dist="50800" dir="13500000">
                    <a:prstClr val="black">
                      <a:alpha val="50000"/>
                    </a:prstClr>
                  </a:innerShdw>
                </a:effectLst>
                <a:cs typeface="+mn-ea"/>
                <a:sym typeface="+mn-lt"/>
              </a:rPr>
              <a:t>Overview</a:t>
            </a:r>
          </a:p>
          <a:p>
            <a:pPr algn="ctr"/>
            <a:r>
              <a:rPr lang="fr-FR" altLang="zh-CN" sz="6000" dirty="0">
                <a:solidFill>
                  <a:srgbClr val="F2C961"/>
                </a:solidFill>
                <a:effectLst>
                  <a:innerShdw blurRad="63500" dist="50800" dir="13500000">
                    <a:prstClr val="black">
                      <a:alpha val="50000"/>
                    </a:prstClr>
                  </a:innerShdw>
                </a:effectLst>
                <a:cs typeface="+mn-ea"/>
                <a:sym typeface="+mn-lt"/>
              </a:rPr>
              <a:t>Plan </a:t>
            </a:r>
          </a:p>
          <a:p>
            <a:pPr algn="ctr"/>
            <a:r>
              <a:rPr lang="fr-FR" altLang="zh-CN" sz="6000" dirty="0">
                <a:solidFill>
                  <a:srgbClr val="F2C961"/>
                </a:solidFill>
                <a:effectLst>
                  <a:innerShdw blurRad="63500" dist="50800" dir="13500000">
                    <a:prstClr val="black">
                      <a:alpha val="50000"/>
                    </a:prstClr>
                  </a:innerShdw>
                </a:effectLst>
                <a:cs typeface="+mn-ea"/>
                <a:sym typeface="+mn-lt"/>
              </a:rPr>
              <a:t>Progress</a:t>
            </a:r>
          </a:p>
          <a:p>
            <a:pPr algn="ctr"/>
            <a:endParaRPr lang="fr-FR" altLang="zh-CN" sz="6000" dirty="0">
              <a:solidFill>
                <a:srgbClr val="F2C961"/>
              </a:solidFill>
              <a:effectLst>
                <a:innerShdw blurRad="63500" dist="50800" dir="13500000">
                  <a:prstClr val="black">
                    <a:alpha val="50000"/>
                  </a:prstClr>
                </a:innerShdw>
              </a:effectLst>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Oval 12"/>
          <p:cNvSpPr>
            <a:spLocks noChangeArrowheads="1"/>
          </p:cNvSpPr>
          <p:nvPr/>
        </p:nvSpPr>
        <p:spPr bwMode="auto">
          <a:xfrm flipH="1">
            <a:off x="8990640" y="801904"/>
            <a:ext cx="2462923" cy="2461114"/>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cs typeface="+mn-ea"/>
              <a:sym typeface="+mn-lt"/>
            </a:endParaRPr>
          </a:p>
        </p:txBody>
      </p:sp>
      <p:grpSp>
        <p:nvGrpSpPr>
          <p:cNvPr id="18" name="Group 15"/>
          <p:cNvGrpSpPr/>
          <p:nvPr/>
        </p:nvGrpSpPr>
        <p:grpSpPr>
          <a:xfrm>
            <a:off x="9926582" y="1223437"/>
            <a:ext cx="1195643" cy="1199055"/>
            <a:chOff x="7216775" y="2687638"/>
            <a:chExt cx="555625" cy="557212"/>
          </a:xfrm>
          <a:solidFill>
            <a:schemeClr val="bg1">
              <a:lumMod val="65000"/>
            </a:schemeClr>
          </a:solidFill>
        </p:grpSpPr>
        <p:sp>
          <p:nvSpPr>
            <p:cNvPr id="19" name="Freeform 123"/>
            <p:cNvSpPr>
              <a:spLocks noEditPoints="1"/>
            </p:cNvSpPr>
            <p:nvPr/>
          </p:nvSpPr>
          <p:spPr bwMode="auto">
            <a:xfrm>
              <a:off x="7216775" y="2687638"/>
              <a:ext cx="555625" cy="557212"/>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0" name="Freeform 124"/>
            <p:cNvSpPr>
              <a:spLocks noEditPoints="1"/>
            </p:cNvSpPr>
            <p:nvPr/>
          </p:nvSpPr>
          <p:spPr bwMode="auto">
            <a:xfrm>
              <a:off x="7373938" y="2844800"/>
              <a:ext cx="241300" cy="242887"/>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13" name="Inhaltsplatzhalter 4"/>
          <p:cNvSpPr txBox="1"/>
          <p:nvPr/>
        </p:nvSpPr>
        <p:spPr>
          <a:xfrm>
            <a:off x="1610192" y="1822963"/>
            <a:ext cx="7672159" cy="3293209"/>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sz="2000" dirty="0" smtClean="0">
                <a:solidFill>
                  <a:schemeClr val="bg1">
                    <a:lumMod val="50000"/>
                  </a:schemeClr>
                </a:solidFill>
                <a:latin typeface="+mn-lt"/>
                <a:cs typeface="+mn-ea"/>
                <a:sym typeface="+mn-lt"/>
              </a:rPr>
              <a:t>In order to make sure we haven’t ignore some texts in codes, we did </a:t>
            </a:r>
            <a:r>
              <a:rPr lang="en-US" sz="2000" b="1" dirty="0" smtClean="0">
                <a:solidFill>
                  <a:schemeClr val="bg1">
                    <a:lumMod val="50000"/>
                  </a:schemeClr>
                </a:solidFill>
                <a:latin typeface="+mn-lt"/>
                <a:cs typeface="+mn-ea"/>
                <a:sym typeface="+mn-lt"/>
              </a:rPr>
              <a:t>many online </a:t>
            </a:r>
            <a:r>
              <a:rPr lang="en-US" sz="2000" dirty="0" smtClean="0">
                <a:solidFill>
                  <a:schemeClr val="bg1">
                    <a:lumMod val="50000"/>
                  </a:schemeClr>
                </a:solidFill>
                <a:latin typeface="+mn-lt"/>
                <a:cs typeface="+mn-ea"/>
                <a:sym typeface="+mn-lt"/>
              </a:rPr>
              <a:t>tests to make sure everything goes well.</a:t>
            </a:r>
          </a:p>
          <a:p>
            <a:pPr marL="0" indent="0">
              <a:lnSpc>
                <a:spcPct val="100000"/>
              </a:lnSpc>
              <a:spcAft>
                <a:spcPts val="1200"/>
              </a:spcAft>
              <a:buNone/>
            </a:pPr>
            <a:endParaRPr lang="en-US" sz="2000" dirty="0" smtClean="0">
              <a:solidFill>
                <a:schemeClr val="bg1">
                  <a:lumMod val="50000"/>
                </a:schemeClr>
              </a:solidFill>
              <a:latin typeface="+mn-lt"/>
              <a:cs typeface="+mn-ea"/>
              <a:sym typeface="+mn-lt"/>
            </a:endParaRPr>
          </a:p>
          <a:p>
            <a:pPr marL="0" indent="0">
              <a:lnSpc>
                <a:spcPct val="100000"/>
              </a:lnSpc>
              <a:spcAft>
                <a:spcPts val="1200"/>
              </a:spcAft>
              <a:buNone/>
            </a:pPr>
            <a:r>
              <a:rPr lang="en-US" sz="2000" dirty="0" smtClean="0">
                <a:solidFill>
                  <a:schemeClr val="bg1">
                    <a:lumMod val="50000"/>
                  </a:schemeClr>
                </a:solidFill>
                <a:latin typeface="+mn-lt"/>
                <a:cs typeface="+mn-ea"/>
                <a:sym typeface="+mn-lt"/>
              </a:rPr>
              <a:t>As for </a:t>
            </a:r>
            <a:r>
              <a:rPr lang="en-US" sz="2000" dirty="0">
                <a:solidFill>
                  <a:schemeClr val="bg1">
                    <a:lumMod val="50000"/>
                  </a:schemeClr>
                </a:solidFill>
                <a:latin typeface="+mn-lt"/>
                <a:cs typeface="+mn-ea"/>
                <a:sym typeface="+mn-lt"/>
              </a:rPr>
              <a:t>the </a:t>
            </a:r>
            <a:r>
              <a:rPr lang="en-US" sz="2000" dirty="0" smtClean="0">
                <a:solidFill>
                  <a:schemeClr val="bg1">
                    <a:lumMod val="50000"/>
                  </a:schemeClr>
                </a:solidFill>
                <a:latin typeface="+mn-lt"/>
                <a:cs typeface="+mn-ea"/>
                <a:sym typeface="+mn-lt"/>
              </a:rPr>
              <a:t>different </a:t>
            </a:r>
            <a:r>
              <a:rPr lang="en-US" sz="2000" dirty="0">
                <a:solidFill>
                  <a:schemeClr val="bg1">
                    <a:lumMod val="50000"/>
                  </a:schemeClr>
                </a:solidFill>
                <a:latin typeface="+mn-lt"/>
                <a:cs typeface="+mn-ea"/>
                <a:sym typeface="+mn-lt"/>
              </a:rPr>
              <a:t>kinds of </a:t>
            </a:r>
            <a:r>
              <a:rPr lang="en-US" sz="2000" dirty="0" smtClean="0">
                <a:solidFill>
                  <a:schemeClr val="bg1">
                    <a:lumMod val="50000"/>
                  </a:schemeClr>
                </a:solidFill>
                <a:latin typeface="+mn-lt"/>
                <a:cs typeface="+mn-ea"/>
                <a:sym typeface="+mn-lt"/>
              </a:rPr>
              <a:t>codes, we mainly adopt the following 3 methods:</a:t>
            </a:r>
          </a:p>
          <a:p>
            <a:pPr marL="0" indent="0">
              <a:lnSpc>
                <a:spcPct val="100000"/>
              </a:lnSpc>
              <a:spcAft>
                <a:spcPts val="1200"/>
              </a:spcAft>
              <a:buNone/>
            </a:pPr>
            <a:r>
              <a:rPr lang="en-US" sz="1600" b="1" dirty="0">
                <a:solidFill>
                  <a:schemeClr val="bg1">
                    <a:lumMod val="50000"/>
                  </a:schemeClr>
                </a:solidFill>
                <a:latin typeface="+mn-lt"/>
                <a:cs typeface="+mn-ea"/>
                <a:sym typeface="+mn-lt"/>
              </a:rPr>
              <a:t>&lt;?</a:t>
            </a:r>
            <a:r>
              <a:rPr lang="en-US" sz="1600" b="1" dirty="0" err="1">
                <a:solidFill>
                  <a:schemeClr val="bg1">
                    <a:lumMod val="50000"/>
                  </a:schemeClr>
                </a:solidFill>
                <a:latin typeface="+mn-lt"/>
                <a:cs typeface="+mn-ea"/>
                <a:sym typeface="+mn-lt"/>
              </a:rPr>
              <a:t>php</a:t>
            </a:r>
            <a:r>
              <a:rPr lang="en-US" sz="1600" b="1" dirty="0">
                <a:solidFill>
                  <a:schemeClr val="bg1">
                    <a:lumMod val="50000"/>
                  </a:schemeClr>
                </a:solidFill>
                <a:latin typeface="+mn-lt"/>
                <a:cs typeface="+mn-ea"/>
                <a:sym typeface="+mn-lt"/>
              </a:rPr>
              <a:t> echo $</a:t>
            </a:r>
            <a:r>
              <a:rPr lang="en-US" sz="1600" b="1" dirty="0" err="1">
                <a:solidFill>
                  <a:schemeClr val="bg1">
                    <a:lumMod val="50000"/>
                  </a:schemeClr>
                </a:solidFill>
                <a:latin typeface="+mn-lt"/>
                <a:cs typeface="+mn-ea"/>
                <a:sym typeface="+mn-lt"/>
              </a:rPr>
              <a:t>lang</a:t>
            </a:r>
            <a:r>
              <a:rPr lang="en-US" sz="1600" b="1" dirty="0">
                <a:solidFill>
                  <a:schemeClr val="bg1">
                    <a:lumMod val="50000"/>
                  </a:schemeClr>
                </a:solidFill>
                <a:latin typeface="+mn-lt"/>
                <a:cs typeface="+mn-ea"/>
                <a:sym typeface="+mn-lt"/>
              </a:rPr>
              <a:t>["variable name</a:t>
            </a:r>
            <a:r>
              <a:rPr lang="en-US" sz="1600" b="1" dirty="0" smtClean="0">
                <a:solidFill>
                  <a:schemeClr val="bg1">
                    <a:lumMod val="50000"/>
                  </a:schemeClr>
                </a:solidFill>
                <a:latin typeface="+mn-lt"/>
                <a:cs typeface="+mn-ea"/>
                <a:sym typeface="+mn-lt"/>
              </a:rPr>
              <a:t>"];?&gt;；</a:t>
            </a:r>
          </a:p>
          <a:p>
            <a:pPr marL="0" indent="0">
              <a:lnSpc>
                <a:spcPct val="100000"/>
              </a:lnSpc>
              <a:spcAft>
                <a:spcPts val="1200"/>
              </a:spcAft>
              <a:buNone/>
            </a:pPr>
            <a:r>
              <a:rPr lang="en-US" sz="1600" b="1" dirty="0" smtClean="0">
                <a:solidFill>
                  <a:schemeClr val="bg1">
                    <a:lumMod val="50000"/>
                  </a:schemeClr>
                </a:solidFill>
                <a:latin typeface="+mn-lt"/>
                <a:cs typeface="+mn-ea"/>
                <a:sym typeface="+mn-lt"/>
              </a:rPr>
              <a:t>echo </a:t>
            </a:r>
            <a:r>
              <a:rPr lang="en-US" sz="1600" b="1" dirty="0">
                <a:solidFill>
                  <a:schemeClr val="bg1">
                    <a:lumMod val="50000"/>
                  </a:schemeClr>
                </a:solidFill>
                <a:latin typeface="+mn-lt"/>
                <a:cs typeface="+mn-ea"/>
                <a:sym typeface="+mn-lt"/>
              </a:rPr>
              <a:t>"&lt;script&gt;alert('".$</a:t>
            </a:r>
            <a:r>
              <a:rPr lang="en-US" sz="1600" b="1" dirty="0" err="1">
                <a:solidFill>
                  <a:schemeClr val="bg1">
                    <a:lumMod val="50000"/>
                  </a:schemeClr>
                </a:solidFill>
                <a:latin typeface="+mn-lt"/>
                <a:cs typeface="+mn-ea"/>
                <a:sym typeface="+mn-lt"/>
              </a:rPr>
              <a:t>lang</a:t>
            </a:r>
            <a:r>
              <a:rPr lang="en-US" sz="1600" b="1" dirty="0">
                <a:solidFill>
                  <a:schemeClr val="bg1">
                    <a:lumMod val="50000"/>
                  </a:schemeClr>
                </a:solidFill>
                <a:latin typeface="+mn-lt"/>
                <a:cs typeface="+mn-ea"/>
                <a:sym typeface="+mn-lt"/>
              </a:rPr>
              <a:t>["</a:t>
            </a:r>
            <a:r>
              <a:rPr lang="en-US" sz="1600" b="1" dirty="0" smtClean="0">
                <a:solidFill>
                  <a:schemeClr val="bg1">
                    <a:lumMod val="50000"/>
                  </a:schemeClr>
                </a:solidFill>
                <a:latin typeface="+mn-lt"/>
                <a:cs typeface="+mn-ea"/>
                <a:sym typeface="+mn-lt"/>
              </a:rPr>
              <a:t>variable name</a:t>
            </a:r>
            <a:r>
              <a:rPr lang="en-US" sz="1600" b="1" dirty="0">
                <a:solidFill>
                  <a:schemeClr val="bg1">
                    <a:lumMod val="50000"/>
                  </a:schemeClr>
                </a:solidFill>
                <a:latin typeface="+mn-lt"/>
                <a:cs typeface="+mn-ea"/>
                <a:sym typeface="+mn-lt"/>
              </a:rPr>
              <a:t>"]."');</a:t>
            </a:r>
            <a:r>
              <a:rPr lang="en-US" sz="1600" b="1" dirty="0" err="1">
                <a:solidFill>
                  <a:schemeClr val="bg1">
                    <a:lumMod val="50000"/>
                  </a:schemeClr>
                </a:solidFill>
                <a:latin typeface="+mn-lt"/>
                <a:cs typeface="+mn-ea"/>
                <a:sym typeface="+mn-lt"/>
              </a:rPr>
              <a:t>location.href</a:t>
            </a:r>
            <a:r>
              <a:rPr lang="en-US" sz="1600" b="1" dirty="0">
                <a:solidFill>
                  <a:schemeClr val="bg1">
                    <a:lumMod val="50000"/>
                  </a:schemeClr>
                </a:solidFill>
                <a:latin typeface="+mn-lt"/>
                <a:cs typeface="+mn-ea"/>
                <a:sym typeface="+mn-lt"/>
              </a:rPr>
              <a:t>='../</a:t>
            </a:r>
            <a:r>
              <a:rPr lang="en-US" sz="1600" b="1" dirty="0" err="1">
                <a:solidFill>
                  <a:schemeClr val="bg1">
                    <a:lumMod val="50000"/>
                  </a:schemeClr>
                </a:solidFill>
                <a:latin typeface="+mn-lt"/>
                <a:cs typeface="+mn-ea"/>
                <a:sym typeface="+mn-lt"/>
              </a:rPr>
              <a:t>file.php?id</a:t>
            </a:r>
            <a:r>
              <a:rPr lang="en-US" sz="1600" b="1" dirty="0">
                <a:solidFill>
                  <a:schemeClr val="bg1">
                    <a:lumMod val="50000"/>
                  </a:schemeClr>
                </a:solidFill>
                <a:latin typeface="+mn-lt"/>
                <a:cs typeface="+mn-ea"/>
                <a:sym typeface="+mn-lt"/>
              </a:rPr>
              <a:t>=".$</a:t>
            </a:r>
            <a:r>
              <a:rPr lang="en-US" sz="1600" b="1" dirty="0" err="1">
                <a:solidFill>
                  <a:schemeClr val="bg1">
                    <a:lumMod val="50000"/>
                  </a:schemeClr>
                </a:solidFill>
                <a:latin typeface="+mn-lt"/>
                <a:cs typeface="+mn-ea"/>
                <a:sym typeface="+mn-lt"/>
              </a:rPr>
              <a:t>pr_id</a:t>
            </a:r>
            <a:r>
              <a:rPr lang="en-US" sz="1600" b="1" dirty="0">
                <a:solidFill>
                  <a:schemeClr val="bg1">
                    <a:lumMod val="50000"/>
                  </a:schemeClr>
                </a:solidFill>
                <a:latin typeface="+mn-lt"/>
                <a:cs typeface="+mn-ea"/>
                <a:sym typeface="+mn-lt"/>
              </a:rPr>
              <a:t>."'&lt;/script</a:t>
            </a:r>
            <a:r>
              <a:rPr lang="en-US" sz="1600" b="1" dirty="0" smtClean="0">
                <a:solidFill>
                  <a:schemeClr val="bg1">
                    <a:lumMod val="50000"/>
                  </a:schemeClr>
                </a:solidFill>
                <a:latin typeface="+mn-lt"/>
                <a:cs typeface="+mn-ea"/>
                <a:sym typeface="+mn-lt"/>
              </a:rPr>
              <a:t>&gt;"；</a:t>
            </a:r>
          </a:p>
          <a:p>
            <a:pPr marL="0" indent="0">
              <a:lnSpc>
                <a:spcPct val="100000"/>
              </a:lnSpc>
              <a:spcAft>
                <a:spcPts val="1200"/>
              </a:spcAft>
              <a:buNone/>
            </a:pPr>
            <a:r>
              <a:rPr lang="en-US" sz="1600" b="1" dirty="0" smtClean="0">
                <a:solidFill>
                  <a:schemeClr val="bg1">
                    <a:lumMod val="50000"/>
                  </a:schemeClr>
                </a:solidFill>
                <a:latin typeface="+mn-lt"/>
                <a:cs typeface="+mn-ea"/>
                <a:sym typeface="+mn-lt"/>
              </a:rPr>
              <a:t>die</a:t>
            </a:r>
            <a:r>
              <a:rPr lang="en-US" sz="1600" b="1" dirty="0">
                <a:solidFill>
                  <a:schemeClr val="bg1">
                    <a:lumMod val="50000"/>
                  </a:schemeClr>
                </a:solidFill>
                <a:latin typeface="+mn-lt"/>
                <a:cs typeface="+mn-ea"/>
                <a:sym typeface="+mn-lt"/>
              </a:rPr>
              <a:t>('$</a:t>
            </a:r>
            <a:r>
              <a:rPr lang="en-US" sz="1600" b="1" dirty="0" err="1">
                <a:solidFill>
                  <a:schemeClr val="bg1">
                    <a:lumMod val="50000"/>
                  </a:schemeClr>
                </a:solidFill>
                <a:latin typeface="+mn-lt"/>
                <a:cs typeface="+mn-ea"/>
                <a:sym typeface="+mn-lt"/>
              </a:rPr>
              <a:t>lang</a:t>
            </a:r>
            <a:r>
              <a:rPr lang="en-US" sz="1600" b="1" dirty="0">
                <a:solidFill>
                  <a:schemeClr val="bg1">
                    <a:lumMod val="50000"/>
                  </a:schemeClr>
                </a:solidFill>
                <a:latin typeface="+mn-lt"/>
                <a:cs typeface="+mn-ea"/>
                <a:sym typeface="+mn-lt"/>
              </a:rPr>
              <a:t>["variable name"].</a:t>
            </a:r>
            <a:r>
              <a:rPr lang="en-US" sz="1600" b="1" dirty="0" err="1">
                <a:solidFill>
                  <a:schemeClr val="bg1">
                    <a:lumMod val="50000"/>
                  </a:schemeClr>
                </a:solidFill>
                <a:latin typeface="+mn-lt"/>
                <a:cs typeface="+mn-ea"/>
                <a:sym typeface="+mn-lt"/>
              </a:rPr>
              <a:t>mysqli_error</a:t>
            </a:r>
            <a:r>
              <a:rPr lang="en-US" sz="1600" b="1" dirty="0">
                <a:solidFill>
                  <a:schemeClr val="bg1">
                    <a:lumMod val="50000"/>
                  </a:schemeClr>
                </a:solidFill>
                <a:latin typeface="+mn-lt"/>
                <a:cs typeface="+mn-ea"/>
                <a:sym typeface="+mn-lt"/>
              </a:rPr>
              <a:t>($conn)')</a:t>
            </a:r>
          </a:p>
        </p:txBody>
      </p:sp>
      <p:sp>
        <p:nvSpPr>
          <p:cNvPr id="12" name="Inhaltsplatzhalter 4"/>
          <p:cNvSpPr txBox="1"/>
          <p:nvPr/>
        </p:nvSpPr>
        <p:spPr>
          <a:xfrm>
            <a:off x="876300" y="935773"/>
            <a:ext cx="2937711"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Solution </a:t>
            </a:r>
            <a:r>
              <a:rPr lang="en-US" altLang="zh-CN" sz="2400" b="1" dirty="0">
                <a:solidFill>
                  <a:schemeClr val="bg2">
                    <a:lumMod val="50000"/>
                  </a:schemeClr>
                </a:solidFill>
                <a:latin typeface="+mn-lt"/>
                <a:cs typeface="+mn-ea"/>
                <a:sym typeface="+mn-lt"/>
              </a:rPr>
              <a:t>6</a:t>
            </a:r>
            <a:endParaRPr lang="en-US" altLang="zh-CN" sz="2000" dirty="0">
              <a:solidFill>
                <a:schemeClr val="bg2">
                  <a:lumMod val="50000"/>
                </a:schemeClr>
              </a:solidFill>
              <a:latin typeface="+mn-lt"/>
              <a:cs typeface="+mn-ea"/>
              <a:sym typeface="+mn-lt"/>
            </a:endParaRPr>
          </a:p>
        </p:txBody>
      </p:sp>
      <p:sp>
        <p:nvSpPr>
          <p:cNvPr id="15" name="Inhaltsplatzhalter 4"/>
          <p:cNvSpPr txBox="1"/>
          <p:nvPr/>
        </p:nvSpPr>
        <p:spPr>
          <a:xfrm>
            <a:off x="611875" y="6277919"/>
            <a:ext cx="1996635"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Maggie</a:t>
            </a:r>
          </a:p>
        </p:txBody>
      </p:sp>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P spid="12"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47428" y="894515"/>
            <a:ext cx="10097144" cy="5068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742333" y="1228401"/>
            <a:ext cx="8838585" cy="4401205"/>
          </a:xfrm>
          <a:prstGeom prst="rect">
            <a:avLst/>
          </a:prstGeom>
          <a:noFill/>
        </p:spPr>
        <p:txBody>
          <a:bodyPr wrap="square" rtlCol="0">
            <a:spAutoFit/>
          </a:bodyPr>
          <a:lstStyle>
            <a:defPPr>
              <a:defRPr lang="zh-CN"/>
            </a:defPPr>
            <a:lvl1pPr algn="ctr">
              <a:defRPr sz="28000">
                <a:solidFill>
                  <a:srgbClr val="DB6A51"/>
                </a:solidFill>
                <a:effectLst>
                  <a:innerShdw blurRad="63500" dist="50800" dir="13500000">
                    <a:prstClr val="black">
                      <a:alpha val="50000"/>
                    </a:prstClr>
                  </a:innerShdw>
                </a:effectLst>
                <a:latin typeface="Agency FB" panose="020B0503020202020204" pitchFamily="34" charset="0"/>
                <a:ea typeface="方正细谭黑简体" panose="02000000000000000000" pitchFamily="2" charset="-122"/>
                <a:cs typeface="+mn-ea"/>
              </a:defRPr>
            </a:lvl1pPr>
          </a:lstStyle>
          <a:p>
            <a:r>
              <a:rPr lang="en-US" altLang="zh-CN" dirty="0">
                <a:sym typeface="+mn-lt"/>
              </a:rPr>
              <a:t>04</a:t>
            </a:r>
            <a:endParaRPr lang="zh-CN" altLang="en-US" dirty="0">
              <a:sym typeface="+mn-lt"/>
            </a:endParaRPr>
          </a:p>
        </p:txBody>
      </p:sp>
      <p:sp>
        <p:nvSpPr>
          <p:cNvPr id="5" name="矩形 4"/>
          <p:cNvSpPr/>
          <p:nvPr/>
        </p:nvSpPr>
        <p:spPr>
          <a:xfrm>
            <a:off x="5540217" y="1997839"/>
            <a:ext cx="4881063" cy="2862322"/>
          </a:xfrm>
          <a:prstGeom prst="rect">
            <a:avLst/>
          </a:prstGeom>
        </p:spPr>
        <p:txBody>
          <a:bodyPr wrap="square">
            <a:spAutoFit/>
          </a:bodyPr>
          <a:lstStyle/>
          <a:p>
            <a:pPr algn="ctr"/>
            <a:r>
              <a:rPr lang="en-US" altLang="zh-CN" sz="6000" dirty="0" smtClean="0">
                <a:solidFill>
                  <a:srgbClr val="F2C961"/>
                </a:solidFill>
                <a:effectLst>
                  <a:innerShdw blurRad="63500" dist="50800" dir="13500000">
                    <a:prstClr val="black">
                      <a:alpha val="50000"/>
                    </a:prstClr>
                  </a:innerShdw>
                </a:effectLst>
                <a:cs typeface="+mn-ea"/>
                <a:sym typeface="+mn-lt"/>
              </a:rPr>
              <a:t>Rewards </a:t>
            </a:r>
          </a:p>
          <a:p>
            <a:pPr algn="ctr"/>
            <a:r>
              <a:rPr lang="en-US" altLang="zh-CN" sz="6000" dirty="0" smtClean="0">
                <a:solidFill>
                  <a:srgbClr val="F2C961"/>
                </a:solidFill>
                <a:effectLst>
                  <a:innerShdw blurRad="63500" dist="50800" dir="13500000">
                    <a:prstClr val="black">
                      <a:alpha val="50000"/>
                    </a:prstClr>
                  </a:innerShdw>
                </a:effectLst>
                <a:cs typeface="+mn-ea"/>
                <a:sym typeface="+mn-lt"/>
              </a:rPr>
              <a:t>&amp; </a:t>
            </a:r>
          </a:p>
          <a:p>
            <a:pPr algn="ctr"/>
            <a:r>
              <a:rPr lang="en-US" altLang="zh-CN" sz="6000" dirty="0" smtClean="0">
                <a:solidFill>
                  <a:srgbClr val="F2C961"/>
                </a:solidFill>
                <a:effectLst>
                  <a:innerShdw blurRad="63500" dist="50800" dir="13500000">
                    <a:prstClr val="black">
                      <a:alpha val="50000"/>
                    </a:prstClr>
                  </a:innerShdw>
                </a:effectLst>
                <a:cs typeface="+mn-ea"/>
                <a:sym typeface="+mn-lt"/>
              </a:rPr>
              <a:t>Harvest</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Group 16"/>
          <p:cNvGrpSpPr/>
          <p:nvPr/>
        </p:nvGrpSpPr>
        <p:grpSpPr>
          <a:xfrm>
            <a:off x="4083413" y="1475882"/>
            <a:ext cx="2067411" cy="1849561"/>
            <a:chOff x="4083413" y="2133600"/>
            <a:chExt cx="2067411" cy="1849561"/>
          </a:xfrm>
        </p:grpSpPr>
        <p:sp>
          <p:nvSpPr>
            <p:cNvPr id="8" name="Rectangle 5"/>
            <p:cNvSpPr>
              <a:spLocks noChangeArrowheads="1"/>
            </p:cNvSpPr>
            <p:nvPr/>
          </p:nvSpPr>
          <p:spPr bwMode="auto">
            <a:xfrm>
              <a:off x="4083413" y="2133600"/>
              <a:ext cx="1855332" cy="1849561"/>
            </a:xfrm>
            <a:prstGeom prst="rect">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9" name="Freeform 6"/>
            <p:cNvSpPr/>
            <p:nvPr/>
          </p:nvSpPr>
          <p:spPr bwMode="auto">
            <a:xfrm>
              <a:off x="5896906" y="2882370"/>
              <a:ext cx="253918" cy="352022"/>
            </a:xfrm>
            <a:custGeom>
              <a:avLst/>
              <a:gdLst>
                <a:gd name="T0" fmla="*/ 0 w 176"/>
                <a:gd name="T1" fmla="*/ 0 h 244"/>
                <a:gd name="T2" fmla="*/ 176 w 176"/>
                <a:gd name="T3" fmla="*/ 122 h 244"/>
                <a:gd name="T4" fmla="*/ 0 w 176"/>
                <a:gd name="T5" fmla="*/ 244 h 244"/>
                <a:gd name="T6" fmla="*/ 0 w 176"/>
                <a:gd name="T7" fmla="*/ 0 h 244"/>
              </a:gdLst>
              <a:ahLst/>
              <a:cxnLst>
                <a:cxn ang="0">
                  <a:pos x="T0" y="T1"/>
                </a:cxn>
                <a:cxn ang="0">
                  <a:pos x="T2" y="T3"/>
                </a:cxn>
                <a:cxn ang="0">
                  <a:pos x="T4" y="T5"/>
                </a:cxn>
                <a:cxn ang="0">
                  <a:pos x="T6" y="T7"/>
                </a:cxn>
              </a:cxnLst>
              <a:rect l="0" t="0" r="r" b="b"/>
              <a:pathLst>
                <a:path w="176" h="244">
                  <a:moveTo>
                    <a:pt x="0" y="0"/>
                  </a:moveTo>
                  <a:lnTo>
                    <a:pt x="176" y="122"/>
                  </a:lnTo>
                  <a:lnTo>
                    <a:pt x="0" y="244"/>
                  </a:lnTo>
                  <a:lnTo>
                    <a:pt x="0" y="0"/>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grpSp>
      <p:sp>
        <p:nvSpPr>
          <p:cNvPr id="10" name="Rectangle 7"/>
          <p:cNvSpPr>
            <a:spLocks noChangeArrowheads="1"/>
          </p:cNvSpPr>
          <p:nvPr/>
        </p:nvSpPr>
        <p:spPr bwMode="auto">
          <a:xfrm>
            <a:off x="4279625" y="1677862"/>
            <a:ext cx="1442715" cy="14456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grpSp>
        <p:nvGrpSpPr>
          <p:cNvPr id="11" name="Group 17"/>
          <p:cNvGrpSpPr/>
          <p:nvPr/>
        </p:nvGrpSpPr>
        <p:grpSpPr>
          <a:xfrm>
            <a:off x="6274901" y="1475878"/>
            <a:ext cx="1853889" cy="2045770"/>
            <a:chOff x="6274898" y="2133600"/>
            <a:chExt cx="1853889" cy="2045770"/>
          </a:xfrm>
        </p:grpSpPr>
        <p:sp>
          <p:nvSpPr>
            <p:cNvPr id="12" name="Rectangle 8"/>
            <p:cNvSpPr>
              <a:spLocks noChangeArrowheads="1"/>
            </p:cNvSpPr>
            <p:nvPr/>
          </p:nvSpPr>
          <p:spPr bwMode="auto">
            <a:xfrm>
              <a:off x="6274898" y="2133600"/>
              <a:ext cx="1853889" cy="1849561"/>
            </a:xfrm>
            <a:prstGeom prst="rect">
              <a:avLst/>
            </a:pr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3" name="Freeform 9"/>
            <p:cNvSpPr/>
            <p:nvPr/>
          </p:nvSpPr>
          <p:spPr bwMode="auto">
            <a:xfrm>
              <a:off x="7023666" y="3925452"/>
              <a:ext cx="350580" cy="253918"/>
            </a:xfrm>
            <a:custGeom>
              <a:avLst/>
              <a:gdLst>
                <a:gd name="T0" fmla="*/ 243 w 243"/>
                <a:gd name="T1" fmla="*/ 0 h 176"/>
                <a:gd name="T2" fmla="*/ 122 w 243"/>
                <a:gd name="T3" fmla="*/ 176 h 176"/>
                <a:gd name="T4" fmla="*/ 0 w 243"/>
                <a:gd name="T5" fmla="*/ 0 h 176"/>
                <a:gd name="T6" fmla="*/ 243 w 243"/>
                <a:gd name="T7" fmla="*/ 0 h 176"/>
              </a:gdLst>
              <a:ahLst/>
              <a:cxnLst>
                <a:cxn ang="0">
                  <a:pos x="T0" y="T1"/>
                </a:cxn>
                <a:cxn ang="0">
                  <a:pos x="T2" y="T3"/>
                </a:cxn>
                <a:cxn ang="0">
                  <a:pos x="T4" y="T5"/>
                </a:cxn>
                <a:cxn ang="0">
                  <a:pos x="T6" y="T7"/>
                </a:cxn>
              </a:cxnLst>
              <a:rect l="0" t="0" r="r" b="b"/>
              <a:pathLst>
                <a:path w="243" h="176">
                  <a:moveTo>
                    <a:pt x="243" y="0"/>
                  </a:moveTo>
                  <a:lnTo>
                    <a:pt x="122" y="176"/>
                  </a:lnTo>
                  <a:lnTo>
                    <a:pt x="0" y="0"/>
                  </a:lnTo>
                  <a:lnTo>
                    <a:pt x="243" y="0"/>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grpSp>
      <p:sp>
        <p:nvSpPr>
          <p:cNvPr id="14" name="Rectangle 10"/>
          <p:cNvSpPr>
            <a:spLocks noChangeArrowheads="1"/>
          </p:cNvSpPr>
          <p:nvPr/>
        </p:nvSpPr>
        <p:spPr bwMode="auto">
          <a:xfrm>
            <a:off x="6481209" y="1677862"/>
            <a:ext cx="1441273" cy="14456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grpSp>
        <p:nvGrpSpPr>
          <p:cNvPr id="15" name="Group 18"/>
          <p:cNvGrpSpPr/>
          <p:nvPr/>
        </p:nvGrpSpPr>
        <p:grpSpPr>
          <a:xfrm>
            <a:off x="6057047" y="3639955"/>
            <a:ext cx="2071740" cy="1853889"/>
            <a:chOff x="6057047" y="4297673"/>
            <a:chExt cx="2071740" cy="1853889"/>
          </a:xfrm>
        </p:grpSpPr>
        <p:sp>
          <p:nvSpPr>
            <p:cNvPr id="16" name="Rectangle 11"/>
            <p:cNvSpPr>
              <a:spLocks noChangeArrowheads="1"/>
            </p:cNvSpPr>
            <p:nvPr/>
          </p:nvSpPr>
          <p:spPr bwMode="auto">
            <a:xfrm>
              <a:off x="6274898" y="4297673"/>
              <a:ext cx="1853889" cy="1853889"/>
            </a:xfrm>
            <a:prstGeom prst="rect">
              <a:avLst/>
            </a:prstGeom>
            <a:solidFill>
              <a:schemeClr val="accent3"/>
            </a:solidFill>
            <a:ln>
              <a:noFill/>
            </a:ln>
          </p:spPr>
          <p:txBody>
            <a:bodyPr vert="horz" wrap="square" lIns="91440" tIns="45720" rIns="91440" bIns="45720" numCol="1" anchor="t" anchorCtr="0" compatLnSpc="1"/>
            <a:lstStyle/>
            <a:p>
              <a:endParaRPr lang="en-US">
                <a:cs typeface="+mn-ea"/>
                <a:sym typeface="+mn-lt"/>
              </a:endParaRPr>
            </a:p>
          </p:txBody>
        </p:sp>
        <p:sp>
          <p:nvSpPr>
            <p:cNvPr id="17" name="Freeform 12"/>
            <p:cNvSpPr/>
            <p:nvPr/>
          </p:nvSpPr>
          <p:spPr bwMode="auto">
            <a:xfrm>
              <a:off x="6057047" y="5046442"/>
              <a:ext cx="253918" cy="352022"/>
            </a:xfrm>
            <a:custGeom>
              <a:avLst/>
              <a:gdLst>
                <a:gd name="T0" fmla="*/ 176 w 176"/>
                <a:gd name="T1" fmla="*/ 244 h 244"/>
                <a:gd name="T2" fmla="*/ 0 w 176"/>
                <a:gd name="T3" fmla="*/ 122 h 244"/>
                <a:gd name="T4" fmla="*/ 176 w 176"/>
                <a:gd name="T5" fmla="*/ 0 h 244"/>
                <a:gd name="T6" fmla="*/ 176 w 176"/>
                <a:gd name="T7" fmla="*/ 244 h 244"/>
              </a:gdLst>
              <a:ahLst/>
              <a:cxnLst>
                <a:cxn ang="0">
                  <a:pos x="T0" y="T1"/>
                </a:cxn>
                <a:cxn ang="0">
                  <a:pos x="T2" y="T3"/>
                </a:cxn>
                <a:cxn ang="0">
                  <a:pos x="T4" y="T5"/>
                </a:cxn>
                <a:cxn ang="0">
                  <a:pos x="T6" y="T7"/>
                </a:cxn>
              </a:cxnLst>
              <a:rect l="0" t="0" r="r" b="b"/>
              <a:pathLst>
                <a:path w="176" h="244">
                  <a:moveTo>
                    <a:pt x="176" y="244"/>
                  </a:moveTo>
                  <a:lnTo>
                    <a:pt x="0" y="122"/>
                  </a:lnTo>
                  <a:lnTo>
                    <a:pt x="176" y="0"/>
                  </a:lnTo>
                  <a:lnTo>
                    <a:pt x="176" y="244"/>
                  </a:lnTo>
                  <a:close/>
                </a:path>
              </a:pathLst>
            </a:custGeom>
            <a:solidFill>
              <a:schemeClr val="accent3"/>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8" name="Group 19"/>
          <p:cNvGrpSpPr/>
          <p:nvPr/>
        </p:nvGrpSpPr>
        <p:grpSpPr>
          <a:xfrm>
            <a:off x="4063218" y="3413449"/>
            <a:ext cx="1853889" cy="2080395"/>
            <a:chOff x="4063215" y="4071167"/>
            <a:chExt cx="1853889" cy="2080395"/>
          </a:xfrm>
        </p:grpSpPr>
        <p:sp>
          <p:nvSpPr>
            <p:cNvPr id="19" name="Rectangle 13"/>
            <p:cNvSpPr>
              <a:spLocks noChangeArrowheads="1"/>
            </p:cNvSpPr>
            <p:nvPr/>
          </p:nvSpPr>
          <p:spPr bwMode="auto">
            <a:xfrm>
              <a:off x="4063215" y="4297673"/>
              <a:ext cx="1853889" cy="1853889"/>
            </a:xfrm>
            <a:prstGeom prst="rect">
              <a:avLst/>
            </a:pr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20" name="Freeform 14"/>
            <p:cNvSpPr/>
            <p:nvPr/>
          </p:nvSpPr>
          <p:spPr bwMode="auto">
            <a:xfrm>
              <a:off x="4811985" y="4071167"/>
              <a:ext cx="352022" cy="252476"/>
            </a:xfrm>
            <a:custGeom>
              <a:avLst/>
              <a:gdLst>
                <a:gd name="T0" fmla="*/ 0 w 244"/>
                <a:gd name="T1" fmla="*/ 175 h 175"/>
                <a:gd name="T2" fmla="*/ 122 w 244"/>
                <a:gd name="T3" fmla="*/ 0 h 175"/>
                <a:gd name="T4" fmla="*/ 244 w 244"/>
                <a:gd name="T5" fmla="*/ 175 h 175"/>
                <a:gd name="T6" fmla="*/ 0 w 244"/>
                <a:gd name="T7" fmla="*/ 175 h 175"/>
              </a:gdLst>
              <a:ahLst/>
              <a:cxnLst>
                <a:cxn ang="0">
                  <a:pos x="T0" y="T1"/>
                </a:cxn>
                <a:cxn ang="0">
                  <a:pos x="T2" y="T3"/>
                </a:cxn>
                <a:cxn ang="0">
                  <a:pos x="T4" y="T5"/>
                </a:cxn>
                <a:cxn ang="0">
                  <a:pos x="T6" y="T7"/>
                </a:cxn>
              </a:cxnLst>
              <a:rect l="0" t="0" r="r" b="b"/>
              <a:pathLst>
                <a:path w="244" h="175">
                  <a:moveTo>
                    <a:pt x="0" y="175"/>
                  </a:moveTo>
                  <a:lnTo>
                    <a:pt x="122" y="0"/>
                  </a:lnTo>
                  <a:lnTo>
                    <a:pt x="244" y="175"/>
                  </a:lnTo>
                  <a:lnTo>
                    <a:pt x="0" y="175"/>
                  </a:lnTo>
                  <a:close/>
                </a:path>
              </a:pathLst>
            </a:cu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grpSp>
      <p:sp>
        <p:nvSpPr>
          <p:cNvPr id="21" name="Rectangle 15"/>
          <p:cNvSpPr>
            <a:spLocks noChangeArrowheads="1"/>
          </p:cNvSpPr>
          <p:nvPr/>
        </p:nvSpPr>
        <p:spPr bwMode="auto">
          <a:xfrm>
            <a:off x="4269526" y="3841935"/>
            <a:ext cx="1441273" cy="14456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22" name="Rectangle 10"/>
          <p:cNvSpPr>
            <a:spLocks noChangeArrowheads="1"/>
          </p:cNvSpPr>
          <p:nvPr/>
        </p:nvSpPr>
        <p:spPr bwMode="auto">
          <a:xfrm>
            <a:off x="6481209" y="3864502"/>
            <a:ext cx="1441273" cy="14456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23" name="Inhaltsplatzhalter 4"/>
          <p:cNvSpPr txBox="1"/>
          <p:nvPr/>
        </p:nvSpPr>
        <p:spPr>
          <a:xfrm>
            <a:off x="731521" y="1931301"/>
            <a:ext cx="3015740" cy="1292225"/>
          </a:xfrm>
          <a:prstGeom prst="rect">
            <a:avLst/>
          </a:prstGeom>
        </p:spPr>
        <p:txBody>
          <a:bodyPr wrap="square" lIns="0" tIns="0" rIns="0" bIns="0">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altLang="zh-CN" sz="2000" b="1" dirty="0" smtClean="0">
                <a:solidFill>
                  <a:srgbClr val="DB6A51"/>
                </a:solidFill>
                <a:latin typeface="+mn-lt"/>
                <a:cs typeface="+mn-ea"/>
                <a:sym typeface="+mn-lt"/>
              </a:rPr>
              <a:t>Project Manager</a:t>
            </a:r>
          </a:p>
          <a:p>
            <a:pPr marL="0" indent="0" algn="r">
              <a:lnSpc>
                <a:spcPct val="100000"/>
              </a:lnSpc>
              <a:spcAft>
                <a:spcPts val="1200"/>
              </a:spcAft>
              <a:buNone/>
            </a:pPr>
            <a:r>
              <a:rPr lang="en-US" altLang="zh-CN" sz="1800" dirty="0" smtClean="0">
                <a:solidFill>
                  <a:schemeClr val="bg1">
                    <a:lumMod val="50000"/>
                  </a:schemeClr>
                </a:solidFill>
                <a:latin typeface="+mn-lt"/>
                <a:cs typeface="+mn-ea"/>
                <a:sym typeface="+mn-lt"/>
              </a:rPr>
              <a:t>Fulfil the </a:t>
            </a:r>
            <a:r>
              <a:rPr lang="en-US" altLang="zh-CN" sz="1800" b="1" dirty="0" smtClean="0">
                <a:solidFill>
                  <a:schemeClr val="bg1">
                    <a:lumMod val="50000"/>
                  </a:schemeClr>
                </a:solidFill>
                <a:latin typeface="+mn-lt"/>
                <a:cs typeface="+mn-ea"/>
                <a:sym typeface="+mn-lt"/>
              </a:rPr>
              <a:t>wish</a:t>
            </a:r>
            <a:r>
              <a:rPr lang="en-US" altLang="zh-CN" sz="1800" dirty="0" smtClean="0">
                <a:solidFill>
                  <a:schemeClr val="bg1">
                    <a:lumMod val="50000"/>
                  </a:schemeClr>
                </a:solidFill>
                <a:latin typeface="+mn-lt"/>
                <a:cs typeface="+mn-ea"/>
                <a:sym typeface="+mn-lt"/>
              </a:rPr>
              <a:t> / Deeper understanding of L10N </a:t>
            </a:r>
            <a:r>
              <a:rPr lang="en-US" altLang="zh-CN" sz="1800" b="1" dirty="0" smtClean="0">
                <a:solidFill>
                  <a:schemeClr val="bg1">
                    <a:lumMod val="50000"/>
                  </a:schemeClr>
                </a:solidFill>
                <a:latin typeface="+mn-lt"/>
                <a:cs typeface="+mn-ea"/>
                <a:sym typeface="+mn-lt"/>
              </a:rPr>
              <a:t>process</a:t>
            </a:r>
            <a:r>
              <a:rPr lang="en-US" altLang="zh-CN" sz="1800" dirty="0" smtClean="0">
                <a:solidFill>
                  <a:schemeClr val="bg1">
                    <a:lumMod val="50000"/>
                  </a:schemeClr>
                </a:solidFill>
                <a:latin typeface="+mn-lt"/>
                <a:cs typeface="+mn-ea"/>
                <a:sym typeface="+mn-lt"/>
              </a:rPr>
              <a:t> / </a:t>
            </a:r>
            <a:r>
              <a:rPr lang="en-US" altLang="zh-CN" sz="1800" b="1" dirty="0" smtClean="0">
                <a:solidFill>
                  <a:schemeClr val="bg1">
                    <a:lumMod val="50000"/>
                  </a:schemeClr>
                </a:solidFill>
                <a:latin typeface="+mn-lt"/>
                <a:cs typeface="+mn-ea"/>
                <a:sym typeface="+mn-lt"/>
              </a:rPr>
              <a:t>Cooperation</a:t>
            </a:r>
          </a:p>
        </p:txBody>
      </p:sp>
      <p:sp>
        <p:nvSpPr>
          <p:cNvPr id="24" name="Inhaltsplatzhalter 4"/>
          <p:cNvSpPr txBox="1"/>
          <p:nvPr/>
        </p:nvSpPr>
        <p:spPr>
          <a:xfrm>
            <a:off x="1104900" y="4095374"/>
            <a:ext cx="2642360" cy="1015365"/>
          </a:xfrm>
          <a:prstGeom prst="rect">
            <a:avLst/>
          </a:prstGeom>
        </p:spPr>
        <p:txBody>
          <a:bodyPr wrap="square" lIns="0" tIns="0" rIns="0" bIns="0">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altLang="zh-CN" sz="2000" b="1" dirty="0" smtClean="0">
                <a:solidFill>
                  <a:srgbClr val="F2C961"/>
                </a:solidFill>
                <a:latin typeface="+mn-lt"/>
                <a:cs typeface="+mn-ea"/>
                <a:sym typeface="+mn-lt"/>
              </a:rPr>
              <a:t>Localization Engineer</a:t>
            </a:r>
          </a:p>
          <a:p>
            <a:pPr marL="0" indent="0" algn="r">
              <a:lnSpc>
                <a:spcPct val="100000"/>
              </a:lnSpc>
              <a:spcAft>
                <a:spcPts val="1200"/>
              </a:spcAft>
              <a:buNone/>
            </a:pPr>
            <a:r>
              <a:rPr lang="en-US" altLang="zh-CN" sz="1800" dirty="0">
                <a:solidFill>
                  <a:schemeClr val="bg1">
                    <a:lumMod val="50000"/>
                  </a:schemeClr>
                </a:solidFill>
                <a:latin typeface="+mn-lt"/>
                <a:cs typeface="+mn-ea"/>
                <a:sym typeface="+mn-lt"/>
              </a:rPr>
              <a:t>Learn more about L10N, more smooth coding</a:t>
            </a:r>
          </a:p>
        </p:txBody>
      </p:sp>
      <p:sp>
        <p:nvSpPr>
          <p:cNvPr id="25" name="Inhaltsplatzhalter 4"/>
          <p:cNvSpPr txBox="1"/>
          <p:nvPr/>
        </p:nvSpPr>
        <p:spPr>
          <a:xfrm>
            <a:off x="8426560" y="1931301"/>
            <a:ext cx="2660541" cy="1446530"/>
          </a:xfrm>
          <a:prstGeom prst="rect">
            <a:avLst/>
          </a:prstGeom>
        </p:spPr>
        <p:txBody>
          <a:bodyPr wrap="square" lIns="0" tIns="0" rIns="0" bIns="0">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2000" b="1" dirty="0" smtClean="0">
                <a:solidFill>
                  <a:srgbClr val="F2C961"/>
                </a:solidFill>
                <a:latin typeface="+mn-lt"/>
                <a:cs typeface="+mn-ea"/>
                <a:sym typeface="+mn-lt"/>
              </a:rPr>
              <a:t>Localization Engineer</a:t>
            </a:r>
          </a:p>
          <a:p>
            <a:pPr marL="0" indent="0">
              <a:lnSpc>
                <a:spcPct val="100000"/>
              </a:lnSpc>
              <a:spcAft>
                <a:spcPts val="1200"/>
              </a:spcAft>
              <a:buNone/>
            </a:pPr>
            <a:r>
              <a:rPr lang="en-US" altLang="zh-CN" sz="1800" dirty="0">
                <a:solidFill>
                  <a:srgbClr val="7F7F7F"/>
                </a:solidFill>
                <a:latin typeface="Arial" panose="020B0604020202020204" pitchFamily="34" charset="0"/>
                <a:ea typeface="微软雅黑" charset="0"/>
                <a:cs typeface="+mn-ea"/>
                <a:sym typeface="+mn-lt"/>
              </a:rPr>
              <a:t>Cooperation</a:t>
            </a:r>
          </a:p>
          <a:p>
            <a:pPr marL="0" indent="0">
              <a:lnSpc>
                <a:spcPct val="100000"/>
              </a:lnSpc>
              <a:spcAft>
                <a:spcPts val="1200"/>
              </a:spcAft>
              <a:buNone/>
            </a:pPr>
            <a:r>
              <a:rPr lang="en-US" altLang="zh-CN" sz="1800" dirty="0">
                <a:solidFill>
                  <a:schemeClr val="bg1">
                    <a:lumMod val="50000"/>
                  </a:schemeClr>
                </a:solidFill>
                <a:latin typeface="+mn-lt"/>
                <a:cs typeface="+mn-ea"/>
                <a:sym typeface="+mn-lt"/>
              </a:rPr>
              <a:t>Understand how to deal with code error</a:t>
            </a:r>
          </a:p>
        </p:txBody>
      </p:sp>
      <p:sp>
        <p:nvSpPr>
          <p:cNvPr id="26" name="Inhaltsplatzhalter 4"/>
          <p:cNvSpPr txBox="1"/>
          <p:nvPr/>
        </p:nvSpPr>
        <p:spPr>
          <a:xfrm>
            <a:off x="8426561" y="4095374"/>
            <a:ext cx="2782059" cy="1015365"/>
          </a:xfrm>
          <a:prstGeom prst="rect">
            <a:avLst/>
          </a:prstGeom>
        </p:spPr>
        <p:txBody>
          <a:bodyPr wrap="square" lIns="0" tIns="0" rIns="0" bIns="0">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2000" b="1" dirty="0" smtClean="0">
                <a:solidFill>
                  <a:srgbClr val="DB6A51"/>
                </a:solidFill>
                <a:latin typeface="+mn-lt"/>
                <a:cs typeface="+mn-ea"/>
                <a:sym typeface="+mn-lt"/>
              </a:rPr>
              <a:t>Translator</a:t>
            </a:r>
          </a:p>
          <a:p>
            <a:pPr marL="0" indent="0">
              <a:lnSpc>
                <a:spcPct val="100000"/>
              </a:lnSpc>
              <a:spcAft>
                <a:spcPts val="1200"/>
              </a:spcAft>
              <a:buNone/>
            </a:pPr>
            <a:r>
              <a:rPr lang="en-US" altLang="zh-CN" sz="1800" dirty="0">
                <a:solidFill>
                  <a:srgbClr val="7F7F7F"/>
                </a:solidFill>
                <a:latin typeface="Arial" panose="020B0604020202020204" pitchFamily="34" charset="0"/>
                <a:ea typeface="微软雅黑" charset="0"/>
                <a:cs typeface="+mn-ea"/>
                <a:sym typeface="+mn-lt"/>
              </a:rPr>
              <a:t>Get translation skills / Cooperation</a:t>
            </a:r>
            <a:endParaRPr lang="en-US" altLang="zh-CN" sz="1800" dirty="0">
              <a:solidFill>
                <a:schemeClr val="bg1">
                  <a:lumMod val="50000"/>
                </a:schemeClr>
              </a:solidFill>
              <a:latin typeface="+mn-lt"/>
              <a:cs typeface="+mn-ea"/>
              <a:sym typeface="+mn-lt"/>
            </a:endParaRPr>
          </a:p>
        </p:txBody>
      </p:sp>
      <p:sp>
        <p:nvSpPr>
          <p:cNvPr id="27" name="Inhaltsplatzhalter 4"/>
          <p:cNvSpPr txBox="1"/>
          <p:nvPr/>
        </p:nvSpPr>
        <p:spPr>
          <a:xfrm>
            <a:off x="4396120" y="2576672"/>
            <a:ext cx="1209723" cy="215444"/>
          </a:xfrm>
          <a:prstGeom prst="rect">
            <a:avLst/>
          </a:prstGeom>
        </p:spPr>
        <p:txBody>
          <a:bodyPr wrap="square" lIns="0" tIns="0" rIns="0" bIns="0">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400" b="1" dirty="0" smtClean="0">
                <a:solidFill>
                  <a:schemeClr val="accent1"/>
                </a:solidFill>
                <a:latin typeface="+mn-lt"/>
                <a:cs typeface="+mn-ea"/>
                <a:sym typeface="+mn-lt"/>
              </a:rPr>
              <a:t>Rose</a:t>
            </a:r>
            <a:endParaRPr lang="en-US" sz="1100" dirty="0">
              <a:solidFill>
                <a:schemeClr val="bg1">
                  <a:lumMod val="65000"/>
                </a:schemeClr>
              </a:solidFill>
              <a:latin typeface="+mn-lt"/>
              <a:cs typeface="+mn-ea"/>
              <a:sym typeface="+mn-lt"/>
            </a:endParaRPr>
          </a:p>
        </p:txBody>
      </p:sp>
      <p:sp>
        <p:nvSpPr>
          <p:cNvPr id="28" name="Inhaltsplatzhalter 4"/>
          <p:cNvSpPr txBox="1"/>
          <p:nvPr/>
        </p:nvSpPr>
        <p:spPr>
          <a:xfrm>
            <a:off x="4385297" y="4818649"/>
            <a:ext cx="1209723" cy="215444"/>
          </a:xfrm>
          <a:prstGeom prst="rect">
            <a:avLst/>
          </a:prstGeom>
        </p:spPr>
        <p:txBody>
          <a:bodyPr wrap="square" lIns="0" tIns="0" rIns="0" bIns="0">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400" b="1" dirty="0" smtClean="0">
                <a:solidFill>
                  <a:schemeClr val="accent4"/>
                </a:solidFill>
                <a:latin typeface="+mn-lt"/>
                <a:cs typeface="+mn-ea"/>
                <a:sym typeface="+mn-lt"/>
              </a:rPr>
              <a:t>Aria</a:t>
            </a:r>
            <a:endParaRPr lang="en-US" sz="1100" dirty="0">
              <a:solidFill>
                <a:schemeClr val="accent4"/>
              </a:solidFill>
              <a:latin typeface="+mn-lt"/>
              <a:cs typeface="+mn-ea"/>
              <a:sym typeface="+mn-lt"/>
            </a:endParaRPr>
          </a:p>
        </p:txBody>
      </p:sp>
      <p:sp>
        <p:nvSpPr>
          <p:cNvPr id="29" name="Inhaltsplatzhalter 4"/>
          <p:cNvSpPr txBox="1"/>
          <p:nvPr/>
        </p:nvSpPr>
        <p:spPr>
          <a:xfrm>
            <a:off x="6596981" y="2576672"/>
            <a:ext cx="1209723" cy="215444"/>
          </a:xfrm>
          <a:prstGeom prst="rect">
            <a:avLst/>
          </a:prstGeom>
        </p:spPr>
        <p:txBody>
          <a:bodyPr wrap="square" lIns="0" tIns="0" rIns="0" bIns="0">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400" b="1" dirty="0" smtClean="0">
                <a:solidFill>
                  <a:schemeClr val="accent2"/>
                </a:solidFill>
                <a:latin typeface="+mn-lt"/>
                <a:cs typeface="+mn-ea"/>
                <a:sym typeface="+mn-lt"/>
              </a:rPr>
              <a:t>Maggie</a:t>
            </a:r>
            <a:endParaRPr lang="en-US" sz="1100" dirty="0">
              <a:solidFill>
                <a:schemeClr val="accent2"/>
              </a:solidFill>
              <a:latin typeface="+mn-lt"/>
              <a:cs typeface="+mn-ea"/>
              <a:sym typeface="+mn-lt"/>
            </a:endParaRPr>
          </a:p>
        </p:txBody>
      </p:sp>
      <p:sp>
        <p:nvSpPr>
          <p:cNvPr id="30" name="Inhaltsplatzhalter 4"/>
          <p:cNvSpPr txBox="1"/>
          <p:nvPr/>
        </p:nvSpPr>
        <p:spPr>
          <a:xfrm>
            <a:off x="6596981" y="4818649"/>
            <a:ext cx="1209723" cy="215444"/>
          </a:xfrm>
          <a:prstGeom prst="rect">
            <a:avLst/>
          </a:prstGeom>
        </p:spPr>
        <p:txBody>
          <a:bodyPr wrap="square" lIns="0" tIns="0" rIns="0" bIns="0">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400" b="1" dirty="0" smtClean="0">
                <a:solidFill>
                  <a:schemeClr val="accent3"/>
                </a:solidFill>
                <a:latin typeface="+mn-lt"/>
                <a:cs typeface="+mn-ea"/>
                <a:sym typeface="+mn-lt"/>
              </a:rPr>
              <a:t>Audrey</a:t>
            </a:r>
          </a:p>
        </p:txBody>
      </p:sp>
      <p:sp>
        <p:nvSpPr>
          <p:cNvPr id="73" name="Freeform 341"/>
          <p:cNvSpPr>
            <a:spLocks noEditPoints="1"/>
          </p:cNvSpPr>
          <p:nvPr/>
        </p:nvSpPr>
        <p:spPr bwMode="auto">
          <a:xfrm>
            <a:off x="4748454" y="4110082"/>
            <a:ext cx="483416" cy="595312"/>
          </a:xfrm>
          <a:custGeom>
            <a:avLst/>
            <a:gdLst>
              <a:gd name="connsiteX0" fmla="*/ 246296 w 492682"/>
              <a:gd name="connsiteY0" fmla="*/ 464706 h 606722"/>
              <a:gd name="connsiteX1" fmla="*/ 227337 w 492682"/>
              <a:gd name="connsiteY1" fmla="*/ 483636 h 606722"/>
              <a:gd name="connsiteX2" fmla="*/ 246296 w 492682"/>
              <a:gd name="connsiteY2" fmla="*/ 502476 h 606722"/>
              <a:gd name="connsiteX3" fmla="*/ 265256 w 492682"/>
              <a:gd name="connsiteY3" fmla="*/ 483636 h 606722"/>
              <a:gd name="connsiteX4" fmla="*/ 246296 w 492682"/>
              <a:gd name="connsiteY4" fmla="*/ 464706 h 606722"/>
              <a:gd name="connsiteX5" fmla="*/ 299258 w 492682"/>
              <a:gd name="connsiteY5" fmla="*/ 447110 h 606722"/>
              <a:gd name="connsiteX6" fmla="*/ 280388 w 492682"/>
              <a:gd name="connsiteY6" fmla="*/ 466039 h 606722"/>
              <a:gd name="connsiteX7" fmla="*/ 280388 w 492682"/>
              <a:gd name="connsiteY7" fmla="*/ 467017 h 606722"/>
              <a:gd name="connsiteX8" fmla="*/ 283503 w 492682"/>
              <a:gd name="connsiteY8" fmla="*/ 476526 h 606722"/>
              <a:gd name="connsiteX9" fmla="*/ 299258 w 492682"/>
              <a:gd name="connsiteY9" fmla="*/ 484969 h 606722"/>
              <a:gd name="connsiteX10" fmla="*/ 318217 w 492682"/>
              <a:gd name="connsiteY10" fmla="*/ 466039 h 606722"/>
              <a:gd name="connsiteX11" fmla="*/ 299258 w 492682"/>
              <a:gd name="connsiteY11" fmla="*/ 447110 h 606722"/>
              <a:gd name="connsiteX12" fmla="*/ 193334 w 492682"/>
              <a:gd name="connsiteY12" fmla="*/ 447110 h 606722"/>
              <a:gd name="connsiteX13" fmla="*/ 174464 w 492682"/>
              <a:gd name="connsiteY13" fmla="*/ 466039 h 606722"/>
              <a:gd name="connsiteX14" fmla="*/ 193334 w 492682"/>
              <a:gd name="connsiteY14" fmla="*/ 484969 h 606722"/>
              <a:gd name="connsiteX15" fmla="*/ 209090 w 492682"/>
              <a:gd name="connsiteY15" fmla="*/ 476526 h 606722"/>
              <a:gd name="connsiteX16" fmla="*/ 212294 w 492682"/>
              <a:gd name="connsiteY16" fmla="*/ 467017 h 606722"/>
              <a:gd name="connsiteX17" fmla="*/ 212294 w 492682"/>
              <a:gd name="connsiteY17" fmla="*/ 466039 h 606722"/>
              <a:gd name="connsiteX18" fmla="*/ 193334 w 492682"/>
              <a:gd name="connsiteY18" fmla="*/ 447110 h 606722"/>
              <a:gd name="connsiteX19" fmla="*/ 118031 w 492682"/>
              <a:gd name="connsiteY19" fmla="*/ 408895 h 606722"/>
              <a:gd name="connsiteX20" fmla="*/ 58126 w 492682"/>
              <a:gd name="connsiteY20" fmla="*/ 468350 h 606722"/>
              <a:gd name="connsiteX21" fmla="*/ 18961 w 492682"/>
              <a:gd name="connsiteY21" fmla="*/ 578639 h 606722"/>
              <a:gd name="connsiteX22" fmla="*/ 21098 w 492682"/>
              <a:gd name="connsiteY22" fmla="*/ 585038 h 606722"/>
              <a:gd name="connsiteX23" fmla="*/ 27417 w 492682"/>
              <a:gd name="connsiteY23" fmla="*/ 587792 h 606722"/>
              <a:gd name="connsiteX24" fmla="*/ 81714 w 492682"/>
              <a:gd name="connsiteY24" fmla="*/ 587792 h 606722"/>
              <a:gd name="connsiteX25" fmla="*/ 81714 w 492682"/>
              <a:gd name="connsiteY25" fmla="*/ 540158 h 606722"/>
              <a:gd name="connsiteX26" fmla="*/ 91149 w 492682"/>
              <a:gd name="connsiteY26" fmla="*/ 530737 h 606722"/>
              <a:gd name="connsiteX27" fmla="*/ 100585 w 492682"/>
              <a:gd name="connsiteY27" fmla="*/ 540158 h 606722"/>
              <a:gd name="connsiteX28" fmla="*/ 100585 w 492682"/>
              <a:gd name="connsiteY28" fmla="*/ 587792 h 606722"/>
              <a:gd name="connsiteX29" fmla="*/ 392008 w 492682"/>
              <a:gd name="connsiteY29" fmla="*/ 587792 h 606722"/>
              <a:gd name="connsiteX30" fmla="*/ 392008 w 492682"/>
              <a:gd name="connsiteY30" fmla="*/ 540158 h 606722"/>
              <a:gd name="connsiteX31" fmla="*/ 401533 w 492682"/>
              <a:gd name="connsiteY31" fmla="*/ 530737 h 606722"/>
              <a:gd name="connsiteX32" fmla="*/ 410968 w 492682"/>
              <a:gd name="connsiteY32" fmla="*/ 540158 h 606722"/>
              <a:gd name="connsiteX33" fmla="*/ 410968 w 492682"/>
              <a:gd name="connsiteY33" fmla="*/ 587792 h 606722"/>
              <a:gd name="connsiteX34" fmla="*/ 465176 w 492682"/>
              <a:gd name="connsiteY34" fmla="*/ 587792 h 606722"/>
              <a:gd name="connsiteX35" fmla="*/ 471495 w 492682"/>
              <a:gd name="connsiteY35" fmla="*/ 585038 h 606722"/>
              <a:gd name="connsiteX36" fmla="*/ 473721 w 492682"/>
              <a:gd name="connsiteY36" fmla="*/ 578639 h 606722"/>
              <a:gd name="connsiteX37" fmla="*/ 434467 w 492682"/>
              <a:gd name="connsiteY37" fmla="*/ 468350 h 606722"/>
              <a:gd name="connsiteX38" fmla="*/ 374562 w 492682"/>
              <a:gd name="connsiteY38" fmla="*/ 408895 h 606722"/>
              <a:gd name="connsiteX39" fmla="*/ 335664 w 492682"/>
              <a:gd name="connsiteY39" fmla="*/ 455552 h 606722"/>
              <a:gd name="connsiteX40" fmla="*/ 337177 w 492682"/>
              <a:gd name="connsiteY40" fmla="*/ 466039 h 606722"/>
              <a:gd name="connsiteX41" fmla="*/ 299258 w 492682"/>
              <a:gd name="connsiteY41" fmla="*/ 503809 h 606722"/>
              <a:gd name="connsiteX42" fmla="*/ 280833 w 492682"/>
              <a:gd name="connsiteY42" fmla="*/ 499010 h 606722"/>
              <a:gd name="connsiteX43" fmla="*/ 246296 w 492682"/>
              <a:gd name="connsiteY43" fmla="*/ 521406 h 606722"/>
              <a:gd name="connsiteX44" fmla="*/ 211760 w 492682"/>
              <a:gd name="connsiteY44" fmla="*/ 499010 h 606722"/>
              <a:gd name="connsiteX45" fmla="*/ 193334 w 492682"/>
              <a:gd name="connsiteY45" fmla="*/ 503809 h 606722"/>
              <a:gd name="connsiteX46" fmla="*/ 155505 w 492682"/>
              <a:gd name="connsiteY46" fmla="*/ 466039 h 606722"/>
              <a:gd name="connsiteX47" fmla="*/ 156929 w 492682"/>
              <a:gd name="connsiteY47" fmla="*/ 455552 h 606722"/>
              <a:gd name="connsiteX48" fmla="*/ 118031 w 492682"/>
              <a:gd name="connsiteY48" fmla="*/ 408895 h 606722"/>
              <a:gd name="connsiteX49" fmla="*/ 139928 w 492682"/>
              <a:gd name="connsiteY49" fmla="*/ 395742 h 606722"/>
              <a:gd name="connsiteX50" fmla="*/ 134231 w 492682"/>
              <a:gd name="connsiteY50" fmla="*/ 398853 h 606722"/>
              <a:gd name="connsiteX51" fmla="*/ 166720 w 492682"/>
              <a:gd name="connsiteY51" fmla="*/ 439200 h 606722"/>
              <a:gd name="connsiteX52" fmla="*/ 193334 w 492682"/>
              <a:gd name="connsiteY52" fmla="*/ 428180 h 606722"/>
              <a:gd name="connsiteX53" fmla="*/ 227871 w 492682"/>
              <a:gd name="connsiteY53" fmla="*/ 450576 h 606722"/>
              <a:gd name="connsiteX54" fmla="*/ 246296 w 492682"/>
              <a:gd name="connsiteY54" fmla="*/ 445777 h 606722"/>
              <a:gd name="connsiteX55" fmla="*/ 264722 w 492682"/>
              <a:gd name="connsiteY55" fmla="*/ 450576 h 606722"/>
              <a:gd name="connsiteX56" fmla="*/ 299258 w 492682"/>
              <a:gd name="connsiteY56" fmla="*/ 428180 h 606722"/>
              <a:gd name="connsiteX57" fmla="*/ 325873 w 492682"/>
              <a:gd name="connsiteY57" fmla="*/ 439200 h 606722"/>
              <a:gd name="connsiteX58" fmla="*/ 358451 w 492682"/>
              <a:gd name="connsiteY58" fmla="*/ 398853 h 606722"/>
              <a:gd name="connsiteX59" fmla="*/ 352754 w 492682"/>
              <a:gd name="connsiteY59" fmla="*/ 395742 h 606722"/>
              <a:gd name="connsiteX60" fmla="*/ 246296 w 492682"/>
              <a:gd name="connsiteY60" fmla="*/ 429424 h 606722"/>
              <a:gd name="connsiteX61" fmla="*/ 139928 w 492682"/>
              <a:gd name="connsiteY61" fmla="*/ 395742 h 606722"/>
              <a:gd name="connsiteX62" fmla="*/ 412570 w 492682"/>
              <a:gd name="connsiteY62" fmla="*/ 325890 h 606722"/>
              <a:gd name="connsiteX63" fmla="*/ 368865 w 492682"/>
              <a:gd name="connsiteY63" fmla="*/ 383034 h 606722"/>
              <a:gd name="connsiteX64" fmla="*/ 412570 w 492682"/>
              <a:gd name="connsiteY64" fmla="*/ 414761 h 606722"/>
              <a:gd name="connsiteX65" fmla="*/ 80112 w 492682"/>
              <a:gd name="connsiteY65" fmla="*/ 325890 h 606722"/>
              <a:gd name="connsiteX66" fmla="*/ 80112 w 492682"/>
              <a:gd name="connsiteY66" fmla="*/ 414761 h 606722"/>
              <a:gd name="connsiteX67" fmla="*/ 123817 w 492682"/>
              <a:gd name="connsiteY67" fmla="*/ 383034 h 606722"/>
              <a:gd name="connsiteX68" fmla="*/ 80112 w 492682"/>
              <a:gd name="connsiteY68" fmla="*/ 325890 h 606722"/>
              <a:gd name="connsiteX69" fmla="*/ 219823 w 492682"/>
              <a:gd name="connsiteY69" fmla="*/ 272453 h 606722"/>
              <a:gd name="connsiteX70" fmla="*/ 229259 w 492682"/>
              <a:gd name="connsiteY70" fmla="*/ 281884 h 606722"/>
              <a:gd name="connsiteX71" fmla="*/ 246261 w 492682"/>
              <a:gd name="connsiteY71" fmla="*/ 298966 h 606722"/>
              <a:gd name="connsiteX72" fmla="*/ 263352 w 492682"/>
              <a:gd name="connsiteY72" fmla="*/ 281884 h 606722"/>
              <a:gd name="connsiteX73" fmla="*/ 272788 w 492682"/>
              <a:gd name="connsiteY73" fmla="*/ 272453 h 606722"/>
              <a:gd name="connsiteX74" fmla="*/ 282224 w 492682"/>
              <a:gd name="connsiteY74" fmla="*/ 281884 h 606722"/>
              <a:gd name="connsiteX75" fmla="*/ 246261 w 492682"/>
              <a:gd name="connsiteY75" fmla="*/ 317827 h 606722"/>
              <a:gd name="connsiteX76" fmla="*/ 210388 w 492682"/>
              <a:gd name="connsiteY76" fmla="*/ 281884 h 606722"/>
              <a:gd name="connsiteX77" fmla="*/ 219823 w 492682"/>
              <a:gd name="connsiteY77" fmla="*/ 272453 h 606722"/>
              <a:gd name="connsiteX78" fmla="*/ 431440 w 492682"/>
              <a:gd name="connsiteY78" fmla="*/ 245373 h 606722"/>
              <a:gd name="connsiteX79" fmla="*/ 428058 w 492682"/>
              <a:gd name="connsiteY79" fmla="*/ 279677 h 606722"/>
              <a:gd name="connsiteX80" fmla="*/ 440965 w 492682"/>
              <a:gd name="connsiteY80" fmla="*/ 261814 h 606722"/>
              <a:gd name="connsiteX81" fmla="*/ 431440 w 492682"/>
              <a:gd name="connsiteY81" fmla="*/ 245373 h 606722"/>
              <a:gd name="connsiteX82" fmla="*/ 61242 w 492682"/>
              <a:gd name="connsiteY82" fmla="*/ 245373 h 606722"/>
              <a:gd name="connsiteX83" fmla="*/ 51717 w 492682"/>
              <a:gd name="connsiteY83" fmla="*/ 261814 h 606722"/>
              <a:gd name="connsiteX84" fmla="*/ 64535 w 492682"/>
              <a:gd name="connsiteY84" fmla="*/ 279677 h 606722"/>
              <a:gd name="connsiteX85" fmla="*/ 61242 w 492682"/>
              <a:gd name="connsiteY85" fmla="*/ 245373 h 606722"/>
              <a:gd name="connsiteX86" fmla="*/ 350756 w 492682"/>
              <a:gd name="connsiteY86" fmla="*/ 190291 h 606722"/>
              <a:gd name="connsiteX87" fmla="*/ 343635 w 492682"/>
              <a:gd name="connsiteY87" fmla="*/ 193225 h 606722"/>
              <a:gd name="connsiteX88" fmla="*/ 340609 w 492682"/>
              <a:gd name="connsiteY88" fmla="*/ 200426 h 606722"/>
              <a:gd name="connsiteX89" fmla="*/ 343635 w 492682"/>
              <a:gd name="connsiteY89" fmla="*/ 207538 h 606722"/>
              <a:gd name="connsiteX90" fmla="*/ 350756 w 492682"/>
              <a:gd name="connsiteY90" fmla="*/ 210561 h 606722"/>
              <a:gd name="connsiteX91" fmla="*/ 357965 w 492682"/>
              <a:gd name="connsiteY91" fmla="*/ 207538 h 606722"/>
              <a:gd name="connsiteX92" fmla="*/ 357965 w 492682"/>
              <a:gd name="connsiteY92" fmla="*/ 193225 h 606722"/>
              <a:gd name="connsiteX93" fmla="*/ 350756 w 492682"/>
              <a:gd name="connsiteY93" fmla="*/ 190291 h 606722"/>
              <a:gd name="connsiteX94" fmla="*/ 141789 w 492682"/>
              <a:gd name="connsiteY94" fmla="*/ 190291 h 606722"/>
              <a:gd name="connsiteX95" fmla="*/ 134664 w 492682"/>
              <a:gd name="connsiteY95" fmla="*/ 193225 h 606722"/>
              <a:gd name="connsiteX96" fmla="*/ 134664 w 492682"/>
              <a:gd name="connsiteY96" fmla="*/ 207538 h 606722"/>
              <a:gd name="connsiteX97" fmla="*/ 141789 w 492682"/>
              <a:gd name="connsiteY97" fmla="*/ 210561 h 606722"/>
              <a:gd name="connsiteX98" fmla="*/ 149004 w 492682"/>
              <a:gd name="connsiteY98" fmla="*/ 207538 h 606722"/>
              <a:gd name="connsiteX99" fmla="*/ 149004 w 492682"/>
              <a:gd name="connsiteY99" fmla="*/ 193225 h 606722"/>
              <a:gd name="connsiteX100" fmla="*/ 141789 w 492682"/>
              <a:gd name="connsiteY100" fmla="*/ 190291 h 606722"/>
              <a:gd name="connsiteX101" fmla="*/ 252130 w 492682"/>
              <a:gd name="connsiteY101" fmla="*/ 182550 h 606722"/>
              <a:gd name="connsiteX102" fmla="*/ 257115 w 492682"/>
              <a:gd name="connsiteY102" fmla="*/ 194991 h 606722"/>
              <a:gd name="connsiteX103" fmla="*/ 245989 w 492682"/>
              <a:gd name="connsiteY103" fmla="*/ 220852 h 606722"/>
              <a:gd name="connsiteX104" fmla="*/ 256136 w 492682"/>
              <a:gd name="connsiteY104" fmla="*/ 220852 h 606722"/>
              <a:gd name="connsiteX105" fmla="*/ 265570 w 492682"/>
              <a:gd name="connsiteY105" fmla="*/ 230272 h 606722"/>
              <a:gd name="connsiteX106" fmla="*/ 256136 w 492682"/>
              <a:gd name="connsiteY106" fmla="*/ 239781 h 606722"/>
              <a:gd name="connsiteX107" fmla="*/ 245900 w 492682"/>
              <a:gd name="connsiteY107" fmla="*/ 239781 h 606722"/>
              <a:gd name="connsiteX108" fmla="*/ 230147 w 492682"/>
              <a:gd name="connsiteY108" fmla="*/ 231250 h 606722"/>
              <a:gd name="connsiteX109" fmla="*/ 228545 w 492682"/>
              <a:gd name="connsiteY109" fmla="*/ 213476 h 606722"/>
              <a:gd name="connsiteX110" fmla="*/ 239670 w 492682"/>
              <a:gd name="connsiteY110" fmla="*/ 187527 h 606722"/>
              <a:gd name="connsiteX111" fmla="*/ 252130 w 492682"/>
              <a:gd name="connsiteY111" fmla="*/ 182550 h 606722"/>
              <a:gd name="connsiteX112" fmla="*/ 350800 w 492682"/>
              <a:gd name="connsiteY112" fmla="*/ 171355 h 606722"/>
              <a:gd name="connsiteX113" fmla="*/ 371405 w 492682"/>
              <a:gd name="connsiteY113" fmla="*/ 179889 h 606722"/>
              <a:gd name="connsiteX114" fmla="*/ 371405 w 492682"/>
              <a:gd name="connsiteY114" fmla="*/ 220962 h 606722"/>
              <a:gd name="connsiteX115" fmla="*/ 350756 w 492682"/>
              <a:gd name="connsiteY115" fmla="*/ 229408 h 606722"/>
              <a:gd name="connsiteX116" fmla="*/ 330196 w 492682"/>
              <a:gd name="connsiteY116" fmla="*/ 220962 h 606722"/>
              <a:gd name="connsiteX117" fmla="*/ 321740 w 492682"/>
              <a:gd name="connsiteY117" fmla="*/ 200426 h 606722"/>
              <a:gd name="connsiteX118" fmla="*/ 330196 w 492682"/>
              <a:gd name="connsiteY118" fmla="*/ 179889 h 606722"/>
              <a:gd name="connsiteX119" fmla="*/ 350800 w 492682"/>
              <a:gd name="connsiteY119" fmla="*/ 171355 h 606722"/>
              <a:gd name="connsiteX120" fmla="*/ 141823 w 492682"/>
              <a:gd name="connsiteY120" fmla="*/ 171355 h 606722"/>
              <a:gd name="connsiteX121" fmla="*/ 162364 w 492682"/>
              <a:gd name="connsiteY121" fmla="*/ 179889 h 606722"/>
              <a:gd name="connsiteX122" fmla="*/ 162364 w 492682"/>
              <a:gd name="connsiteY122" fmla="*/ 220962 h 606722"/>
              <a:gd name="connsiteX123" fmla="*/ 141789 w 492682"/>
              <a:gd name="connsiteY123" fmla="*/ 229408 h 606722"/>
              <a:gd name="connsiteX124" fmla="*/ 121214 w 492682"/>
              <a:gd name="connsiteY124" fmla="*/ 220962 h 606722"/>
              <a:gd name="connsiteX125" fmla="*/ 121214 w 492682"/>
              <a:gd name="connsiteY125" fmla="*/ 179889 h 606722"/>
              <a:gd name="connsiteX126" fmla="*/ 141823 w 492682"/>
              <a:gd name="connsiteY126" fmla="*/ 171355 h 606722"/>
              <a:gd name="connsiteX127" fmla="*/ 191109 w 492682"/>
              <a:gd name="connsiteY127" fmla="*/ 96603 h 606722"/>
              <a:gd name="connsiteX128" fmla="*/ 80112 w 492682"/>
              <a:gd name="connsiteY128" fmla="*/ 185385 h 606722"/>
              <a:gd name="connsiteX129" fmla="*/ 80112 w 492682"/>
              <a:gd name="connsiteY129" fmla="*/ 244573 h 606722"/>
              <a:gd name="connsiteX130" fmla="*/ 246296 w 492682"/>
              <a:gd name="connsiteY130" fmla="*/ 410495 h 606722"/>
              <a:gd name="connsiteX131" fmla="*/ 412570 w 492682"/>
              <a:gd name="connsiteY131" fmla="*/ 244573 h 606722"/>
              <a:gd name="connsiteX132" fmla="*/ 412570 w 492682"/>
              <a:gd name="connsiteY132" fmla="*/ 184852 h 606722"/>
              <a:gd name="connsiteX133" fmla="*/ 411235 w 492682"/>
              <a:gd name="connsiteY133" fmla="*/ 164234 h 606722"/>
              <a:gd name="connsiteX134" fmla="*/ 366195 w 492682"/>
              <a:gd name="connsiteY134" fmla="*/ 168322 h 606722"/>
              <a:gd name="connsiteX135" fmla="*/ 191109 w 492682"/>
              <a:gd name="connsiteY135" fmla="*/ 96603 h 606722"/>
              <a:gd name="connsiteX136" fmla="*/ 246296 w 492682"/>
              <a:gd name="connsiteY136" fmla="*/ 18930 h 606722"/>
              <a:gd name="connsiteX137" fmla="*/ 81269 w 492682"/>
              <a:gd name="connsiteY137" fmla="*/ 165300 h 606722"/>
              <a:gd name="connsiteX138" fmla="*/ 179983 w 492682"/>
              <a:gd name="connsiteY138" fmla="*/ 76518 h 606722"/>
              <a:gd name="connsiteX139" fmla="*/ 187104 w 492682"/>
              <a:gd name="connsiteY139" fmla="*/ 71097 h 606722"/>
              <a:gd name="connsiteX140" fmla="*/ 195649 w 492682"/>
              <a:gd name="connsiteY140" fmla="*/ 74030 h 606722"/>
              <a:gd name="connsiteX141" fmla="*/ 366195 w 492682"/>
              <a:gd name="connsiteY141" fmla="*/ 149481 h 606722"/>
              <a:gd name="connsiteX142" fmla="*/ 407852 w 492682"/>
              <a:gd name="connsiteY142" fmla="*/ 145660 h 606722"/>
              <a:gd name="connsiteX143" fmla="*/ 246296 w 492682"/>
              <a:gd name="connsiteY143" fmla="*/ 18930 h 606722"/>
              <a:gd name="connsiteX144" fmla="*/ 246296 w 492682"/>
              <a:gd name="connsiteY144" fmla="*/ 0 h 606722"/>
              <a:gd name="connsiteX145" fmla="*/ 431440 w 492682"/>
              <a:gd name="connsiteY145" fmla="*/ 184852 h 606722"/>
              <a:gd name="connsiteX146" fmla="*/ 431440 w 492682"/>
              <a:gd name="connsiteY146" fmla="*/ 225199 h 606722"/>
              <a:gd name="connsiteX147" fmla="*/ 459835 w 492682"/>
              <a:gd name="connsiteY147" fmla="*/ 261814 h 606722"/>
              <a:gd name="connsiteX148" fmla="*/ 431440 w 492682"/>
              <a:gd name="connsiteY148" fmla="*/ 298429 h 606722"/>
              <a:gd name="connsiteX149" fmla="*/ 431440 w 492682"/>
              <a:gd name="connsiteY149" fmla="*/ 433868 h 606722"/>
              <a:gd name="connsiteX150" fmla="*/ 450044 w 492682"/>
              <a:gd name="connsiteY150" fmla="*/ 457685 h 606722"/>
              <a:gd name="connsiteX151" fmla="*/ 492591 w 492682"/>
              <a:gd name="connsiteY151" fmla="*/ 577128 h 606722"/>
              <a:gd name="connsiteX152" fmla="*/ 485381 w 492682"/>
              <a:gd name="connsiteY152" fmla="*/ 597835 h 606722"/>
              <a:gd name="connsiteX153" fmla="*/ 465176 w 492682"/>
              <a:gd name="connsiteY153" fmla="*/ 606722 h 606722"/>
              <a:gd name="connsiteX154" fmla="*/ 27417 w 492682"/>
              <a:gd name="connsiteY154" fmla="*/ 606722 h 606722"/>
              <a:gd name="connsiteX155" fmla="*/ 7212 w 492682"/>
              <a:gd name="connsiteY155" fmla="*/ 597835 h 606722"/>
              <a:gd name="connsiteX156" fmla="*/ 91 w 492682"/>
              <a:gd name="connsiteY156" fmla="*/ 577128 h 606722"/>
              <a:gd name="connsiteX157" fmla="*/ 42549 w 492682"/>
              <a:gd name="connsiteY157" fmla="*/ 457685 h 606722"/>
              <a:gd name="connsiteX158" fmla="*/ 61153 w 492682"/>
              <a:gd name="connsiteY158" fmla="*/ 433868 h 606722"/>
              <a:gd name="connsiteX159" fmla="*/ 61153 w 492682"/>
              <a:gd name="connsiteY159" fmla="*/ 298429 h 606722"/>
              <a:gd name="connsiteX160" fmla="*/ 32758 w 492682"/>
              <a:gd name="connsiteY160" fmla="*/ 261814 h 606722"/>
              <a:gd name="connsiteX161" fmla="*/ 61153 w 492682"/>
              <a:gd name="connsiteY161" fmla="*/ 225199 h 606722"/>
              <a:gd name="connsiteX162" fmla="*/ 61153 w 492682"/>
              <a:gd name="connsiteY162" fmla="*/ 184852 h 606722"/>
              <a:gd name="connsiteX163" fmla="*/ 246296 w 492682"/>
              <a:gd name="connsiteY16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Lst>
            <a:rect l="l" t="t" r="r" b="b"/>
            <a:pathLst>
              <a:path w="492682" h="606722">
                <a:moveTo>
                  <a:pt x="246296" y="464706"/>
                </a:moveTo>
                <a:cubicBezTo>
                  <a:pt x="235882" y="464706"/>
                  <a:pt x="227337" y="473149"/>
                  <a:pt x="227337" y="483636"/>
                </a:cubicBezTo>
                <a:cubicBezTo>
                  <a:pt x="227337" y="494034"/>
                  <a:pt x="235882" y="502476"/>
                  <a:pt x="246296" y="502476"/>
                </a:cubicBezTo>
                <a:cubicBezTo>
                  <a:pt x="256800" y="502476"/>
                  <a:pt x="265256" y="494034"/>
                  <a:pt x="265256" y="483636"/>
                </a:cubicBezTo>
                <a:cubicBezTo>
                  <a:pt x="265256" y="473149"/>
                  <a:pt x="256800" y="464706"/>
                  <a:pt x="246296" y="464706"/>
                </a:cubicBezTo>
                <a:close/>
                <a:moveTo>
                  <a:pt x="299258" y="447110"/>
                </a:moveTo>
                <a:cubicBezTo>
                  <a:pt x="288844" y="447110"/>
                  <a:pt x="280388" y="455552"/>
                  <a:pt x="280388" y="466039"/>
                </a:cubicBezTo>
                <a:cubicBezTo>
                  <a:pt x="280388" y="466395"/>
                  <a:pt x="280388" y="466750"/>
                  <a:pt x="280388" y="467017"/>
                </a:cubicBezTo>
                <a:cubicBezTo>
                  <a:pt x="281812" y="470038"/>
                  <a:pt x="282880" y="473149"/>
                  <a:pt x="283503" y="476526"/>
                </a:cubicBezTo>
                <a:cubicBezTo>
                  <a:pt x="287063" y="481769"/>
                  <a:pt x="292938" y="484969"/>
                  <a:pt x="299258" y="484969"/>
                </a:cubicBezTo>
                <a:cubicBezTo>
                  <a:pt x="309761" y="484969"/>
                  <a:pt x="318217" y="476437"/>
                  <a:pt x="318217" y="466039"/>
                </a:cubicBezTo>
                <a:cubicBezTo>
                  <a:pt x="318217" y="455552"/>
                  <a:pt x="309761" y="447110"/>
                  <a:pt x="299258" y="447110"/>
                </a:cubicBezTo>
                <a:close/>
                <a:moveTo>
                  <a:pt x="193334" y="447110"/>
                </a:moveTo>
                <a:cubicBezTo>
                  <a:pt x="182920" y="447110"/>
                  <a:pt x="174464" y="455552"/>
                  <a:pt x="174464" y="466039"/>
                </a:cubicBezTo>
                <a:cubicBezTo>
                  <a:pt x="174464" y="476437"/>
                  <a:pt x="182920" y="484969"/>
                  <a:pt x="193334" y="484969"/>
                </a:cubicBezTo>
                <a:cubicBezTo>
                  <a:pt x="199743" y="484969"/>
                  <a:pt x="205618" y="481769"/>
                  <a:pt x="209090" y="476526"/>
                </a:cubicBezTo>
                <a:cubicBezTo>
                  <a:pt x="209802" y="473149"/>
                  <a:pt x="210870" y="470038"/>
                  <a:pt x="212294" y="467017"/>
                </a:cubicBezTo>
                <a:cubicBezTo>
                  <a:pt x="212294" y="466750"/>
                  <a:pt x="212294" y="466395"/>
                  <a:pt x="212294" y="466039"/>
                </a:cubicBezTo>
                <a:cubicBezTo>
                  <a:pt x="212294" y="455552"/>
                  <a:pt x="203838" y="447110"/>
                  <a:pt x="193334" y="447110"/>
                </a:cubicBezTo>
                <a:close/>
                <a:moveTo>
                  <a:pt x="118031" y="408895"/>
                </a:moveTo>
                <a:cubicBezTo>
                  <a:pt x="94710" y="424803"/>
                  <a:pt x="74326" y="444977"/>
                  <a:pt x="58126" y="468350"/>
                </a:cubicBezTo>
                <a:cubicBezTo>
                  <a:pt x="35695" y="501054"/>
                  <a:pt x="22077" y="539180"/>
                  <a:pt x="18961" y="578639"/>
                </a:cubicBezTo>
                <a:cubicBezTo>
                  <a:pt x="18694" y="581038"/>
                  <a:pt x="19495" y="583260"/>
                  <a:pt x="21098" y="585038"/>
                </a:cubicBezTo>
                <a:cubicBezTo>
                  <a:pt x="22789" y="586815"/>
                  <a:pt x="25014" y="587792"/>
                  <a:pt x="27417" y="587792"/>
                </a:cubicBezTo>
                <a:lnTo>
                  <a:pt x="81714" y="587792"/>
                </a:lnTo>
                <a:lnTo>
                  <a:pt x="81714" y="540158"/>
                </a:lnTo>
                <a:cubicBezTo>
                  <a:pt x="81714" y="534914"/>
                  <a:pt x="85898" y="530737"/>
                  <a:pt x="91149" y="530737"/>
                </a:cubicBezTo>
                <a:cubicBezTo>
                  <a:pt x="96401" y="530737"/>
                  <a:pt x="100585" y="534914"/>
                  <a:pt x="100585" y="540158"/>
                </a:cubicBezTo>
                <a:lnTo>
                  <a:pt x="100585" y="587792"/>
                </a:lnTo>
                <a:lnTo>
                  <a:pt x="392008" y="587792"/>
                </a:lnTo>
                <a:lnTo>
                  <a:pt x="392008" y="540158"/>
                </a:lnTo>
                <a:cubicBezTo>
                  <a:pt x="392008" y="534914"/>
                  <a:pt x="396281" y="530737"/>
                  <a:pt x="401533" y="530737"/>
                </a:cubicBezTo>
                <a:cubicBezTo>
                  <a:pt x="406695" y="530737"/>
                  <a:pt x="410968" y="534914"/>
                  <a:pt x="410968" y="540158"/>
                </a:cubicBezTo>
                <a:lnTo>
                  <a:pt x="410968" y="587792"/>
                </a:lnTo>
                <a:lnTo>
                  <a:pt x="465176" y="587792"/>
                </a:lnTo>
                <a:cubicBezTo>
                  <a:pt x="467668" y="587792"/>
                  <a:pt x="469893" y="586815"/>
                  <a:pt x="471495" y="585038"/>
                </a:cubicBezTo>
                <a:cubicBezTo>
                  <a:pt x="473098" y="583260"/>
                  <a:pt x="473899" y="581038"/>
                  <a:pt x="473721" y="578639"/>
                </a:cubicBezTo>
                <a:cubicBezTo>
                  <a:pt x="470516" y="539180"/>
                  <a:pt x="456987" y="501054"/>
                  <a:pt x="434467" y="468350"/>
                </a:cubicBezTo>
                <a:cubicBezTo>
                  <a:pt x="418356" y="444977"/>
                  <a:pt x="397972" y="424803"/>
                  <a:pt x="374562" y="408895"/>
                </a:cubicBezTo>
                <a:cubicBezTo>
                  <a:pt x="363614" y="430491"/>
                  <a:pt x="347414" y="446221"/>
                  <a:pt x="335664" y="455552"/>
                </a:cubicBezTo>
                <a:cubicBezTo>
                  <a:pt x="336643" y="458930"/>
                  <a:pt x="337177" y="462396"/>
                  <a:pt x="337177" y="466039"/>
                </a:cubicBezTo>
                <a:cubicBezTo>
                  <a:pt x="337177" y="486835"/>
                  <a:pt x="320176" y="503809"/>
                  <a:pt x="299258" y="503809"/>
                </a:cubicBezTo>
                <a:cubicBezTo>
                  <a:pt x="292671" y="503809"/>
                  <a:pt x="286440" y="502121"/>
                  <a:pt x="280833" y="499010"/>
                </a:cubicBezTo>
                <a:cubicBezTo>
                  <a:pt x="274958" y="512252"/>
                  <a:pt x="261695" y="521406"/>
                  <a:pt x="246296" y="521406"/>
                </a:cubicBezTo>
                <a:cubicBezTo>
                  <a:pt x="230986" y="521406"/>
                  <a:pt x="217724" y="512252"/>
                  <a:pt x="211760" y="499010"/>
                </a:cubicBezTo>
                <a:cubicBezTo>
                  <a:pt x="206241" y="502121"/>
                  <a:pt x="199921" y="503809"/>
                  <a:pt x="193334" y="503809"/>
                </a:cubicBezTo>
                <a:cubicBezTo>
                  <a:pt x="172506" y="503809"/>
                  <a:pt x="155505" y="486835"/>
                  <a:pt x="155505" y="466039"/>
                </a:cubicBezTo>
                <a:cubicBezTo>
                  <a:pt x="155505" y="462396"/>
                  <a:pt x="156039" y="458930"/>
                  <a:pt x="156929" y="455552"/>
                </a:cubicBezTo>
                <a:cubicBezTo>
                  <a:pt x="145179" y="446221"/>
                  <a:pt x="128979" y="430491"/>
                  <a:pt x="118031" y="408895"/>
                </a:cubicBezTo>
                <a:close/>
                <a:moveTo>
                  <a:pt x="139928" y="395742"/>
                </a:moveTo>
                <a:cubicBezTo>
                  <a:pt x="137969" y="396720"/>
                  <a:pt x="136100" y="397786"/>
                  <a:pt x="134231" y="398853"/>
                </a:cubicBezTo>
                <a:cubicBezTo>
                  <a:pt x="143043" y="416982"/>
                  <a:pt x="156395" y="430580"/>
                  <a:pt x="166720" y="439200"/>
                </a:cubicBezTo>
                <a:cubicBezTo>
                  <a:pt x="173574" y="432357"/>
                  <a:pt x="183009" y="428180"/>
                  <a:pt x="193334" y="428180"/>
                </a:cubicBezTo>
                <a:cubicBezTo>
                  <a:pt x="208733" y="428180"/>
                  <a:pt x="221996" y="437423"/>
                  <a:pt x="227871" y="450576"/>
                </a:cubicBezTo>
                <a:cubicBezTo>
                  <a:pt x="233390" y="447554"/>
                  <a:pt x="239620" y="445777"/>
                  <a:pt x="246296" y="445777"/>
                </a:cubicBezTo>
                <a:cubicBezTo>
                  <a:pt x="252972" y="445777"/>
                  <a:pt x="259292" y="447554"/>
                  <a:pt x="264722" y="450576"/>
                </a:cubicBezTo>
                <a:cubicBezTo>
                  <a:pt x="270685" y="437423"/>
                  <a:pt x="283948" y="428180"/>
                  <a:pt x="299258" y="428180"/>
                </a:cubicBezTo>
                <a:cubicBezTo>
                  <a:pt x="309672" y="428180"/>
                  <a:pt x="319019" y="432357"/>
                  <a:pt x="325873" y="439200"/>
                </a:cubicBezTo>
                <a:cubicBezTo>
                  <a:pt x="336287" y="430580"/>
                  <a:pt x="349639" y="416982"/>
                  <a:pt x="358451" y="398853"/>
                </a:cubicBezTo>
                <a:cubicBezTo>
                  <a:pt x="356582" y="397786"/>
                  <a:pt x="354624" y="396720"/>
                  <a:pt x="352754" y="395742"/>
                </a:cubicBezTo>
                <a:cubicBezTo>
                  <a:pt x="322668" y="416894"/>
                  <a:pt x="285906" y="429424"/>
                  <a:pt x="246296" y="429424"/>
                </a:cubicBezTo>
                <a:cubicBezTo>
                  <a:pt x="206775" y="429424"/>
                  <a:pt x="170014" y="416894"/>
                  <a:pt x="139928" y="395742"/>
                </a:cubicBezTo>
                <a:close/>
                <a:moveTo>
                  <a:pt x="412570" y="325890"/>
                </a:moveTo>
                <a:cubicBezTo>
                  <a:pt x="401800" y="347663"/>
                  <a:pt x="386846" y="367037"/>
                  <a:pt x="368865" y="383034"/>
                </a:cubicBezTo>
                <a:cubicBezTo>
                  <a:pt x="384531" y="392010"/>
                  <a:pt x="399218" y="402674"/>
                  <a:pt x="412570" y="414761"/>
                </a:cubicBezTo>
                <a:close/>
                <a:moveTo>
                  <a:pt x="80112" y="325890"/>
                </a:moveTo>
                <a:lnTo>
                  <a:pt x="80112" y="414761"/>
                </a:lnTo>
                <a:cubicBezTo>
                  <a:pt x="93464" y="402674"/>
                  <a:pt x="108151" y="391921"/>
                  <a:pt x="123817" y="383034"/>
                </a:cubicBezTo>
                <a:cubicBezTo>
                  <a:pt x="105747" y="367037"/>
                  <a:pt x="90882" y="347663"/>
                  <a:pt x="80112" y="325890"/>
                </a:cubicBezTo>
                <a:close/>
                <a:moveTo>
                  <a:pt x="219823" y="272453"/>
                </a:moveTo>
                <a:cubicBezTo>
                  <a:pt x="225075" y="272453"/>
                  <a:pt x="229259" y="276723"/>
                  <a:pt x="229259" y="281884"/>
                </a:cubicBezTo>
                <a:cubicBezTo>
                  <a:pt x="229259" y="291314"/>
                  <a:pt x="236915" y="298966"/>
                  <a:pt x="246261" y="298966"/>
                </a:cubicBezTo>
                <a:cubicBezTo>
                  <a:pt x="255697" y="298966"/>
                  <a:pt x="263352" y="291314"/>
                  <a:pt x="263352" y="281884"/>
                </a:cubicBezTo>
                <a:cubicBezTo>
                  <a:pt x="263352" y="276723"/>
                  <a:pt x="267536" y="272453"/>
                  <a:pt x="272788" y="272453"/>
                </a:cubicBezTo>
                <a:cubicBezTo>
                  <a:pt x="278040" y="272453"/>
                  <a:pt x="282224" y="276723"/>
                  <a:pt x="282224" y="281884"/>
                </a:cubicBezTo>
                <a:cubicBezTo>
                  <a:pt x="282224" y="301724"/>
                  <a:pt x="266112" y="317827"/>
                  <a:pt x="246261" y="317827"/>
                </a:cubicBezTo>
                <a:cubicBezTo>
                  <a:pt x="226500" y="317827"/>
                  <a:pt x="210388" y="301724"/>
                  <a:pt x="210388" y="281884"/>
                </a:cubicBezTo>
                <a:cubicBezTo>
                  <a:pt x="210388" y="276723"/>
                  <a:pt x="214572" y="272453"/>
                  <a:pt x="219823" y="272453"/>
                </a:cubicBezTo>
                <a:close/>
                <a:moveTo>
                  <a:pt x="431440" y="245373"/>
                </a:moveTo>
                <a:cubicBezTo>
                  <a:pt x="431351" y="257104"/>
                  <a:pt x="430283" y="268568"/>
                  <a:pt x="428058" y="279677"/>
                </a:cubicBezTo>
                <a:cubicBezTo>
                  <a:pt x="435535" y="277100"/>
                  <a:pt x="440965" y="270079"/>
                  <a:pt x="440965" y="261814"/>
                </a:cubicBezTo>
                <a:cubicBezTo>
                  <a:pt x="440965" y="254793"/>
                  <a:pt x="437137" y="248661"/>
                  <a:pt x="431440" y="245373"/>
                </a:cubicBezTo>
                <a:close/>
                <a:moveTo>
                  <a:pt x="61242" y="245373"/>
                </a:moveTo>
                <a:cubicBezTo>
                  <a:pt x="55545" y="248661"/>
                  <a:pt x="51717" y="254793"/>
                  <a:pt x="51717" y="261814"/>
                </a:cubicBezTo>
                <a:cubicBezTo>
                  <a:pt x="51717" y="270079"/>
                  <a:pt x="57058" y="277100"/>
                  <a:pt x="64535" y="279677"/>
                </a:cubicBezTo>
                <a:cubicBezTo>
                  <a:pt x="62399" y="268568"/>
                  <a:pt x="61242" y="257104"/>
                  <a:pt x="61242" y="245373"/>
                </a:cubicBezTo>
                <a:close/>
                <a:moveTo>
                  <a:pt x="350756" y="190291"/>
                </a:moveTo>
                <a:cubicBezTo>
                  <a:pt x="348175" y="190291"/>
                  <a:pt x="345593" y="191269"/>
                  <a:pt x="343635" y="193225"/>
                </a:cubicBezTo>
                <a:cubicBezTo>
                  <a:pt x="341677" y="195181"/>
                  <a:pt x="340609" y="197670"/>
                  <a:pt x="340609" y="200426"/>
                </a:cubicBezTo>
                <a:cubicBezTo>
                  <a:pt x="340609" y="203093"/>
                  <a:pt x="341677" y="205671"/>
                  <a:pt x="343635" y="207538"/>
                </a:cubicBezTo>
                <a:cubicBezTo>
                  <a:pt x="345504" y="209494"/>
                  <a:pt x="348086" y="210561"/>
                  <a:pt x="350756" y="210561"/>
                </a:cubicBezTo>
                <a:cubicBezTo>
                  <a:pt x="353515" y="210561"/>
                  <a:pt x="356096" y="209494"/>
                  <a:pt x="357965" y="207538"/>
                </a:cubicBezTo>
                <a:cubicBezTo>
                  <a:pt x="361970" y="203626"/>
                  <a:pt x="361970" y="197137"/>
                  <a:pt x="357965" y="193225"/>
                </a:cubicBezTo>
                <a:cubicBezTo>
                  <a:pt x="356007" y="191269"/>
                  <a:pt x="353426" y="190291"/>
                  <a:pt x="350756" y="190291"/>
                </a:cubicBezTo>
                <a:close/>
                <a:moveTo>
                  <a:pt x="141789" y="190291"/>
                </a:moveTo>
                <a:cubicBezTo>
                  <a:pt x="139206" y="190291"/>
                  <a:pt x="136623" y="191269"/>
                  <a:pt x="134664" y="193225"/>
                </a:cubicBezTo>
                <a:cubicBezTo>
                  <a:pt x="130656" y="197137"/>
                  <a:pt x="130656" y="203626"/>
                  <a:pt x="134664" y="207538"/>
                </a:cubicBezTo>
                <a:cubicBezTo>
                  <a:pt x="136534" y="209494"/>
                  <a:pt x="139117" y="210561"/>
                  <a:pt x="141789" y="210561"/>
                </a:cubicBezTo>
                <a:cubicBezTo>
                  <a:pt x="144550" y="210561"/>
                  <a:pt x="147044" y="209494"/>
                  <a:pt x="149004" y="207538"/>
                </a:cubicBezTo>
                <a:cubicBezTo>
                  <a:pt x="153012" y="203626"/>
                  <a:pt x="153012" y="197137"/>
                  <a:pt x="149004" y="193225"/>
                </a:cubicBezTo>
                <a:cubicBezTo>
                  <a:pt x="147044" y="191269"/>
                  <a:pt x="144461" y="190291"/>
                  <a:pt x="141789" y="190291"/>
                </a:cubicBezTo>
                <a:close/>
                <a:moveTo>
                  <a:pt x="252130" y="182550"/>
                </a:moveTo>
                <a:cubicBezTo>
                  <a:pt x="256937" y="184683"/>
                  <a:pt x="259162" y="190193"/>
                  <a:pt x="257115" y="194991"/>
                </a:cubicBezTo>
                <a:lnTo>
                  <a:pt x="245989" y="220852"/>
                </a:lnTo>
                <a:lnTo>
                  <a:pt x="256136" y="220852"/>
                </a:lnTo>
                <a:cubicBezTo>
                  <a:pt x="261298" y="220852"/>
                  <a:pt x="265570" y="225118"/>
                  <a:pt x="265570" y="230272"/>
                </a:cubicBezTo>
                <a:cubicBezTo>
                  <a:pt x="265570" y="235515"/>
                  <a:pt x="261298" y="239781"/>
                  <a:pt x="256136" y="239781"/>
                </a:cubicBezTo>
                <a:lnTo>
                  <a:pt x="245900" y="239781"/>
                </a:lnTo>
                <a:cubicBezTo>
                  <a:pt x="239581" y="239781"/>
                  <a:pt x="233618" y="236582"/>
                  <a:pt x="230147" y="231250"/>
                </a:cubicBezTo>
                <a:cubicBezTo>
                  <a:pt x="226676" y="226006"/>
                  <a:pt x="226053" y="219341"/>
                  <a:pt x="228545" y="213476"/>
                </a:cubicBezTo>
                <a:lnTo>
                  <a:pt x="239670" y="187527"/>
                </a:lnTo>
                <a:cubicBezTo>
                  <a:pt x="241806" y="182728"/>
                  <a:pt x="247324" y="180506"/>
                  <a:pt x="252130" y="182550"/>
                </a:cubicBezTo>
                <a:close/>
                <a:moveTo>
                  <a:pt x="350800" y="171355"/>
                </a:moveTo>
                <a:cubicBezTo>
                  <a:pt x="358254" y="171355"/>
                  <a:pt x="365709" y="174200"/>
                  <a:pt x="371405" y="179889"/>
                </a:cubicBezTo>
                <a:cubicBezTo>
                  <a:pt x="382708" y="191180"/>
                  <a:pt x="382708" y="209583"/>
                  <a:pt x="371405" y="220962"/>
                </a:cubicBezTo>
                <a:cubicBezTo>
                  <a:pt x="365886" y="226474"/>
                  <a:pt x="358588" y="229408"/>
                  <a:pt x="350756" y="229408"/>
                </a:cubicBezTo>
                <a:cubicBezTo>
                  <a:pt x="343012" y="229408"/>
                  <a:pt x="335714" y="226385"/>
                  <a:pt x="330196" y="220962"/>
                </a:cubicBezTo>
                <a:cubicBezTo>
                  <a:pt x="324766" y="215450"/>
                  <a:pt x="321740" y="208160"/>
                  <a:pt x="321740" y="200426"/>
                </a:cubicBezTo>
                <a:cubicBezTo>
                  <a:pt x="321740" y="192602"/>
                  <a:pt x="324766" y="185313"/>
                  <a:pt x="330196" y="179889"/>
                </a:cubicBezTo>
                <a:cubicBezTo>
                  <a:pt x="335892" y="174200"/>
                  <a:pt x="343346" y="171355"/>
                  <a:pt x="350800" y="171355"/>
                </a:cubicBezTo>
                <a:close/>
                <a:moveTo>
                  <a:pt x="141823" y="171355"/>
                </a:moveTo>
                <a:cubicBezTo>
                  <a:pt x="149271" y="171355"/>
                  <a:pt x="156708" y="174200"/>
                  <a:pt x="162364" y="179889"/>
                </a:cubicBezTo>
                <a:cubicBezTo>
                  <a:pt x="173765" y="191180"/>
                  <a:pt x="173765" y="209583"/>
                  <a:pt x="162364" y="220962"/>
                </a:cubicBezTo>
                <a:cubicBezTo>
                  <a:pt x="156931" y="226474"/>
                  <a:pt x="149627" y="229408"/>
                  <a:pt x="141789" y="229408"/>
                </a:cubicBezTo>
                <a:cubicBezTo>
                  <a:pt x="134040" y="229408"/>
                  <a:pt x="126737" y="226385"/>
                  <a:pt x="121214" y="220962"/>
                </a:cubicBezTo>
                <a:cubicBezTo>
                  <a:pt x="109903" y="209583"/>
                  <a:pt x="109903" y="191180"/>
                  <a:pt x="121214" y="179889"/>
                </a:cubicBezTo>
                <a:cubicBezTo>
                  <a:pt x="126915" y="174200"/>
                  <a:pt x="134374" y="171355"/>
                  <a:pt x="141823" y="171355"/>
                </a:cubicBezTo>
                <a:close/>
                <a:moveTo>
                  <a:pt x="191109" y="96603"/>
                </a:moveTo>
                <a:cubicBezTo>
                  <a:pt x="167699" y="139616"/>
                  <a:pt x="127288" y="171965"/>
                  <a:pt x="80112" y="185385"/>
                </a:cubicBezTo>
                <a:lnTo>
                  <a:pt x="80112" y="244573"/>
                </a:lnTo>
                <a:cubicBezTo>
                  <a:pt x="80112" y="336110"/>
                  <a:pt x="154704" y="410495"/>
                  <a:pt x="246296" y="410495"/>
                </a:cubicBezTo>
                <a:cubicBezTo>
                  <a:pt x="337978" y="410495"/>
                  <a:pt x="412570" y="336110"/>
                  <a:pt x="412570" y="244573"/>
                </a:cubicBezTo>
                <a:lnTo>
                  <a:pt x="412570" y="184852"/>
                </a:lnTo>
                <a:cubicBezTo>
                  <a:pt x="412570" y="177831"/>
                  <a:pt x="412125" y="170988"/>
                  <a:pt x="411235" y="164234"/>
                </a:cubicBezTo>
                <a:cubicBezTo>
                  <a:pt x="396459" y="166989"/>
                  <a:pt x="381327" y="168322"/>
                  <a:pt x="366195" y="168322"/>
                </a:cubicBezTo>
                <a:cubicBezTo>
                  <a:pt x="300682" y="168322"/>
                  <a:pt x="237573" y="142371"/>
                  <a:pt x="191109" y="96603"/>
                </a:cubicBezTo>
                <a:close/>
                <a:moveTo>
                  <a:pt x="246296" y="18930"/>
                </a:moveTo>
                <a:cubicBezTo>
                  <a:pt x="161290" y="18930"/>
                  <a:pt x="90971" y="83005"/>
                  <a:pt x="81269" y="165300"/>
                </a:cubicBezTo>
                <a:cubicBezTo>
                  <a:pt x="124796" y="150992"/>
                  <a:pt x="161112" y="118554"/>
                  <a:pt x="179983" y="76518"/>
                </a:cubicBezTo>
                <a:cubicBezTo>
                  <a:pt x="181318" y="73585"/>
                  <a:pt x="183988" y="71541"/>
                  <a:pt x="187104" y="71097"/>
                </a:cubicBezTo>
                <a:cubicBezTo>
                  <a:pt x="190308" y="70564"/>
                  <a:pt x="193424" y="71719"/>
                  <a:pt x="195649" y="74030"/>
                </a:cubicBezTo>
                <a:cubicBezTo>
                  <a:pt x="239264" y="121931"/>
                  <a:pt x="301394" y="149481"/>
                  <a:pt x="366195" y="149481"/>
                </a:cubicBezTo>
                <a:cubicBezTo>
                  <a:pt x="380170" y="149481"/>
                  <a:pt x="394145" y="148148"/>
                  <a:pt x="407852" y="145660"/>
                </a:cubicBezTo>
                <a:cubicBezTo>
                  <a:pt x="390139" y="73052"/>
                  <a:pt x="324449" y="18930"/>
                  <a:pt x="246296" y="18930"/>
                </a:cubicBezTo>
                <a:close/>
                <a:moveTo>
                  <a:pt x="246296" y="0"/>
                </a:moveTo>
                <a:cubicBezTo>
                  <a:pt x="348393" y="0"/>
                  <a:pt x="431440" y="82917"/>
                  <a:pt x="431440" y="184852"/>
                </a:cubicBezTo>
                <a:lnTo>
                  <a:pt x="431440" y="225199"/>
                </a:lnTo>
                <a:cubicBezTo>
                  <a:pt x="447818" y="229376"/>
                  <a:pt x="459835" y="244217"/>
                  <a:pt x="459835" y="261814"/>
                </a:cubicBezTo>
                <a:cubicBezTo>
                  <a:pt x="459835" y="279321"/>
                  <a:pt x="447818" y="294163"/>
                  <a:pt x="431440" y="298429"/>
                </a:cubicBezTo>
                <a:lnTo>
                  <a:pt x="431440" y="433868"/>
                </a:lnTo>
                <a:cubicBezTo>
                  <a:pt x="438116" y="441422"/>
                  <a:pt x="444347" y="449332"/>
                  <a:pt x="450044" y="457685"/>
                </a:cubicBezTo>
                <a:cubicBezTo>
                  <a:pt x="474433" y="493056"/>
                  <a:pt x="489120" y="534381"/>
                  <a:pt x="492591" y="577128"/>
                </a:cubicBezTo>
                <a:cubicBezTo>
                  <a:pt x="493214" y="584682"/>
                  <a:pt x="490633" y="592236"/>
                  <a:pt x="485381" y="597835"/>
                </a:cubicBezTo>
                <a:cubicBezTo>
                  <a:pt x="480219" y="603434"/>
                  <a:pt x="472831" y="606722"/>
                  <a:pt x="465176" y="606722"/>
                </a:cubicBezTo>
                <a:lnTo>
                  <a:pt x="27417" y="606722"/>
                </a:lnTo>
                <a:cubicBezTo>
                  <a:pt x="19762" y="606722"/>
                  <a:pt x="12463" y="603434"/>
                  <a:pt x="7212" y="597835"/>
                </a:cubicBezTo>
                <a:cubicBezTo>
                  <a:pt x="2049" y="592236"/>
                  <a:pt x="-532" y="584682"/>
                  <a:pt x="91" y="577128"/>
                </a:cubicBezTo>
                <a:cubicBezTo>
                  <a:pt x="3473" y="534381"/>
                  <a:pt x="18249" y="493056"/>
                  <a:pt x="42549" y="457685"/>
                </a:cubicBezTo>
                <a:cubicBezTo>
                  <a:pt x="48335" y="449332"/>
                  <a:pt x="54566" y="441422"/>
                  <a:pt x="61153" y="433868"/>
                </a:cubicBezTo>
                <a:lnTo>
                  <a:pt x="61153" y="298429"/>
                </a:lnTo>
                <a:cubicBezTo>
                  <a:pt x="44864" y="294163"/>
                  <a:pt x="32758" y="279321"/>
                  <a:pt x="32758" y="261814"/>
                </a:cubicBezTo>
                <a:cubicBezTo>
                  <a:pt x="32758" y="244217"/>
                  <a:pt x="44864" y="229376"/>
                  <a:pt x="61153" y="225199"/>
                </a:cubicBezTo>
                <a:lnTo>
                  <a:pt x="61153" y="184852"/>
                </a:lnTo>
                <a:cubicBezTo>
                  <a:pt x="61153" y="82917"/>
                  <a:pt x="144200" y="0"/>
                  <a:pt x="246296" y="0"/>
                </a:cubicBezTo>
                <a:close/>
              </a:path>
            </a:pathLst>
          </a:custGeom>
          <a:solidFill>
            <a:schemeClr val="tx1">
              <a:lumMod val="75000"/>
              <a:lumOff val="25000"/>
            </a:schemeClr>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74" name="Freeform 382"/>
          <p:cNvSpPr>
            <a:spLocks noEditPoints="1"/>
          </p:cNvSpPr>
          <p:nvPr/>
        </p:nvSpPr>
        <p:spPr bwMode="auto">
          <a:xfrm>
            <a:off x="4711767" y="1880368"/>
            <a:ext cx="578431" cy="595312"/>
          </a:xfrm>
          <a:custGeom>
            <a:avLst/>
            <a:gdLst>
              <a:gd name="T0" fmla="*/ 847 w 847"/>
              <a:gd name="T1" fmla="*/ 873 h 873"/>
              <a:gd name="T2" fmla="*/ 732 w 847"/>
              <a:gd name="T3" fmla="*/ 344 h 873"/>
              <a:gd name="T4" fmla="*/ 115 w 847"/>
              <a:gd name="T5" fmla="*/ 344 h 873"/>
              <a:gd name="T6" fmla="*/ 0 w 847"/>
              <a:gd name="T7" fmla="*/ 873 h 873"/>
              <a:gd name="T8" fmla="*/ 358 w 847"/>
              <a:gd name="T9" fmla="*/ 714 h 873"/>
              <a:gd name="T10" fmla="*/ 424 w 847"/>
              <a:gd name="T11" fmla="*/ 615 h 873"/>
              <a:gd name="T12" fmla="*/ 484 w 847"/>
              <a:gd name="T13" fmla="*/ 714 h 873"/>
              <a:gd name="T14" fmla="*/ 227 w 847"/>
              <a:gd name="T15" fmla="*/ 498 h 873"/>
              <a:gd name="T16" fmla="*/ 192 w 847"/>
              <a:gd name="T17" fmla="*/ 429 h 873"/>
              <a:gd name="T18" fmla="*/ 182 w 847"/>
              <a:gd name="T19" fmla="*/ 431 h 873"/>
              <a:gd name="T20" fmla="*/ 160 w 847"/>
              <a:gd name="T21" fmla="*/ 339 h 873"/>
              <a:gd name="T22" fmla="*/ 169 w 847"/>
              <a:gd name="T23" fmla="*/ 360 h 873"/>
              <a:gd name="T24" fmla="*/ 177 w 847"/>
              <a:gd name="T25" fmla="*/ 364 h 873"/>
              <a:gd name="T26" fmla="*/ 183 w 847"/>
              <a:gd name="T27" fmla="*/ 354 h 873"/>
              <a:gd name="T28" fmla="*/ 402 w 847"/>
              <a:gd name="T29" fmla="*/ 283 h 873"/>
              <a:gd name="T30" fmla="*/ 526 w 847"/>
              <a:gd name="T31" fmla="*/ 286 h 873"/>
              <a:gd name="T32" fmla="*/ 633 w 847"/>
              <a:gd name="T33" fmla="*/ 308 h 873"/>
              <a:gd name="T34" fmla="*/ 644 w 847"/>
              <a:gd name="T35" fmla="*/ 364 h 873"/>
              <a:gd name="T36" fmla="*/ 666 w 847"/>
              <a:gd name="T37" fmla="*/ 361 h 873"/>
              <a:gd name="T38" fmla="*/ 668 w 847"/>
              <a:gd name="T39" fmla="*/ 359 h 873"/>
              <a:gd name="T40" fmla="*/ 702 w 847"/>
              <a:gd name="T41" fmla="*/ 379 h 873"/>
              <a:gd name="T42" fmla="*/ 665 w 847"/>
              <a:gd name="T43" fmla="*/ 431 h 873"/>
              <a:gd name="T44" fmla="*/ 655 w 847"/>
              <a:gd name="T45" fmla="*/ 429 h 873"/>
              <a:gd name="T46" fmla="*/ 621 w 847"/>
              <a:gd name="T47" fmla="*/ 498 h 873"/>
              <a:gd name="T48" fmla="*/ 424 w 847"/>
              <a:gd name="T49" fmla="*/ 600 h 873"/>
              <a:gd name="T50" fmla="*/ 227 w 847"/>
              <a:gd name="T51" fmla="*/ 498 h 873"/>
              <a:gd name="T52" fmla="*/ 369 w 847"/>
              <a:gd name="T53" fmla="*/ 533 h 873"/>
              <a:gd name="T54" fmla="*/ 398 w 847"/>
              <a:gd name="T55" fmla="*/ 533 h 873"/>
              <a:gd name="T56" fmla="*/ 449 w 847"/>
              <a:gd name="T57" fmla="*/ 533 h 873"/>
              <a:gd name="T58" fmla="*/ 478 w 847"/>
              <a:gd name="T59" fmla="*/ 533 h 873"/>
              <a:gd name="T60" fmla="*/ 345 w 847"/>
              <a:gd name="T61" fmla="*/ 362 h 873"/>
              <a:gd name="T62" fmla="*/ 318 w 847"/>
              <a:gd name="T63" fmla="*/ 405 h 873"/>
              <a:gd name="T64" fmla="*/ 291 w 847"/>
              <a:gd name="T65" fmla="*/ 362 h 873"/>
              <a:gd name="T66" fmla="*/ 345 w 847"/>
              <a:gd name="T67" fmla="*/ 362 h 873"/>
              <a:gd name="T68" fmla="*/ 502 w 847"/>
              <a:gd name="T69" fmla="*/ 363 h 873"/>
              <a:gd name="T70" fmla="*/ 556 w 847"/>
              <a:gd name="T71" fmla="*/ 363 h 873"/>
              <a:gd name="T72" fmla="*/ 529 w 847"/>
              <a:gd name="T73" fmla="*/ 405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47" h="873">
                <a:moveTo>
                  <a:pt x="440" y="873"/>
                </a:moveTo>
                <a:lnTo>
                  <a:pt x="847" y="873"/>
                </a:lnTo>
                <a:cubicBezTo>
                  <a:pt x="847" y="761"/>
                  <a:pt x="803" y="660"/>
                  <a:pt x="732" y="584"/>
                </a:cubicBezTo>
                <a:lnTo>
                  <a:pt x="732" y="344"/>
                </a:lnTo>
                <a:cubicBezTo>
                  <a:pt x="732" y="154"/>
                  <a:pt x="594" y="0"/>
                  <a:pt x="424" y="0"/>
                </a:cubicBezTo>
                <a:cubicBezTo>
                  <a:pt x="253" y="0"/>
                  <a:pt x="115" y="154"/>
                  <a:pt x="115" y="344"/>
                </a:cubicBezTo>
                <a:lnTo>
                  <a:pt x="115" y="584"/>
                </a:lnTo>
                <a:cubicBezTo>
                  <a:pt x="44" y="660"/>
                  <a:pt x="0" y="761"/>
                  <a:pt x="0" y="873"/>
                </a:cubicBezTo>
                <a:lnTo>
                  <a:pt x="401" y="873"/>
                </a:lnTo>
                <a:lnTo>
                  <a:pt x="358" y="714"/>
                </a:lnTo>
                <a:lnTo>
                  <a:pt x="325" y="595"/>
                </a:lnTo>
                <a:cubicBezTo>
                  <a:pt x="356" y="608"/>
                  <a:pt x="389" y="615"/>
                  <a:pt x="424" y="615"/>
                </a:cubicBezTo>
                <a:cubicBezTo>
                  <a:pt x="456" y="615"/>
                  <a:pt x="487" y="609"/>
                  <a:pt x="516" y="598"/>
                </a:cubicBezTo>
                <a:lnTo>
                  <a:pt x="484" y="714"/>
                </a:lnTo>
                <a:lnTo>
                  <a:pt x="440" y="873"/>
                </a:lnTo>
                <a:close/>
                <a:moveTo>
                  <a:pt x="227" y="498"/>
                </a:moveTo>
                <a:cubicBezTo>
                  <a:pt x="213" y="479"/>
                  <a:pt x="202" y="458"/>
                  <a:pt x="194" y="435"/>
                </a:cubicBezTo>
                <a:lnTo>
                  <a:pt x="192" y="429"/>
                </a:lnTo>
                <a:lnTo>
                  <a:pt x="185" y="430"/>
                </a:lnTo>
                <a:lnTo>
                  <a:pt x="182" y="431"/>
                </a:lnTo>
                <a:cubicBezTo>
                  <a:pt x="162" y="431"/>
                  <a:pt x="146" y="408"/>
                  <a:pt x="146" y="379"/>
                </a:cubicBezTo>
                <a:cubicBezTo>
                  <a:pt x="146" y="363"/>
                  <a:pt x="151" y="349"/>
                  <a:pt x="160" y="339"/>
                </a:cubicBezTo>
                <a:cubicBezTo>
                  <a:pt x="163" y="350"/>
                  <a:pt x="166" y="357"/>
                  <a:pt x="169" y="360"/>
                </a:cubicBezTo>
                <a:cubicBezTo>
                  <a:pt x="169" y="360"/>
                  <a:pt x="169" y="360"/>
                  <a:pt x="169" y="360"/>
                </a:cubicBezTo>
                <a:lnTo>
                  <a:pt x="169" y="360"/>
                </a:lnTo>
                <a:cubicBezTo>
                  <a:pt x="172" y="364"/>
                  <a:pt x="175" y="364"/>
                  <a:pt x="177" y="364"/>
                </a:cubicBezTo>
                <a:lnTo>
                  <a:pt x="188" y="362"/>
                </a:lnTo>
                <a:lnTo>
                  <a:pt x="183" y="354"/>
                </a:lnTo>
                <a:cubicBezTo>
                  <a:pt x="186" y="341"/>
                  <a:pt x="225" y="277"/>
                  <a:pt x="336" y="277"/>
                </a:cubicBezTo>
                <a:cubicBezTo>
                  <a:pt x="357" y="277"/>
                  <a:pt x="379" y="279"/>
                  <a:pt x="402" y="283"/>
                </a:cubicBezTo>
                <a:cubicBezTo>
                  <a:pt x="447" y="292"/>
                  <a:pt x="484" y="271"/>
                  <a:pt x="507" y="227"/>
                </a:cubicBezTo>
                <a:cubicBezTo>
                  <a:pt x="509" y="234"/>
                  <a:pt x="515" y="270"/>
                  <a:pt x="526" y="286"/>
                </a:cubicBezTo>
                <a:cubicBezTo>
                  <a:pt x="555" y="326"/>
                  <a:pt x="601" y="322"/>
                  <a:pt x="611" y="319"/>
                </a:cubicBezTo>
                <a:cubicBezTo>
                  <a:pt x="620" y="316"/>
                  <a:pt x="627" y="312"/>
                  <a:pt x="633" y="308"/>
                </a:cubicBezTo>
                <a:cubicBezTo>
                  <a:pt x="646" y="329"/>
                  <a:pt x="652" y="347"/>
                  <a:pt x="653" y="353"/>
                </a:cubicBezTo>
                <a:lnTo>
                  <a:pt x="644" y="364"/>
                </a:lnTo>
                <a:lnTo>
                  <a:pt x="660" y="364"/>
                </a:lnTo>
                <a:cubicBezTo>
                  <a:pt x="662" y="364"/>
                  <a:pt x="664" y="364"/>
                  <a:pt x="666" y="361"/>
                </a:cubicBezTo>
                <a:lnTo>
                  <a:pt x="666" y="361"/>
                </a:lnTo>
                <a:cubicBezTo>
                  <a:pt x="667" y="361"/>
                  <a:pt x="668" y="360"/>
                  <a:pt x="668" y="359"/>
                </a:cubicBezTo>
                <a:cubicBezTo>
                  <a:pt x="670" y="354"/>
                  <a:pt x="673" y="346"/>
                  <a:pt x="676" y="330"/>
                </a:cubicBezTo>
                <a:cubicBezTo>
                  <a:pt x="691" y="337"/>
                  <a:pt x="702" y="356"/>
                  <a:pt x="702" y="379"/>
                </a:cubicBezTo>
                <a:cubicBezTo>
                  <a:pt x="702" y="408"/>
                  <a:pt x="685" y="431"/>
                  <a:pt x="666" y="431"/>
                </a:cubicBezTo>
                <a:lnTo>
                  <a:pt x="665" y="431"/>
                </a:lnTo>
                <a:cubicBezTo>
                  <a:pt x="665" y="431"/>
                  <a:pt x="663" y="430"/>
                  <a:pt x="662" y="430"/>
                </a:cubicBezTo>
                <a:lnTo>
                  <a:pt x="655" y="429"/>
                </a:lnTo>
                <a:lnTo>
                  <a:pt x="653" y="435"/>
                </a:lnTo>
                <a:cubicBezTo>
                  <a:pt x="646" y="458"/>
                  <a:pt x="634" y="479"/>
                  <a:pt x="621" y="498"/>
                </a:cubicBezTo>
                <a:cubicBezTo>
                  <a:pt x="595" y="534"/>
                  <a:pt x="561" y="561"/>
                  <a:pt x="521" y="579"/>
                </a:cubicBezTo>
                <a:cubicBezTo>
                  <a:pt x="491" y="592"/>
                  <a:pt x="458" y="600"/>
                  <a:pt x="424" y="600"/>
                </a:cubicBezTo>
                <a:cubicBezTo>
                  <a:pt x="387" y="600"/>
                  <a:pt x="352" y="591"/>
                  <a:pt x="320" y="576"/>
                </a:cubicBezTo>
                <a:cubicBezTo>
                  <a:pt x="283" y="558"/>
                  <a:pt x="251" y="532"/>
                  <a:pt x="227" y="498"/>
                </a:cubicBezTo>
                <a:close/>
                <a:moveTo>
                  <a:pt x="424" y="547"/>
                </a:moveTo>
                <a:cubicBezTo>
                  <a:pt x="402" y="547"/>
                  <a:pt x="383" y="541"/>
                  <a:pt x="369" y="533"/>
                </a:cubicBezTo>
                <a:cubicBezTo>
                  <a:pt x="361" y="528"/>
                  <a:pt x="353" y="522"/>
                  <a:pt x="349" y="515"/>
                </a:cubicBezTo>
                <a:cubicBezTo>
                  <a:pt x="361" y="524"/>
                  <a:pt x="379" y="530"/>
                  <a:pt x="398" y="533"/>
                </a:cubicBezTo>
                <a:cubicBezTo>
                  <a:pt x="406" y="534"/>
                  <a:pt x="415" y="535"/>
                  <a:pt x="424" y="535"/>
                </a:cubicBezTo>
                <a:cubicBezTo>
                  <a:pt x="432" y="535"/>
                  <a:pt x="441" y="534"/>
                  <a:pt x="449" y="533"/>
                </a:cubicBezTo>
                <a:cubicBezTo>
                  <a:pt x="469" y="530"/>
                  <a:pt x="486" y="524"/>
                  <a:pt x="498" y="515"/>
                </a:cubicBezTo>
                <a:cubicBezTo>
                  <a:pt x="494" y="522"/>
                  <a:pt x="487" y="528"/>
                  <a:pt x="478" y="533"/>
                </a:cubicBezTo>
                <a:cubicBezTo>
                  <a:pt x="464" y="541"/>
                  <a:pt x="445" y="547"/>
                  <a:pt x="424" y="547"/>
                </a:cubicBezTo>
                <a:close/>
                <a:moveTo>
                  <a:pt x="345" y="362"/>
                </a:moveTo>
                <a:cubicBezTo>
                  <a:pt x="347" y="366"/>
                  <a:pt x="348" y="370"/>
                  <a:pt x="348" y="375"/>
                </a:cubicBezTo>
                <a:cubicBezTo>
                  <a:pt x="348" y="391"/>
                  <a:pt x="335" y="405"/>
                  <a:pt x="318" y="405"/>
                </a:cubicBezTo>
                <a:cubicBezTo>
                  <a:pt x="302" y="405"/>
                  <a:pt x="288" y="391"/>
                  <a:pt x="288" y="375"/>
                </a:cubicBezTo>
                <a:cubicBezTo>
                  <a:pt x="288" y="370"/>
                  <a:pt x="290" y="366"/>
                  <a:pt x="291" y="362"/>
                </a:cubicBezTo>
                <a:cubicBezTo>
                  <a:pt x="296" y="352"/>
                  <a:pt x="306" y="345"/>
                  <a:pt x="318" y="345"/>
                </a:cubicBezTo>
                <a:cubicBezTo>
                  <a:pt x="330" y="345"/>
                  <a:pt x="341" y="352"/>
                  <a:pt x="345" y="362"/>
                </a:cubicBezTo>
                <a:close/>
                <a:moveTo>
                  <a:pt x="499" y="375"/>
                </a:moveTo>
                <a:cubicBezTo>
                  <a:pt x="499" y="370"/>
                  <a:pt x="500" y="366"/>
                  <a:pt x="502" y="363"/>
                </a:cubicBezTo>
                <a:cubicBezTo>
                  <a:pt x="507" y="352"/>
                  <a:pt x="517" y="345"/>
                  <a:pt x="529" y="345"/>
                </a:cubicBezTo>
                <a:cubicBezTo>
                  <a:pt x="541" y="345"/>
                  <a:pt x="551" y="352"/>
                  <a:pt x="556" y="363"/>
                </a:cubicBezTo>
                <a:cubicBezTo>
                  <a:pt x="558" y="366"/>
                  <a:pt x="559" y="370"/>
                  <a:pt x="559" y="375"/>
                </a:cubicBezTo>
                <a:cubicBezTo>
                  <a:pt x="559" y="391"/>
                  <a:pt x="545" y="405"/>
                  <a:pt x="529" y="405"/>
                </a:cubicBezTo>
                <a:cubicBezTo>
                  <a:pt x="512" y="405"/>
                  <a:pt x="499" y="391"/>
                  <a:pt x="499" y="375"/>
                </a:cubicBezTo>
                <a:close/>
              </a:path>
            </a:pathLst>
          </a:custGeom>
          <a:solidFill>
            <a:schemeClr val="tx1">
              <a:lumMod val="75000"/>
              <a:lumOff val="25000"/>
            </a:schemeClr>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70" name="Freeform 393"/>
          <p:cNvSpPr>
            <a:spLocks noEditPoints="1"/>
          </p:cNvSpPr>
          <p:nvPr/>
        </p:nvSpPr>
        <p:spPr bwMode="auto">
          <a:xfrm>
            <a:off x="6925873" y="1885130"/>
            <a:ext cx="551942" cy="590551"/>
          </a:xfrm>
          <a:custGeom>
            <a:avLst/>
            <a:gdLst>
              <a:gd name="T0" fmla="*/ 287 w 573"/>
              <a:gd name="T1" fmla="*/ 0 h 614"/>
              <a:gd name="T2" fmla="*/ 0 w 573"/>
              <a:gd name="T3" fmla="*/ 371 h 614"/>
              <a:gd name="T4" fmla="*/ 124 w 573"/>
              <a:gd name="T5" fmla="*/ 581 h 614"/>
              <a:gd name="T6" fmla="*/ 136 w 573"/>
              <a:gd name="T7" fmla="*/ 578 h 614"/>
              <a:gd name="T8" fmla="*/ 140 w 573"/>
              <a:gd name="T9" fmla="*/ 567 h 614"/>
              <a:gd name="T10" fmla="*/ 140 w 573"/>
              <a:gd name="T11" fmla="*/ 558 h 614"/>
              <a:gd name="T12" fmla="*/ 176 w 573"/>
              <a:gd name="T13" fmla="*/ 610 h 614"/>
              <a:gd name="T14" fmla="*/ 184 w 573"/>
              <a:gd name="T15" fmla="*/ 613 h 614"/>
              <a:gd name="T16" fmla="*/ 190 w 573"/>
              <a:gd name="T17" fmla="*/ 612 h 614"/>
              <a:gd name="T18" fmla="*/ 197 w 573"/>
              <a:gd name="T19" fmla="*/ 600 h 614"/>
              <a:gd name="T20" fmla="*/ 220 w 573"/>
              <a:gd name="T21" fmla="*/ 499 h 614"/>
              <a:gd name="T22" fmla="*/ 287 w 573"/>
              <a:gd name="T23" fmla="*/ 510 h 614"/>
              <a:gd name="T24" fmla="*/ 354 w 573"/>
              <a:gd name="T25" fmla="*/ 499 h 614"/>
              <a:gd name="T26" fmla="*/ 376 w 573"/>
              <a:gd name="T27" fmla="*/ 600 h 614"/>
              <a:gd name="T28" fmla="*/ 384 w 573"/>
              <a:gd name="T29" fmla="*/ 612 h 614"/>
              <a:gd name="T30" fmla="*/ 397 w 573"/>
              <a:gd name="T31" fmla="*/ 610 h 614"/>
              <a:gd name="T32" fmla="*/ 433 w 573"/>
              <a:gd name="T33" fmla="*/ 558 h 614"/>
              <a:gd name="T34" fmla="*/ 433 w 573"/>
              <a:gd name="T35" fmla="*/ 567 h 614"/>
              <a:gd name="T36" fmla="*/ 437 w 573"/>
              <a:gd name="T37" fmla="*/ 578 h 614"/>
              <a:gd name="T38" fmla="*/ 449 w 573"/>
              <a:gd name="T39" fmla="*/ 581 h 614"/>
              <a:gd name="T40" fmla="*/ 573 w 573"/>
              <a:gd name="T41" fmla="*/ 371 h 614"/>
              <a:gd name="T42" fmla="*/ 287 w 573"/>
              <a:gd name="T43" fmla="*/ 0 h 614"/>
              <a:gd name="T44" fmla="*/ 137 w 573"/>
              <a:gd name="T45" fmla="*/ 350 h 614"/>
              <a:gd name="T46" fmla="*/ 127 w 573"/>
              <a:gd name="T47" fmla="*/ 352 h 614"/>
              <a:gd name="T48" fmla="*/ 104 w 573"/>
              <a:gd name="T49" fmla="*/ 326 h 614"/>
              <a:gd name="T50" fmla="*/ 127 w 573"/>
              <a:gd name="T51" fmla="*/ 299 h 614"/>
              <a:gd name="T52" fmla="*/ 140 w 573"/>
              <a:gd name="T53" fmla="*/ 316 h 614"/>
              <a:gd name="T54" fmla="*/ 133 w 573"/>
              <a:gd name="T55" fmla="*/ 271 h 614"/>
              <a:gd name="T56" fmla="*/ 134 w 573"/>
              <a:gd name="T57" fmla="*/ 257 h 614"/>
              <a:gd name="T58" fmla="*/ 326 w 573"/>
              <a:gd name="T59" fmla="*/ 257 h 614"/>
              <a:gd name="T60" fmla="*/ 339 w 573"/>
              <a:gd name="T61" fmla="*/ 243 h 614"/>
              <a:gd name="T62" fmla="*/ 339 w 573"/>
              <a:gd name="T63" fmla="*/ 208 h 614"/>
              <a:gd name="T64" fmla="*/ 381 w 573"/>
              <a:gd name="T65" fmla="*/ 252 h 614"/>
              <a:gd name="T66" fmla="*/ 391 w 573"/>
              <a:gd name="T67" fmla="*/ 257 h 614"/>
              <a:gd name="T68" fmla="*/ 439 w 573"/>
              <a:gd name="T69" fmla="*/ 257 h 614"/>
              <a:gd name="T70" fmla="*/ 440 w 573"/>
              <a:gd name="T71" fmla="*/ 271 h 614"/>
              <a:gd name="T72" fmla="*/ 433 w 573"/>
              <a:gd name="T73" fmla="*/ 316 h 614"/>
              <a:gd name="T74" fmla="*/ 446 w 573"/>
              <a:gd name="T75" fmla="*/ 299 h 614"/>
              <a:gd name="T76" fmla="*/ 469 w 573"/>
              <a:gd name="T77" fmla="*/ 326 h 614"/>
              <a:gd name="T78" fmla="*/ 446 w 573"/>
              <a:gd name="T79" fmla="*/ 352 h 614"/>
              <a:gd name="T80" fmla="*/ 437 w 573"/>
              <a:gd name="T81" fmla="*/ 350 h 614"/>
              <a:gd name="T82" fmla="*/ 287 w 573"/>
              <a:gd name="T83" fmla="*/ 457 h 614"/>
              <a:gd name="T84" fmla="*/ 137 w 573"/>
              <a:gd name="T85" fmla="*/ 350 h 614"/>
              <a:gd name="T86" fmla="*/ 310 w 573"/>
              <a:gd name="T87" fmla="*/ 353 h 614"/>
              <a:gd name="T88" fmla="*/ 284 w 573"/>
              <a:gd name="T89" fmla="*/ 363 h 614"/>
              <a:gd name="T90" fmla="*/ 257 w 573"/>
              <a:gd name="T91" fmla="*/ 353 h 614"/>
              <a:gd name="T92" fmla="*/ 284 w 573"/>
              <a:gd name="T93" fmla="*/ 343 h 614"/>
              <a:gd name="T94" fmla="*/ 310 w 573"/>
              <a:gd name="T95" fmla="*/ 353 h 614"/>
              <a:gd name="T96" fmla="*/ 238 w 573"/>
              <a:gd name="T97" fmla="*/ 289 h 614"/>
              <a:gd name="T98" fmla="*/ 213 w 573"/>
              <a:gd name="T99" fmla="*/ 314 h 614"/>
              <a:gd name="T100" fmla="*/ 188 w 573"/>
              <a:gd name="T101" fmla="*/ 289 h 614"/>
              <a:gd name="T102" fmla="*/ 213 w 573"/>
              <a:gd name="T103" fmla="*/ 264 h 614"/>
              <a:gd name="T104" fmla="*/ 238 w 573"/>
              <a:gd name="T105" fmla="*/ 289 h 614"/>
              <a:gd name="T106" fmla="*/ 379 w 573"/>
              <a:gd name="T107" fmla="*/ 289 h 614"/>
              <a:gd name="T108" fmla="*/ 354 w 573"/>
              <a:gd name="T109" fmla="*/ 314 h 614"/>
              <a:gd name="T110" fmla="*/ 329 w 573"/>
              <a:gd name="T111" fmla="*/ 289 h 614"/>
              <a:gd name="T112" fmla="*/ 354 w 573"/>
              <a:gd name="T113" fmla="*/ 264 h 614"/>
              <a:gd name="T114" fmla="*/ 379 w 573"/>
              <a:gd name="T115" fmla="*/ 289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3" h="614">
                <a:moveTo>
                  <a:pt x="287" y="0"/>
                </a:moveTo>
                <a:cubicBezTo>
                  <a:pt x="110" y="0"/>
                  <a:pt x="0" y="142"/>
                  <a:pt x="0" y="371"/>
                </a:cubicBezTo>
                <a:cubicBezTo>
                  <a:pt x="0" y="478"/>
                  <a:pt x="65" y="567"/>
                  <a:pt x="124" y="581"/>
                </a:cubicBezTo>
                <a:cubicBezTo>
                  <a:pt x="128" y="582"/>
                  <a:pt x="132" y="581"/>
                  <a:pt x="136" y="578"/>
                </a:cubicBezTo>
                <a:cubicBezTo>
                  <a:pt x="139" y="576"/>
                  <a:pt x="141" y="572"/>
                  <a:pt x="140" y="567"/>
                </a:cubicBezTo>
                <a:lnTo>
                  <a:pt x="140" y="558"/>
                </a:lnTo>
                <a:cubicBezTo>
                  <a:pt x="151" y="580"/>
                  <a:pt x="164" y="601"/>
                  <a:pt x="176" y="610"/>
                </a:cubicBezTo>
                <a:cubicBezTo>
                  <a:pt x="178" y="612"/>
                  <a:pt x="181" y="613"/>
                  <a:pt x="184" y="613"/>
                </a:cubicBezTo>
                <a:cubicBezTo>
                  <a:pt x="186" y="613"/>
                  <a:pt x="188" y="613"/>
                  <a:pt x="190" y="612"/>
                </a:cubicBezTo>
                <a:cubicBezTo>
                  <a:pt x="194" y="610"/>
                  <a:pt x="197" y="605"/>
                  <a:pt x="197" y="600"/>
                </a:cubicBezTo>
                <a:cubicBezTo>
                  <a:pt x="197" y="599"/>
                  <a:pt x="199" y="543"/>
                  <a:pt x="220" y="499"/>
                </a:cubicBezTo>
                <a:cubicBezTo>
                  <a:pt x="241" y="506"/>
                  <a:pt x="264" y="510"/>
                  <a:pt x="287" y="510"/>
                </a:cubicBezTo>
                <a:cubicBezTo>
                  <a:pt x="310" y="510"/>
                  <a:pt x="332" y="506"/>
                  <a:pt x="354" y="499"/>
                </a:cubicBezTo>
                <a:cubicBezTo>
                  <a:pt x="374" y="543"/>
                  <a:pt x="376" y="599"/>
                  <a:pt x="376" y="600"/>
                </a:cubicBezTo>
                <a:cubicBezTo>
                  <a:pt x="376" y="605"/>
                  <a:pt x="379" y="610"/>
                  <a:pt x="384" y="612"/>
                </a:cubicBezTo>
                <a:cubicBezTo>
                  <a:pt x="388" y="614"/>
                  <a:pt x="394" y="613"/>
                  <a:pt x="397" y="610"/>
                </a:cubicBezTo>
                <a:cubicBezTo>
                  <a:pt x="409" y="601"/>
                  <a:pt x="422" y="580"/>
                  <a:pt x="433" y="558"/>
                </a:cubicBezTo>
                <a:lnTo>
                  <a:pt x="433" y="567"/>
                </a:lnTo>
                <a:cubicBezTo>
                  <a:pt x="432" y="572"/>
                  <a:pt x="434" y="576"/>
                  <a:pt x="437" y="578"/>
                </a:cubicBezTo>
                <a:cubicBezTo>
                  <a:pt x="441" y="581"/>
                  <a:pt x="445" y="582"/>
                  <a:pt x="449" y="581"/>
                </a:cubicBezTo>
                <a:cubicBezTo>
                  <a:pt x="509" y="567"/>
                  <a:pt x="573" y="479"/>
                  <a:pt x="573" y="371"/>
                </a:cubicBezTo>
                <a:cubicBezTo>
                  <a:pt x="573" y="142"/>
                  <a:pt x="463" y="0"/>
                  <a:pt x="287" y="0"/>
                </a:cubicBezTo>
                <a:close/>
                <a:moveTo>
                  <a:pt x="137" y="350"/>
                </a:moveTo>
                <a:cubicBezTo>
                  <a:pt x="134" y="352"/>
                  <a:pt x="131" y="352"/>
                  <a:pt x="127" y="352"/>
                </a:cubicBezTo>
                <a:cubicBezTo>
                  <a:pt x="114" y="352"/>
                  <a:pt x="104" y="340"/>
                  <a:pt x="104" y="326"/>
                </a:cubicBezTo>
                <a:cubicBezTo>
                  <a:pt x="104" y="311"/>
                  <a:pt x="114" y="299"/>
                  <a:pt x="127" y="299"/>
                </a:cubicBezTo>
                <a:cubicBezTo>
                  <a:pt x="131" y="305"/>
                  <a:pt x="135" y="311"/>
                  <a:pt x="140" y="316"/>
                </a:cubicBezTo>
                <a:cubicBezTo>
                  <a:pt x="135" y="302"/>
                  <a:pt x="133" y="286"/>
                  <a:pt x="133" y="271"/>
                </a:cubicBezTo>
                <a:cubicBezTo>
                  <a:pt x="133" y="266"/>
                  <a:pt x="133" y="261"/>
                  <a:pt x="134" y="257"/>
                </a:cubicBezTo>
                <a:lnTo>
                  <a:pt x="326" y="257"/>
                </a:lnTo>
                <a:cubicBezTo>
                  <a:pt x="333" y="257"/>
                  <a:pt x="339" y="251"/>
                  <a:pt x="339" y="243"/>
                </a:cubicBezTo>
                <a:lnTo>
                  <a:pt x="339" y="208"/>
                </a:lnTo>
                <a:lnTo>
                  <a:pt x="381" y="252"/>
                </a:lnTo>
                <a:cubicBezTo>
                  <a:pt x="384" y="255"/>
                  <a:pt x="387" y="257"/>
                  <a:pt x="391" y="257"/>
                </a:cubicBezTo>
                <a:lnTo>
                  <a:pt x="439" y="257"/>
                </a:lnTo>
                <a:cubicBezTo>
                  <a:pt x="440" y="261"/>
                  <a:pt x="440" y="266"/>
                  <a:pt x="440" y="271"/>
                </a:cubicBezTo>
                <a:cubicBezTo>
                  <a:pt x="440" y="286"/>
                  <a:pt x="438" y="302"/>
                  <a:pt x="433" y="316"/>
                </a:cubicBezTo>
                <a:cubicBezTo>
                  <a:pt x="438" y="311"/>
                  <a:pt x="442" y="305"/>
                  <a:pt x="446" y="299"/>
                </a:cubicBezTo>
                <a:cubicBezTo>
                  <a:pt x="459" y="299"/>
                  <a:pt x="469" y="311"/>
                  <a:pt x="469" y="326"/>
                </a:cubicBezTo>
                <a:cubicBezTo>
                  <a:pt x="469" y="340"/>
                  <a:pt x="459" y="352"/>
                  <a:pt x="446" y="352"/>
                </a:cubicBezTo>
                <a:cubicBezTo>
                  <a:pt x="443" y="352"/>
                  <a:pt x="440" y="352"/>
                  <a:pt x="437" y="350"/>
                </a:cubicBezTo>
                <a:cubicBezTo>
                  <a:pt x="416" y="412"/>
                  <a:pt x="357" y="457"/>
                  <a:pt x="287" y="457"/>
                </a:cubicBezTo>
                <a:cubicBezTo>
                  <a:pt x="217" y="457"/>
                  <a:pt x="158" y="412"/>
                  <a:pt x="137" y="350"/>
                </a:cubicBezTo>
                <a:close/>
                <a:moveTo>
                  <a:pt x="310" y="353"/>
                </a:moveTo>
                <a:cubicBezTo>
                  <a:pt x="310" y="359"/>
                  <a:pt x="298" y="363"/>
                  <a:pt x="284" y="363"/>
                </a:cubicBezTo>
                <a:cubicBezTo>
                  <a:pt x="269" y="363"/>
                  <a:pt x="257" y="359"/>
                  <a:pt x="257" y="353"/>
                </a:cubicBezTo>
                <a:cubicBezTo>
                  <a:pt x="257" y="347"/>
                  <a:pt x="269" y="343"/>
                  <a:pt x="284" y="343"/>
                </a:cubicBezTo>
                <a:cubicBezTo>
                  <a:pt x="298" y="343"/>
                  <a:pt x="310" y="347"/>
                  <a:pt x="310" y="353"/>
                </a:cubicBezTo>
                <a:close/>
                <a:moveTo>
                  <a:pt x="238" y="289"/>
                </a:moveTo>
                <a:cubicBezTo>
                  <a:pt x="238" y="303"/>
                  <a:pt x="226" y="314"/>
                  <a:pt x="213" y="314"/>
                </a:cubicBezTo>
                <a:cubicBezTo>
                  <a:pt x="199" y="314"/>
                  <a:pt x="188" y="303"/>
                  <a:pt x="188" y="289"/>
                </a:cubicBezTo>
                <a:cubicBezTo>
                  <a:pt x="188" y="275"/>
                  <a:pt x="199" y="264"/>
                  <a:pt x="213" y="264"/>
                </a:cubicBezTo>
                <a:cubicBezTo>
                  <a:pt x="226" y="264"/>
                  <a:pt x="238" y="275"/>
                  <a:pt x="238" y="289"/>
                </a:cubicBezTo>
                <a:close/>
                <a:moveTo>
                  <a:pt x="379" y="289"/>
                </a:moveTo>
                <a:cubicBezTo>
                  <a:pt x="379" y="303"/>
                  <a:pt x="368" y="314"/>
                  <a:pt x="354" y="314"/>
                </a:cubicBezTo>
                <a:cubicBezTo>
                  <a:pt x="341" y="314"/>
                  <a:pt x="329" y="303"/>
                  <a:pt x="329" y="289"/>
                </a:cubicBezTo>
                <a:cubicBezTo>
                  <a:pt x="329" y="275"/>
                  <a:pt x="341" y="264"/>
                  <a:pt x="354" y="264"/>
                </a:cubicBezTo>
                <a:cubicBezTo>
                  <a:pt x="368" y="264"/>
                  <a:pt x="379" y="275"/>
                  <a:pt x="379" y="289"/>
                </a:cubicBezTo>
                <a:close/>
              </a:path>
            </a:pathLst>
          </a:custGeom>
          <a:solidFill>
            <a:schemeClr val="tx1">
              <a:lumMod val="75000"/>
              <a:lumOff val="25000"/>
            </a:schemeClr>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75" name="Freeform 549"/>
          <p:cNvSpPr>
            <a:spLocks noEditPoints="1"/>
          </p:cNvSpPr>
          <p:nvPr/>
        </p:nvSpPr>
        <p:spPr bwMode="auto">
          <a:xfrm>
            <a:off x="6922043" y="4113261"/>
            <a:ext cx="559568" cy="592137"/>
          </a:xfrm>
          <a:custGeom>
            <a:avLst/>
            <a:gdLst>
              <a:gd name="T0" fmla="*/ 1062 w 5243"/>
              <a:gd name="T1" fmla="*/ 5557 h 5557"/>
              <a:gd name="T2" fmla="*/ 1842 w 5243"/>
              <a:gd name="T3" fmla="*/ 4755 h 5557"/>
              <a:gd name="T4" fmla="*/ 3516 w 5243"/>
              <a:gd name="T5" fmla="*/ 2352 h 5557"/>
              <a:gd name="T6" fmla="*/ 3516 w 5243"/>
              <a:gd name="T7" fmla="*/ 2112 h 5557"/>
              <a:gd name="T8" fmla="*/ 1674 w 5243"/>
              <a:gd name="T9" fmla="*/ 2352 h 5557"/>
              <a:gd name="T10" fmla="*/ 1674 w 5243"/>
              <a:gd name="T11" fmla="*/ 2112 h 5557"/>
              <a:gd name="T12" fmla="*/ 4139 w 5243"/>
              <a:gd name="T13" fmla="*/ 5320 h 5557"/>
              <a:gd name="T14" fmla="*/ 3091 w 5243"/>
              <a:gd name="T15" fmla="*/ 4755 h 5557"/>
              <a:gd name="T16" fmla="*/ 4228 w 5243"/>
              <a:gd name="T17" fmla="*/ 5464 h 5557"/>
              <a:gd name="T18" fmla="*/ 2595 w 5243"/>
              <a:gd name="T19" fmla="*/ 4591 h 5557"/>
              <a:gd name="T20" fmla="*/ 866 w 5243"/>
              <a:gd name="T21" fmla="*/ 2503 h 5557"/>
              <a:gd name="T22" fmla="*/ 776 w 5243"/>
              <a:gd name="T23" fmla="*/ 2105 h 5557"/>
              <a:gd name="T24" fmla="*/ 983 w 5243"/>
              <a:gd name="T25" fmla="*/ 1718 h 5557"/>
              <a:gd name="T26" fmla="*/ 1559 w 5243"/>
              <a:gd name="T27" fmla="*/ 1186 h 5557"/>
              <a:gd name="T28" fmla="*/ 3315 w 5243"/>
              <a:gd name="T29" fmla="*/ 930 h 5557"/>
              <a:gd name="T30" fmla="*/ 4207 w 5243"/>
              <a:gd name="T31" fmla="*/ 1720 h 5557"/>
              <a:gd name="T32" fmla="*/ 4393 w 5243"/>
              <a:gd name="T33" fmla="*/ 2260 h 5557"/>
              <a:gd name="T34" fmla="*/ 3280 w 5243"/>
              <a:gd name="T35" fmla="*/ 4368 h 5557"/>
              <a:gd name="T36" fmla="*/ 2926 w 5243"/>
              <a:gd name="T37" fmla="*/ 2232 h 5557"/>
              <a:gd name="T38" fmla="*/ 3034 w 5243"/>
              <a:gd name="T39" fmla="*/ 2529 h 5557"/>
              <a:gd name="T40" fmla="*/ 4176 w 5243"/>
              <a:gd name="T41" fmla="*/ 2074 h 5557"/>
              <a:gd name="T42" fmla="*/ 4047 w 5243"/>
              <a:gd name="T43" fmla="*/ 1931 h 5557"/>
              <a:gd name="T44" fmla="*/ 2467 w 5243"/>
              <a:gd name="T45" fmla="*/ 2075 h 5557"/>
              <a:gd name="T46" fmla="*/ 3134 w 5243"/>
              <a:gd name="T47" fmla="*/ 1768 h 5557"/>
              <a:gd name="T48" fmla="*/ 1342 w 5243"/>
              <a:gd name="T49" fmla="*/ 1488 h 5557"/>
              <a:gd name="T50" fmla="*/ 1263 w 5243"/>
              <a:gd name="T51" fmla="*/ 2453 h 5557"/>
              <a:gd name="T52" fmla="*/ 2284 w 5243"/>
              <a:gd name="T53" fmla="*/ 2387 h 5557"/>
              <a:gd name="T54" fmla="*/ 1143 w 5243"/>
              <a:gd name="T55" fmla="*/ 1931 h 5557"/>
              <a:gd name="T56" fmla="*/ 1034 w 5243"/>
              <a:gd name="T57" fmla="*/ 2229 h 5557"/>
              <a:gd name="T58" fmla="*/ 1263 w 5243"/>
              <a:gd name="T59" fmla="*/ 2453 h 5557"/>
              <a:gd name="T60" fmla="*/ 3947 w 5243"/>
              <a:gd name="T61" fmla="*/ 2692 h 5557"/>
              <a:gd name="T62" fmla="*/ 2668 w 5243"/>
              <a:gd name="T63" fmla="*/ 2355 h 5557"/>
              <a:gd name="T64" fmla="*/ 2522 w 5243"/>
              <a:gd name="T65" fmla="*/ 2355 h 5557"/>
              <a:gd name="T66" fmla="*/ 1243 w 5243"/>
              <a:gd name="T67" fmla="*/ 2692 h 5557"/>
              <a:gd name="T68" fmla="*/ 2030 w 5243"/>
              <a:gd name="T69" fmla="*/ 4160 h 5557"/>
              <a:gd name="T70" fmla="*/ 4254 w 5243"/>
              <a:gd name="T71" fmla="*/ 630 h 5557"/>
              <a:gd name="T72" fmla="*/ 991 w 5243"/>
              <a:gd name="T73" fmla="*/ 628 h 5557"/>
              <a:gd name="T74" fmla="*/ 151 w 5243"/>
              <a:gd name="T75" fmla="*/ 4124 h 5557"/>
              <a:gd name="T76" fmla="*/ 930 w 5243"/>
              <a:gd name="T77" fmla="*/ 4681 h 5557"/>
              <a:gd name="T78" fmla="*/ 1066 w 5243"/>
              <a:gd name="T79" fmla="*/ 4098 h 5557"/>
              <a:gd name="T80" fmla="*/ 385 w 5243"/>
              <a:gd name="T81" fmla="*/ 4065 h 5557"/>
              <a:gd name="T82" fmla="*/ 2621 w 5243"/>
              <a:gd name="T83" fmla="*/ 240 h 5557"/>
              <a:gd name="T84" fmla="*/ 4857 w 5243"/>
              <a:gd name="T85" fmla="*/ 4065 h 5557"/>
              <a:gd name="T86" fmla="*/ 4176 w 5243"/>
              <a:gd name="T87" fmla="*/ 4098 h 5557"/>
              <a:gd name="T88" fmla="*/ 4282 w 5243"/>
              <a:gd name="T89" fmla="*/ 4685 h 5557"/>
              <a:gd name="T90" fmla="*/ 5083 w 5243"/>
              <a:gd name="T91" fmla="*/ 4160 h 5557"/>
              <a:gd name="T92" fmla="*/ 4254 w 5243"/>
              <a:gd name="T93" fmla="*/ 630 h 5557"/>
              <a:gd name="T94" fmla="*/ 2500 w 5243"/>
              <a:gd name="T95" fmla="*/ 3660 h 5557"/>
              <a:gd name="T96" fmla="*/ 2595 w 5243"/>
              <a:gd name="T97" fmla="*/ 3935 h 5557"/>
              <a:gd name="T98" fmla="*/ 2690 w 5243"/>
              <a:gd name="T99" fmla="*/ 3660 h 5557"/>
              <a:gd name="T100" fmla="*/ 2755 w 5243"/>
              <a:gd name="T101" fmla="*/ 3206 h 5557"/>
              <a:gd name="T102" fmla="*/ 2435 w 5243"/>
              <a:gd name="T103" fmla="*/ 3206 h 5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43" h="5557">
                <a:moveTo>
                  <a:pt x="2082" y="4755"/>
                </a:moveTo>
                <a:cubicBezTo>
                  <a:pt x="2082" y="5129"/>
                  <a:pt x="1748" y="5397"/>
                  <a:pt x="1090" y="5553"/>
                </a:cubicBezTo>
                <a:cubicBezTo>
                  <a:pt x="1081" y="5556"/>
                  <a:pt x="1071" y="5557"/>
                  <a:pt x="1062" y="5557"/>
                </a:cubicBezTo>
                <a:cubicBezTo>
                  <a:pt x="1008" y="5557"/>
                  <a:pt x="958" y="5520"/>
                  <a:pt x="945" y="5464"/>
                </a:cubicBezTo>
                <a:cubicBezTo>
                  <a:pt x="930" y="5400"/>
                  <a:pt x="970" y="5335"/>
                  <a:pt x="1034" y="5320"/>
                </a:cubicBezTo>
                <a:cubicBezTo>
                  <a:pt x="1403" y="5233"/>
                  <a:pt x="1842" y="5064"/>
                  <a:pt x="1842" y="4755"/>
                </a:cubicBezTo>
                <a:cubicBezTo>
                  <a:pt x="1842" y="4689"/>
                  <a:pt x="1896" y="4635"/>
                  <a:pt x="1962" y="4635"/>
                </a:cubicBezTo>
                <a:cubicBezTo>
                  <a:pt x="2028" y="4635"/>
                  <a:pt x="2082" y="4689"/>
                  <a:pt x="2082" y="4755"/>
                </a:cubicBezTo>
                <a:close/>
                <a:moveTo>
                  <a:pt x="3516" y="2352"/>
                </a:moveTo>
                <a:lnTo>
                  <a:pt x="3516" y="2352"/>
                </a:lnTo>
                <a:cubicBezTo>
                  <a:pt x="3582" y="2352"/>
                  <a:pt x="3636" y="2299"/>
                  <a:pt x="3636" y="2232"/>
                </a:cubicBezTo>
                <a:cubicBezTo>
                  <a:pt x="3636" y="2166"/>
                  <a:pt x="3582" y="2112"/>
                  <a:pt x="3516" y="2112"/>
                </a:cubicBezTo>
                <a:cubicBezTo>
                  <a:pt x="3449" y="2112"/>
                  <a:pt x="3396" y="2166"/>
                  <a:pt x="3396" y="2232"/>
                </a:cubicBezTo>
                <a:cubicBezTo>
                  <a:pt x="3396" y="2299"/>
                  <a:pt x="3449" y="2352"/>
                  <a:pt x="3516" y="2352"/>
                </a:cubicBezTo>
                <a:close/>
                <a:moveTo>
                  <a:pt x="1674" y="2352"/>
                </a:moveTo>
                <a:cubicBezTo>
                  <a:pt x="1740" y="2352"/>
                  <a:pt x="1794" y="2299"/>
                  <a:pt x="1794" y="2232"/>
                </a:cubicBezTo>
                <a:cubicBezTo>
                  <a:pt x="1794" y="2166"/>
                  <a:pt x="1740" y="2112"/>
                  <a:pt x="1674" y="2112"/>
                </a:cubicBezTo>
                <a:lnTo>
                  <a:pt x="1674" y="2112"/>
                </a:lnTo>
                <a:cubicBezTo>
                  <a:pt x="1608" y="2112"/>
                  <a:pt x="1554" y="2166"/>
                  <a:pt x="1554" y="2232"/>
                </a:cubicBezTo>
                <a:cubicBezTo>
                  <a:pt x="1554" y="2299"/>
                  <a:pt x="1608" y="2352"/>
                  <a:pt x="1674" y="2352"/>
                </a:cubicBezTo>
                <a:close/>
                <a:moveTo>
                  <a:pt x="4139" y="5320"/>
                </a:moveTo>
                <a:cubicBezTo>
                  <a:pt x="3771" y="5233"/>
                  <a:pt x="3331" y="5064"/>
                  <a:pt x="3331" y="4755"/>
                </a:cubicBezTo>
                <a:cubicBezTo>
                  <a:pt x="3331" y="4689"/>
                  <a:pt x="3278" y="4635"/>
                  <a:pt x="3211" y="4635"/>
                </a:cubicBezTo>
                <a:cubicBezTo>
                  <a:pt x="3145" y="4635"/>
                  <a:pt x="3091" y="4689"/>
                  <a:pt x="3091" y="4755"/>
                </a:cubicBezTo>
                <a:cubicBezTo>
                  <a:pt x="3091" y="5129"/>
                  <a:pt x="3425" y="5397"/>
                  <a:pt x="4084" y="5553"/>
                </a:cubicBezTo>
                <a:cubicBezTo>
                  <a:pt x="4093" y="5556"/>
                  <a:pt x="4102" y="5557"/>
                  <a:pt x="4111" y="5557"/>
                </a:cubicBezTo>
                <a:cubicBezTo>
                  <a:pt x="4166" y="5557"/>
                  <a:pt x="4215" y="5520"/>
                  <a:pt x="4228" y="5464"/>
                </a:cubicBezTo>
                <a:cubicBezTo>
                  <a:pt x="4243" y="5400"/>
                  <a:pt x="4204" y="5335"/>
                  <a:pt x="4139" y="5320"/>
                </a:cubicBezTo>
                <a:close/>
                <a:moveTo>
                  <a:pt x="3280" y="4368"/>
                </a:moveTo>
                <a:cubicBezTo>
                  <a:pt x="3016" y="4522"/>
                  <a:pt x="2804" y="4591"/>
                  <a:pt x="2595" y="4591"/>
                </a:cubicBezTo>
                <a:cubicBezTo>
                  <a:pt x="2385" y="4591"/>
                  <a:pt x="2174" y="4522"/>
                  <a:pt x="1909" y="4368"/>
                </a:cubicBezTo>
                <a:cubicBezTo>
                  <a:pt x="1360" y="4047"/>
                  <a:pt x="978" y="3466"/>
                  <a:pt x="887" y="2813"/>
                </a:cubicBezTo>
                <a:cubicBezTo>
                  <a:pt x="873" y="2711"/>
                  <a:pt x="866" y="2607"/>
                  <a:pt x="866" y="2503"/>
                </a:cubicBezTo>
                <a:cubicBezTo>
                  <a:pt x="866" y="2487"/>
                  <a:pt x="866" y="2470"/>
                  <a:pt x="866" y="2453"/>
                </a:cubicBezTo>
                <a:cubicBezTo>
                  <a:pt x="830" y="2394"/>
                  <a:pt x="805" y="2329"/>
                  <a:pt x="796" y="2260"/>
                </a:cubicBezTo>
                <a:lnTo>
                  <a:pt x="776" y="2105"/>
                </a:lnTo>
                <a:cubicBezTo>
                  <a:pt x="761" y="1988"/>
                  <a:pt x="795" y="1876"/>
                  <a:pt x="870" y="1797"/>
                </a:cubicBezTo>
                <a:cubicBezTo>
                  <a:pt x="902" y="1764"/>
                  <a:pt x="940" y="1738"/>
                  <a:pt x="982" y="1720"/>
                </a:cubicBezTo>
                <a:cubicBezTo>
                  <a:pt x="982" y="1719"/>
                  <a:pt x="983" y="1718"/>
                  <a:pt x="983" y="1718"/>
                </a:cubicBezTo>
                <a:cubicBezTo>
                  <a:pt x="1070" y="1449"/>
                  <a:pt x="1205" y="1215"/>
                  <a:pt x="1383" y="1023"/>
                </a:cubicBezTo>
                <a:cubicBezTo>
                  <a:pt x="1428" y="975"/>
                  <a:pt x="1504" y="972"/>
                  <a:pt x="1553" y="1017"/>
                </a:cubicBezTo>
                <a:cubicBezTo>
                  <a:pt x="1601" y="1062"/>
                  <a:pt x="1604" y="1138"/>
                  <a:pt x="1559" y="1186"/>
                </a:cubicBezTo>
                <a:cubicBezTo>
                  <a:pt x="1540" y="1206"/>
                  <a:pt x="1522" y="1227"/>
                  <a:pt x="1505" y="1248"/>
                </a:cubicBezTo>
                <a:lnTo>
                  <a:pt x="3685" y="1248"/>
                </a:lnTo>
                <a:cubicBezTo>
                  <a:pt x="3580" y="1121"/>
                  <a:pt x="3456" y="1014"/>
                  <a:pt x="3315" y="930"/>
                </a:cubicBezTo>
                <a:cubicBezTo>
                  <a:pt x="3258" y="896"/>
                  <a:pt x="3239" y="823"/>
                  <a:pt x="3273" y="766"/>
                </a:cubicBezTo>
                <a:cubicBezTo>
                  <a:pt x="3307" y="709"/>
                  <a:pt x="3380" y="690"/>
                  <a:pt x="3437" y="724"/>
                </a:cubicBezTo>
                <a:cubicBezTo>
                  <a:pt x="3800" y="940"/>
                  <a:pt x="4066" y="1283"/>
                  <a:pt x="4207" y="1720"/>
                </a:cubicBezTo>
                <a:cubicBezTo>
                  <a:pt x="4250" y="1738"/>
                  <a:pt x="4288" y="1764"/>
                  <a:pt x="4320" y="1797"/>
                </a:cubicBezTo>
                <a:cubicBezTo>
                  <a:pt x="4395" y="1876"/>
                  <a:pt x="4429" y="1988"/>
                  <a:pt x="4414" y="2105"/>
                </a:cubicBezTo>
                <a:lnTo>
                  <a:pt x="4393" y="2260"/>
                </a:lnTo>
                <a:cubicBezTo>
                  <a:pt x="4384" y="2329"/>
                  <a:pt x="4360" y="2394"/>
                  <a:pt x="4323" y="2453"/>
                </a:cubicBezTo>
                <a:cubicBezTo>
                  <a:pt x="4324" y="2470"/>
                  <a:pt x="4324" y="2486"/>
                  <a:pt x="4324" y="2504"/>
                </a:cubicBezTo>
                <a:cubicBezTo>
                  <a:pt x="4324" y="3278"/>
                  <a:pt x="3924" y="3992"/>
                  <a:pt x="3280" y="4368"/>
                </a:cubicBezTo>
                <a:close/>
                <a:moveTo>
                  <a:pt x="4047" y="1931"/>
                </a:moveTo>
                <a:lnTo>
                  <a:pt x="3155" y="2007"/>
                </a:lnTo>
                <a:cubicBezTo>
                  <a:pt x="3047" y="2016"/>
                  <a:pt x="2940" y="2121"/>
                  <a:pt x="2926" y="2232"/>
                </a:cubicBezTo>
                <a:lnTo>
                  <a:pt x="2906" y="2387"/>
                </a:lnTo>
                <a:cubicBezTo>
                  <a:pt x="2900" y="2432"/>
                  <a:pt x="2910" y="2471"/>
                  <a:pt x="2935" y="2497"/>
                </a:cubicBezTo>
                <a:cubicBezTo>
                  <a:pt x="2958" y="2522"/>
                  <a:pt x="2993" y="2533"/>
                  <a:pt x="3034" y="2529"/>
                </a:cubicBezTo>
                <a:lnTo>
                  <a:pt x="3927" y="2453"/>
                </a:lnTo>
                <a:cubicBezTo>
                  <a:pt x="4034" y="2444"/>
                  <a:pt x="4141" y="2339"/>
                  <a:pt x="4155" y="2229"/>
                </a:cubicBezTo>
                <a:lnTo>
                  <a:pt x="4176" y="2074"/>
                </a:lnTo>
                <a:cubicBezTo>
                  <a:pt x="4182" y="2028"/>
                  <a:pt x="4171" y="1989"/>
                  <a:pt x="4146" y="1963"/>
                </a:cubicBezTo>
                <a:cubicBezTo>
                  <a:pt x="4126" y="1942"/>
                  <a:pt x="4097" y="1930"/>
                  <a:pt x="4062" y="1930"/>
                </a:cubicBezTo>
                <a:cubicBezTo>
                  <a:pt x="4057" y="1930"/>
                  <a:pt x="4052" y="1931"/>
                  <a:pt x="4047" y="1931"/>
                </a:cubicBezTo>
                <a:close/>
                <a:moveTo>
                  <a:pt x="1244" y="1699"/>
                </a:moveTo>
                <a:lnTo>
                  <a:pt x="2056" y="1768"/>
                </a:lnTo>
                <a:cubicBezTo>
                  <a:pt x="2234" y="1783"/>
                  <a:pt x="2395" y="1909"/>
                  <a:pt x="2467" y="2075"/>
                </a:cubicBezTo>
                <a:cubicBezTo>
                  <a:pt x="2503" y="2070"/>
                  <a:pt x="2539" y="2067"/>
                  <a:pt x="2575" y="2067"/>
                </a:cubicBezTo>
                <a:cubicBezTo>
                  <a:pt x="2624" y="2067"/>
                  <a:pt x="2672" y="2072"/>
                  <a:pt x="2720" y="2081"/>
                </a:cubicBezTo>
                <a:cubicBezTo>
                  <a:pt x="2790" y="1913"/>
                  <a:pt x="2954" y="1783"/>
                  <a:pt x="3134" y="1768"/>
                </a:cubicBezTo>
                <a:lnTo>
                  <a:pt x="3946" y="1699"/>
                </a:lnTo>
                <a:cubicBezTo>
                  <a:pt x="3917" y="1625"/>
                  <a:pt x="3884" y="1555"/>
                  <a:pt x="3848" y="1488"/>
                </a:cubicBezTo>
                <a:lnTo>
                  <a:pt x="1342" y="1488"/>
                </a:lnTo>
                <a:cubicBezTo>
                  <a:pt x="1305" y="1555"/>
                  <a:pt x="1273" y="1625"/>
                  <a:pt x="1244" y="1699"/>
                </a:cubicBezTo>
                <a:close/>
                <a:moveTo>
                  <a:pt x="1263" y="2453"/>
                </a:moveTo>
                <a:lnTo>
                  <a:pt x="1263" y="2453"/>
                </a:lnTo>
                <a:lnTo>
                  <a:pt x="2155" y="2529"/>
                </a:lnTo>
                <a:cubicBezTo>
                  <a:pt x="2197" y="2533"/>
                  <a:pt x="2231" y="2522"/>
                  <a:pt x="2255" y="2497"/>
                </a:cubicBezTo>
                <a:cubicBezTo>
                  <a:pt x="2280" y="2471"/>
                  <a:pt x="2290" y="2432"/>
                  <a:pt x="2284" y="2387"/>
                </a:cubicBezTo>
                <a:lnTo>
                  <a:pt x="2264" y="2232"/>
                </a:lnTo>
                <a:cubicBezTo>
                  <a:pt x="2249" y="2121"/>
                  <a:pt x="2143" y="2016"/>
                  <a:pt x="2035" y="2007"/>
                </a:cubicBezTo>
                <a:lnTo>
                  <a:pt x="1143" y="1931"/>
                </a:lnTo>
                <a:cubicBezTo>
                  <a:pt x="1101" y="1927"/>
                  <a:pt x="1067" y="1939"/>
                  <a:pt x="1043" y="1963"/>
                </a:cubicBezTo>
                <a:cubicBezTo>
                  <a:pt x="1018" y="1989"/>
                  <a:pt x="1008" y="2028"/>
                  <a:pt x="1014" y="2074"/>
                </a:cubicBezTo>
                <a:lnTo>
                  <a:pt x="1034" y="2229"/>
                </a:lnTo>
                <a:cubicBezTo>
                  <a:pt x="1039" y="2265"/>
                  <a:pt x="1054" y="2301"/>
                  <a:pt x="1076" y="2333"/>
                </a:cubicBezTo>
                <a:cubicBezTo>
                  <a:pt x="1081" y="2340"/>
                  <a:pt x="1087" y="2346"/>
                  <a:pt x="1091" y="2354"/>
                </a:cubicBezTo>
                <a:cubicBezTo>
                  <a:pt x="1135" y="2408"/>
                  <a:pt x="1199" y="2448"/>
                  <a:pt x="1263" y="2453"/>
                </a:cubicBezTo>
                <a:close/>
                <a:moveTo>
                  <a:pt x="3160" y="4160"/>
                </a:moveTo>
                <a:cubicBezTo>
                  <a:pt x="3686" y="3853"/>
                  <a:pt x="4028" y="3289"/>
                  <a:pt x="4078" y="2661"/>
                </a:cubicBezTo>
                <a:cubicBezTo>
                  <a:pt x="4036" y="2678"/>
                  <a:pt x="3992" y="2689"/>
                  <a:pt x="3947" y="2692"/>
                </a:cubicBezTo>
                <a:lnTo>
                  <a:pt x="3055" y="2768"/>
                </a:lnTo>
                <a:cubicBezTo>
                  <a:pt x="2942" y="2778"/>
                  <a:pt x="2835" y="2740"/>
                  <a:pt x="2761" y="2663"/>
                </a:cubicBezTo>
                <a:cubicBezTo>
                  <a:pt x="2686" y="2584"/>
                  <a:pt x="2652" y="2472"/>
                  <a:pt x="2668" y="2355"/>
                </a:cubicBezTo>
                <a:lnTo>
                  <a:pt x="2673" y="2316"/>
                </a:lnTo>
                <a:cubicBezTo>
                  <a:pt x="2621" y="2306"/>
                  <a:pt x="2568" y="2304"/>
                  <a:pt x="2516" y="2310"/>
                </a:cubicBezTo>
                <a:lnTo>
                  <a:pt x="2522" y="2355"/>
                </a:lnTo>
                <a:cubicBezTo>
                  <a:pt x="2538" y="2472"/>
                  <a:pt x="2503" y="2584"/>
                  <a:pt x="2428" y="2663"/>
                </a:cubicBezTo>
                <a:cubicBezTo>
                  <a:pt x="2355" y="2740"/>
                  <a:pt x="2248" y="2778"/>
                  <a:pt x="2135" y="2768"/>
                </a:cubicBezTo>
                <a:lnTo>
                  <a:pt x="1243" y="2692"/>
                </a:lnTo>
                <a:cubicBezTo>
                  <a:pt x="1198" y="2689"/>
                  <a:pt x="1154" y="2678"/>
                  <a:pt x="1112" y="2661"/>
                </a:cubicBezTo>
                <a:cubicBezTo>
                  <a:pt x="1115" y="2701"/>
                  <a:pt x="1120" y="2741"/>
                  <a:pt x="1125" y="2780"/>
                </a:cubicBezTo>
                <a:cubicBezTo>
                  <a:pt x="1205" y="3361"/>
                  <a:pt x="1544" y="3877"/>
                  <a:pt x="2030" y="4160"/>
                </a:cubicBezTo>
                <a:cubicBezTo>
                  <a:pt x="2256" y="4292"/>
                  <a:pt x="2431" y="4351"/>
                  <a:pt x="2595" y="4351"/>
                </a:cubicBezTo>
                <a:cubicBezTo>
                  <a:pt x="2759" y="4351"/>
                  <a:pt x="2933" y="4292"/>
                  <a:pt x="3160" y="4160"/>
                </a:cubicBezTo>
                <a:close/>
                <a:moveTo>
                  <a:pt x="4254" y="630"/>
                </a:moveTo>
                <a:cubicBezTo>
                  <a:pt x="4253" y="629"/>
                  <a:pt x="4253" y="629"/>
                  <a:pt x="4252" y="628"/>
                </a:cubicBezTo>
                <a:cubicBezTo>
                  <a:pt x="3852" y="229"/>
                  <a:pt x="3258" y="0"/>
                  <a:pt x="2621" y="0"/>
                </a:cubicBezTo>
                <a:cubicBezTo>
                  <a:pt x="1985" y="0"/>
                  <a:pt x="1391" y="229"/>
                  <a:pt x="991" y="628"/>
                </a:cubicBezTo>
                <a:cubicBezTo>
                  <a:pt x="990" y="629"/>
                  <a:pt x="989" y="629"/>
                  <a:pt x="989" y="630"/>
                </a:cubicBezTo>
                <a:cubicBezTo>
                  <a:pt x="287" y="1366"/>
                  <a:pt x="0" y="2488"/>
                  <a:pt x="135" y="3966"/>
                </a:cubicBezTo>
                <a:cubicBezTo>
                  <a:pt x="139" y="4018"/>
                  <a:pt x="145" y="4071"/>
                  <a:pt x="151" y="4124"/>
                </a:cubicBezTo>
                <a:cubicBezTo>
                  <a:pt x="152" y="4136"/>
                  <a:pt x="154" y="4148"/>
                  <a:pt x="159" y="4159"/>
                </a:cubicBezTo>
                <a:cubicBezTo>
                  <a:pt x="163" y="4170"/>
                  <a:pt x="170" y="4180"/>
                  <a:pt x="177" y="4189"/>
                </a:cubicBezTo>
                <a:cubicBezTo>
                  <a:pt x="368" y="4429"/>
                  <a:pt x="635" y="4604"/>
                  <a:pt x="930" y="4681"/>
                </a:cubicBezTo>
                <a:cubicBezTo>
                  <a:pt x="989" y="4697"/>
                  <a:pt x="1050" y="4665"/>
                  <a:pt x="1072" y="4610"/>
                </a:cubicBezTo>
                <a:cubicBezTo>
                  <a:pt x="1122" y="4490"/>
                  <a:pt x="1155" y="4363"/>
                  <a:pt x="1171" y="4232"/>
                </a:cubicBezTo>
                <a:cubicBezTo>
                  <a:pt x="1179" y="4166"/>
                  <a:pt x="1132" y="4106"/>
                  <a:pt x="1066" y="4098"/>
                </a:cubicBezTo>
                <a:cubicBezTo>
                  <a:pt x="1001" y="4090"/>
                  <a:pt x="941" y="4137"/>
                  <a:pt x="933" y="4203"/>
                </a:cubicBezTo>
                <a:cubicBezTo>
                  <a:pt x="924" y="4276"/>
                  <a:pt x="909" y="4348"/>
                  <a:pt x="887" y="4417"/>
                </a:cubicBezTo>
                <a:cubicBezTo>
                  <a:pt x="694" y="4346"/>
                  <a:pt x="519" y="4224"/>
                  <a:pt x="385" y="4065"/>
                </a:cubicBezTo>
                <a:cubicBezTo>
                  <a:pt x="381" y="4024"/>
                  <a:pt x="377" y="3984"/>
                  <a:pt x="374" y="3944"/>
                </a:cubicBezTo>
                <a:cubicBezTo>
                  <a:pt x="245" y="2539"/>
                  <a:pt x="511" y="1480"/>
                  <a:pt x="1161" y="797"/>
                </a:cubicBezTo>
                <a:cubicBezTo>
                  <a:pt x="1517" y="443"/>
                  <a:pt x="2049" y="240"/>
                  <a:pt x="2621" y="240"/>
                </a:cubicBezTo>
                <a:cubicBezTo>
                  <a:pt x="3194" y="240"/>
                  <a:pt x="3726" y="443"/>
                  <a:pt x="4081" y="797"/>
                </a:cubicBezTo>
                <a:cubicBezTo>
                  <a:pt x="4732" y="1480"/>
                  <a:pt x="4997" y="2539"/>
                  <a:pt x="4869" y="3944"/>
                </a:cubicBezTo>
                <a:cubicBezTo>
                  <a:pt x="4866" y="3984"/>
                  <a:pt x="4862" y="4024"/>
                  <a:pt x="4857" y="4065"/>
                </a:cubicBezTo>
                <a:cubicBezTo>
                  <a:pt x="4724" y="4224"/>
                  <a:pt x="4549" y="4346"/>
                  <a:pt x="4356" y="4417"/>
                </a:cubicBezTo>
                <a:cubicBezTo>
                  <a:pt x="4334" y="4348"/>
                  <a:pt x="4319" y="4276"/>
                  <a:pt x="4310" y="4203"/>
                </a:cubicBezTo>
                <a:cubicBezTo>
                  <a:pt x="4302" y="4137"/>
                  <a:pt x="4242" y="4090"/>
                  <a:pt x="4176" y="4098"/>
                </a:cubicBezTo>
                <a:cubicBezTo>
                  <a:pt x="4111" y="4106"/>
                  <a:pt x="4064" y="4166"/>
                  <a:pt x="4072" y="4232"/>
                </a:cubicBezTo>
                <a:cubicBezTo>
                  <a:pt x="4087" y="4363"/>
                  <a:pt x="4121" y="4490"/>
                  <a:pt x="4171" y="4610"/>
                </a:cubicBezTo>
                <a:cubicBezTo>
                  <a:pt x="4189" y="4656"/>
                  <a:pt x="4234" y="4685"/>
                  <a:pt x="4282" y="4685"/>
                </a:cubicBezTo>
                <a:cubicBezTo>
                  <a:pt x="4292" y="4685"/>
                  <a:pt x="4303" y="4684"/>
                  <a:pt x="4313" y="4681"/>
                </a:cubicBezTo>
                <a:cubicBezTo>
                  <a:pt x="4607" y="4604"/>
                  <a:pt x="4875" y="4429"/>
                  <a:pt x="5066" y="4189"/>
                </a:cubicBezTo>
                <a:cubicBezTo>
                  <a:pt x="5073" y="4180"/>
                  <a:pt x="5079" y="4171"/>
                  <a:pt x="5083" y="4160"/>
                </a:cubicBezTo>
                <a:cubicBezTo>
                  <a:pt x="5088" y="4148"/>
                  <a:pt x="5091" y="4136"/>
                  <a:pt x="5092" y="4124"/>
                </a:cubicBezTo>
                <a:cubicBezTo>
                  <a:pt x="5098" y="4071"/>
                  <a:pt x="5103" y="4018"/>
                  <a:pt x="5108" y="3966"/>
                </a:cubicBezTo>
                <a:cubicBezTo>
                  <a:pt x="5243" y="2488"/>
                  <a:pt x="4955" y="1366"/>
                  <a:pt x="4254" y="630"/>
                </a:cubicBezTo>
                <a:close/>
                <a:moveTo>
                  <a:pt x="2690" y="3660"/>
                </a:moveTo>
                <a:cubicBezTo>
                  <a:pt x="2636" y="3691"/>
                  <a:pt x="2610" y="3695"/>
                  <a:pt x="2595" y="3695"/>
                </a:cubicBezTo>
                <a:cubicBezTo>
                  <a:pt x="2580" y="3695"/>
                  <a:pt x="2554" y="3691"/>
                  <a:pt x="2500" y="3660"/>
                </a:cubicBezTo>
                <a:cubicBezTo>
                  <a:pt x="2442" y="3626"/>
                  <a:pt x="2369" y="3646"/>
                  <a:pt x="2336" y="3703"/>
                </a:cubicBezTo>
                <a:cubicBezTo>
                  <a:pt x="2302" y="3760"/>
                  <a:pt x="2322" y="3834"/>
                  <a:pt x="2379" y="3867"/>
                </a:cubicBezTo>
                <a:cubicBezTo>
                  <a:pt x="2459" y="3914"/>
                  <a:pt x="2526" y="3935"/>
                  <a:pt x="2595" y="3935"/>
                </a:cubicBezTo>
                <a:cubicBezTo>
                  <a:pt x="2664" y="3935"/>
                  <a:pt x="2730" y="3914"/>
                  <a:pt x="2811" y="3867"/>
                </a:cubicBezTo>
                <a:cubicBezTo>
                  <a:pt x="2868" y="3834"/>
                  <a:pt x="2888" y="3760"/>
                  <a:pt x="2854" y="3703"/>
                </a:cubicBezTo>
                <a:cubicBezTo>
                  <a:pt x="2821" y="3646"/>
                  <a:pt x="2747" y="3626"/>
                  <a:pt x="2690" y="3660"/>
                </a:cubicBezTo>
                <a:close/>
                <a:moveTo>
                  <a:pt x="2555" y="3326"/>
                </a:moveTo>
                <a:lnTo>
                  <a:pt x="2635" y="3326"/>
                </a:lnTo>
                <a:cubicBezTo>
                  <a:pt x="2701" y="3326"/>
                  <a:pt x="2755" y="3272"/>
                  <a:pt x="2755" y="3206"/>
                </a:cubicBezTo>
                <a:cubicBezTo>
                  <a:pt x="2755" y="3139"/>
                  <a:pt x="2701" y="3086"/>
                  <a:pt x="2635" y="3086"/>
                </a:cubicBezTo>
                <a:lnTo>
                  <a:pt x="2555" y="3086"/>
                </a:lnTo>
                <a:cubicBezTo>
                  <a:pt x="2488" y="3086"/>
                  <a:pt x="2435" y="3139"/>
                  <a:pt x="2435" y="3206"/>
                </a:cubicBezTo>
                <a:cubicBezTo>
                  <a:pt x="2435" y="3272"/>
                  <a:pt x="2488" y="3326"/>
                  <a:pt x="2555" y="3326"/>
                </a:cubicBezTo>
                <a:close/>
              </a:path>
            </a:pathLst>
          </a:custGeom>
          <a:solidFill>
            <a:schemeClr val="tx1">
              <a:lumMod val="75000"/>
              <a:lumOff val="25000"/>
            </a:schemeClr>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Tree>
    <p:custDataLst>
      <p:tags r:id="rId1"/>
    </p:custData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arn(outVertical)">
                                      <p:cBhvr>
                                        <p:cTn id="18" dur="500"/>
                                        <p:tgtEl>
                                          <p:spTgt spid="2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right)">
                                      <p:cBhvr>
                                        <p:cTn id="21" dur="500"/>
                                        <p:tgtEl>
                                          <p:spTgt spid="23"/>
                                        </p:tgtEl>
                                      </p:cBhvr>
                                    </p:animEffect>
                                  </p:childTnLst>
                                </p:cTn>
                              </p:par>
                            </p:childTnLst>
                          </p:cTn>
                        </p:par>
                        <p:par>
                          <p:cTn id="22" fill="hold">
                            <p:stCondLst>
                              <p:cond delay="1000"/>
                            </p:stCondLst>
                            <p:childTnLst>
                              <p:par>
                                <p:cTn id="23" presetID="53" presetClass="entr" presetSubtype="16"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childTnLst>
                          </p:cTn>
                        </p:par>
                        <p:par>
                          <p:cTn id="28" fill="hold">
                            <p:stCondLst>
                              <p:cond delay="1500"/>
                            </p:stCondLst>
                            <p:childTnLst>
                              <p:par>
                                <p:cTn id="29" presetID="53" presetClass="entr" presetSubtype="16"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16" presetClass="entr" presetSubtype="37"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barn(outVertical)">
                                      <p:cBhvr>
                                        <p:cTn id="36" dur="500"/>
                                        <p:tgtEl>
                                          <p:spTgt spid="2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par>
                          <p:cTn id="40" fill="hold">
                            <p:stCondLst>
                              <p:cond delay="2000"/>
                            </p:stCondLst>
                            <p:childTnLst>
                              <p:par>
                                <p:cTn id="41" presetID="53" presetClass="entr" presetSubtype="16"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500" fill="hold"/>
                                        <p:tgtEl>
                                          <p:spTgt spid="15"/>
                                        </p:tgtEl>
                                        <p:attrNameLst>
                                          <p:attrName>ppt_w</p:attrName>
                                        </p:attrNameLst>
                                      </p:cBhvr>
                                      <p:tavLst>
                                        <p:tav tm="0">
                                          <p:val>
                                            <p:fltVal val="0"/>
                                          </p:val>
                                        </p:tav>
                                        <p:tav tm="100000">
                                          <p:val>
                                            <p:strVal val="#ppt_w"/>
                                          </p:val>
                                        </p:tav>
                                      </p:tavLst>
                                    </p:anim>
                                    <p:anim calcmode="lin" valueType="num">
                                      <p:cBhvr>
                                        <p:cTn id="44" dur="500" fill="hold"/>
                                        <p:tgtEl>
                                          <p:spTgt spid="15"/>
                                        </p:tgtEl>
                                        <p:attrNameLst>
                                          <p:attrName>ppt_h</p:attrName>
                                        </p:attrNameLst>
                                      </p:cBhvr>
                                      <p:tavLst>
                                        <p:tav tm="0">
                                          <p:val>
                                            <p:fltVal val="0"/>
                                          </p:val>
                                        </p:tav>
                                        <p:tav tm="100000">
                                          <p:val>
                                            <p:strVal val="#ppt_h"/>
                                          </p:val>
                                        </p:tav>
                                      </p:tavLst>
                                    </p:anim>
                                    <p:animEffect transition="in" filter="fade">
                                      <p:cBhvr>
                                        <p:cTn id="45" dur="500"/>
                                        <p:tgtEl>
                                          <p:spTgt spid="15"/>
                                        </p:tgtEl>
                                      </p:cBhvr>
                                    </p:animEffect>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ppt_w</p:attrName>
                                        </p:attrNameLst>
                                      </p:cBhvr>
                                      <p:tavLst>
                                        <p:tav tm="0">
                                          <p:val>
                                            <p:fltVal val="0"/>
                                          </p:val>
                                        </p:tav>
                                        <p:tav tm="100000">
                                          <p:val>
                                            <p:strVal val="#ppt_w"/>
                                          </p:val>
                                        </p:tav>
                                      </p:tavLst>
                                    </p:anim>
                                    <p:anim calcmode="lin" valueType="num">
                                      <p:cBhvr>
                                        <p:cTn id="50" dur="500" fill="hold"/>
                                        <p:tgtEl>
                                          <p:spTgt spid="22"/>
                                        </p:tgtEl>
                                        <p:attrNameLst>
                                          <p:attrName>ppt_h</p:attrName>
                                        </p:attrNameLst>
                                      </p:cBhvr>
                                      <p:tavLst>
                                        <p:tav tm="0">
                                          <p:val>
                                            <p:fltVal val="0"/>
                                          </p:val>
                                        </p:tav>
                                        <p:tav tm="100000">
                                          <p:val>
                                            <p:strVal val="#ppt_h"/>
                                          </p:val>
                                        </p:tav>
                                      </p:tavLst>
                                    </p:anim>
                                    <p:animEffect transition="in" filter="fade">
                                      <p:cBhvr>
                                        <p:cTn id="51" dur="500"/>
                                        <p:tgtEl>
                                          <p:spTgt spid="22"/>
                                        </p:tgtEl>
                                      </p:cBhvr>
                                    </p:animEffect>
                                  </p:childTnLst>
                                </p:cTn>
                              </p:par>
                              <p:par>
                                <p:cTn id="52" presetID="16" presetClass="entr" presetSubtype="37"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barn(outVertical)">
                                      <p:cBhvr>
                                        <p:cTn id="54" dur="500"/>
                                        <p:tgtEl>
                                          <p:spTgt spid="30"/>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500"/>
                                        <p:tgtEl>
                                          <p:spTgt spid="26"/>
                                        </p:tgtEl>
                                      </p:cBhvr>
                                    </p:animEffect>
                                  </p:childTnLst>
                                </p:cTn>
                              </p:par>
                            </p:childTnLst>
                          </p:cTn>
                        </p:par>
                        <p:par>
                          <p:cTn id="58" fill="hold">
                            <p:stCondLst>
                              <p:cond delay="3000"/>
                            </p:stCondLst>
                            <p:childTnLst>
                              <p:par>
                                <p:cTn id="59" presetID="53" presetClass="entr" presetSubtype="16" fill="hold" nodeType="after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animEffect transition="in" filter="fade">
                                      <p:cBhvr>
                                        <p:cTn id="63" dur="500"/>
                                        <p:tgtEl>
                                          <p:spTgt spid="18"/>
                                        </p:tgtEl>
                                      </p:cBhvr>
                                    </p:animEffect>
                                  </p:childTnLst>
                                </p:cTn>
                              </p:par>
                            </p:childTnLst>
                          </p:cTn>
                        </p:par>
                        <p:par>
                          <p:cTn id="64" fill="hold">
                            <p:stCondLst>
                              <p:cond delay="3500"/>
                            </p:stCondLst>
                            <p:childTnLst>
                              <p:par>
                                <p:cTn id="65" presetID="53" presetClass="entr" presetSubtype="16"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p:cTn id="67" dur="500" fill="hold"/>
                                        <p:tgtEl>
                                          <p:spTgt spid="21"/>
                                        </p:tgtEl>
                                        <p:attrNameLst>
                                          <p:attrName>ppt_w</p:attrName>
                                        </p:attrNameLst>
                                      </p:cBhvr>
                                      <p:tavLst>
                                        <p:tav tm="0">
                                          <p:val>
                                            <p:fltVal val="0"/>
                                          </p:val>
                                        </p:tav>
                                        <p:tav tm="100000">
                                          <p:val>
                                            <p:strVal val="#ppt_w"/>
                                          </p:val>
                                        </p:tav>
                                      </p:tavLst>
                                    </p:anim>
                                    <p:anim calcmode="lin" valueType="num">
                                      <p:cBhvr>
                                        <p:cTn id="68" dur="500" fill="hold"/>
                                        <p:tgtEl>
                                          <p:spTgt spid="21"/>
                                        </p:tgtEl>
                                        <p:attrNameLst>
                                          <p:attrName>ppt_h</p:attrName>
                                        </p:attrNameLst>
                                      </p:cBhvr>
                                      <p:tavLst>
                                        <p:tav tm="0">
                                          <p:val>
                                            <p:fltVal val="0"/>
                                          </p:val>
                                        </p:tav>
                                        <p:tav tm="100000">
                                          <p:val>
                                            <p:strVal val="#ppt_h"/>
                                          </p:val>
                                        </p:tav>
                                      </p:tavLst>
                                    </p:anim>
                                    <p:animEffect transition="in" filter="fade">
                                      <p:cBhvr>
                                        <p:cTn id="69" dur="500"/>
                                        <p:tgtEl>
                                          <p:spTgt spid="21"/>
                                        </p:tgtEl>
                                      </p:cBhvr>
                                    </p:animEffect>
                                  </p:childTnLst>
                                </p:cTn>
                              </p:par>
                              <p:par>
                                <p:cTn id="70" presetID="16" presetClass="entr" presetSubtype="37"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barn(outVertical)">
                                      <p:cBhvr>
                                        <p:cTn id="72" dur="500"/>
                                        <p:tgtEl>
                                          <p:spTgt spid="28"/>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right)">
                                      <p:cBhvr>
                                        <p:cTn id="7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21" grpId="0" animBg="1"/>
      <p:bldP spid="22" grpId="0" animBg="1"/>
      <p:bldP spid="23" grpId="0"/>
      <p:bldP spid="24" grpId="0"/>
      <p:bldP spid="25" grpId="0"/>
      <p:bldP spid="26" grpId="0"/>
      <p:bldP spid="27" grpId="0"/>
      <p:bldP spid="28" grpId="0"/>
      <p:bldP spid="29" grpId="0"/>
      <p:bldP spid="3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flipH="1">
            <a:off x="781049" y="400050"/>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52449" y="5448300"/>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7439025" y="-381000"/>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1801476" y="1476375"/>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7829549" y="6229350"/>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619501" y="5057775"/>
            <a:ext cx="781051" cy="78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等腰三角形 13"/>
          <p:cNvSpPr/>
          <p:nvPr/>
        </p:nvSpPr>
        <p:spPr>
          <a:xfrm rot="19070171">
            <a:off x="220983" y="3409949"/>
            <a:ext cx="662940" cy="57150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17671757">
            <a:off x="10641974" y="158084"/>
            <a:ext cx="662940" cy="57150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等腰三角形 21"/>
          <p:cNvSpPr/>
          <p:nvPr/>
        </p:nvSpPr>
        <p:spPr>
          <a:xfrm rot="17671757">
            <a:off x="6508125" y="5590090"/>
            <a:ext cx="662940" cy="57150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3200400" y="215232"/>
            <a:ext cx="457200"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10973444" y="5875838"/>
            <a:ext cx="457200"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047428" y="894515"/>
            <a:ext cx="10097144" cy="5068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25" name="椭圆 24"/>
          <p:cNvSpPr/>
          <p:nvPr/>
        </p:nvSpPr>
        <p:spPr>
          <a:xfrm>
            <a:off x="2400300" y="111442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27" name="椭圆 26"/>
          <p:cNvSpPr/>
          <p:nvPr/>
        </p:nvSpPr>
        <p:spPr>
          <a:xfrm>
            <a:off x="9563100" y="111442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0" name="直接连接符 29"/>
          <p:cNvCxnSpPr/>
          <p:nvPr/>
        </p:nvCxnSpPr>
        <p:spPr>
          <a:xfrm flipV="1">
            <a:off x="2514600" y="1"/>
            <a:ext cx="0" cy="8945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9677400" y="1"/>
            <a:ext cx="0" cy="89451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200278" y="3190788"/>
            <a:ext cx="7791449" cy="2215991"/>
          </a:xfrm>
          <a:prstGeom prst="rect">
            <a:avLst/>
          </a:prstGeom>
          <a:noFill/>
        </p:spPr>
        <p:txBody>
          <a:bodyPr wrap="square" rtlCol="0">
            <a:spAutoFit/>
          </a:bodyPr>
          <a:lstStyle/>
          <a:p>
            <a:pPr algn="ctr"/>
            <a:r>
              <a:rPr lang="en-US" altLang="zh-CN" sz="13800" dirty="0">
                <a:solidFill>
                  <a:srgbClr val="DB6A51"/>
                </a:solidFill>
                <a:effectLst>
                  <a:innerShdw blurRad="63500" dist="50800" dir="13500000">
                    <a:prstClr val="black">
                      <a:alpha val="50000"/>
                    </a:prstClr>
                  </a:innerShdw>
                </a:effectLst>
                <a:cs typeface="+mn-ea"/>
                <a:sym typeface="+mn-lt"/>
              </a:rPr>
              <a:t>THA</a:t>
            </a:r>
            <a:r>
              <a:rPr lang="en-US" altLang="zh-CN" sz="13800" dirty="0">
                <a:solidFill>
                  <a:srgbClr val="F2C961"/>
                </a:solidFill>
                <a:effectLst>
                  <a:innerShdw blurRad="63500" dist="50800" dir="13500000">
                    <a:prstClr val="black">
                      <a:alpha val="50000"/>
                    </a:prstClr>
                  </a:innerShdw>
                </a:effectLst>
                <a:cs typeface="+mn-ea"/>
                <a:sym typeface="+mn-lt"/>
              </a:rPr>
              <a:t>NKS</a:t>
            </a:r>
            <a:endParaRPr lang="zh-CN" altLang="en-US" sz="13800" dirty="0">
              <a:solidFill>
                <a:srgbClr val="F2C961"/>
              </a:solidFill>
              <a:effectLst>
                <a:innerShdw blurRad="63500" dist="50800" dir="13500000">
                  <a:prstClr val="black">
                    <a:alpha val="50000"/>
                  </a:prstClr>
                </a:innerShdw>
              </a:effectLst>
              <a:cs typeface="+mn-ea"/>
              <a:sym typeface="+mn-lt"/>
            </a:endParaRPr>
          </a:p>
        </p:txBody>
      </p:sp>
      <p:sp>
        <p:nvSpPr>
          <p:cNvPr id="36" name="文本框 35"/>
          <p:cNvSpPr txBox="1"/>
          <p:nvPr/>
        </p:nvSpPr>
        <p:spPr>
          <a:xfrm>
            <a:off x="3848102" y="1543052"/>
            <a:ext cx="4305300" cy="1446550"/>
          </a:xfrm>
          <a:prstGeom prst="rect">
            <a:avLst/>
          </a:prstGeom>
          <a:noFill/>
        </p:spPr>
        <p:txBody>
          <a:bodyPr wrap="square" rtlCol="0">
            <a:spAutoFit/>
          </a:bodyPr>
          <a:lstStyle/>
          <a:p>
            <a:pPr algn="ctr"/>
            <a:r>
              <a:rPr lang="en-US" altLang="zh-CN" sz="8800" dirty="0" smtClean="0">
                <a:solidFill>
                  <a:srgbClr val="DB6A51"/>
                </a:solidFill>
                <a:effectLst>
                  <a:innerShdw blurRad="63500" dist="50800" dir="13500000">
                    <a:prstClr val="black">
                      <a:alpha val="50000"/>
                    </a:prstClr>
                  </a:innerShdw>
                </a:effectLst>
                <a:cs typeface="+mn-ea"/>
                <a:sym typeface="+mn-lt"/>
              </a:rPr>
              <a:t>STI</a:t>
            </a:r>
            <a:r>
              <a:rPr lang="en-US" altLang="zh-CN" sz="8800" dirty="0" smtClean="0">
                <a:solidFill>
                  <a:srgbClr val="F2C961"/>
                </a:solidFill>
                <a:effectLst>
                  <a:innerShdw blurRad="63500" dist="50800" dir="13500000">
                    <a:prstClr val="black">
                      <a:alpha val="50000"/>
                    </a:prstClr>
                  </a:innerShdw>
                </a:effectLst>
                <a:cs typeface="+mn-ea"/>
                <a:sym typeface="+mn-lt"/>
              </a:rPr>
              <a:t>CAT</a:t>
            </a:r>
            <a:endParaRPr lang="zh-CN" altLang="en-US" sz="8800" dirty="0">
              <a:solidFill>
                <a:srgbClr val="F2C961"/>
              </a:solidFill>
              <a:effectLst>
                <a:innerShdw blurRad="63500" dist="50800" dir="13500000">
                  <a:prstClr val="black">
                    <a:alpha val="50000"/>
                  </a:prstClr>
                </a:innerShdw>
              </a:effectLst>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1+#ppt_w/2"/>
                                          </p:val>
                                        </p:tav>
                                        <p:tav tm="100000">
                                          <p:val>
                                            <p:strVal val="#ppt_x"/>
                                          </p:val>
                                        </p:tav>
                                      </p:tavLst>
                                    </p:anim>
                                    <p:anim calcmode="lin" valueType="num">
                                      <p:cBhvr additive="base">
                                        <p:cTn id="20" dur="500" fill="hold"/>
                                        <p:tgtEl>
                                          <p:spTgt spid="17"/>
                                        </p:tgtEl>
                                        <p:attrNameLst>
                                          <p:attrName>ppt_y</p:attrName>
                                        </p:attrNameLst>
                                      </p:cBhvr>
                                      <p:tavLst>
                                        <p:tav tm="0">
                                          <p:val>
                                            <p:strVal val="0-#ppt_h/2"/>
                                          </p:val>
                                        </p:tav>
                                        <p:tav tm="100000">
                                          <p:val>
                                            <p:strVal val="#ppt_y"/>
                                          </p:val>
                                        </p:tav>
                                      </p:tavLst>
                                    </p:anim>
                                  </p:childTnLst>
                                </p:cTn>
                              </p:par>
                              <p:par>
                                <p:cTn id="21" presetID="2" presetClass="entr" presetSubtype="3"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1+#ppt_w/2"/>
                                          </p:val>
                                        </p:tav>
                                        <p:tav tm="100000">
                                          <p:val>
                                            <p:strVal val="#ppt_x"/>
                                          </p:val>
                                        </p:tav>
                                      </p:tavLst>
                                    </p:anim>
                                    <p:anim calcmode="lin" valueType="num">
                                      <p:cBhvr additive="base">
                                        <p:cTn id="24" dur="500" fill="hold"/>
                                        <p:tgtEl>
                                          <p:spTgt spid="18"/>
                                        </p:tgtEl>
                                        <p:attrNameLst>
                                          <p:attrName>ppt_y</p:attrName>
                                        </p:attrNameLst>
                                      </p:cBhvr>
                                      <p:tavLst>
                                        <p:tav tm="0">
                                          <p:val>
                                            <p:strVal val="0-#ppt_h/2"/>
                                          </p:val>
                                        </p:tav>
                                        <p:tav tm="100000">
                                          <p:val>
                                            <p:strVal val="#ppt_y"/>
                                          </p:val>
                                        </p:tav>
                                      </p:tavLst>
                                    </p:anim>
                                  </p:childTnLst>
                                </p:cTn>
                              </p:par>
                              <p:par>
                                <p:cTn id="25" presetID="2" presetClass="entr" presetSubtype="3"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0-#ppt_h/2"/>
                                          </p:val>
                                        </p:tav>
                                        <p:tav tm="100000">
                                          <p:val>
                                            <p:strVal val="#ppt_y"/>
                                          </p:val>
                                        </p:tav>
                                      </p:tavLst>
                                    </p:anim>
                                  </p:childTnLst>
                                </p:cTn>
                              </p:par>
                              <p:par>
                                <p:cTn id="33" presetID="2" presetClass="entr" presetSubtype="3"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0-#ppt_h/2"/>
                                          </p:val>
                                        </p:tav>
                                        <p:tav tm="100000">
                                          <p:val>
                                            <p:strVal val="#ppt_y"/>
                                          </p:val>
                                        </p:tav>
                                      </p:tavLst>
                                    </p:anim>
                                  </p:childTnLst>
                                </p:cTn>
                              </p:par>
                              <p:par>
                                <p:cTn id="37" presetID="2" presetClass="entr" presetSubtype="3"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0-#ppt_h/2"/>
                                          </p:val>
                                        </p:tav>
                                        <p:tav tm="100000">
                                          <p:val>
                                            <p:strVal val="#ppt_y"/>
                                          </p:val>
                                        </p:tav>
                                      </p:tavLst>
                                    </p:anim>
                                  </p:childTnLst>
                                </p:cTn>
                              </p:par>
                              <p:par>
                                <p:cTn id="41" presetID="2" presetClass="entr" presetSubtype="3"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1+#ppt_w/2"/>
                                          </p:val>
                                        </p:tav>
                                        <p:tav tm="100000">
                                          <p:val>
                                            <p:strVal val="#ppt_x"/>
                                          </p:val>
                                        </p:tav>
                                      </p:tavLst>
                                    </p:anim>
                                    <p:anim calcmode="lin" valueType="num">
                                      <p:cBhvr additive="base">
                                        <p:cTn id="44" dur="500" fill="hold"/>
                                        <p:tgtEl>
                                          <p:spTgt spid="20"/>
                                        </p:tgtEl>
                                        <p:attrNameLst>
                                          <p:attrName>ppt_y</p:attrName>
                                        </p:attrNameLst>
                                      </p:cBhvr>
                                      <p:tavLst>
                                        <p:tav tm="0">
                                          <p:val>
                                            <p:strVal val="0-#ppt_h/2"/>
                                          </p:val>
                                        </p:tav>
                                        <p:tav tm="100000">
                                          <p:val>
                                            <p:strVal val="#ppt_y"/>
                                          </p:val>
                                        </p:tav>
                                      </p:tavLst>
                                    </p:anim>
                                  </p:childTnLst>
                                </p:cTn>
                              </p:par>
                              <p:par>
                                <p:cTn id="45" presetID="2" presetClass="entr" presetSubtype="3"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1+#ppt_w/2"/>
                                          </p:val>
                                        </p:tav>
                                        <p:tav tm="100000">
                                          <p:val>
                                            <p:strVal val="#ppt_x"/>
                                          </p:val>
                                        </p:tav>
                                      </p:tavLst>
                                    </p:anim>
                                    <p:anim calcmode="lin" valueType="num">
                                      <p:cBhvr additive="base">
                                        <p:cTn id="48" dur="500" fill="hold"/>
                                        <p:tgtEl>
                                          <p:spTgt spid="24"/>
                                        </p:tgtEl>
                                        <p:attrNameLst>
                                          <p:attrName>ppt_y</p:attrName>
                                        </p:attrNameLst>
                                      </p:cBhvr>
                                      <p:tavLst>
                                        <p:tav tm="0">
                                          <p:val>
                                            <p:strVal val="0-#ppt_h/2"/>
                                          </p:val>
                                        </p:tav>
                                        <p:tav tm="100000">
                                          <p:val>
                                            <p:strVal val="#ppt_y"/>
                                          </p:val>
                                        </p:tav>
                                      </p:tavLst>
                                    </p:anim>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up)">
                                      <p:cBhvr>
                                        <p:cTn id="52" dur="500"/>
                                        <p:tgtEl>
                                          <p:spTgt spid="30"/>
                                        </p:tgtEl>
                                      </p:cBhvr>
                                    </p:animEffect>
                                  </p:childTnLst>
                                </p:cTn>
                              </p:par>
                              <p:par>
                                <p:cTn id="53" presetID="22" presetClass="entr" presetSubtype="1"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childTnLst>
                          </p:cTn>
                        </p:par>
                        <p:par>
                          <p:cTn id="56" fill="hold">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up)">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animBg="1"/>
      <p:bldP spid="22" grpId="0" animBg="1"/>
      <p:bldP spid="20" grpId="0" animBg="1"/>
      <p:bldP spid="24"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cs typeface="+mn-ea"/>
                <a:sym typeface="+mn-lt"/>
              </a:rPr>
              <a:t>L</a:t>
            </a:r>
            <a:endParaRPr lang="zh-CN" altLang="en-US" dirty="0">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Freeform 5"/>
          <p:cNvSpPr/>
          <p:nvPr/>
        </p:nvSpPr>
        <p:spPr bwMode="auto">
          <a:xfrm flipH="1">
            <a:off x="2239056" y="1301760"/>
            <a:ext cx="2184443" cy="4383350"/>
          </a:xfrm>
          <a:custGeom>
            <a:avLst/>
            <a:gdLst>
              <a:gd name="T0" fmla="*/ 761 w 761"/>
              <a:gd name="T1" fmla="*/ 1493 h 1528"/>
              <a:gd name="T2" fmla="*/ 709 w 761"/>
              <a:gd name="T3" fmla="*/ 1458 h 1528"/>
              <a:gd name="T4" fmla="*/ 709 w 761"/>
              <a:gd name="T5" fmla="*/ 1486 h 1528"/>
              <a:gd name="T6" fmla="*/ 13 w 761"/>
              <a:gd name="T7" fmla="*/ 761 h 1528"/>
              <a:gd name="T8" fmla="*/ 696 w 761"/>
              <a:gd name="T9" fmla="*/ 37 h 1528"/>
              <a:gd name="T10" fmla="*/ 725 w 761"/>
              <a:gd name="T11" fmla="*/ 61 h 1528"/>
              <a:gd name="T12" fmla="*/ 755 w 761"/>
              <a:gd name="T13" fmla="*/ 31 h 1528"/>
              <a:gd name="T14" fmla="*/ 725 w 761"/>
              <a:gd name="T15" fmla="*/ 0 h 1528"/>
              <a:gd name="T16" fmla="*/ 696 w 761"/>
              <a:gd name="T17" fmla="*/ 24 h 1528"/>
              <a:gd name="T18" fmla="*/ 0 w 761"/>
              <a:gd name="T19" fmla="*/ 761 h 1528"/>
              <a:gd name="T20" fmla="*/ 709 w 761"/>
              <a:gd name="T21" fmla="*/ 1498 h 1528"/>
              <a:gd name="T22" fmla="*/ 709 w 761"/>
              <a:gd name="T23" fmla="*/ 1528 h 1528"/>
              <a:gd name="T24" fmla="*/ 761 w 761"/>
              <a:gd name="T25" fmla="*/ 1493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1" h="1528">
                <a:moveTo>
                  <a:pt x="761" y="1493"/>
                </a:moveTo>
                <a:cubicBezTo>
                  <a:pt x="709" y="1458"/>
                  <a:pt x="709" y="1458"/>
                  <a:pt x="709" y="1458"/>
                </a:cubicBezTo>
                <a:cubicBezTo>
                  <a:pt x="709" y="1486"/>
                  <a:pt x="709" y="1486"/>
                  <a:pt x="709" y="1486"/>
                </a:cubicBezTo>
                <a:cubicBezTo>
                  <a:pt x="323" y="1470"/>
                  <a:pt x="13" y="1151"/>
                  <a:pt x="13" y="761"/>
                </a:cubicBezTo>
                <a:cubicBezTo>
                  <a:pt x="13" y="375"/>
                  <a:pt x="316" y="59"/>
                  <a:pt x="696" y="37"/>
                </a:cubicBezTo>
                <a:cubicBezTo>
                  <a:pt x="699" y="51"/>
                  <a:pt x="711" y="61"/>
                  <a:pt x="725" y="61"/>
                </a:cubicBezTo>
                <a:cubicBezTo>
                  <a:pt x="742" y="61"/>
                  <a:pt x="755" y="47"/>
                  <a:pt x="755" y="31"/>
                </a:cubicBezTo>
                <a:cubicBezTo>
                  <a:pt x="755" y="14"/>
                  <a:pt x="742" y="0"/>
                  <a:pt x="725" y="0"/>
                </a:cubicBezTo>
                <a:cubicBezTo>
                  <a:pt x="711" y="0"/>
                  <a:pt x="698" y="11"/>
                  <a:pt x="696" y="24"/>
                </a:cubicBezTo>
                <a:cubicBezTo>
                  <a:pt x="308" y="46"/>
                  <a:pt x="0" y="368"/>
                  <a:pt x="0" y="761"/>
                </a:cubicBezTo>
                <a:cubicBezTo>
                  <a:pt x="0" y="1158"/>
                  <a:pt x="315" y="1483"/>
                  <a:pt x="709" y="1498"/>
                </a:cubicBezTo>
                <a:cubicBezTo>
                  <a:pt x="709" y="1528"/>
                  <a:pt x="709" y="1528"/>
                  <a:pt x="709" y="1528"/>
                </a:cubicBezTo>
                <a:lnTo>
                  <a:pt x="761" y="1493"/>
                </a:lnTo>
                <a:close/>
              </a:path>
            </a:pathLst>
          </a:custGeom>
          <a:solidFill>
            <a:schemeClr val="bg1">
              <a:lumMod val="9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17" name="Oval 12"/>
          <p:cNvSpPr>
            <a:spLocks noChangeArrowheads="1"/>
          </p:cNvSpPr>
          <p:nvPr/>
        </p:nvSpPr>
        <p:spPr bwMode="auto">
          <a:xfrm flipH="1">
            <a:off x="1058228" y="2254741"/>
            <a:ext cx="2462923" cy="2461114"/>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cs typeface="+mn-ea"/>
              <a:sym typeface="+mn-lt"/>
            </a:endParaRPr>
          </a:p>
        </p:txBody>
      </p:sp>
      <p:grpSp>
        <p:nvGrpSpPr>
          <p:cNvPr id="18" name="Group 15"/>
          <p:cNvGrpSpPr/>
          <p:nvPr/>
        </p:nvGrpSpPr>
        <p:grpSpPr>
          <a:xfrm>
            <a:off x="1688760" y="2893911"/>
            <a:ext cx="1195643" cy="1199055"/>
            <a:chOff x="7216775" y="2687638"/>
            <a:chExt cx="555625" cy="557212"/>
          </a:xfrm>
          <a:solidFill>
            <a:schemeClr val="bg1">
              <a:lumMod val="65000"/>
            </a:schemeClr>
          </a:solidFill>
        </p:grpSpPr>
        <p:sp>
          <p:nvSpPr>
            <p:cNvPr id="19" name="Freeform 123"/>
            <p:cNvSpPr>
              <a:spLocks noEditPoints="1"/>
            </p:cNvSpPr>
            <p:nvPr/>
          </p:nvSpPr>
          <p:spPr bwMode="auto">
            <a:xfrm>
              <a:off x="7216775" y="2687638"/>
              <a:ext cx="555625" cy="557212"/>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0" name="Freeform 124"/>
            <p:cNvSpPr>
              <a:spLocks noEditPoints="1"/>
            </p:cNvSpPr>
            <p:nvPr/>
          </p:nvSpPr>
          <p:spPr bwMode="auto">
            <a:xfrm>
              <a:off x="7373938" y="2844800"/>
              <a:ext cx="241300" cy="242887"/>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21" name="Inhaltsplatzhalter 4"/>
          <p:cNvSpPr txBox="1"/>
          <p:nvPr/>
        </p:nvSpPr>
        <p:spPr>
          <a:xfrm>
            <a:off x="4826338" y="2270530"/>
            <a:ext cx="3272761" cy="2585323"/>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2000" b="1" dirty="0" smtClean="0">
                <a:solidFill>
                  <a:schemeClr val="accent5"/>
                </a:solidFill>
                <a:latin typeface="+mn-lt"/>
                <a:cs typeface="+mn-ea"/>
                <a:sym typeface="+mn-lt"/>
              </a:rPr>
              <a:t>About STICAT</a:t>
            </a:r>
          </a:p>
          <a:p>
            <a:pPr marL="0" indent="0">
              <a:lnSpc>
                <a:spcPct val="100000"/>
              </a:lnSpc>
              <a:spcAft>
                <a:spcPts val="1200"/>
              </a:spcAft>
              <a:buNone/>
            </a:pPr>
            <a:r>
              <a:rPr lang="en-US" altLang="zh-CN" sz="2000" b="1" dirty="0">
                <a:solidFill>
                  <a:schemeClr val="accent2"/>
                </a:solidFill>
                <a:latin typeface="+mn-lt"/>
                <a:cs typeface="+mn-ea"/>
                <a:sym typeface="+mn-lt"/>
              </a:rPr>
              <a:t/>
            </a:r>
            <a:br>
              <a:rPr lang="en-US" altLang="zh-CN" sz="2000" b="1" dirty="0">
                <a:solidFill>
                  <a:schemeClr val="accent2"/>
                </a:solidFill>
                <a:latin typeface="+mn-lt"/>
                <a:cs typeface="+mn-ea"/>
                <a:sym typeface="+mn-lt"/>
              </a:rPr>
            </a:br>
            <a:r>
              <a:rPr lang="en-US" altLang="zh-CN" sz="1800" dirty="0">
                <a:solidFill>
                  <a:schemeClr val="bg1">
                    <a:lumMod val="50000"/>
                  </a:schemeClr>
                </a:solidFill>
                <a:latin typeface="+mn-lt"/>
                <a:cs typeface="+mn-ea"/>
                <a:sym typeface="+mn-lt"/>
              </a:rPr>
              <a:t>STICAT is a Computer Aided Tool developed by </a:t>
            </a:r>
            <a:r>
              <a:rPr lang="en-US" altLang="zh-CN" sz="1800" dirty="0" smtClean="0">
                <a:solidFill>
                  <a:schemeClr val="bg1">
                    <a:lumMod val="50000"/>
                  </a:schemeClr>
                </a:solidFill>
                <a:latin typeface="+mn-lt"/>
                <a:cs typeface="+mn-ea"/>
                <a:sym typeface="+mn-lt"/>
              </a:rPr>
              <a:t>Rose </a:t>
            </a:r>
            <a:r>
              <a:rPr lang="en-US" altLang="zh-CN" sz="1800" dirty="0">
                <a:solidFill>
                  <a:schemeClr val="bg1">
                    <a:lumMod val="50000"/>
                  </a:schemeClr>
                </a:solidFill>
                <a:latin typeface="+mn-lt"/>
                <a:cs typeface="+mn-ea"/>
                <a:sym typeface="+mn-lt"/>
              </a:rPr>
              <a:t>and some other students in teacher Han's class when we learn database principles</a:t>
            </a:r>
            <a:r>
              <a:rPr lang="en-US" altLang="zh-CN" sz="1800" dirty="0" smtClean="0">
                <a:solidFill>
                  <a:schemeClr val="bg1">
                    <a:lumMod val="50000"/>
                  </a:schemeClr>
                </a:solidFill>
                <a:latin typeface="+mn-lt"/>
                <a:cs typeface="+mn-ea"/>
                <a:sym typeface="+mn-lt"/>
              </a:rPr>
              <a:t>.</a:t>
            </a:r>
            <a:endParaRPr lang="en-US" sz="1800" dirty="0">
              <a:solidFill>
                <a:schemeClr val="bg1">
                  <a:lumMod val="50000"/>
                </a:schemeClr>
              </a:solidFill>
              <a:latin typeface="+mn-lt"/>
              <a:cs typeface="+mn-ea"/>
              <a:sym typeface="+mn-lt"/>
            </a:endParaRPr>
          </a:p>
          <a:p>
            <a:pPr marL="0" indent="0">
              <a:lnSpc>
                <a:spcPct val="100000"/>
              </a:lnSpc>
              <a:spcAft>
                <a:spcPts val="1200"/>
              </a:spcAft>
              <a:buNone/>
            </a:pPr>
            <a:r>
              <a:rPr lang="en-US" sz="1800" dirty="0" smtClean="0">
                <a:solidFill>
                  <a:schemeClr val="bg1">
                    <a:lumMod val="50000"/>
                  </a:schemeClr>
                </a:solidFill>
                <a:latin typeface="+mn-lt"/>
                <a:cs typeface="+mn-ea"/>
                <a:sym typeface="+mn-lt"/>
              </a:rPr>
              <a:t>URL: </a:t>
            </a:r>
            <a:r>
              <a:rPr lang="fr-FR" altLang="zh-CN" sz="1800" dirty="0">
                <a:hlinkClick r:id="rId3"/>
              </a:rPr>
              <a:t>http://sti.blcu.edu.cn/sticat</a:t>
            </a:r>
            <a:endParaRPr lang="en-US" sz="1800" dirty="0">
              <a:solidFill>
                <a:schemeClr val="bg1">
                  <a:lumMod val="50000"/>
                </a:schemeClr>
              </a:solidFill>
              <a:latin typeface="+mn-lt"/>
              <a:cs typeface="+mn-ea"/>
              <a:sym typeface="+mn-lt"/>
            </a:endParaRPr>
          </a:p>
        </p:txBody>
      </p:sp>
      <p:pic>
        <p:nvPicPr>
          <p:cNvPr id="30" name="图片 29"/>
          <p:cNvPicPr>
            <a:picLocks noChangeAspect="1"/>
          </p:cNvPicPr>
          <p:nvPr/>
        </p:nvPicPr>
        <p:blipFill>
          <a:blip r:embed="rId4"/>
          <a:stretch>
            <a:fillRect/>
          </a:stretch>
        </p:blipFill>
        <p:spPr>
          <a:xfrm>
            <a:off x="7984133" y="2270530"/>
            <a:ext cx="3362226" cy="2189075"/>
          </a:xfrm>
          <a:prstGeom prst="rect">
            <a:avLst/>
          </a:prstGeom>
        </p:spPr>
      </p:pic>
      <p:sp>
        <p:nvSpPr>
          <p:cNvPr id="32" name="文本框 31"/>
          <p:cNvSpPr txBox="1"/>
          <p:nvPr/>
        </p:nvSpPr>
        <p:spPr>
          <a:xfrm>
            <a:off x="9032412" y="4635331"/>
            <a:ext cx="1253292" cy="307777"/>
          </a:xfrm>
          <a:prstGeom prst="rect">
            <a:avLst/>
          </a:prstGeom>
          <a:noFill/>
        </p:spPr>
        <p:txBody>
          <a:bodyPr wrap="none" rtlCol="0">
            <a:spAutoFit/>
          </a:bodyPr>
          <a:lstStyle/>
          <a:p>
            <a:r>
              <a:rPr lang="en-US" altLang="zh-CN" sz="1400" dirty="0" smtClean="0">
                <a:solidFill>
                  <a:schemeClr val="bg2">
                    <a:lumMod val="50000"/>
                  </a:schemeClr>
                </a:solidFill>
              </a:rPr>
              <a:t>STICAT Logo</a:t>
            </a:r>
            <a:endParaRPr lang="zh-CN" altLang="en-US" sz="1400" dirty="0">
              <a:solidFill>
                <a:schemeClr val="bg2">
                  <a:lumMod val="50000"/>
                </a:schemeClr>
              </a:solidFill>
            </a:endParaRPr>
          </a:p>
        </p:txBody>
      </p:sp>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3"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heel(3)">
                                      <p:cBhvr>
                                        <p:cTn id="20" dur="1000"/>
                                        <p:tgtEl>
                                          <p:spTgt spid="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Oval 12"/>
          <p:cNvSpPr>
            <a:spLocks noChangeArrowheads="1"/>
          </p:cNvSpPr>
          <p:nvPr/>
        </p:nvSpPr>
        <p:spPr bwMode="auto">
          <a:xfrm flipH="1">
            <a:off x="8795627" y="2119536"/>
            <a:ext cx="2462923" cy="2461114"/>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cs typeface="+mn-ea"/>
              <a:sym typeface="+mn-lt"/>
            </a:endParaRPr>
          </a:p>
        </p:txBody>
      </p:sp>
      <p:grpSp>
        <p:nvGrpSpPr>
          <p:cNvPr id="18" name="Group 15"/>
          <p:cNvGrpSpPr/>
          <p:nvPr/>
        </p:nvGrpSpPr>
        <p:grpSpPr>
          <a:xfrm>
            <a:off x="9429266" y="2829475"/>
            <a:ext cx="1195643" cy="1199055"/>
            <a:chOff x="7216775" y="2687638"/>
            <a:chExt cx="555625" cy="557212"/>
          </a:xfrm>
          <a:solidFill>
            <a:schemeClr val="bg1">
              <a:lumMod val="65000"/>
            </a:schemeClr>
          </a:solidFill>
        </p:grpSpPr>
        <p:sp>
          <p:nvSpPr>
            <p:cNvPr id="19" name="Freeform 123"/>
            <p:cNvSpPr>
              <a:spLocks noEditPoints="1"/>
            </p:cNvSpPr>
            <p:nvPr/>
          </p:nvSpPr>
          <p:spPr bwMode="auto">
            <a:xfrm>
              <a:off x="7216775" y="2687638"/>
              <a:ext cx="555625" cy="557212"/>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0" name="Freeform 124"/>
            <p:cNvSpPr>
              <a:spLocks noEditPoints="1"/>
            </p:cNvSpPr>
            <p:nvPr/>
          </p:nvSpPr>
          <p:spPr bwMode="auto">
            <a:xfrm>
              <a:off x="7373938" y="2844800"/>
              <a:ext cx="241300" cy="242887"/>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13" name="Inhaltsplatzhalter 4"/>
          <p:cNvSpPr txBox="1"/>
          <p:nvPr/>
        </p:nvSpPr>
        <p:spPr>
          <a:xfrm>
            <a:off x="1369325" y="1006139"/>
            <a:ext cx="7445477" cy="4695284"/>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2000" b="1" dirty="0" smtClean="0">
                <a:solidFill>
                  <a:schemeClr val="accent5"/>
                </a:solidFill>
                <a:latin typeface="+mn-lt"/>
                <a:cs typeface="+mn-ea"/>
                <a:sym typeface="+mn-lt"/>
              </a:rPr>
              <a:t>Techniques in STICAT</a:t>
            </a:r>
          </a:p>
          <a:p>
            <a:pPr marL="0" indent="0">
              <a:lnSpc>
                <a:spcPct val="100000"/>
              </a:lnSpc>
              <a:spcAft>
                <a:spcPts val="1200"/>
              </a:spcAft>
              <a:buNone/>
            </a:pPr>
            <a:r>
              <a:rPr lang="en-US" altLang="zh-CN" sz="2000" b="1" dirty="0" smtClean="0">
                <a:solidFill>
                  <a:schemeClr val="accent2"/>
                </a:solidFill>
                <a:latin typeface="+mn-lt"/>
                <a:cs typeface="+mn-ea"/>
                <a:sym typeface="+mn-lt"/>
              </a:rPr>
              <a:t/>
            </a:r>
            <a:br>
              <a:rPr lang="en-US" altLang="zh-CN" sz="2000" b="1" dirty="0" smtClean="0">
                <a:solidFill>
                  <a:schemeClr val="accent2"/>
                </a:solidFill>
                <a:latin typeface="+mn-lt"/>
                <a:cs typeface="+mn-ea"/>
                <a:sym typeface="+mn-lt"/>
              </a:rPr>
            </a:br>
            <a:r>
              <a:rPr lang="en-US" altLang="zh-CN" sz="1800" dirty="0">
                <a:solidFill>
                  <a:schemeClr val="bg1">
                    <a:lumMod val="50000"/>
                  </a:schemeClr>
                </a:solidFill>
                <a:latin typeface="+mn-lt"/>
                <a:cs typeface="+mn-ea"/>
                <a:sym typeface="+mn-lt"/>
              </a:rPr>
              <a:t>This tool mainly uses </a:t>
            </a:r>
            <a:r>
              <a:rPr lang="en-US" altLang="zh-CN" sz="1800" b="1" dirty="0">
                <a:solidFill>
                  <a:schemeClr val="bg1">
                    <a:lumMod val="50000"/>
                  </a:schemeClr>
                </a:solidFill>
                <a:latin typeface="+mn-lt"/>
                <a:cs typeface="+mn-ea"/>
                <a:sym typeface="+mn-lt"/>
              </a:rPr>
              <a:t>HTML, CSS, JavaScript, Ajax, </a:t>
            </a:r>
            <a:r>
              <a:rPr lang="en-US" altLang="zh-CN" sz="1800" b="1" dirty="0" smtClean="0">
                <a:solidFill>
                  <a:schemeClr val="bg1">
                    <a:lumMod val="50000"/>
                  </a:schemeClr>
                </a:solidFill>
                <a:latin typeface="+mn-lt"/>
                <a:cs typeface="+mn-ea"/>
                <a:sym typeface="+mn-lt"/>
              </a:rPr>
              <a:t>Bootstrap, PHP</a:t>
            </a:r>
            <a:r>
              <a:rPr lang="en-US" altLang="zh-CN" sz="1800" dirty="0" smtClean="0">
                <a:solidFill>
                  <a:schemeClr val="bg1">
                    <a:lumMod val="50000"/>
                  </a:schemeClr>
                </a:solidFill>
                <a:latin typeface="+mn-lt"/>
                <a:cs typeface="+mn-ea"/>
                <a:sym typeface="+mn-lt"/>
              </a:rPr>
              <a:t>. </a:t>
            </a:r>
            <a:endParaRPr lang="en-US" altLang="zh-CN" sz="1800" dirty="0">
              <a:solidFill>
                <a:schemeClr val="bg1">
                  <a:lumMod val="50000"/>
                </a:schemeClr>
              </a:solidFill>
              <a:latin typeface="+mn-lt"/>
              <a:cs typeface="+mn-ea"/>
              <a:sym typeface="+mn-lt"/>
            </a:endParaRPr>
          </a:p>
          <a:p>
            <a:pPr marL="0" indent="0">
              <a:lnSpc>
                <a:spcPct val="100000"/>
              </a:lnSpc>
              <a:spcAft>
                <a:spcPts val="1200"/>
              </a:spcAft>
              <a:buNone/>
            </a:pPr>
            <a:r>
              <a:rPr lang="en-US" altLang="zh-CN" sz="1800" dirty="0">
                <a:solidFill>
                  <a:schemeClr val="bg1">
                    <a:lumMod val="50000"/>
                  </a:schemeClr>
                </a:solidFill>
                <a:latin typeface="+mn-lt"/>
                <a:cs typeface="+mn-ea"/>
                <a:sym typeface="+mn-lt"/>
              </a:rPr>
              <a:t>In order to realize reading files function and </a:t>
            </a:r>
            <a:r>
              <a:rPr lang="en-US" altLang="zh-CN" sz="1800" dirty="0" smtClean="0">
                <a:solidFill>
                  <a:schemeClr val="bg1">
                    <a:lumMod val="50000"/>
                  </a:schemeClr>
                </a:solidFill>
                <a:latin typeface="+mn-lt"/>
                <a:cs typeface="+mn-ea"/>
                <a:sym typeface="+mn-lt"/>
              </a:rPr>
              <a:t>align </a:t>
            </a:r>
            <a:r>
              <a:rPr lang="en-US" altLang="zh-CN" sz="1800" dirty="0">
                <a:solidFill>
                  <a:schemeClr val="bg1">
                    <a:lumMod val="50000"/>
                  </a:schemeClr>
                </a:solidFill>
                <a:latin typeface="+mn-lt"/>
                <a:cs typeface="+mn-ea"/>
                <a:sym typeface="+mn-lt"/>
              </a:rPr>
              <a:t>function at the same time, we use </a:t>
            </a:r>
            <a:r>
              <a:rPr lang="en-US" altLang="zh-CN" sz="1800" b="1" dirty="0">
                <a:solidFill>
                  <a:schemeClr val="bg1">
                    <a:lumMod val="50000"/>
                  </a:schemeClr>
                </a:solidFill>
                <a:latin typeface="+mn-lt"/>
                <a:cs typeface="+mn-ea"/>
                <a:sym typeface="+mn-lt"/>
              </a:rPr>
              <a:t>API to import the files</a:t>
            </a:r>
            <a:r>
              <a:rPr lang="en-US" altLang="zh-CN" sz="1800" dirty="0">
                <a:solidFill>
                  <a:schemeClr val="bg1">
                    <a:lumMod val="50000"/>
                  </a:schemeClr>
                </a:solidFill>
                <a:latin typeface="+mn-lt"/>
                <a:cs typeface="+mn-ea"/>
                <a:sym typeface="+mn-lt"/>
              </a:rPr>
              <a:t>. </a:t>
            </a:r>
          </a:p>
          <a:p>
            <a:pPr marL="0" indent="0">
              <a:lnSpc>
                <a:spcPct val="100000"/>
              </a:lnSpc>
              <a:spcAft>
                <a:spcPts val="1200"/>
              </a:spcAft>
              <a:buNone/>
            </a:pPr>
            <a:r>
              <a:rPr lang="en-US" altLang="zh-CN" sz="1800" dirty="0">
                <a:solidFill>
                  <a:schemeClr val="bg1">
                    <a:lumMod val="50000"/>
                  </a:schemeClr>
                </a:solidFill>
                <a:latin typeface="+mn-lt"/>
                <a:cs typeface="+mn-ea"/>
                <a:sym typeface="+mn-lt"/>
              </a:rPr>
              <a:t>In order to get Machine Translation as reference, we use </a:t>
            </a:r>
            <a:r>
              <a:rPr lang="en-US" altLang="zh-CN" sz="1800" b="1" dirty="0">
                <a:solidFill>
                  <a:schemeClr val="bg1">
                    <a:lumMod val="50000"/>
                  </a:schemeClr>
                </a:solidFill>
                <a:latin typeface="+mn-lt"/>
                <a:cs typeface="+mn-ea"/>
                <a:sym typeface="+mn-lt"/>
              </a:rPr>
              <a:t>Baidu Translation API</a:t>
            </a:r>
            <a:r>
              <a:rPr lang="en-US" altLang="zh-CN" sz="1800" dirty="0">
                <a:solidFill>
                  <a:schemeClr val="bg1">
                    <a:lumMod val="50000"/>
                  </a:schemeClr>
                </a:solidFill>
                <a:latin typeface="+mn-lt"/>
                <a:cs typeface="+mn-ea"/>
                <a:sym typeface="+mn-lt"/>
              </a:rPr>
              <a:t>.</a:t>
            </a:r>
          </a:p>
          <a:p>
            <a:pPr marL="0" indent="0">
              <a:lnSpc>
                <a:spcPct val="100000"/>
              </a:lnSpc>
              <a:spcAft>
                <a:spcPts val="1200"/>
              </a:spcAft>
              <a:buNone/>
            </a:pPr>
            <a:r>
              <a:rPr lang="en-US" altLang="zh-CN" sz="1800" dirty="0">
                <a:solidFill>
                  <a:schemeClr val="bg1">
                    <a:lumMod val="50000"/>
                  </a:schemeClr>
                </a:solidFill>
                <a:latin typeface="+mn-lt"/>
                <a:cs typeface="+mn-ea"/>
                <a:sym typeface="+mn-lt"/>
              </a:rPr>
              <a:t>In order to get matched Translation Memory, we </a:t>
            </a:r>
            <a:r>
              <a:rPr lang="en-US" altLang="zh-CN" sz="1800" b="1" dirty="0" smtClean="0">
                <a:solidFill>
                  <a:schemeClr val="bg1">
                    <a:lumMod val="50000"/>
                  </a:schemeClr>
                </a:solidFill>
                <a:latin typeface="+mn-lt"/>
                <a:cs typeface="+mn-ea"/>
                <a:sym typeface="+mn-lt"/>
              </a:rPr>
              <a:t>calculate </a:t>
            </a:r>
            <a:r>
              <a:rPr lang="en-US" altLang="zh-CN" sz="1800" b="1" dirty="0">
                <a:solidFill>
                  <a:schemeClr val="bg1">
                    <a:lumMod val="50000"/>
                  </a:schemeClr>
                </a:solidFill>
                <a:latin typeface="+mn-lt"/>
                <a:cs typeface="+mn-ea"/>
                <a:sym typeface="+mn-lt"/>
              </a:rPr>
              <a:t>the </a:t>
            </a:r>
            <a:r>
              <a:rPr lang="en-US" altLang="zh-CN" sz="1800" b="1" dirty="0" err="1">
                <a:solidFill>
                  <a:schemeClr val="bg1">
                    <a:lumMod val="50000"/>
                  </a:schemeClr>
                </a:solidFill>
                <a:latin typeface="+mn-lt"/>
                <a:cs typeface="+mn-ea"/>
                <a:sym typeface="+mn-lt"/>
              </a:rPr>
              <a:t>Levenstein</a:t>
            </a:r>
            <a:r>
              <a:rPr lang="en-US" altLang="zh-CN" sz="1800" b="1" dirty="0">
                <a:solidFill>
                  <a:schemeClr val="bg1">
                    <a:lumMod val="50000"/>
                  </a:schemeClr>
                </a:solidFill>
                <a:latin typeface="+mn-lt"/>
                <a:cs typeface="+mn-ea"/>
                <a:sym typeface="+mn-lt"/>
              </a:rPr>
              <a:t> edit distance</a:t>
            </a:r>
            <a:r>
              <a:rPr lang="en-US" altLang="zh-CN" sz="1800" dirty="0">
                <a:solidFill>
                  <a:schemeClr val="bg1">
                    <a:lumMod val="50000"/>
                  </a:schemeClr>
                </a:solidFill>
                <a:latin typeface="+mn-lt"/>
                <a:cs typeface="+mn-ea"/>
                <a:sym typeface="+mn-lt"/>
              </a:rPr>
              <a:t> and take sentences that match up to 60%.</a:t>
            </a:r>
          </a:p>
          <a:p>
            <a:pPr marL="0" indent="0">
              <a:lnSpc>
                <a:spcPct val="100000"/>
              </a:lnSpc>
              <a:spcAft>
                <a:spcPts val="1200"/>
              </a:spcAft>
              <a:buNone/>
            </a:pPr>
            <a:r>
              <a:rPr lang="en-US" altLang="zh-CN" sz="1800" dirty="0">
                <a:solidFill>
                  <a:schemeClr val="bg1">
                    <a:lumMod val="50000"/>
                  </a:schemeClr>
                </a:solidFill>
                <a:latin typeface="+mn-lt"/>
                <a:cs typeface="+mn-ea"/>
                <a:sym typeface="+mn-lt"/>
              </a:rPr>
              <a:t>As for the whole management system, we also designed many </a:t>
            </a:r>
            <a:r>
              <a:rPr lang="en-US" altLang="zh-CN" sz="1800" b="1" dirty="0">
                <a:solidFill>
                  <a:schemeClr val="bg1">
                    <a:lumMod val="50000"/>
                  </a:schemeClr>
                </a:solidFill>
                <a:latin typeface="+mn-lt"/>
                <a:cs typeface="+mn-ea"/>
                <a:sym typeface="+mn-lt"/>
              </a:rPr>
              <a:t>tables and charts</a:t>
            </a:r>
            <a:r>
              <a:rPr lang="en-US" altLang="zh-CN" sz="1800" dirty="0">
                <a:solidFill>
                  <a:schemeClr val="bg1">
                    <a:lumMod val="50000"/>
                  </a:schemeClr>
                </a:solidFill>
                <a:latin typeface="+mn-lt"/>
                <a:cs typeface="+mn-ea"/>
                <a:sym typeface="+mn-lt"/>
              </a:rPr>
              <a:t>.</a:t>
            </a:r>
          </a:p>
          <a:p>
            <a:pPr marL="0" indent="0">
              <a:lnSpc>
                <a:spcPct val="100000"/>
              </a:lnSpc>
              <a:spcAft>
                <a:spcPts val="1200"/>
              </a:spcAft>
              <a:buNone/>
            </a:pPr>
            <a:r>
              <a:rPr lang="en-US" altLang="zh-CN" sz="1800" dirty="0">
                <a:solidFill>
                  <a:schemeClr val="bg1">
                    <a:lumMod val="50000"/>
                  </a:schemeClr>
                </a:solidFill>
                <a:latin typeface="+mn-lt"/>
                <a:cs typeface="+mn-ea"/>
                <a:sym typeface="+mn-lt"/>
              </a:rPr>
              <a:t>All in all, this website concludes many pages. So it is quite suitable for our localization practice.</a:t>
            </a:r>
            <a:endParaRPr lang="en-US" sz="2000" dirty="0">
              <a:solidFill>
                <a:schemeClr val="bg1">
                  <a:lumMod val="50000"/>
                </a:schemeClr>
              </a:solidFill>
              <a:latin typeface="+mn-lt"/>
              <a:cs typeface="+mn-ea"/>
              <a:sym typeface="+mn-lt"/>
            </a:endParaRPr>
          </a:p>
        </p:txBody>
      </p:sp>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Rounded Rectangle 2"/>
          <p:cNvSpPr/>
          <p:nvPr/>
        </p:nvSpPr>
        <p:spPr>
          <a:xfrm>
            <a:off x="5517975" y="1508449"/>
            <a:ext cx="1163424" cy="283045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Rounded Rectangle 4"/>
          <p:cNvSpPr/>
          <p:nvPr/>
        </p:nvSpPr>
        <p:spPr>
          <a:xfrm rot="7200000">
            <a:off x="6359025" y="2773702"/>
            <a:ext cx="1163424" cy="2830459"/>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 name="Rounded Rectangle 5"/>
          <p:cNvSpPr/>
          <p:nvPr/>
        </p:nvSpPr>
        <p:spPr>
          <a:xfrm rot="14400000" flipH="1">
            <a:off x="4676923" y="2773702"/>
            <a:ext cx="1163424" cy="283045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0" name="Oval 7"/>
          <p:cNvSpPr/>
          <p:nvPr/>
        </p:nvSpPr>
        <p:spPr>
          <a:xfrm>
            <a:off x="5625699" y="1629377"/>
            <a:ext cx="947975" cy="947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 name="Oval 8"/>
          <p:cNvSpPr/>
          <p:nvPr/>
        </p:nvSpPr>
        <p:spPr>
          <a:xfrm>
            <a:off x="4067997" y="4115688"/>
            <a:ext cx="947975" cy="947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2" name="Oval 9"/>
          <p:cNvSpPr/>
          <p:nvPr/>
        </p:nvSpPr>
        <p:spPr>
          <a:xfrm>
            <a:off x="7183402" y="4115688"/>
            <a:ext cx="947975" cy="947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13" name="Group 11"/>
          <p:cNvGrpSpPr/>
          <p:nvPr/>
        </p:nvGrpSpPr>
        <p:grpSpPr>
          <a:xfrm>
            <a:off x="5482425" y="3111692"/>
            <a:ext cx="1206507" cy="1206506"/>
            <a:chOff x="5402520" y="3869276"/>
            <a:chExt cx="1365993" cy="1365991"/>
          </a:xfrm>
        </p:grpSpPr>
        <p:sp>
          <p:nvSpPr>
            <p:cNvPr id="14" name="Oval 10"/>
            <p:cNvSpPr/>
            <p:nvPr/>
          </p:nvSpPr>
          <p:spPr>
            <a:xfrm>
              <a:off x="5402520" y="3869276"/>
              <a:ext cx="1365993" cy="13659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5" name="Freeform 59"/>
            <p:cNvSpPr/>
            <p:nvPr/>
          </p:nvSpPr>
          <p:spPr bwMode="auto">
            <a:xfrm>
              <a:off x="5752964" y="4020777"/>
              <a:ext cx="825488" cy="398766"/>
            </a:xfrm>
            <a:custGeom>
              <a:avLst/>
              <a:gdLst>
                <a:gd name="T0" fmla="*/ 90 w 606"/>
                <a:gd name="T1" fmla="*/ 129 h 293"/>
                <a:gd name="T2" fmla="*/ 507 w 606"/>
                <a:gd name="T3" fmla="*/ 241 h 293"/>
                <a:gd name="T4" fmla="*/ 524 w 606"/>
                <a:gd name="T5" fmla="*/ 275 h 293"/>
                <a:gd name="T6" fmla="*/ 582 w 606"/>
                <a:gd name="T7" fmla="*/ 293 h 293"/>
                <a:gd name="T8" fmla="*/ 606 w 606"/>
                <a:gd name="T9" fmla="*/ 240 h 293"/>
                <a:gd name="T10" fmla="*/ 244 w 606"/>
                <a:gd name="T11" fmla="*/ 0 h 293"/>
                <a:gd name="T12" fmla="*/ 0 w 606"/>
                <a:gd name="T13" fmla="*/ 85 h 293"/>
                <a:gd name="T14" fmla="*/ 55 w 606"/>
                <a:gd name="T15" fmla="*/ 95 h 293"/>
                <a:gd name="T16" fmla="*/ 55 w 606"/>
                <a:gd name="T17" fmla="*/ 152 h 293"/>
                <a:gd name="T18" fmla="*/ 90 w 606"/>
                <a:gd name="T19" fmla="*/ 129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6" h="293">
                  <a:moveTo>
                    <a:pt x="90" y="129"/>
                  </a:moveTo>
                  <a:cubicBezTo>
                    <a:pt x="236" y="44"/>
                    <a:pt x="423" y="94"/>
                    <a:pt x="507" y="241"/>
                  </a:cubicBezTo>
                  <a:cubicBezTo>
                    <a:pt x="514" y="252"/>
                    <a:pt x="520" y="263"/>
                    <a:pt x="524" y="275"/>
                  </a:cubicBezTo>
                  <a:cubicBezTo>
                    <a:pt x="582" y="293"/>
                    <a:pt x="582" y="293"/>
                    <a:pt x="582" y="293"/>
                  </a:cubicBezTo>
                  <a:cubicBezTo>
                    <a:pt x="606" y="240"/>
                    <a:pt x="606" y="240"/>
                    <a:pt x="606" y="240"/>
                  </a:cubicBezTo>
                  <a:cubicBezTo>
                    <a:pt x="546" y="99"/>
                    <a:pt x="407" y="0"/>
                    <a:pt x="244" y="0"/>
                  </a:cubicBezTo>
                  <a:cubicBezTo>
                    <a:pt x="152" y="0"/>
                    <a:pt x="67" y="32"/>
                    <a:pt x="0" y="85"/>
                  </a:cubicBezTo>
                  <a:cubicBezTo>
                    <a:pt x="55" y="95"/>
                    <a:pt x="55" y="95"/>
                    <a:pt x="55" y="95"/>
                  </a:cubicBezTo>
                  <a:cubicBezTo>
                    <a:pt x="55" y="152"/>
                    <a:pt x="55" y="152"/>
                    <a:pt x="55" y="152"/>
                  </a:cubicBezTo>
                  <a:cubicBezTo>
                    <a:pt x="66" y="144"/>
                    <a:pt x="78" y="136"/>
                    <a:pt x="90" y="129"/>
                  </a:cubicBez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6" name="Freeform 60"/>
            <p:cNvSpPr/>
            <p:nvPr/>
          </p:nvSpPr>
          <p:spPr bwMode="auto">
            <a:xfrm>
              <a:off x="5510173" y="4225311"/>
              <a:ext cx="419366" cy="828431"/>
            </a:xfrm>
            <a:custGeom>
              <a:avLst/>
              <a:gdLst>
                <a:gd name="T0" fmla="*/ 270 w 308"/>
                <a:gd name="T1" fmla="*/ 508 h 608"/>
                <a:gd name="T2" fmla="*/ 158 w 308"/>
                <a:gd name="T3" fmla="*/ 91 h 608"/>
                <a:gd name="T4" fmla="*/ 179 w 308"/>
                <a:gd name="T5" fmla="*/ 59 h 608"/>
                <a:gd name="T6" fmla="*/ 166 w 308"/>
                <a:gd name="T7" fmla="*/ 0 h 608"/>
                <a:gd name="T8" fmla="*/ 108 w 308"/>
                <a:gd name="T9" fmla="*/ 5 h 608"/>
                <a:gd name="T10" fmla="*/ 82 w 308"/>
                <a:gd name="T11" fmla="*/ 439 h 608"/>
                <a:gd name="T12" fmla="*/ 277 w 308"/>
                <a:gd name="T13" fmla="*/ 608 h 608"/>
                <a:gd name="T14" fmla="*/ 258 w 308"/>
                <a:gd name="T15" fmla="*/ 555 h 608"/>
                <a:gd name="T16" fmla="*/ 308 w 308"/>
                <a:gd name="T17" fmla="*/ 526 h 608"/>
                <a:gd name="T18" fmla="*/ 270 w 308"/>
                <a:gd name="T19" fmla="*/ 5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8" h="608">
                  <a:moveTo>
                    <a:pt x="270" y="508"/>
                  </a:moveTo>
                  <a:cubicBezTo>
                    <a:pt x="124" y="423"/>
                    <a:pt x="74" y="237"/>
                    <a:pt x="158" y="91"/>
                  </a:cubicBezTo>
                  <a:cubicBezTo>
                    <a:pt x="165" y="79"/>
                    <a:pt x="172" y="69"/>
                    <a:pt x="179" y="59"/>
                  </a:cubicBezTo>
                  <a:cubicBezTo>
                    <a:pt x="166" y="0"/>
                    <a:pt x="166" y="0"/>
                    <a:pt x="166" y="0"/>
                  </a:cubicBezTo>
                  <a:cubicBezTo>
                    <a:pt x="108" y="5"/>
                    <a:pt x="108" y="5"/>
                    <a:pt x="108" y="5"/>
                  </a:cubicBezTo>
                  <a:cubicBezTo>
                    <a:pt x="16" y="128"/>
                    <a:pt x="0" y="298"/>
                    <a:pt x="82" y="439"/>
                  </a:cubicBezTo>
                  <a:cubicBezTo>
                    <a:pt x="128" y="519"/>
                    <a:pt x="197" y="576"/>
                    <a:pt x="277" y="608"/>
                  </a:cubicBezTo>
                  <a:cubicBezTo>
                    <a:pt x="258" y="555"/>
                    <a:pt x="258" y="555"/>
                    <a:pt x="258" y="555"/>
                  </a:cubicBezTo>
                  <a:cubicBezTo>
                    <a:pt x="308" y="526"/>
                    <a:pt x="308" y="526"/>
                    <a:pt x="308" y="526"/>
                  </a:cubicBezTo>
                  <a:cubicBezTo>
                    <a:pt x="295" y="521"/>
                    <a:pt x="282" y="515"/>
                    <a:pt x="270" y="508"/>
                  </a:cubicBez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7" name="Freeform 61"/>
            <p:cNvSpPr/>
            <p:nvPr/>
          </p:nvSpPr>
          <p:spPr bwMode="auto">
            <a:xfrm>
              <a:off x="5975153" y="4478401"/>
              <a:ext cx="659213" cy="634199"/>
            </a:xfrm>
            <a:custGeom>
              <a:avLst/>
              <a:gdLst>
                <a:gd name="T0" fmla="*/ 388 w 484"/>
                <a:gd name="T1" fmla="*/ 56 h 466"/>
                <a:gd name="T2" fmla="*/ 83 w 484"/>
                <a:gd name="T3" fmla="*/ 362 h 466"/>
                <a:gd name="T4" fmla="*/ 44 w 484"/>
                <a:gd name="T5" fmla="*/ 359 h 466"/>
                <a:gd name="T6" fmla="*/ 0 w 484"/>
                <a:gd name="T7" fmla="*/ 400 h 466"/>
                <a:gd name="T8" fmla="*/ 34 w 484"/>
                <a:gd name="T9" fmla="*/ 447 h 466"/>
                <a:gd name="T10" fmla="*/ 423 w 484"/>
                <a:gd name="T11" fmla="*/ 254 h 466"/>
                <a:gd name="T12" fmla="*/ 471 w 484"/>
                <a:gd name="T13" fmla="*/ 0 h 466"/>
                <a:gd name="T14" fmla="*/ 435 w 484"/>
                <a:gd name="T15" fmla="*/ 43 h 466"/>
                <a:gd name="T16" fmla="*/ 385 w 484"/>
                <a:gd name="T17" fmla="*/ 14 h 466"/>
                <a:gd name="T18" fmla="*/ 388 w 484"/>
                <a:gd name="T19" fmla="*/ 5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4" h="466">
                  <a:moveTo>
                    <a:pt x="388" y="56"/>
                  </a:moveTo>
                  <a:cubicBezTo>
                    <a:pt x="388" y="225"/>
                    <a:pt x="251" y="362"/>
                    <a:pt x="83" y="362"/>
                  </a:cubicBezTo>
                  <a:cubicBezTo>
                    <a:pt x="70" y="362"/>
                    <a:pt x="57" y="361"/>
                    <a:pt x="44" y="359"/>
                  </a:cubicBezTo>
                  <a:cubicBezTo>
                    <a:pt x="0" y="400"/>
                    <a:pt x="0" y="400"/>
                    <a:pt x="0" y="400"/>
                  </a:cubicBezTo>
                  <a:cubicBezTo>
                    <a:pt x="34" y="447"/>
                    <a:pt x="34" y="447"/>
                    <a:pt x="34" y="447"/>
                  </a:cubicBezTo>
                  <a:cubicBezTo>
                    <a:pt x="186" y="466"/>
                    <a:pt x="341" y="395"/>
                    <a:pt x="423" y="254"/>
                  </a:cubicBezTo>
                  <a:cubicBezTo>
                    <a:pt x="469" y="174"/>
                    <a:pt x="484" y="85"/>
                    <a:pt x="471" y="0"/>
                  </a:cubicBezTo>
                  <a:cubicBezTo>
                    <a:pt x="435" y="43"/>
                    <a:pt x="435" y="43"/>
                    <a:pt x="435" y="43"/>
                  </a:cubicBezTo>
                  <a:cubicBezTo>
                    <a:pt x="385" y="14"/>
                    <a:pt x="385" y="14"/>
                    <a:pt x="385" y="14"/>
                  </a:cubicBezTo>
                  <a:cubicBezTo>
                    <a:pt x="387" y="28"/>
                    <a:pt x="388" y="42"/>
                    <a:pt x="388" y="56"/>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grpSp>
      <p:sp>
        <p:nvSpPr>
          <p:cNvPr id="18" name="Arc 74"/>
          <p:cNvSpPr/>
          <p:nvPr/>
        </p:nvSpPr>
        <p:spPr>
          <a:xfrm>
            <a:off x="5383319" y="1313198"/>
            <a:ext cx="1432735" cy="1432734"/>
          </a:xfrm>
          <a:prstGeom prst="arc">
            <a:avLst>
              <a:gd name="adj1" fmla="val 13331023"/>
              <a:gd name="adj2" fmla="val 19173226"/>
            </a:avLst>
          </a:prstGeom>
          <a:ln w="381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19" name="Arc 75"/>
          <p:cNvSpPr/>
          <p:nvPr/>
        </p:nvSpPr>
        <p:spPr>
          <a:xfrm rot="7200000">
            <a:off x="6941020" y="3884694"/>
            <a:ext cx="1432734" cy="1432735"/>
          </a:xfrm>
          <a:prstGeom prst="arc">
            <a:avLst>
              <a:gd name="adj1" fmla="val 13331023"/>
              <a:gd name="adj2" fmla="val 19173226"/>
            </a:avLst>
          </a:prstGeom>
          <a:ln w="381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20" name="Arc 76"/>
          <p:cNvSpPr/>
          <p:nvPr/>
        </p:nvSpPr>
        <p:spPr>
          <a:xfrm rot="13831229">
            <a:off x="3800064" y="3908259"/>
            <a:ext cx="1432734" cy="1432735"/>
          </a:xfrm>
          <a:prstGeom prst="arc">
            <a:avLst>
              <a:gd name="adj1" fmla="val 13331023"/>
              <a:gd name="adj2" fmla="val 19173226"/>
            </a:avLst>
          </a:prstGeom>
          <a:ln w="381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21" name="Inhaltsplatzhalter 4"/>
          <p:cNvSpPr txBox="1"/>
          <p:nvPr/>
        </p:nvSpPr>
        <p:spPr>
          <a:xfrm>
            <a:off x="8575762" y="3743886"/>
            <a:ext cx="2739938" cy="1661993"/>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fr-FR" altLang="zh-CN" sz="2000" b="1" dirty="0" smtClean="0">
                <a:solidFill>
                  <a:schemeClr val="accent5"/>
                </a:solidFill>
                <a:latin typeface="+mn-lt"/>
                <a:cs typeface="+mn-ea"/>
                <a:sym typeface="+mn-lt"/>
              </a:rPr>
              <a:t>Workload</a:t>
            </a:r>
            <a:endParaRPr lang="en-US" altLang="zh-CN" sz="2000" b="1" dirty="0">
              <a:solidFill>
                <a:schemeClr val="accent2"/>
              </a:solidFill>
              <a:latin typeface="+mn-lt"/>
              <a:cs typeface="+mn-ea"/>
              <a:sym typeface="+mn-lt"/>
            </a:endParaRPr>
          </a:p>
          <a:p>
            <a:pPr marL="0" indent="0">
              <a:lnSpc>
                <a:spcPct val="100000"/>
              </a:lnSpc>
              <a:spcAft>
                <a:spcPts val="1200"/>
              </a:spcAft>
              <a:buNone/>
            </a:pPr>
            <a:r>
              <a:rPr lang="en-US" altLang="zh-CN" sz="1800" dirty="0" smtClean="0">
                <a:solidFill>
                  <a:schemeClr val="bg1">
                    <a:lumMod val="50000"/>
                  </a:schemeClr>
                </a:solidFill>
                <a:latin typeface="+mn-lt"/>
                <a:cs typeface="+mn-ea"/>
                <a:sym typeface="+mn-lt"/>
              </a:rPr>
              <a:t>After </a:t>
            </a:r>
            <a:r>
              <a:rPr lang="en-US" altLang="zh-CN" sz="1800" dirty="0">
                <a:solidFill>
                  <a:schemeClr val="bg1">
                    <a:lumMod val="50000"/>
                  </a:schemeClr>
                </a:solidFill>
                <a:latin typeface="+mn-lt"/>
                <a:cs typeface="+mn-ea"/>
                <a:sym typeface="+mn-lt"/>
              </a:rPr>
              <a:t>preliminary analysis, the site has 86 pages that need to be localized</a:t>
            </a:r>
            <a:r>
              <a:rPr lang="en-US" altLang="zh-CN" sz="1800" dirty="0" smtClean="0">
                <a:solidFill>
                  <a:schemeClr val="bg1">
                    <a:lumMod val="50000"/>
                  </a:schemeClr>
                </a:solidFill>
                <a:latin typeface="+mn-lt"/>
                <a:cs typeface="+mn-ea"/>
                <a:sym typeface="+mn-lt"/>
              </a:rPr>
              <a:t>.</a:t>
            </a:r>
          </a:p>
          <a:p>
            <a:pPr marL="0" indent="0">
              <a:lnSpc>
                <a:spcPct val="100000"/>
              </a:lnSpc>
              <a:spcAft>
                <a:spcPts val="1200"/>
              </a:spcAft>
              <a:buNone/>
            </a:pPr>
            <a:r>
              <a:rPr lang="en-US" altLang="zh-CN" sz="1400" b="1" dirty="0">
                <a:solidFill>
                  <a:schemeClr val="bg1">
                    <a:lumMod val="50000"/>
                  </a:schemeClr>
                </a:solidFill>
                <a:latin typeface="+mn-lt"/>
                <a:cs typeface="+mn-ea"/>
                <a:sym typeface="+mn-lt"/>
              </a:rPr>
              <a:t>Please see Annex 1 for details</a:t>
            </a:r>
          </a:p>
        </p:txBody>
      </p:sp>
      <p:sp>
        <p:nvSpPr>
          <p:cNvPr id="22" name="Inhaltsplatzhalter 4"/>
          <p:cNvSpPr txBox="1"/>
          <p:nvPr/>
        </p:nvSpPr>
        <p:spPr>
          <a:xfrm>
            <a:off x="7084593" y="1380549"/>
            <a:ext cx="3821990" cy="1846659"/>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2000" b="1" dirty="0" smtClean="0">
                <a:solidFill>
                  <a:srgbClr val="F2C961"/>
                </a:solidFill>
                <a:latin typeface="+mn-lt"/>
                <a:cs typeface="+mn-ea"/>
                <a:sym typeface="+mn-lt"/>
              </a:rPr>
              <a:t>Time</a:t>
            </a:r>
            <a:endParaRPr lang="en-US" altLang="zh-CN" sz="2000" b="1" dirty="0">
              <a:solidFill>
                <a:schemeClr val="accent2"/>
              </a:solidFill>
              <a:latin typeface="+mn-lt"/>
              <a:cs typeface="+mn-ea"/>
              <a:sym typeface="+mn-lt"/>
            </a:endParaRPr>
          </a:p>
          <a:p>
            <a:pPr marL="0" indent="0">
              <a:lnSpc>
                <a:spcPct val="100000"/>
              </a:lnSpc>
              <a:spcAft>
                <a:spcPts val="1200"/>
              </a:spcAft>
              <a:buNone/>
            </a:pPr>
            <a:r>
              <a:rPr lang="en-US" altLang="zh-CN" sz="1800" dirty="0" smtClean="0">
                <a:solidFill>
                  <a:schemeClr val="bg1">
                    <a:lumMod val="50000"/>
                  </a:schemeClr>
                </a:solidFill>
                <a:latin typeface="+mn-lt"/>
                <a:cs typeface="+mn-ea"/>
                <a:sym typeface="+mn-lt"/>
              </a:rPr>
              <a:t>Because some </a:t>
            </a:r>
            <a:r>
              <a:rPr lang="en-US" altLang="zh-CN" sz="1800" dirty="0">
                <a:solidFill>
                  <a:schemeClr val="bg1">
                    <a:lumMod val="50000"/>
                  </a:schemeClr>
                </a:solidFill>
                <a:latin typeface="+mn-lt"/>
                <a:cs typeface="+mn-ea"/>
                <a:sym typeface="+mn-lt"/>
              </a:rPr>
              <a:t>fatal </a:t>
            </a:r>
            <a:r>
              <a:rPr lang="en-US" altLang="zh-CN" sz="1800" dirty="0" smtClean="0">
                <a:solidFill>
                  <a:schemeClr val="bg1">
                    <a:lumMod val="50000"/>
                  </a:schemeClr>
                </a:solidFill>
                <a:latin typeface="+mn-lt"/>
                <a:cs typeface="+mn-ea"/>
                <a:sym typeface="+mn-lt"/>
              </a:rPr>
              <a:t>mistakes occurred </a:t>
            </a:r>
            <a:r>
              <a:rPr lang="en-US" altLang="zh-CN" sz="1800" dirty="0">
                <a:solidFill>
                  <a:schemeClr val="bg1">
                    <a:lumMod val="50000"/>
                  </a:schemeClr>
                </a:solidFill>
                <a:latin typeface="+mn-lt"/>
                <a:cs typeface="+mn-ea"/>
                <a:sym typeface="+mn-lt"/>
              </a:rPr>
              <a:t>in our previous </a:t>
            </a:r>
            <a:r>
              <a:rPr lang="en-US" altLang="zh-CN" sz="1800" dirty="0" smtClean="0">
                <a:solidFill>
                  <a:schemeClr val="bg1">
                    <a:lumMod val="50000"/>
                  </a:schemeClr>
                </a:solidFill>
                <a:latin typeface="+mn-lt"/>
                <a:cs typeface="+mn-ea"/>
                <a:sym typeface="+mn-lt"/>
              </a:rPr>
              <a:t>project BBS. So we have to change our project to STICAT. </a:t>
            </a:r>
            <a:r>
              <a:rPr lang="en-US" altLang="zh-CN" sz="1800" dirty="0">
                <a:solidFill>
                  <a:schemeClr val="bg1">
                    <a:lumMod val="50000"/>
                  </a:schemeClr>
                </a:solidFill>
                <a:latin typeface="+mn-lt"/>
                <a:cs typeface="+mn-ea"/>
                <a:sym typeface="+mn-lt"/>
              </a:rPr>
              <a:t>W</a:t>
            </a:r>
            <a:r>
              <a:rPr lang="en-US" altLang="zh-CN" sz="1800" dirty="0" smtClean="0">
                <a:solidFill>
                  <a:schemeClr val="bg1">
                    <a:lumMod val="50000"/>
                  </a:schemeClr>
                </a:solidFill>
                <a:latin typeface="+mn-lt"/>
                <a:cs typeface="+mn-ea"/>
                <a:sym typeface="+mn-lt"/>
              </a:rPr>
              <a:t>hen </a:t>
            </a:r>
            <a:r>
              <a:rPr lang="en-US" altLang="zh-CN" sz="1800" dirty="0">
                <a:solidFill>
                  <a:schemeClr val="bg1">
                    <a:lumMod val="50000"/>
                  </a:schemeClr>
                </a:solidFill>
                <a:latin typeface="+mn-lt"/>
                <a:cs typeface="+mn-ea"/>
                <a:sym typeface="+mn-lt"/>
              </a:rPr>
              <a:t>we decided to localize, there was only about 4 weeks left</a:t>
            </a:r>
            <a:r>
              <a:rPr lang="en-US" altLang="zh-CN" sz="1800" dirty="0" smtClean="0">
                <a:solidFill>
                  <a:schemeClr val="bg1">
                    <a:lumMod val="50000"/>
                  </a:schemeClr>
                </a:solidFill>
                <a:latin typeface="+mn-lt"/>
                <a:cs typeface="+mn-ea"/>
                <a:sym typeface="+mn-lt"/>
              </a:rPr>
              <a:t>.</a:t>
            </a:r>
            <a:endParaRPr lang="en-US" altLang="zh-CN" sz="1800" dirty="0">
              <a:solidFill>
                <a:schemeClr val="bg1">
                  <a:lumMod val="50000"/>
                </a:schemeClr>
              </a:solidFill>
              <a:latin typeface="+mn-lt"/>
              <a:cs typeface="+mn-ea"/>
              <a:sym typeface="+mn-lt"/>
            </a:endParaRPr>
          </a:p>
        </p:txBody>
      </p:sp>
      <p:sp>
        <p:nvSpPr>
          <p:cNvPr id="23" name="Inhaltsplatzhalter 4"/>
          <p:cNvSpPr txBox="1"/>
          <p:nvPr/>
        </p:nvSpPr>
        <p:spPr>
          <a:xfrm>
            <a:off x="945085" y="3527846"/>
            <a:ext cx="2603294" cy="2123658"/>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fr-FR" altLang="zh-CN" sz="2000" b="1" dirty="0">
                <a:solidFill>
                  <a:schemeClr val="accent5"/>
                </a:solidFill>
                <a:latin typeface="+mn-lt"/>
                <a:cs typeface="+mn-ea"/>
                <a:sym typeface="+mn-lt"/>
              </a:rPr>
              <a:t>Personal </a:t>
            </a:r>
            <a:r>
              <a:rPr lang="fr-FR" altLang="zh-CN" sz="2000" b="1" dirty="0" smtClean="0">
                <a:solidFill>
                  <a:schemeClr val="accent5"/>
                </a:solidFill>
                <a:latin typeface="+mn-lt"/>
                <a:cs typeface="+mn-ea"/>
                <a:sym typeface="+mn-lt"/>
              </a:rPr>
              <a:t>preference</a:t>
            </a:r>
          </a:p>
          <a:p>
            <a:pPr marL="0" indent="0" algn="r">
              <a:lnSpc>
                <a:spcPct val="100000"/>
              </a:lnSpc>
              <a:spcAft>
                <a:spcPts val="1200"/>
              </a:spcAft>
              <a:buNone/>
            </a:pPr>
            <a:r>
              <a:rPr lang="en-US" altLang="zh-CN" sz="1800" dirty="0" smtClean="0">
                <a:solidFill>
                  <a:schemeClr val="bg1">
                    <a:lumMod val="50000"/>
                  </a:schemeClr>
                </a:solidFill>
                <a:latin typeface="+mn-lt"/>
                <a:cs typeface="+mn-ea"/>
                <a:sym typeface="+mn-lt"/>
              </a:rPr>
              <a:t>Maggie </a:t>
            </a:r>
            <a:r>
              <a:rPr lang="en-US" altLang="zh-CN" sz="1800" dirty="0">
                <a:solidFill>
                  <a:schemeClr val="bg1">
                    <a:lumMod val="50000"/>
                  </a:schemeClr>
                </a:solidFill>
                <a:latin typeface="+mn-lt"/>
                <a:cs typeface="+mn-ea"/>
                <a:sym typeface="+mn-lt"/>
              </a:rPr>
              <a:t>and Aria </a:t>
            </a:r>
            <a:r>
              <a:rPr lang="en-US" altLang="zh-CN" sz="1800" dirty="0" smtClean="0">
                <a:solidFill>
                  <a:schemeClr val="bg1">
                    <a:lumMod val="50000"/>
                  </a:schemeClr>
                </a:solidFill>
                <a:latin typeface="+mn-lt"/>
                <a:cs typeface="+mn-ea"/>
                <a:sym typeface="+mn-lt"/>
              </a:rPr>
              <a:t>want </a:t>
            </a:r>
            <a:r>
              <a:rPr lang="en-US" altLang="zh-CN" sz="1800" dirty="0">
                <a:solidFill>
                  <a:schemeClr val="bg1">
                    <a:lumMod val="50000"/>
                  </a:schemeClr>
                </a:solidFill>
                <a:latin typeface="+mn-lt"/>
                <a:cs typeface="+mn-ea"/>
                <a:sym typeface="+mn-lt"/>
              </a:rPr>
              <a:t>to try technical </a:t>
            </a:r>
            <a:r>
              <a:rPr lang="en-US" altLang="zh-CN" sz="1800" dirty="0" smtClean="0">
                <a:solidFill>
                  <a:schemeClr val="bg1">
                    <a:lumMod val="50000"/>
                  </a:schemeClr>
                </a:solidFill>
                <a:latin typeface="+mn-lt"/>
                <a:cs typeface="+mn-ea"/>
                <a:sym typeface="+mn-lt"/>
              </a:rPr>
              <a:t>works. Audrey would like to do translation job. Rose are prefer to be a Project Manager.. </a:t>
            </a:r>
            <a:endParaRPr lang="en-US" altLang="zh-CN" sz="1800" dirty="0">
              <a:solidFill>
                <a:schemeClr val="bg1">
                  <a:lumMod val="50000"/>
                </a:schemeClr>
              </a:solidFill>
              <a:latin typeface="+mn-lt"/>
              <a:cs typeface="+mn-ea"/>
              <a:sym typeface="+mn-lt"/>
            </a:endParaRPr>
          </a:p>
        </p:txBody>
      </p:sp>
      <p:sp>
        <p:nvSpPr>
          <p:cNvPr id="27" name="Freeform 62"/>
          <p:cNvSpPr>
            <a:spLocks noEditPoints="1"/>
          </p:cNvSpPr>
          <p:nvPr/>
        </p:nvSpPr>
        <p:spPr bwMode="auto">
          <a:xfrm>
            <a:off x="5805271" y="1736675"/>
            <a:ext cx="586596" cy="585780"/>
          </a:xfrm>
          <a:custGeom>
            <a:avLst/>
            <a:gdLst>
              <a:gd name="connsiteX0" fmla="*/ 220168 w 608697"/>
              <a:gd name="connsiteY0" fmla="*/ 149793 h 607851"/>
              <a:gd name="connsiteX1" fmla="*/ 239222 w 608697"/>
              <a:gd name="connsiteY1" fmla="*/ 161748 h 607851"/>
              <a:gd name="connsiteX2" fmla="*/ 303540 w 608697"/>
              <a:gd name="connsiteY2" fmla="*/ 252175 h 607851"/>
              <a:gd name="connsiteX3" fmla="*/ 304361 w 608697"/>
              <a:gd name="connsiteY3" fmla="*/ 252026 h 607851"/>
              <a:gd name="connsiteX4" fmla="*/ 347190 w 608697"/>
              <a:gd name="connsiteY4" fmla="*/ 274596 h 607851"/>
              <a:gd name="connsiteX5" fmla="*/ 417850 w 608697"/>
              <a:gd name="connsiteY5" fmla="*/ 274596 h 607851"/>
              <a:gd name="connsiteX6" fmla="*/ 447173 w 608697"/>
              <a:gd name="connsiteY6" fmla="*/ 303943 h 607851"/>
              <a:gd name="connsiteX7" fmla="*/ 417775 w 608697"/>
              <a:gd name="connsiteY7" fmla="*/ 333291 h 607851"/>
              <a:gd name="connsiteX8" fmla="*/ 347190 w 608697"/>
              <a:gd name="connsiteY8" fmla="*/ 333291 h 607851"/>
              <a:gd name="connsiteX9" fmla="*/ 304361 w 608697"/>
              <a:gd name="connsiteY9" fmla="*/ 355861 h 607851"/>
              <a:gd name="connsiteX10" fmla="*/ 252354 w 608697"/>
              <a:gd name="connsiteY10" fmla="*/ 303943 h 607851"/>
              <a:gd name="connsiteX11" fmla="*/ 255712 w 608697"/>
              <a:gd name="connsiteY11" fmla="*/ 286216 h 607851"/>
              <a:gd name="connsiteX12" fmla="*/ 191320 w 608697"/>
              <a:gd name="connsiteY12" fmla="*/ 195714 h 607851"/>
              <a:gd name="connsiteX13" fmla="*/ 198259 w 608697"/>
              <a:gd name="connsiteY13" fmla="*/ 154820 h 607851"/>
              <a:gd name="connsiteX14" fmla="*/ 220168 w 608697"/>
              <a:gd name="connsiteY14" fmla="*/ 149793 h 607851"/>
              <a:gd name="connsiteX15" fmla="*/ 284730 w 608697"/>
              <a:gd name="connsiteY15" fmla="*/ 79259 h 607851"/>
              <a:gd name="connsiteX16" fmla="*/ 79369 w 608697"/>
              <a:gd name="connsiteY16" fmla="*/ 284409 h 607851"/>
              <a:gd name="connsiteX17" fmla="*/ 105701 w 608697"/>
              <a:gd name="connsiteY17" fmla="*/ 284409 h 607851"/>
              <a:gd name="connsiteX18" fmla="*/ 125320 w 608697"/>
              <a:gd name="connsiteY18" fmla="*/ 303925 h 607851"/>
              <a:gd name="connsiteX19" fmla="*/ 105701 w 608697"/>
              <a:gd name="connsiteY19" fmla="*/ 323517 h 607851"/>
              <a:gd name="connsiteX20" fmla="*/ 79369 w 608697"/>
              <a:gd name="connsiteY20" fmla="*/ 323517 h 607851"/>
              <a:gd name="connsiteX21" fmla="*/ 284805 w 608697"/>
              <a:gd name="connsiteY21" fmla="*/ 528592 h 607851"/>
              <a:gd name="connsiteX22" fmla="*/ 284805 w 608697"/>
              <a:gd name="connsiteY22" fmla="*/ 502296 h 607851"/>
              <a:gd name="connsiteX23" fmla="*/ 304349 w 608697"/>
              <a:gd name="connsiteY23" fmla="*/ 482705 h 607851"/>
              <a:gd name="connsiteX24" fmla="*/ 323967 w 608697"/>
              <a:gd name="connsiteY24" fmla="*/ 502296 h 607851"/>
              <a:gd name="connsiteX25" fmla="*/ 323967 w 608697"/>
              <a:gd name="connsiteY25" fmla="*/ 528592 h 607851"/>
              <a:gd name="connsiteX26" fmla="*/ 529328 w 608697"/>
              <a:gd name="connsiteY26" fmla="*/ 323442 h 607851"/>
              <a:gd name="connsiteX27" fmla="*/ 502996 w 608697"/>
              <a:gd name="connsiteY27" fmla="*/ 323442 h 607851"/>
              <a:gd name="connsiteX28" fmla="*/ 483377 w 608697"/>
              <a:gd name="connsiteY28" fmla="*/ 303925 h 607851"/>
              <a:gd name="connsiteX29" fmla="*/ 502996 w 608697"/>
              <a:gd name="connsiteY29" fmla="*/ 284334 h 607851"/>
              <a:gd name="connsiteX30" fmla="*/ 529328 w 608697"/>
              <a:gd name="connsiteY30" fmla="*/ 284334 h 607851"/>
              <a:gd name="connsiteX31" fmla="*/ 323893 w 608697"/>
              <a:gd name="connsiteY31" fmla="*/ 79259 h 607851"/>
              <a:gd name="connsiteX32" fmla="*/ 323893 w 608697"/>
              <a:gd name="connsiteY32" fmla="*/ 105555 h 607851"/>
              <a:gd name="connsiteX33" fmla="*/ 304349 w 608697"/>
              <a:gd name="connsiteY33" fmla="*/ 125146 h 607851"/>
              <a:gd name="connsiteX34" fmla="*/ 284730 w 608697"/>
              <a:gd name="connsiteY34" fmla="*/ 105555 h 607851"/>
              <a:gd name="connsiteX35" fmla="*/ 304349 w 608697"/>
              <a:gd name="connsiteY35" fmla="*/ 0 h 607851"/>
              <a:gd name="connsiteX36" fmla="*/ 608697 w 608697"/>
              <a:gd name="connsiteY36" fmla="*/ 303925 h 607851"/>
              <a:gd name="connsiteX37" fmla="*/ 304349 w 608697"/>
              <a:gd name="connsiteY37" fmla="*/ 607851 h 607851"/>
              <a:gd name="connsiteX38" fmla="*/ 0 w 608697"/>
              <a:gd name="connsiteY38" fmla="*/ 303925 h 607851"/>
              <a:gd name="connsiteX39" fmla="*/ 304349 w 608697"/>
              <a:gd name="connsiteY39"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697" h="607851">
                <a:moveTo>
                  <a:pt x="220168" y="149793"/>
                </a:moveTo>
                <a:cubicBezTo>
                  <a:pt x="227582" y="151040"/>
                  <a:pt x="234522" y="155119"/>
                  <a:pt x="239222" y="161748"/>
                </a:cubicBezTo>
                <a:lnTo>
                  <a:pt x="303540" y="252175"/>
                </a:lnTo>
                <a:cubicBezTo>
                  <a:pt x="303839" y="252101"/>
                  <a:pt x="304062" y="252026"/>
                  <a:pt x="304361" y="252026"/>
                </a:cubicBezTo>
                <a:cubicBezTo>
                  <a:pt x="322119" y="252026"/>
                  <a:pt x="337863" y="261039"/>
                  <a:pt x="347190" y="274596"/>
                </a:cubicBezTo>
                <a:lnTo>
                  <a:pt x="417850" y="274596"/>
                </a:lnTo>
                <a:cubicBezTo>
                  <a:pt x="434041" y="274596"/>
                  <a:pt x="447173" y="287705"/>
                  <a:pt x="447173" y="303943"/>
                </a:cubicBezTo>
                <a:cubicBezTo>
                  <a:pt x="447173" y="320107"/>
                  <a:pt x="434041" y="333291"/>
                  <a:pt x="417775" y="333291"/>
                </a:cubicBezTo>
                <a:lnTo>
                  <a:pt x="347190" y="333291"/>
                </a:lnTo>
                <a:cubicBezTo>
                  <a:pt x="337863" y="346848"/>
                  <a:pt x="322194" y="355861"/>
                  <a:pt x="304361" y="355861"/>
                </a:cubicBezTo>
                <a:cubicBezTo>
                  <a:pt x="275634" y="355861"/>
                  <a:pt x="252354" y="332621"/>
                  <a:pt x="252354" y="303943"/>
                </a:cubicBezTo>
                <a:cubicBezTo>
                  <a:pt x="252354" y="297687"/>
                  <a:pt x="253698" y="291802"/>
                  <a:pt x="255712" y="286216"/>
                </a:cubicBezTo>
                <a:lnTo>
                  <a:pt x="191320" y="195714"/>
                </a:lnTo>
                <a:cubicBezTo>
                  <a:pt x="181918" y="182530"/>
                  <a:pt x="184977" y="164206"/>
                  <a:pt x="198259" y="154820"/>
                </a:cubicBezTo>
                <a:cubicBezTo>
                  <a:pt x="204862" y="150128"/>
                  <a:pt x="212753" y="148545"/>
                  <a:pt x="220168" y="149793"/>
                </a:cubicBezTo>
                <a:close/>
                <a:moveTo>
                  <a:pt x="284730" y="79259"/>
                </a:moveTo>
                <a:cubicBezTo>
                  <a:pt x="175746" y="88645"/>
                  <a:pt x="88768" y="175502"/>
                  <a:pt x="79369" y="284409"/>
                </a:cubicBezTo>
                <a:lnTo>
                  <a:pt x="105701" y="284409"/>
                </a:lnTo>
                <a:cubicBezTo>
                  <a:pt x="116517" y="284409"/>
                  <a:pt x="125320" y="293124"/>
                  <a:pt x="125320" y="303925"/>
                </a:cubicBezTo>
                <a:cubicBezTo>
                  <a:pt x="125320" y="314727"/>
                  <a:pt x="116517" y="323517"/>
                  <a:pt x="105701" y="323517"/>
                </a:cubicBezTo>
                <a:lnTo>
                  <a:pt x="79369" y="323517"/>
                </a:lnTo>
                <a:cubicBezTo>
                  <a:pt x="88768" y="432349"/>
                  <a:pt x="175746" y="519206"/>
                  <a:pt x="284805" y="528592"/>
                </a:cubicBezTo>
                <a:lnTo>
                  <a:pt x="284805" y="502296"/>
                </a:lnTo>
                <a:cubicBezTo>
                  <a:pt x="284805" y="491495"/>
                  <a:pt x="293532" y="482705"/>
                  <a:pt x="304349" y="482705"/>
                </a:cubicBezTo>
                <a:cubicBezTo>
                  <a:pt x="315165" y="482705"/>
                  <a:pt x="323967" y="491495"/>
                  <a:pt x="323967" y="502296"/>
                </a:cubicBezTo>
                <a:lnTo>
                  <a:pt x="323967" y="528592"/>
                </a:lnTo>
                <a:cubicBezTo>
                  <a:pt x="432951" y="519206"/>
                  <a:pt x="519929" y="432349"/>
                  <a:pt x="529328" y="323442"/>
                </a:cubicBezTo>
                <a:lnTo>
                  <a:pt x="502996" y="323442"/>
                </a:lnTo>
                <a:cubicBezTo>
                  <a:pt x="492179" y="323442"/>
                  <a:pt x="483377" y="314727"/>
                  <a:pt x="483377" y="303925"/>
                </a:cubicBezTo>
                <a:cubicBezTo>
                  <a:pt x="483377" y="293124"/>
                  <a:pt x="492179" y="284334"/>
                  <a:pt x="502996" y="284334"/>
                </a:cubicBezTo>
                <a:lnTo>
                  <a:pt x="529328" y="284334"/>
                </a:lnTo>
                <a:cubicBezTo>
                  <a:pt x="519929" y="175502"/>
                  <a:pt x="432951" y="88645"/>
                  <a:pt x="323893" y="79259"/>
                </a:cubicBezTo>
                <a:lnTo>
                  <a:pt x="323893" y="105555"/>
                </a:lnTo>
                <a:cubicBezTo>
                  <a:pt x="323893" y="116356"/>
                  <a:pt x="315165" y="125146"/>
                  <a:pt x="304349" y="125146"/>
                </a:cubicBezTo>
                <a:cubicBezTo>
                  <a:pt x="293532" y="125146"/>
                  <a:pt x="284730" y="116356"/>
                  <a:pt x="284730" y="105555"/>
                </a:cubicBezTo>
                <a:close/>
                <a:moveTo>
                  <a:pt x="304349" y="0"/>
                </a:moveTo>
                <a:cubicBezTo>
                  <a:pt x="472412" y="0"/>
                  <a:pt x="608697" y="136096"/>
                  <a:pt x="608697" y="303925"/>
                </a:cubicBezTo>
                <a:cubicBezTo>
                  <a:pt x="608697" y="471755"/>
                  <a:pt x="472412" y="607851"/>
                  <a:pt x="304349" y="607851"/>
                </a:cubicBezTo>
                <a:cubicBezTo>
                  <a:pt x="136285" y="607851"/>
                  <a:pt x="0" y="471755"/>
                  <a:pt x="0" y="303925"/>
                </a:cubicBezTo>
                <a:cubicBezTo>
                  <a:pt x="0" y="136096"/>
                  <a:pt x="136285" y="0"/>
                  <a:pt x="304349" y="0"/>
                </a:cubicBezTo>
                <a:close/>
              </a:path>
            </a:pathLst>
          </a:custGeom>
          <a:solidFill>
            <a:schemeClr val="accent2"/>
          </a:solid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28" name="Freeform 71"/>
          <p:cNvSpPr>
            <a:spLocks noEditPoints="1"/>
          </p:cNvSpPr>
          <p:nvPr/>
        </p:nvSpPr>
        <p:spPr bwMode="auto">
          <a:xfrm>
            <a:off x="4301433" y="4306640"/>
            <a:ext cx="430000" cy="588836"/>
          </a:xfrm>
          <a:custGeom>
            <a:avLst/>
            <a:gdLst>
              <a:gd name="connsiteX0" fmla="*/ 222175 w 444350"/>
              <a:gd name="connsiteY0" fmla="*/ 328566 h 608486"/>
              <a:gd name="connsiteX1" fmla="*/ 123176 w 444350"/>
              <a:gd name="connsiteY1" fmla="*/ 346184 h 608486"/>
              <a:gd name="connsiteX2" fmla="*/ 23688 w 444350"/>
              <a:gd name="connsiteY2" fmla="*/ 389085 h 608486"/>
              <a:gd name="connsiteX3" fmla="*/ 23688 w 444350"/>
              <a:gd name="connsiteY3" fmla="*/ 489080 h 608486"/>
              <a:gd name="connsiteX4" fmla="*/ 130364 w 444350"/>
              <a:gd name="connsiteY4" fmla="*/ 584833 h 608486"/>
              <a:gd name="connsiteX5" fmla="*/ 313986 w 444350"/>
              <a:gd name="connsiteY5" fmla="*/ 584833 h 608486"/>
              <a:gd name="connsiteX6" fmla="*/ 420662 w 444350"/>
              <a:gd name="connsiteY6" fmla="*/ 490385 h 608486"/>
              <a:gd name="connsiteX7" fmla="*/ 420662 w 444350"/>
              <a:gd name="connsiteY7" fmla="*/ 391532 h 608486"/>
              <a:gd name="connsiteX8" fmla="*/ 323951 w 444350"/>
              <a:gd name="connsiteY8" fmla="*/ 347489 h 608486"/>
              <a:gd name="connsiteX9" fmla="*/ 222175 w 444350"/>
              <a:gd name="connsiteY9" fmla="*/ 328566 h 608486"/>
              <a:gd name="connsiteX10" fmla="*/ 222175 w 444350"/>
              <a:gd name="connsiteY10" fmla="*/ 304913 h 608486"/>
              <a:gd name="connsiteX11" fmla="*/ 333753 w 444350"/>
              <a:gd name="connsiteY11" fmla="*/ 325956 h 608486"/>
              <a:gd name="connsiteX12" fmla="*/ 437489 w 444350"/>
              <a:gd name="connsiteY12" fmla="*/ 373262 h 608486"/>
              <a:gd name="connsiteX13" fmla="*/ 444350 w 444350"/>
              <a:gd name="connsiteY13" fmla="*/ 384028 h 608486"/>
              <a:gd name="connsiteX14" fmla="*/ 444350 w 444350"/>
              <a:gd name="connsiteY14" fmla="*/ 490385 h 608486"/>
              <a:gd name="connsiteX15" fmla="*/ 313986 w 444350"/>
              <a:gd name="connsiteY15" fmla="*/ 608486 h 608486"/>
              <a:gd name="connsiteX16" fmla="*/ 130364 w 444350"/>
              <a:gd name="connsiteY16" fmla="*/ 608486 h 608486"/>
              <a:gd name="connsiteX17" fmla="*/ 0 w 444350"/>
              <a:gd name="connsiteY17" fmla="*/ 489080 h 608486"/>
              <a:gd name="connsiteX18" fmla="*/ 0 w 444350"/>
              <a:gd name="connsiteY18" fmla="*/ 381255 h 608486"/>
              <a:gd name="connsiteX19" fmla="*/ 7188 w 444350"/>
              <a:gd name="connsiteY19" fmla="*/ 370489 h 608486"/>
              <a:gd name="connsiteX20" fmla="*/ 113865 w 444350"/>
              <a:gd name="connsiteY20" fmla="*/ 324488 h 608486"/>
              <a:gd name="connsiteX21" fmla="*/ 222175 w 444350"/>
              <a:gd name="connsiteY21" fmla="*/ 304913 h 608486"/>
              <a:gd name="connsiteX22" fmla="*/ 222175 w 444350"/>
              <a:gd name="connsiteY22" fmla="*/ 23657 h 608486"/>
              <a:gd name="connsiteX23" fmla="*/ 107660 w 444350"/>
              <a:gd name="connsiteY23" fmla="*/ 138026 h 608486"/>
              <a:gd name="connsiteX24" fmla="*/ 222175 w 444350"/>
              <a:gd name="connsiteY24" fmla="*/ 252395 h 608486"/>
              <a:gd name="connsiteX25" fmla="*/ 336690 w 444350"/>
              <a:gd name="connsiteY25" fmla="*/ 138026 h 608486"/>
              <a:gd name="connsiteX26" fmla="*/ 222175 w 444350"/>
              <a:gd name="connsiteY26" fmla="*/ 23657 h 608486"/>
              <a:gd name="connsiteX27" fmla="*/ 222175 w 444350"/>
              <a:gd name="connsiteY27" fmla="*/ 0 h 608486"/>
              <a:gd name="connsiteX28" fmla="*/ 360377 w 444350"/>
              <a:gd name="connsiteY28" fmla="*/ 138026 h 608486"/>
              <a:gd name="connsiteX29" fmla="*/ 222175 w 444350"/>
              <a:gd name="connsiteY29" fmla="*/ 276052 h 608486"/>
              <a:gd name="connsiteX30" fmla="*/ 83973 w 444350"/>
              <a:gd name="connsiteY30" fmla="*/ 138026 h 608486"/>
              <a:gd name="connsiteX31" fmla="*/ 222175 w 444350"/>
              <a:gd name="connsiteY31" fmla="*/ 0 h 60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44350" h="608486">
                <a:moveTo>
                  <a:pt x="222175" y="328566"/>
                </a:moveTo>
                <a:cubicBezTo>
                  <a:pt x="184765" y="328566"/>
                  <a:pt x="149641" y="334765"/>
                  <a:pt x="123176" y="346184"/>
                </a:cubicBezTo>
                <a:lnTo>
                  <a:pt x="23688" y="389085"/>
                </a:lnTo>
                <a:cubicBezTo>
                  <a:pt x="23688" y="389085"/>
                  <a:pt x="23688" y="489080"/>
                  <a:pt x="23688" y="489080"/>
                </a:cubicBezTo>
                <a:cubicBezTo>
                  <a:pt x="23688" y="541932"/>
                  <a:pt x="71553" y="584833"/>
                  <a:pt x="130364" y="584833"/>
                </a:cubicBezTo>
                <a:lnTo>
                  <a:pt x="313986" y="584833"/>
                </a:lnTo>
                <a:cubicBezTo>
                  <a:pt x="372797" y="584833"/>
                  <a:pt x="420662" y="542421"/>
                  <a:pt x="420662" y="490385"/>
                </a:cubicBezTo>
                <a:lnTo>
                  <a:pt x="420662" y="391532"/>
                </a:lnTo>
                <a:lnTo>
                  <a:pt x="323951" y="347489"/>
                </a:lnTo>
                <a:cubicBezTo>
                  <a:pt x="297486" y="335417"/>
                  <a:pt x="260402" y="328566"/>
                  <a:pt x="222175" y="328566"/>
                </a:cubicBezTo>
                <a:close/>
                <a:moveTo>
                  <a:pt x="222175" y="304913"/>
                </a:moveTo>
                <a:cubicBezTo>
                  <a:pt x="264323" y="304913"/>
                  <a:pt x="304020" y="312417"/>
                  <a:pt x="333753" y="325956"/>
                </a:cubicBezTo>
                <a:lnTo>
                  <a:pt x="437489" y="373262"/>
                </a:lnTo>
                <a:cubicBezTo>
                  <a:pt x="441573" y="375220"/>
                  <a:pt x="444350" y="379298"/>
                  <a:pt x="444350" y="384028"/>
                </a:cubicBezTo>
                <a:lnTo>
                  <a:pt x="444350" y="490385"/>
                </a:lnTo>
                <a:cubicBezTo>
                  <a:pt x="444350" y="555471"/>
                  <a:pt x="385866" y="608486"/>
                  <a:pt x="313986" y="608486"/>
                </a:cubicBezTo>
                <a:lnTo>
                  <a:pt x="130364" y="608486"/>
                </a:lnTo>
                <a:cubicBezTo>
                  <a:pt x="58484" y="608486"/>
                  <a:pt x="0" y="554982"/>
                  <a:pt x="0" y="489080"/>
                </a:cubicBezTo>
                <a:lnTo>
                  <a:pt x="0" y="381255"/>
                </a:lnTo>
                <a:cubicBezTo>
                  <a:pt x="0" y="376525"/>
                  <a:pt x="2941" y="372283"/>
                  <a:pt x="7188" y="370489"/>
                </a:cubicBezTo>
                <a:lnTo>
                  <a:pt x="113865" y="324488"/>
                </a:lnTo>
                <a:cubicBezTo>
                  <a:pt x="143270" y="311764"/>
                  <a:pt x="181661" y="304913"/>
                  <a:pt x="222175" y="304913"/>
                </a:cubicBezTo>
                <a:close/>
                <a:moveTo>
                  <a:pt x="222175" y="23657"/>
                </a:moveTo>
                <a:cubicBezTo>
                  <a:pt x="159118" y="23657"/>
                  <a:pt x="107660" y="75049"/>
                  <a:pt x="107660" y="138026"/>
                </a:cubicBezTo>
                <a:cubicBezTo>
                  <a:pt x="107660" y="201165"/>
                  <a:pt x="159118" y="252395"/>
                  <a:pt x="222175" y="252395"/>
                </a:cubicBezTo>
                <a:cubicBezTo>
                  <a:pt x="285395" y="252395"/>
                  <a:pt x="336690" y="201165"/>
                  <a:pt x="336690" y="138026"/>
                </a:cubicBezTo>
                <a:cubicBezTo>
                  <a:pt x="336690" y="74886"/>
                  <a:pt x="285395" y="23657"/>
                  <a:pt x="222175" y="23657"/>
                </a:cubicBezTo>
                <a:close/>
                <a:moveTo>
                  <a:pt x="222175" y="0"/>
                </a:moveTo>
                <a:cubicBezTo>
                  <a:pt x="298464" y="0"/>
                  <a:pt x="360377" y="61997"/>
                  <a:pt x="360377" y="138026"/>
                </a:cubicBezTo>
                <a:cubicBezTo>
                  <a:pt x="360377" y="214217"/>
                  <a:pt x="298464" y="276052"/>
                  <a:pt x="222175" y="276052"/>
                </a:cubicBezTo>
                <a:cubicBezTo>
                  <a:pt x="146050" y="276052"/>
                  <a:pt x="83973" y="214217"/>
                  <a:pt x="83973" y="138026"/>
                </a:cubicBezTo>
                <a:cubicBezTo>
                  <a:pt x="83973" y="61997"/>
                  <a:pt x="146050" y="0"/>
                  <a:pt x="222175" y="0"/>
                </a:cubicBezTo>
                <a:close/>
              </a:path>
            </a:pathLst>
          </a:custGeom>
          <a:solidFill>
            <a:schemeClr val="accent1"/>
          </a:solid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1" name="Freeform 76"/>
          <p:cNvSpPr>
            <a:spLocks noEditPoints="1"/>
          </p:cNvSpPr>
          <p:nvPr/>
        </p:nvSpPr>
        <p:spPr bwMode="auto">
          <a:xfrm>
            <a:off x="7364090" y="4357262"/>
            <a:ext cx="586596" cy="534723"/>
          </a:xfrm>
          <a:custGeom>
            <a:avLst/>
            <a:gdLst>
              <a:gd name="T0" fmla="*/ 325000 h 606722"/>
              <a:gd name="T1" fmla="*/ 325000 h 606722"/>
              <a:gd name="T2" fmla="*/ 325000 h 606722"/>
              <a:gd name="T3" fmla="*/ 325000 h 606722"/>
              <a:gd name="T4" fmla="*/ 325000 h 606722"/>
              <a:gd name="T5" fmla="*/ 325000 h 606722"/>
              <a:gd name="T6" fmla="*/ 325000 h 606722"/>
              <a:gd name="T7" fmla="*/ 325000 h 606722"/>
              <a:gd name="T8" fmla="*/ 325000 h 606722"/>
              <a:gd name="T9" fmla="*/ 325000 h 606722"/>
              <a:gd name="T10" fmla="*/ 325000 h 606722"/>
              <a:gd name="T11" fmla="*/ 325000 h 606722"/>
              <a:gd name="T12" fmla="*/ 325000 h 606722"/>
              <a:gd name="T13" fmla="*/ 325000 h 606722"/>
              <a:gd name="T14" fmla="*/ 325000 h 606722"/>
              <a:gd name="T15" fmla="*/ 325000 h 606722"/>
              <a:gd name="T16" fmla="*/ 325000 h 606722"/>
              <a:gd name="T17" fmla="*/ 325000 h 606722"/>
              <a:gd name="T18" fmla="*/ 325000 h 606722"/>
              <a:gd name="T19" fmla="*/ 325000 h 606722"/>
              <a:gd name="T20" fmla="*/ 325000 h 606722"/>
              <a:gd name="T21" fmla="*/ 325000 h 606722"/>
              <a:gd name="T22" fmla="*/ 325000 h 606722"/>
              <a:gd name="T23" fmla="*/ 325000 h 606722"/>
              <a:gd name="T24" fmla="*/ 325000 h 606722"/>
              <a:gd name="T25" fmla="*/ 325000 h 606722"/>
              <a:gd name="T26" fmla="*/ 325000 h 606722"/>
              <a:gd name="T27" fmla="*/ 325000 h 606722"/>
              <a:gd name="T28" fmla="*/ 325000 h 606722"/>
              <a:gd name="T29" fmla="*/ 325000 h 606722"/>
              <a:gd name="T30" fmla="*/ 325000 h 606722"/>
              <a:gd name="T31" fmla="*/ 325000 h 606722"/>
              <a:gd name="T32" fmla="*/ 325000 h 606722"/>
              <a:gd name="T33" fmla="*/ 325000 h 606722"/>
              <a:gd name="T34" fmla="*/ 325000 h 606722"/>
              <a:gd name="T35" fmla="*/ 325000 h 606722"/>
              <a:gd name="T36" fmla="*/ 325000 h 606722"/>
              <a:gd name="T37" fmla="*/ 325000 h 606722"/>
              <a:gd name="T38" fmla="*/ 325000 h 606722"/>
              <a:gd name="T39" fmla="*/ 325000 h 606722"/>
              <a:gd name="T40" fmla="*/ 325000 h 606722"/>
              <a:gd name="T41" fmla="*/ 325000 h 606722"/>
              <a:gd name="T42" fmla="*/ 325000 h 606722"/>
              <a:gd name="T43" fmla="*/ 325000 h 606722"/>
              <a:gd name="T44" fmla="*/ 325000 h 606722"/>
              <a:gd name="T45" fmla="*/ 325000 h 606722"/>
              <a:gd name="T46" fmla="*/ 325000 h 606722"/>
              <a:gd name="T47" fmla="*/ 325000 h 606722"/>
              <a:gd name="T48" fmla="*/ 325000 h 606722"/>
              <a:gd name="T49" fmla="*/ 325000 h 606722"/>
              <a:gd name="T50" fmla="*/ 325000 h 606722"/>
              <a:gd name="T51" fmla="*/ 325000 h 606722"/>
              <a:gd name="T52" fmla="*/ 325000 h 606722"/>
              <a:gd name="T53" fmla="*/ 325000 h 606722"/>
              <a:gd name="T54" fmla="*/ 325000 h 606722"/>
              <a:gd name="T55" fmla="*/ 325000 h 606722"/>
              <a:gd name="T56" fmla="*/ 325000 h 606722"/>
              <a:gd name="T57" fmla="*/ 325000 h 606722"/>
              <a:gd name="T58" fmla="*/ 325000 h 606722"/>
              <a:gd name="T59" fmla="*/ 325000 h 606722"/>
              <a:gd name="T60" fmla="*/ 325000 h 606722"/>
              <a:gd name="T61" fmla="*/ 325000 h 606722"/>
              <a:gd name="T62" fmla="*/ 325000 h 606722"/>
              <a:gd name="T63" fmla="*/ 325000 h 606722"/>
              <a:gd name="T64" fmla="*/ 325000 h 606722"/>
              <a:gd name="T65" fmla="*/ 325000 h 606722"/>
              <a:gd name="T66" fmla="*/ 325000 h 606722"/>
              <a:gd name="T67" fmla="*/ 325000 h 606722"/>
              <a:gd name="T68" fmla="*/ 325000 h 606722"/>
              <a:gd name="T69" fmla="*/ 325000 h 606722"/>
              <a:gd name="T70" fmla="*/ 325000 h 606722"/>
              <a:gd name="T71" fmla="*/ 325000 h 606722"/>
              <a:gd name="T72" fmla="*/ 325000 h 606722"/>
              <a:gd name="T73" fmla="*/ 325000 h 606722"/>
              <a:gd name="T74" fmla="*/ 325000 h 606722"/>
              <a:gd name="T75" fmla="*/ 325000 h 606722"/>
              <a:gd name="T76" fmla="*/ 325000 h 606722"/>
              <a:gd name="T77" fmla="*/ 325000 h 606722"/>
              <a:gd name="T78" fmla="*/ 325000 h 606722"/>
              <a:gd name="T79" fmla="*/ 325000 h 606722"/>
              <a:gd name="T80" fmla="*/ 325000 h 606722"/>
              <a:gd name="T81" fmla="*/ 325000 h 606722"/>
              <a:gd name="T82" fmla="*/ 325000 h 606722"/>
              <a:gd name="T83" fmla="*/ 325000 h 606722"/>
              <a:gd name="T84" fmla="*/ 325000 h 606722"/>
              <a:gd name="T85" fmla="*/ 325000 h 606722"/>
              <a:gd name="T86" fmla="*/ 325000 h 606722"/>
              <a:gd name="T87" fmla="*/ 325000 h 606722"/>
              <a:gd name="T88" fmla="*/ 325000 h 606722"/>
              <a:gd name="T89" fmla="*/ 325000 h 606722"/>
              <a:gd name="T90" fmla="*/ 325000 h 606722"/>
              <a:gd name="T91" fmla="*/ 325000 h 606722"/>
              <a:gd name="T92" fmla="*/ 325000 h 606722"/>
              <a:gd name="T93" fmla="*/ 325000 h 606722"/>
              <a:gd name="T94" fmla="*/ 325000 h 606722"/>
              <a:gd name="T95" fmla="*/ 325000 h 606722"/>
              <a:gd name="T96" fmla="*/ 325000 h 606722"/>
              <a:gd name="T97" fmla="*/ 325000 h 606722"/>
              <a:gd name="T98" fmla="*/ 325000 h 606722"/>
              <a:gd name="T99" fmla="*/ 325000 h 606722"/>
              <a:gd name="T100" fmla="*/ 325000 h 606722"/>
              <a:gd name="T101" fmla="*/ 325000 h 606722"/>
              <a:gd name="T102" fmla="*/ 325000 h 606722"/>
              <a:gd name="T103" fmla="*/ 325000 h 606722"/>
              <a:gd name="T104" fmla="*/ 325000 h 606722"/>
              <a:gd name="T105" fmla="*/ 325000 h 606722"/>
              <a:gd name="T106" fmla="*/ 325000 h 606722"/>
              <a:gd name="T107" fmla="*/ 325000 h 606722"/>
              <a:gd name="T108" fmla="*/ 325000 h 606722"/>
              <a:gd name="T109" fmla="*/ 325000 h 606722"/>
              <a:gd name="T110" fmla="*/ 325000 h 606722"/>
              <a:gd name="T111" fmla="*/ 325000 h 606722"/>
              <a:gd name="T112" fmla="*/ 325000 h 606722"/>
              <a:gd name="T113" fmla="*/ 325000 h 606722"/>
              <a:gd name="T114" fmla="*/ 325000 h 606722"/>
              <a:gd name="T115" fmla="*/ 325000 h 606722"/>
              <a:gd name="T116" fmla="*/ 325000 h 606722"/>
              <a:gd name="T117" fmla="*/ 325000 h 606722"/>
              <a:gd name="T118" fmla="*/ 325000 h 606722"/>
              <a:gd name="T119" fmla="*/ 325000 h 606722"/>
              <a:gd name="T120" fmla="*/ 325000 h 606722"/>
              <a:gd name="T121" fmla="*/ 325000 h 606722"/>
              <a:gd name="T122" fmla="*/ 325000 h 606722"/>
              <a:gd name="T123" fmla="*/ 325000 h 606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3" h="5956">
                <a:moveTo>
                  <a:pt x="527" y="4748"/>
                </a:moveTo>
                <a:lnTo>
                  <a:pt x="2672" y="4748"/>
                </a:lnTo>
                <a:lnTo>
                  <a:pt x="2672" y="5336"/>
                </a:lnTo>
                <a:lnTo>
                  <a:pt x="2253" y="5336"/>
                </a:lnTo>
                <a:cubicBezTo>
                  <a:pt x="2184" y="5336"/>
                  <a:pt x="2127" y="5392"/>
                  <a:pt x="2127" y="5463"/>
                </a:cubicBezTo>
                <a:lnTo>
                  <a:pt x="2127" y="5830"/>
                </a:lnTo>
                <a:cubicBezTo>
                  <a:pt x="2127" y="5899"/>
                  <a:pt x="2183" y="5956"/>
                  <a:pt x="2253" y="5956"/>
                </a:cubicBezTo>
                <a:lnTo>
                  <a:pt x="4269" y="5956"/>
                </a:lnTo>
                <a:cubicBezTo>
                  <a:pt x="4339" y="5956"/>
                  <a:pt x="4396" y="5900"/>
                  <a:pt x="4396" y="5830"/>
                </a:cubicBezTo>
                <a:lnTo>
                  <a:pt x="4396" y="5463"/>
                </a:lnTo>
                <a:cubicBezTo>
                  <a:pt x="4396" y="5394"/>
                  <a:pt x="4340" y="5336"/>
                  <a:pt x="4269" y="5336"/>
                </a:cubicBezTo>
                <a:lnTo>
                  <a:pt x="3851" y="5336"/>
                </a:lnTo>
                <a:lnTo>
                  <a:pt x="3851" y="4748"/>
                </a:lnTo>
                <a:lnTo>
                  <a:pt x="5996" y="4748"/>
                </a:lnTo>
                <a:cubicBezTo>
                  <a:pt x="6287" y="4748"/>
                  <a:pt x="6523" y="4512"/>
                  <a:pt x="6523" y="4222"/>
                </a:cubicBezTo>
                <a:lnTo>
                  <a:pt x="6523" y="527"/>
                </a:lnTo>
                <a:cubicBezTo>
                  <a:pt x="6523" y="236"/>
                  <a:pt x="6287" y="0"/>
                  <a:pt x="5996" y="0"/>
                </a:cubicBezTo>
                <a:lnTo>
                  <a:pt x="527" y="0"/>
                </a:lnTo>
                <a:cubicBezTo>
                  <a:pt x="236" y="0"/>
                  <a:pt x="0" y="236"/>
                  <a:pt x="0" y="527"/>
                </a:cubicBezTo>
                <a:lnTo>
                  <a:pt x="0" y="4222"/>
                </a:lnTo>
                <a:cubicBezTo>
                  <a:pt x="0" y="4512"/>
                  <a:pt x="236" y="4748"/>
                  <a:pt x="527" y="4748"/>
                </a:cubicBezTo>
                <a:close/>
                <a:moveTo>
                  <a:pt x="719" y="719"/>
                </a:moveTo>
                <a:lnTo>
                  <a:pt x="5804" y="719"/>
                </a:lnTo>
                <a:lnTo>
                  <a:pt x="5804" y="4026"/>
                </a:lnTo>
                <a:lnTo>
                  <a:pt x="719" y="4026"/>
                </a:lnTo>
                <a:lnTo>
                  <a:pt x="719" y="719"/>
                </a:lnTo>
                <a:close/>
                <a:moveTo>
                  <a:pt x="1229" y="2835"/>
                </a:moveTo>
                <a:lnTo>
                  <a:pt x="1229" y="2592"/>
                </a:lnTo>
                <a:cubicBezTo>
                  <a:pt x="1229" y="2559"/>
                  <a:pt x="1256" y="2531"/>
                  <a:pt x="1291" y="2531"/>
                </a:cubicBezTo>
                <a:lnTo>
                  <a:pt x="2933" y="2531"/>
                </a:lnTo>
                <a:cubicBezTo>
                  <a:pt x="2967" y="2531"/>
                  <a:pt x="2995" y="2558"/>
                  <a:pt x="2995" y="2592"/>
                </a:cubicBezTo>
                <a:lnTo>
                  <a:pt x="2995" y="2835"/>
                </a:lnTo>
                <a:cubicBezTo>
                  <a:pt x="2995" y="2868"/>
                  <a:pt x="2968" y="2896"/>
                  <a:pt x="2933" y="2896"/>
                </a:cubicBezTo>
                <a:lnTo>
                  <a:pt x="1291" y="2896"/>
                </a:lnTo>
                <a:cubicBezTo>
                  <a:pt x="1257" y="2896"/>
                  <a:pt x="1229" y="2868"/>
                  <a:pt x="1229" y="2835"/>
                </a:cubicBezTo>
                <a:close/>
                <a:moveTo>
                  <a:pt x="3881" y="3278"/>
                </a:moveTo>
                <a:lnTo>
                  <a:pt x="3881" y="3520"/>
                </a:lnTo>
                <a:cubicBezTo>
                  <a:pt x="3881" y="3554"/>
                  <a:pt x="3855" y="3582"/>
                  <a:pt x="3820" y="3582"/>
                </a:cubicBezTo>
                <a:lnTo>
                  <a:pt x="1291" y="3582"/>
                </a:lnTo>
                <a:cubicBezTo>
                  <a:pt x="1257" y="3582"/>
                  <a:pt x="1229" y="3555"/>
                  <a:pt x="1229" y="3520"/>
                </a:cubicBezTo>
                <a:lnTo>
                  <a:pt x="1229" y="3278"/>
                </a:lnTo>
                <a:cubicBezTo>
                  <a:pt x="1229" y="3244"/>
                  <a:pt x="1256" y="3216"/>
                  <a:pt x="1291" y="3216"/>
                </a:cubicBezTo>
                <a:lnTo>
                  <a:pt x="3821" y="3216"/>
                </a:lnTo>
                <a:cubicBezTo>
                  <a:pt x="3855" y="3216"/>
                  <a:pt x="3881" y="3244"/>
                  <a:pt x="3881" y="3278"/>
                </a:cubicBezTo>
                <a:close/>
                <a:moveTo>
                  <a:pt x="4759" y="1908"/>
                </a:moveTo>
                <a:lnTo>
                  <a:pt x="4759" y="2151"/>
                </a:lnTo>
                <a:cubicBezTo>
                  <a:pt x="4759" y="2184"/>
                  <a:pt x="4732" y="2212"/>
                  <a:pt x="4697" y="2212"/>
                </a:cubicBezTo>
                <a:lnTo>
                  <a:pt x="1291" y="2212"/>
                </a:lnTo>
                <a:cubicBezTo>
                  <a:pt x="1257" y="2212"/>
                  <a:pt x="1229" y="2186"/>
                  <a:pt x="1229" y="2151"/>
                </a:cubicBezTo>
                <a:lnTo>
                  <a:pt x="1229" y="1908"/>
                </a:lnTo>
                <a:cubicBezTo>
                  <a:pt x="1229" y="1875"/>
                  <a:pt x="1256" y="1847"/>
                  <a:pt x="1291" y="1847"/>
                </a:cubicBezTo>
                <a:lnTo>
                  <a:pt x="4697" y="1847"/>
                </a:lnTo>
                <a:cubicBezTo>
                  <a:pt x="4731" y="1847"/>
                  <a:pt x="4759" y="1874"/>
                  <a:pt x="4759" y="1908"/>
                </a:cubicBezTo>
                <a:close/>
                <a:moveTo>
                  <a:pt x="1229" y="1466"/>
                </a:moveTo>
                <a:lnTo>
                  <a:pt x="1229" y="1223"/>
                </a:lnTo>
                <a:cubicBezTo>
                  <a:pt x="1229" y="1190"/>
                  <a:pt x="1256" y="1162"/>
                  <a:pt x="1291" y="1162"/>
                </a:cubicBezTo>
                <a:lnTo>
                  <a:pt x="4219" y="1162"/>
                </a:lnTo>
                <a:cubicBezTo>
                  <a:pt x="4252" y="1162"/>
                  <a:pt x="4280" y="1188"/>
                  <a:pt x="4280" y="1223"/>
                </a:cubicBezTo>
                <a:lnTo>
                  <a:pt x="4280" y="1466"/>
                </a:lnTo>
                <a:cubicBezTo>
                  <a:pt x="4280" y="1499"/>
                  <a:pt x="4253" y="1527"/>
                  <a:pt x="4219" y="1527"/>
                </a:cubicBezTo>
                <a:lnTo>
                  <a:pt x="1291" y="1527"/>
                </a:lnTo>
                <a:cubicBezTo>
                  <a:pt x="1257" y="1526"/>
                  <a:pt x="1229" y="1499"/>
                  <a:pt x="1229" y="1466"/>
                </a:cubicBezTo>
                <a:close/>
              </a:path>
            </a:pathLst>
          </a:custGeom>
          <a:solidFill>
            <a:schemeClr val="accent3"/>
          </a:solid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2" name="Inhaltsplatzhalter 4"/>
          <p:cNvSpPr txBox="1"/>
          <p:nvPr/>
        </p:nvSpPr>
        <p:spPr>
          <a:xfrm>
            <a:off x="952042" y="821473"/>
            <a:ext cx="4141685"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Analysis of the project</a:t>
            </a:r>
            <a:r>
              <a:rPr lang="en-US" altLang="zh-CN" sz="2000" dirty="0" smtClean="0">
                <a:solidFill>
                  <a:schemeClr val="bg2">
                    <a:lumMod val="50000"/>
                  </a:schemeClr>
                </a:solidFill>
                <a:latin typeface="+mn-lt"/>
                <a:cs typeface="+mn-ea"/>
                <a:sym typeface="+mn-lt"/>
              </a:rPr>
              <a:t> </a:t>
            </a:r>
            <a:endParaRPr lang="en-US" altLang="zh-CN" sz="2000" dirty="0">
              <a:solidFill>
                <a:schemeClr val="bg2">
                  <a:lumMod val="50000"/>
                </a:schemeClr>
              </a:solidFill>
              <a:latin typeface="+mn-lt"/>
              <a:cs typeface="+mn-ea"/>
              <a:sym typeface="+mn-lt"/>
            </a:endParaRPr>
          </a:p>
        </p:txBody>
      </p:sp>
    </p:spTree>
    <p:custDataLst>
      <p:tags r:id="rId1"/>
    </p:custData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right)">
                                      <p:cBhvr>
                                        <p:cTn id="30" dur="500"/>
                                        <p:tgtEl>
                                          <p:spTgt spid="23"/>
                                        </p:tgtEl>
                                      </p:cBhvr>
                                    </p:animEffect>
                                  </p:childTnLst>
                                </p:cTn>
                              </p:par>
                            </p:childTnLst>
                          </p:cTn>
                        </p:par>
                        <p:par>
                          <p:cTn id="31" fill="hold">
                            <p:stCondLst>
                              <p:cond delay="1500"/>
                            </p:stCondLst>
                            <p:childTnLst>
                              <p:par>
                                <p:cTn id="32" presetID="53" presetClass="entr" presetSubtype="16"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childTnLst>
                                </p:cTn>
                              </p:par>
                            </p:childTnLst>
                          </p:cTn>
                        </p:par>
                        <p:par>
                          <p:cTn id="37" fill="hold">
                            <p:stCondLst>
                              <p:cond delay="2000"/>
                            </p:stCondLst>
                            <p:childTnLst>
                              <p:par>
                                <p:cTn id="38" presetID="53" presetClass="entr" presetSubtype="16"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ppt_w</p:attrName>
                                        </p:attrNameLst>
                                      </p:cBhvr>
                                      <p:tavLst>
                                        <p:tav tm="0">
                                          <p:val>
                                            <p:fltVal val="0"/>
                                          </p:val>
                                        </p:tav>
                                        <p:tav tm="100000">
                                          <p:val>
                                            <p:strVal val="#ppt_w"/>
                                          </p:val>
                                        </p:tav>
                                      </p:tavLst>
                                    </p:anim>
                                    <p:anim calcmode="lin" valueType="num">
                                      <p:cBhvr>
                                        <p:cTn id="41" dur="500" fill="hold"/>
                                        <p:tgtEl>
                                          <p:spTgt spid="10"/>
                                        </p:tgtEl>
                                        <p:attrNameLst>
                                          <p:attrName>ppt_h</p:attrName>
                                        </p:attrNameLst>
                                      </p:cBhvr>
                                      <p:tavLst>
                                        <p:tav tm="0">
                                          <p:val>
                                            <p:fltVal val="0"/>
                                          </p:val>
                                        </p:tav>
                                        <p:tav tm="100000">
                                          <p:val>
                                            <p:strVal val="#ppt_h"/>
                                          </p:val>
                                        </p:tav>
                                      </p:tavLst>
                                    </p:anim>
                                    <p:animEffect transition="in" filter="fade">
                                      <p:cBhvr>
                                        <p:cTn id="42" dur="500"/>
                                        <p:tgtEl>
                                          <p:spTgt spid="10"/>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p:cTn id="45" dur="500" fill="hold"/>
                                        <p:tgtEl>
                                          <p:spTgt spid="18"/>
                                        </p:tgtEl>
                                        <p:attrNameLst>
                                          <p:attrName>ppt_w</p:attrName>
                                        </p:attrNameLst>
                                      </p:cBhvr>
                                      <p:tavLst>
                                        <p:tav tm="0">
                                          <p:val>
                                            <p:fltVal val="0"/>
                                          </p:val>
                                        </p:tav>
                                        <p:tav tm="100000">
                                          <p:val>
                                            <p:strVal val="#ppt_w"/>
                                          </p:val>
                                        </p:tav>
                                      </p:tavLst>
                                    </p:anim>
                                    <p:anim calcmode="lin" valueType="num">
                                      <p:cBhvr>
                                        <p:cTn id="46" dur="500" fill="hold"/>
                                        <p:tgtEl>
                                          <p:spTgt spid="18"/>
                                        </p:tgtEl>
                                        <p:attrNameLst>
                                          <p:attrName>ppt_h</p:attrName>
                                        </p:attrNameLst>
                                      </p:cBhvr>
                                      <p:tavLst>
                                        <p:tav tm="0">
                                          <p:val>
                                            <p:fltVal val="0"/>
                                          </p:val>
                                        </p:tav>
                                        <p:tav tm="100000">
                                          <p:val>
                                            <p:strVal val="#ppt_h"/>
                                          </p:val>
                                        </p:tav>
                                      </p:tavLst>
                                    </p:anim>
                                    <p:animEffect transition="in" filter="fade">
                                      <p:cBhvr>
                                        <p:cTn id="47" dur="500"/>
                                        <p:tgtEl>
                                          <p:spTgt spid="18"/>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par>
                          <p:cTn id="51" fill="hold">
                            <p:stCondLst>
                              <p:cond delay="2500"/>
                            </p:stCondLst>
                            <p:childTnLst>
                              <p:par>
                                <p:cTn id="52" presetID="53" presetClass="entr" presetSubtype="16"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p:cTn id="54" dur="500" fill="hold"/>
                                        <p:tgtEl>
                                          <p:spTgt spid="8"/>
                                        </p:tgtEl>
                                        <p:attrNameLst>
                                          <p:attrName>ppt_w</p:attrName>
                                        </p:attrNameLst>
                                      </p:cBhvr>
                                      <p:tavLst>
                                        <p:tav tm="0">
                                          <p:val>
                                            <p:fltVal val="0"/>
                                          </p:val>
                                        </p:tav>
                                        <p:tav tm="100000">
                                          <p:val>
                                            <p:strVal val="#ppt_w"/>
                                          </p:val>
                                        </p:tav>
                                      </p:tavLst>
                                    </p:anim>
                                    <p:anim calcmode="lin" valueType="num">
                                      <p:cBhvr>
                                        <p:cTn id="55" dur="500" fill="hold"/>
                                        <p:tgtEl>
                                          <p:spTgt spid="8"/>
                                        </p:tgtEl>
                                        <p:attrNameLst>
                                          <p:attrName>ppt_h</p:attrName>
                                        </p:attrNameLst>
                                      </p:cBhvr>
                                      <p:tavLst>
                                        <p:tav tm="0">
                                          <p:val>
                                            <p:fltVal val="0"/>
                                          </p:val>
                                        </p:tav>
                                        <p:tav tm="100000">
                                          <p:val>
                                            <p:strVal val="#ppt_h"/>
                                          </p:val>
                                        </p:tav>
                                      </p:tavLst>
                                    </p:anim>
                                    <p:animEffect transition="in" filter="fade">
                                      <p:cBhvr>
                                        <p:cTn id="56" dur="500"/>
                                        <p:tgtEl>
                                          <p:spTgt spid="8"/>
                                        </p:tgtEl>
                                      </p:cBhvr>
                                    </p:animEffect>
                                  </p:childTnLst>
                                </p:cTn>
                              </p:par>
                            </p:childTnLst>
                          </p:cTn>
                        </p:par>
                        <p:par>
                          <p:cTn id="57" fill="hold">
                            <p:stCondLst>
                              <p:cond delay="3000"/>
                            </p:stCondLst>
                            <p:childTnLst>
                              <p:par>
                                <p:cTn id="58" presetID="53" presetClass="entr" presetSubtype="16"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p:cTn id="60" dur="500" fill="hold"/>
                                        <p:tgtEl>
                                          <p:spTgt spid="12"/>
                                        </p:tgtEl>
                                        <p:attrNameLst>
                                          <p:attrName>ppt_w</p:attrName>
                                        </p:attrNameLst>
                                      </p:cBhvr>
                                      <p:tavLst>
                                        <p:tav tm="0">
                                          <p:val>
                                            <p:fltVal val="0"/>
                                          </p:val>
                                        </p:tav>
                                        <p:tav tm="100000">
                                          <p:val>
                                            <p:strVal val="#ppt_w"/>
                                          </p:val>
                                        </p:tav>
                                      </p:tavLst>
                                    </p:anim>
                                    <p:anim calcmode="lin" valueType="num">
                                      <p:cBhvr>
                                        <p:cTn id="61" dur="500" fill="hold"/>
                                        <p:tgtEl>
                                          <p:spTgt spid="12"/>
                                        </p:tgtEl>
                                        <p:attrNameLst>
                                          <p:attrName>ppt_h</p:attrName>
                                        </p:attrNameLst>
                                      </p:cBhvr>
                                      <p:tavLst>
                                        <p:tav tm="0">
                                          <p:val>
                                            <p:fltVal val="0"/>
                                          </p:val>
                                        </p:tav>
                                        <p:tav tm="100000">
                                          <p:val>
                                            <p:strVal val="#ppt_h"/>
                                          </p:val>
                                        </p:tav>
                                      </p:tavLst>
                                    </p:anim>
                                    <p:animEffect transition="in" filter="fade">
                                      <p:cBhvr>
                                        <p:cTn id="62" dur="500"/>
                                        <p:tgtEl>
                                          <p:spTgt spid="12"/>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p:cTn id="65" dur="500" fill="hold"/>
                                        <p:tgtEl>
                                          <p:spTgt spid="19"/>
                                        </p:tgtEl>
                                        <p:attrNameLst>
                                          <p:attrName>ppt_w</p:attrName>
                                        </p:attrNameLst>
                                      </p:cBhvr>
                                      <p:tavLst>
                                        <p:tav tm="0">
                                          <p:val>
                                            <p:fltVal val="0"/>
                                          </p:val>
                                        </p:tav>
                                        <p:tav tm="100000">
                                          <p:val>
                                            <p:strVal val="#ppt_w"/>
                                          </p:val>
                                        </p:tav>
                                      </p:tavLst>
                                    </p:anim>
                                    <p:anim calcmode="lin" valueType="num">
                                      <p:cBhvr>
                                        <p:cTn id="66" dur="500" fill="hold"/>
                                        <p:tgtEl>
                                          <p:spTgt spid="19"/>
                                        </p:tgtEl>
                                        <p:attrNameLst>
                                          <p:attrName>ppt_h</p:attrName>
                                        </p:attrNameLst>
                                      </p:cBhvr>
                                      <p:tavLst>
                                        <p:tav tm="0">
                                          <p:val>
                                            <p:fltVal val="0"/>
                                          </p:val>
                                        </p:tav>
                                        <p:tav tm="100000">
                                          <p:val>
                                            <p:strVal val="#ppt_h"/>
                                          </p:val>
                                        </p:tav>
                                      </p:tavLst>
                                    </p:anim>
                                    <p:animEffect transition="in" filter="fade">
                                      <p:cBhvr>
                                        <p:cTn id="67" dur="500"/>
                                        <p:tgtEl>
                                          <p:spTgt spid="1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left)">
                                      <p:cBhvr>
                                        <p:cTn id="70" dur="500"/>
                                        <p:tgtEl>
                                          <p:spTgt spid="21"/>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wipe(left)">
                                      <p:cBhvr>
                                        <p:cTn id="7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8" grpId="0" animBg="1"/>
      <p:bldP spid="19" grpId="0" animBg="1"/>
      <p:bldP spid="20" grpId="0" animBg="1"/>
      <p:bldP spid="21" grpId="0"/>
      <p:bldP spid="22" grpId="0"/>
      <p:bldP spid="23"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Group 7"/>
          <p:cNvGrpSpPr/>
          <p:nvPr/>
        </p:nvGrpSpPr>
        <p:grpSpPr>
          <a:xfrm>
            <a:off x="4100628" y="3479769"/>
            <a:ext cx="1899435" cy="1902076"/>
            <a:chOff x="1027113" y="1408113"/>
            <a:chExt cx="2282825" cy="2286000"/>
          </a:xfrm>
        </p:grpSpPr>
        <p:sp>
          <p:nvSpPr>
            <p:cNvPr id="8" name="Freeform 5"/>
            <p:cNvSpPr/>
            <p:nvPr/>
          </p:nvSpPr>
          <p:spPr bwMode="auto">
            <a:xfrm>
              <a:off x="1027113" y="1408113"/>
              <a:ext cx="2282825" cy="2286000"/>
            </a:xfrm>
            <a:custGeom>
              <a:avLst/>
              <a:gdLst>
                <a:gd name="T0" fmla="*/ 606 w 606"/>
                <a:gd name="T1" fmla="*/ 67 h 607"/>
                <a:gd name="T2" fmla="*/ 606 w 606"/>
                <a:gd name="T3" fmla="*/ 323 h 607"/>
                <a:gd name="T4" fmla="*/ 606 w 606"/>
                <a:gd name="T5" fmla="*/ 323 h 607"/>
                <a:gd name="T6" fmla="*/ 303 w 606"/>
                <a:gd name="T7" fmla="*/ 607 h 607"/>
                <a:gd name="T8" fmla="*/ 0 w 606"/>
                <a:gd name="T9" fmla="*/ 304 h 607"/>
                <a:gd name="T10" fmla="*/ 303 w 606"/>
                <a:gd name="T11" fmla="*/ 0 h 607"/>
                <a:gd name="T12" fmla="*/ 539 w 606"/>
                <a:gd name="T13" fmla="*/ 0 h 607"/>
                <a:gd name="T14" fmla="*/ 606 w 606"/>
                <a:gd name="T15" fmla="*/ 67 h 6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6" h="607">
                  <a:moveTo>
                    <a:pt x="606" y="67"/>
                  </a:moveTo>
                  <a:cubicBezTo>
                    <a:pt x="606" y="323"/>
                    <a:pt x="606" y="323"/>
                    <a:pt x="606" y="323"/>
                  </a:cubicBezTo>
                  <a:cubicBezTo>
                    <a:pt x="606" y="323"/>
                    <a:pt x="606" y="323"/>
                    <a:pt x="606" y="323"/>
                  </a:cubicBezTo>
                  <a:cubicBezTo>
                    <a:pt x="596" y="481"/>
                    <a:pt x="464" y="607"/>
                    <a:pt x="303" y="607"/>
                  </a:cubicBezTo>
                  <a:cubicBezTo>
                    <a:pt x="136" y="607"/>
                    <a:pt x="0" y="471"/>
                    <a:pt x="0" y="304"/>
                  </a:cubicBezTo>
                  <a:cubicBezTo>
                    <a:pt x="0" y="136"/>
                    <a:pt x="136" y="0"/>
                    <a:pt x="303" y="0"/>
                  </a:cubicBezTo>
                  <a:cubicBezTo>
                    <a:pt x="539" y="0"/>
                    <a:pt x="539" y="0"/>
                    <a:pt x="539" y="0"/>
                  </a:cubicBezTo>
                  <a:cubicBezTo>
                    <a:pt x="576" y="0"/>
                    <a:pt x="606" y="30"/>
                    <a:pt x="606" y="67"/>
                  </a:cubicBez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9" name="Oval 6"/>
            <p:cNvSpPr>
              <a:spLocks noChangeArrowheads="1"/>
            </p:cNvSpPr>
            <p:nvPr/>
          </p:nvSpPr>
          <p:spPr bwMode="auto">
            <a:xfrm>
              <a:off x="1266826" y="1647826"/>
              <a:ext cx="1801813" cy="1804988"/>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lstStyle/>
            <a:p>
              <a:endParaRPr lang="en-US">
                <a:cs typeface="+mn-ea"/>
                <a:sym typeface="+mn-lt"/>
              </a:endParaRPr>
            </a:p>
          </p:txBody>
        </p:sp>
      </p:grpSp>
      <p:grpSp>
        <p:nvGrpSpPr>
          <p:cNvPr id="10" name="Group 8"/>
          <p:cNvGrpSpPr/>
          <p:nvPr/>
        </p:nvGrpSpPr>
        <p:grpSpPr>
          <a:xfrm rot="10800000">
            <a:off x="4100628" y="1464199"/>
            <a:ext cx="1899435" cy="1902076"/>
            <a:chOff x="1027113" y="1408113"/>
            <a:chExt cx="2282825" cy="2286000"/>
          </a:xfrm>
        </p:grpSpPr>
        <p:sp>
          <p:nvSpPr>
            <p:cNvPr id="11" name="Freeform 5"/>
            <p:cNvSpPr/>
            <p:nvPr/>
          </p:nvSpPr>
          <p:spPr bwMode="auto">
            <a:xfrm flipH="1">
              <a:off x="1027113" y="1408113"/>
              <a:ext cx="2282825" cy="2286000"/>
            </a:xfrm>
            <a:custGeom>
              <a:avLst/>
              <a:gdLst>
                <a:gd name="T0" fmla="*/ 606 w 606"/>
                <a:gd name="T1" fmla="*/ 67 h 607"/>
                <a:gd name="T2" fmla="*/ 606 w 606"/>
                <a:gd name="T3" fmla="*/ 323 h 607"/>
                <a:gd name="T4" fmla="*/ 606 w 606"/>
                <a:gd name="T5" fmla="*/ 323 h 607"/>
                <a:gd name="T6" fmla="*/ 303 w 606"/>
                <a:gd name="T7" fmla="*/ 607 h 607"/>
                <a:gd name="T8" fmla="*/ 0 w 606"/>
                <a:gd name="T9" fmla="*/ 304 h 607"/>
                <a:gd name="T10" fmla="*/ 303 w 606"/>
                <a:gd name="T11" fmla="*/ 0 h 607"/>
                <a:gd name="T12" fmla="*/ 539 w 606"/>
                <a:gd name="T13" fmla="*/ 0 h 607"/>
                <a:gd name="T14" fmla="*/ 606 w 606"/>
                <a:gd name="T15" fmla="*/ 67 h 6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6" h="607">
                  <a:moveTo>
                    <a:pt x="606" y="67"/>
                  </a:moveTo>
                  <a:cubicBezTo>
                    <a:pt x="606" y="323"/>
                    <a:pt x="606" y="323"/>
                    <a:pt x="606" y="323"/>
                  </a:cubicBezTo>
                  <a:cubicBezTo>
                    <a:pt x="606" y="323"/>
                    <a:pt x="606" y="323"/>
                    <a:pt x="606" y="323"/>
                  </a:cubicBezTo>
                  <a:cubicBezTo>
                    <a:pt x="596" y="481"/>
                    <a:pt x="464" y="607"/>
                    <a:pt x="303" y="607"/>
                  </a:cubicBezTo>
                  <a:cubicBezTo>
                    <a:pt x="136" y="607"/>
                    <a:pt x="0" y="471"/>
                    <a:pt x="0" y="304"/>
                  </a:cubicBezTo>
                  <a:cubicBezTo>
                    <a:pt x="0" y="136"/>
                    <a:pt x="136" y="0"/>
                    <a:pt x="303" y="0"/>
                  </a:cubicBezTo>
                  <a:cubicBezTo>
                    <a:pt x="539" y="0"/>
                    <a:pt x="539" y="0"/>
                    <a:pt x="539" y="0"/>
                  </a:cubicBezTo>
                  <a:cubicBezTo>
                    <a:pt x="576" y="0"/>
                    <a:pt x="606" y="30"/>
                    <a:pt x="606" y="67"/>
                  </a:cubicBez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2" name="Oval 6"/>
            <p:cNvSpPr>
              <a:spLocks noChangeArrowheads="1"/>
            </p:cNvSpPr>
            <p:nvPr/>
          </p:nvSpPr>
          <p:spPr bwMode="auto">
            <a:xfrm rot="10800000">
              <a:off x="1266826" y="1647826"/>
              <a:ext cx="1801813" cy="1804988"/>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lstStyle/>
            <a:p>
              <a:endParaRPr lang="en-US">
                <a:cs typeface="+mn-ea"/>
                <a:sym typeface="+mn-lt"/>
              </a:endParaRPr>
            </a:p>
          </p:txBody>
        </p:sp>
      </p:grpSp>
      <p:grpSp>
        <p:nvGrpSpPr>
          <p:cNvPr id="13" name="Group 11"/>
          <p:cNvGrpSpPr/>
          <p:nvPr/>
        </p:nvGrpSpPr>
        <p:grpSpPr>
          <a:xfrm rot="10800000">
            <a:off x="6199517" y="1464199"/>
            <a:ext cx="1899435" cy="1902076"/>
            <a:chOff x="1027113" y="1408113"/>
            <a:chExt cx="2282825" cy="2286000"/>
          </a:xfrm>
        </p:grpSpPr>
        <p:sp>
          <p:nvSpPr>
            <p:cNvPr id="14" name="Freeform 5"/>
            <p:cNvSpPr/>
            <p:nvPr/>
          </p:nvSpPr>
          <p:spPr bwMode="auto">
            <a:xfrm>
              <a:off x="1027113" y="1408113"/>
              <a:ext cx="2282825" cy="2286000"/>
            </a:xfrm>
            <a:custGeom>
              <a:avLst/>
              <a:gdLst>
                <a:gd name="T0" fmla="*/ 606 w 606"/>
                <a:gd name="T1" fmla="*/ 67 h 607"/>
                <a:gd name="T2" fmla="*/ 606 w 606"/>
                <a:gd name="T3" fmla="*/ 323 h 607"/>
                <a:gd name="T4" fmla="*/ 606 w 606"/>
                <a:gd name="T5" fmla="*/ 323 h 607"/>
                <a:gd name="T6" fmla="*/ 303 w 606"/>
                <a:gd name="T7" fmla="*/ 607 h 607"/>
                <a:gd name="T8" fmla="*/ 0 w 606"/>
                <a:gd name="T9" fmla="*/ 304 h 607"/>
                <a:gd name="T10" fmla="*/ 303 w 606"/>
                <a:gd name="T11" fmla="*/ 0 h 607"/>
                <a:gd name="T12" fmla="*/ 539 w 606"/>
                <a:gd name="T13" fmla="*/ 0 h 607"/>
                <a:gd name="T14" fmla="*/ 606 w 606"/>
                <a:gd name="T15" fmla="*/ 67 h 6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6" h="607">
                  <a:moveTo>
                    <a:pt x="606" y="67"/>
                  </a:moveTo>
                  <a:cubicBezTo>
                    <a:pt x="606" y="323"/>
                    <a:pt x="606" y="323"/>
                    <a:pt x="606" y="323"/>
                  </a:cubicBezTo>
                  <a:cubicBezTo>
                    <a:pt x="606" y="323"/>
                    <a:pt x="606" y="323"/>
                    <a:pt x="606" y="323"/>
                  </a:cubicBezTo>
                  <a:cubicBezTo>
                    <a:pt x="596" y="481"/>
                    <a:pt x="464" y="607"/>
                    <a:pt x="303" y="607"/>
                  </a:cubicBezTo>
                  <a:cubicBezTo>
                    <a:pt x="136" y="607"/>
                    <a:pt x="0" y="471"/>
                    <a:pt x="0" y="304"/>
                  </a:cubicBezTo>
                  <a:cubicBezTo>
                    <a:pt x="0" y="136"/>
                    <a:pt x="136" y="0"/>
                    <a:pt x="303" y="0"/>
                  </a:cubicBezTo>
                  <a:cubicBezTo>
                    <a:pt x="539" y="0"/>
                    <a:pt x="539" y="0"/>
                    <a:pt x="539" y="0"/>
                  </a:cubicBezTo>
                  <a:cubicBezTo>
                    <a:pt x="576" y="0"/>
                    <a:pt x="606" y="30"/>
                    <a:pt x="606" y="67"/>
                  </a:cubicBezTo>
                  <a:close/>
                </a:path>
              </a:pathLst>
            </a:custGeom>
            <a:solidFill>
              <a:schemeClr val="accent3"/>
            </a:solidFill>
            <a:ln>
              <a:noFill/>
            </a:ln>
          </p:spPr>
          <p:txBody>
            <a:bodyPr vert="horz" wrap="square" lIns="91440" tIns="45720" rIns="91440" bIns="45720" numCol="1" anchor="t" anchorCtr="0" compatLnSpc="1"/>
            <a:lstStyle/>
            <a:p>
              <a:endParaRPr lang="en-US">
                <a:cs typeface="+mn-ea"/>
                <a:sym typeface="+mn-lt"/>
              </a:endParaRPr>
            </a:p>
          </p:txBody>
        </p:sp>
        <p:sp>
          <p:nvSpPr>
            <p:cNvPr id="15" name="Oval 6"/>
            <p:cNvSpPr>
              <a:spLocks noChangeArrowheads="1"/>
            </p:cNvSpPr>
            <p:nvPr/>
          </p:nvSpPr>
          <p:spPr bwMode="auto">
            <a:xfrm rot="10800000">
              <a:off x="1266826" y="1647826"/>
              <a:ext cx="1801813" cy="1804988"/>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lstStyle/>
            <a:p>
              <a:endParaRPr lang="en-US">
                <a:cs typeface="+mn-ea"/>
                <a:sym typeface="+mn-lt"/>
              </a:endParaRPr>
            </a:p>
          </p:txBody>
        </p:sp>
      </p:grpSp>
      <p:grpSp>
        <p:nvGrpSpPr>
          <p:cNvPr id="16" name="Group 14"/>
          <p:cNvGrpSpPr/>
          <p:nvPr/>
        </p:nvGrpSpPr>
        <p:grpSpPr>
          <a:xfrm>
            <a:off x="6199516" y="3479769"/>
            <a:ext cx="1899435" cy="1902076"/>
            <a:chOff x="1027113" y="1408113"/>
            <a:chExt cx="2282825" cy="2286000"/>
          </a:xfrm>
        </p:grpSpPr>
        <p:sp>
          <p:nvSpPr>
            <p:cNvPr id="17" name="Freeform 5"/>
            <p:cNvSpPr/>
            <p:nvPr/>
          </p:nvSpPr>
          <p:spPr bwMode="auto">
            <a:xfrm flipH="1">
              <a:off x="1027113" y="1408113"/>
              <a:ext cx="2282825" cy="2286000"/>
            </a:xfrm>
            <a:custGeom>
              <a:avLst/>
              <a:gdLst>
                <a:gd name="T0" fmla="*/ 606 w 606"/>
                <a:gd name="T1" fmla="*/ 67 h 607"/>
                <a:gd name="T2" fmla="*/ 606 w 606"/>
                <a:gd name="T3" fmla="*/ 323 h 607"/>
                <a:gd name="T4" fmla="*/ 606 w 606"/>
                <a:gd name="T5" fmla="*/ 323 h 607"/>
                <a:gd name="T6" fmla="*/ 303 w 606"/>
                <a:gd name="T7" fmla="*/ 607 h 607"/>
                <a:gd name="T8" fmla="*/ 0 w 606"/>
                <a:gd name="T9" fmla="*/ 304 h 607"/>
                <a:gd name="T10" fmla="*/ 303 w 606"/>
                <a:gd name="T11" fmla="*/ 0 h 607"/>
                <a:gd name="T12" fmla="*/ 539 w 606"/>
                <a:gd name="T13" fmla="*/ 0 h 607"/>
                <a:gd name="T14" fmla="*/ 606 w 606"/>
                <a:gd name="T15" fmla="*/ 67 h 6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6" h="607">
                  <a:moveTo>
                    <a:pt x="606" y="67"/>
                  </a:moveTo>
                  <a:cubicBezTo>
                    <a:pt x="606" y="323"/>
                    <a:pt x="606" y="323"/>
                    <a:pt x="606" y="323"/>
                  </a:cubicBezTo>
                  <a:cubicBezTo>
                    <a:pt x="606" y="323"/>
                    <a:pt x="606" y="323"/>
                    <a:pt x="606" y="323"/>
                  </a:cubicBezTo>
                  <a:cubicBezTo>
                    <a:pt x="596" y="481"/>
                    <a:pt x="464" y="607"/>
                    <a:pt x="303" y="607"/>
                  </a:cubicBezTo>
                  <a:cubicBezTo>
                    <a:pt x="136" y="607"/>
                    <a:pt x="0" y="471"/>
                    <a:pt x="0" y="304"/>
                  </a:cubicBezTo>
                  <a:cubicBezTo>
                    <a:pt x="0" y="136"/>
                    <a:pt x="136" y="0"/>
                    <a:pt x="303" y="0"/>
                  </a:cubicBezTo>
                  <a:cubicBezTo>
                    <a:pt x="539" y="0"/>
                    <a:pt x="539" y="0"/>
                    <a:pt x="539" y="0"/>
                  </a:cubicBezTo>
                  <a:cubicBezTo>
                    <a:pt x="576" y="0"/>
                    <a:pt x="606" y="30"/>
                    <a:pt x="606" y="67"/>
                  </a:cubicBezTo>
                  <a:close/>
                </a:path>
              </a:pathLst>
            </a:cu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18" name="Oval 6"/>
            <p:cNvSpPr>
              <a:spLocks noChangeArrowheads="1"/>
            </p:cNvSpPr>
            <p:nvPr/>
          </p:nvSpPr>
          <p:spPr bwMode="auto">
            <a:xfrm>
              <a:off x="1266826" y="1647826"/>
              <a:ext cx="1801813" cy="1804988"/>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lstStyle/>
            <a:p>
              <a:endParaRPr lang="en-US">
                <a:cs typeface="+mn-ea"/>
                <a:sym typeface="+mn-lt"/>
              </a:endParaRPr>
            </a:p>
          </p:txBody>
        </p:sp>
      </p:grpSp>
      <p:sp>
        <p:nvSpPr>
          <p:cNvPr id="19" name="Inhaltsplatzhalter 4"/>
          <p:cNvSpPr txBox="1"/>
          <p:nvPr/>
        </p:nvSpPr>
        <p:spPr>
          <a:xfrm>
            <a:off x="876300" y="1507300"/>
            <a:ext cx="2739056" cy="181588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altLang="zh-CN" sz="1800" b="1" dirty="0" smtClean="0">
                <a:solidFill>
                  <a:schemeClr val="accent4"/>
                </a:solidFill>
                <a:latin typeface="+mn-lt"/>
                <a:cs typeface="+mn-ea"/>
                <a:sym typeface="+mn-lt"/>
              </a:rPr>
              <a:t>Rose – Project Manager</a:t>
            </a:r>
          </a:p>
          <a:p>
            <a:pPr marL="0" indent="0" algn="r">
              <a:lnSpc>
                <a:spcPct val="100000"/>
              </a:lnSpc>
              <a:spcAft>
                <a:spcPts val="1200"/>
              </a:spcAft>
              <a:buNone/>
            </a:pPr>
            <a:r>
              <a:rPr lang="en-US" altLang="zh-CN" sz="1800" dirty="0">
                <a:solidFill>
                  <a:schemeClr val="bg1">
                    <a:lumMod val="50000"/>
                  </a:schemeClr>
                </a:solidFill>
                <a:latin typeface="+mn-lt"/>
                <a:cs typeface="+mn-ea"/>
                <a:sym typeface="+mn-lt"/>
              </a:rPr>
              <a:t>Analysis </a:t>
            </a:r>
            <a:r>
              <a:rPr lang="en-US" altLang="zh-CN" sz="1800" dirty="0" smtClean="0">
                <a:solidFill>
                  <a:schemeClr val="bg1">
                    <a:lumMod val="50000"/>
                  </a:schemeClr>
                </a:solidFill>
                <a:latin typeface="+mn-lt"/>
                <a:cs typeface="+mn-ea"/>
                <a:sym typeface="+mn-lt"/>
              </a:rPr>
              <a:t>Project, make division and planning, monitor </a:t>
            </a:r>
            <a:r>
              <a:rPr lang="en-US" altLang="zh-CN" sz="1800" dirty="0">
                <a:solidFill>
                  <a:schemeClr val="bg1">
                    <a:lumMod val="50000"/>
                  </a:schemeClr>
                </a:solidFill>
                <a:latin typeface="+mn-lt"/>
                <a:cs typeface="+mn-ea"/>
                <a:sym typeface="+mn-lt"/>
              </a:rPr>
              <a:t>the </a:t>
            </a:r>
            <a:r>
              <a:rPr lang="en-US" altLang="zh-CN" sz="1800" dirty="0" smtClean="0">
                <a:solidFill>
                  <a:schemeClr val="bg1">
                    <a:lumMod val="50000"/>
                  </a:schemeClr>
                </a:solidFill>
                <a:latin typeface="+mn-lt"/>
                <a:cs typeface="+mn-ea"/>
                <a:sym typeface="+mn-lt"/>
              </a:rPr>
              <a:t>project, make online tests, make midterm and final report</a:t>
            </a:r>
            <a:endParaRPr lang="en-US" sz="1100" dirty="0">
              <a:solidFill>
                <a:schemeClr val="bg1">
                  <a:lumMod val="65000"/>
                </a:schemeClr>
              </a:solidFill>
              <a:latin typeface="+mn-lt"/>
              <a:cs typeface="+mn-ea"/>
              <a:sym typeface="+mn-lt"/>
            </a:endParaRPr>
          </a:p>
        </p:txBody>
      </p:sp>
      <p:sp>
        <p:nvSpPr>
          <p:cNvPr id="20" name="Inhaltsplatzhalter 4"/>
          <p:cNvSpPr txBox="1"/>
          <p:nvPr/>
        </p:nvSpPr>
        <p:spPr>
          <a:xfrm>
            <a:off x="8386467" y="1558190"/>
            <a:ext cx="2700634" cy="181588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1800" b="1" dirty="0" smtClean="0">
                <a:solidFill>
                  <a:schemeClr val="accent5"/>
                </a:solidFill>
                <a:latin typeface="+mn-lt"/>
                <a:cs typeface="+mn-ea"/>
                <a:sym typeface="+mn-lt"/>
              </a:rPr>
              <a:t>Maggie – Localization Engineer </a:t>
            </a:r>
          </a:p>
          <a:p>
            <a:pPr marL="0" indent="0">
              <a:lnSpc>
                <a:spcPct val="100000"/>
              </a:lnSpc>
              <a:spcAft>
                <a:spcPts val="1200"/>
              </a:spcAft>
              <a:buNone/>
            </a:pPr>
            <a:r>
              <a:rPr lang="en-US" altLang="zh-CN" sz="1800" dirty="0" smtClean="0">
                <a:solidFill>
                  <a:schemeClr val="bg1">
                    <a:lumMod val="50000"/>
                  </a:schemeClr>
                </a:solidFill>
                <a:latin typeface="+mn-lt"/>
                <a:cs typeface="+mn-ea"/>
                <a:sym typeface="+mn-lt"/>
              </a:rPr>
              <a:t>Mainly responsible for extracting the texts, Replace the texts into variables. </a:t>
            </a:r>
            <a:endParaRPr lang="en-US" sz="1800" dirty="0">
              <a:solidFill>
                <a:schemeClr val="bg1">
                  <a:lumMod val="50000"/>
                </a:schemeClr>
              </a:solidFill>
              <a:latin typeface="+mn-lt"/>
              <a:cs typeface="+mn-ea"/>
              <a:sym typeface="+mn-lt"/>
            </a:endParaRPr>
          </a:p>
        </p:txBody>
      </p:sp>
      <p:sp>
        <p:nvSpPr>
          <p:cNvPr id="21" name="Inhaltsplatzhalter 4"/>
          <p:cNvSpPr txBox="1"/>
          <p:nvPr/>
        </p:nvSpPr>
        <p:spPr>
          <a:xfrm>
            <a:off x="1104900" y="3659310"/>
            <a:ext cx="2541252" cy="1661993"/>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1200"/>
              </a:spcAft>
              <a:buNone/>
            </a:pPr>
            <a:r>
              <a:rPr lang="en-US" altLang="zh-CN" sz="1800" b="1" dirty="0" smtClean="0">
                <a:solidFill>
                  <a:schemeClr val="accent5"/>
                </a:solidFill>
                <a:latin typeface="+mn-lt"/>
                <a:cs typeface="+mn-ea"/>
                <a:sym typeface="+mn-lt"/>
              </a:rPr>
              <a:t>Aria – Localization Engineer</a:t>
            </a:r>
            <a:r>
              <a:rPr lang="en-US" altLang="zh-CN" sz="1800" b="1" dirty="0">
                <a:solidFill>
                  <a:schemeClr val="accent2"/>
                </a:solidFill>
                <a:latin typeface="+mn-lt"/>
                <a:cs typeface="+mn-ea"/>
                <a:sym typeface="+mn-lt"/>
              </a:rPr>
              <a:t/>
            </a:r>
            <a:br>
              <a:rPr lang="en-US" altLang="zh-CN" sz="1800" b="1" dirty="0">
                <a:solidFill>
                  <a:schemeClr val="accent2"/>
                </a:solidFill>
                <a:latin typeface="+mn-lt"/>
                <a:cs typeface="+mn-ea"/>
                <a:sym typeface="+mn-lt"/>
              </a:rPr>
            </a:br>
            <a:r>
              <a:rPr lang="en-US" altLang="zh-CN" sz="1800" dirty="0" smtClean="0">
                <a:solidFill>
                  <a:schemeClr val="bg1">
                    <a:lumMod val="50000"/>
                  </a:schemeClr>
                </a:solidFill>
                <a:latin typeface="+mn-lt"/>
                <a:cs typeface="+mn-ea"/>
                <a:sym typeface="+mn-lt"/>
              </a:rPr>
              <a:t>Make switch function, replace the texts into variables, make language packages.</a:t>
            </a:r>
            <a:r>
              <a:rPr lang="en-US" sz="1800" dirty="0" smtClean="0">
                <a:solidFill>
                  <a:schemeClr val="bg1">
                    <a:lumMod val="50000"/>
                  </a:schemeClr>
                </a:solidFill>
                <a:latin typeface="+mn-lt"/>
                <a:cs typeface="+mn-ea"/>
                <a:sym typeface="+mn-lt"/>
              </a:rPr>
              <a:t>. </a:t>
            </a:r>
            <a:endParaRPr lang="en-US" sz="1800" dirty="0">
              <a:solidFill>
                <a:schemeClr val="bg1">
                  <a:lumMod val="50000"/>
                </a:schemeClr>
              </a:solidFill>
              <a:latin typeface="+mn-lt"/>
              <a:cs typeface="+mn-ea"/>
              <a:sym typeface="+mn-lt"/>
            </a:endParaRPr>
          </a:p>
        </p:txBody>
      </p:sp>
      <p:sp>
        <p:nvSpPr>
          <p:cNvPr id="22" name="Inhaltsplatzhalter 4"/>
          <p:cNvSpPr txBox="1"/>
          <p:nvPr/>
        </p:nvSpPr>
        <p:spPr>
          <a:xfrm>
            <a:off x="8395975" y="3596379"/>
            <a:ext cx="2691125" cy="1538883"/>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1200"/>
              </a:spcAft>
              <a:buNone/>
            </a:pPr>
            <a:r>
              <a:rPr lang="en-US" altLang="zh-CN" sz="1800" b="1" dirty="0" smtClean="0">
                <a:solidFill>
                  <a:schemeClr val="accent4"/>
                </a:solidFill>
                <a:latin typeface="+mn-lt"/>
                <a:cs typeface="+mn-ea"/>
                <a:sym typeface="+mn-lt"/>
              </a:rPr>
              <a:t>Audrey – Translation</a:t>
            </a:r>
          </a:p>
          <a:p>
            <a:pPr marL="0" indent="0">
              <a:lnSpc>
                <a:spcPct val="100000"/>
              </a:lnSpc>
              <a:spcAft>
                <a:spcPts val="1200"/>
              </a:spcAft>
              <a:buNone/>
            </a:pPr>
            <a:r>
              <a:rPr lang="en-US" altLang="zh-CN" sz="1800" dirty="0">
                <a:solidFill>
                  <a:schemeClr val="bg1">
                    <a:lumMod val="50000"/>
                  </a:schemeClr>
                </a:solidFill>
                <a:latin typeface="+mn-lt"/>
                <a:cs typeface="+mn-ea"/>
                <a:sym typeface="+mn-lt"/>
              </a:rPr>
              <a:t>Help Maggie Extract the </a:t>
            </a:r>
            <a:r>
              <a:rPr lang="en-US" altLang="zh-CN" sz="1800" dirty="0" smtClean="0">
                <a:solidFill>
                  <a:schemeClr val="bg1">
                    <a:lumMod val="50000"/>
                  </a:schemeClr>
                </a:solidFill>
                <a:latin typeface="+mn-lt"/>
                <a:cs typeface="+mn-ea"/>
                <a:sym typeface="+mn-lt"/>
              </a:rPr>
              <a:t>texts, Translation, quality assurance and online tests.</a:t>
            </a:r>
            <a:endParaRPr lang="en-US" sz="1800" dirty="0">
              <a:solidFill>
                <a:schemeClr val="bg1">
                  <a:lumMod val="50000"/>
                </a:schemeClr>
              </a:solidFill>
              <a:latin typeface="+mn-lt"/>
              <a:cs typeface="+mn-ea"/>
              <a:sym typeface="+mn-lt"/>
            </a:endParaRPr>
          </a:p>
        </p:txBody>
      </p:sp>
      <p:grpSp>
        <p:nvGrpSpPr>
          <p:cNvPr id="32" name="Group 22"/>
          <p:cNvGrpSpPr/>
          <p:nvPr/>
        </p:nvGrpSpPr>
        <p:grpSpPr>
          <a:xfrm>
            <a:off x="4738501" y="2036106"/>
            <a:ext cx="590612" cy="758262"/>
            <a:chOff x="11055755" y="1925638"/>
            <a:chExt cx="416702" cy="534988"/>
          </a:xfrm>
          <a:solidFill>
            <a:schemeClr val="accent2"/>
          </a:solidFill>
        </p:grpSpPr>
        <p:sp>
          <p:nvSpPr>
            <p:cNvPr id="33" name="Freeform 6"/>
            <p:cNvSpPr>
              <a:spLocks noEditPoints="1"/>
            </p:cNvSpPr>
            <p:nvPr/>
          </p:nvSpPr>
          <p:spPr bwMode="auto">
            <a:xfrm>
              <a:off x="11055755" y="1925638"/>
              <a:ext cx="416702" cy="534988"/>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72576" h="606722">
                  <a:moveTo>
                    <a:pt x="236244" y="349158"/>
                  </a:moveTo>
                  <a:cubicBezTo>
                    <a:pt x="247460" y="349158"/>
                    <a:pt x="256539" y="358224"/>
                    <a:pt x="256539" y="369422"/>
                  </a:cubicBezTo>
                  <a:lnTo>
                    <a:pt x="256539" y="403106"/>
                  </a:lnTo>
                  <a:lnTo>
                    <a:pt x="415874" y="403106"/>
                  </a:lnTo>
                  <a:cubicBezTo>
                    <a:pt x="427090" y="403106"/>
                    <a:pt x="436169" y="412172"/>
                    <a:pt x="436169" y="423281"/>
                  </a:cubicBezTo>
                  <a:lnTo>
                    <a:pt x="436169" y="494827"/>
                  </a:lnTo>
                  <a:lnTo>
                    <a:pt x="452370" y="494827"/>
                  </a:lnTo>
                  <a:cubicBezTo>
                    <a:pt x="463497" y="494827"/>
                    <a:pt x="472576" y="503803"/>
                    <a:pt x="472576" y="515002"/>
                  </a:cubicBezTo>
                  <a:lnTo>
                    <a:pt x="472576" y="586458"/>
                  </a:lnTo>
                  <a:cubicBezTo>
                    <a:pt x="472576" y="597657"/>
                    <a:pt x="463497" y="606722"/>
                    <a:pt x="452370" y="606722"/>
                  </a:cubicBezTo>
                  <a:lnTo>
                    <a:pt x="380803" y="606722"/>
                  </a:lnTo>
                  <a:cubicBezTo>
                    <a:pt x="369587" y="606722"/>
                    <a:pt x="360507" y="597657"/>
                    <a:pt x="360507" y="586458"/>
                  </a:cubicBezTo>
                  <a:lnTo>
                    <a:pt x="360507" y="515002"/>
                  </a:lnTo>
                  <a:cubicBezTo>
                    <a:pt x="360507" y="503803"/>
                    <a:pt x="369587" y="494827"/>
                    <a:pt x="380803" y="494827"/>
                  </a:cubicBezTo>
                  <a:lnTo>
                    <a:pt x="395579" y="494827"/>
                  </a:lnTo>
                  <a:lnTo>
                    <a:pt x="395579" y="443545"/>
                  </a:lnTo>
                  <a:lnTo>
                    <a:pt x="256539" y="443545"/>
                  </a:lnTo>
                  <a:lnTo>
                    <a:pt x="256539" y="494827"/>
                  </a:lnTo>
                  <a:lnTo>
                    <a:pt x="271404" y="494827"/>
                  </a:lnTo>
                  <a:cubicBezTo>
                    <a:pt x="282531" y="494827"/>
                    <a:pt x="291611" y="503803"/>
                    <a:pt x="291611" y="515002"/>
                  </a:cubicBezTo>
                  <a:lnTo>
                    <a:pt x="291611" y="586458"/>
                  </a:lnTo>
                  <a:cubicBezTo>
                    <a:pt x="291611" y="597657"/>
                    <a:pt x="282531" y="606722"/>
                    <a:pt x="271404" y="606722"/>
                  </a:cubicBezTo>
                  <a:lnTo>
                    <a:pt x="199837" y="606722"/>
                  </a:lnTo>
                  <a:cubicBezTo>
                    <a:pt x="188621" y="606722"/>
                    <a:pt x="179542" y="597657"/>
                    <a:pt x="179542" y="586458"/>
                  </a:cubicBezTo>
                  <a:lnTo>
                    <a:pt x="179542" y="515002"/>
                  </a:lnTo>
                  <a:cubicBezTo>
                    <a:pt x="179542" y="503803"/>
                    <a:pt x="188621" y="494827"/>
                    <a:pt x="199837" y="494827"/>
                  </a:cubicBezTo>
                  <a:lnTo>
                    <a:pt x="216038" y="494827"/>
                  </a:lnTo>
                  <a:lnTo>
                    <a:pt x="216038" y="443545"/>
                  </a:lnTo>
                  <a:lnTo>
                    <a:pt x="76908" y="443545"/>
                  </a:lnTo>
                  <a:lnTo>
                    <a:pt x="76908" y="494827"/>
                  </a:lnTo>
                  <a:lnTo>
                    <a:pt x="91774" y="494827"/>
                  </a:lnTo>
                  <a:cubicBezTo>
                    <a:pt x="102990" y="494827"/>
                    <a:pt x="112069" y="503803"/>
                    <a:pt x="112069" y="515002"/>
                  </a:cubicBezTo>
                  <a:lnTo>
                    <a:pt x="112069" y="586458"/>
                  </a:lnTo>
                  <a:cubicBezTo>
                    <a:pt x="112069" y="597657"/>
                    <a:pt x="102990" y="606722"/>
                    <a:pt x="91774" y="606722"/>
                  </a:cubicBezTo>
                  <a:lnTo>
                    <a:pt x="20206" y="606722"/>
                  </a:lnTo>
                  <a:cubicBezTo>
                    <a:pt x="8991" y="606722"/>
                    <a:pt x="0" y="597657"/>
                    <a:pt x="0" y="586458"/>
                  </a:cubicBezTo>
                  <a:lnTo>
                    <a:pt x="0" y="515002"/>
                  </a:lnTo>
                  <a:cubicBezTo>
                    <a:pt x="0" y="503803"/>
                    <a:pt x="8991" y="494827"/>
                    <a:pt x="20206" y="494827"/>
                  </a:cubicBezTo>
                  <a:lnTo>
                    <a:pt x="36407" y="494827"/>
                  </a:lnTo>
                  <a:lnTo>
                    <a:pt x="36407" y="423281"/>
                  </a:lnTo>
                  <a:cubicBezTo>
                    <a:pt x="36407" y="412172"/>
                    <a:pt x="45486" y="403106"/>
                    <a:pt x="56702" y="403106"/>
                  </a:cubicBezTo>
                  <a:lnTo>
                    <a:pt x="216038" y="403106"/>
                  </a:lnTo>
                  <a:lnTo>
                    <a:pt x="216038" y="369422"/>
                  </a:lnTo>
                  <a:cubicBezTo>
                    <a:pt x="216038" y="358224"/>
                    <a:pt x="225117" y="349158"/>
                    <a:pt x="236244" y="349158"/>
                  </a:cubicBezTo>
                  <a:close/>
                  <a:moveTo>
                    <a:pt x="305631" y="190004"/>
                  </a:moveTo>
                  <a:cubicBezTo>
                    <a:pt x="308746" y="186716"/>
                    <a:pt x="314175" y="187338"/>
                    <a:pt x="316400" y="191337"/>
                  </a:cubicBezTo>
                  <a:cubicBezTo>
                    <a:pt x="323786" y="204577"/>
                    <a:pt x="328058" y="219773"/>
                    <a:pt x="328058" y="235946"/>
                  </a:cubicBezTo>
                  <a:lnTo>
                    <a:pt x="328058" y="307393"/>
                  </a:lnTo>
                  <a:cubicBezTo>
                    <a:pt x="328058" y="318590"/>
                    <a:pt x="318981" y="327565"/>
                    <a:pt x="307767" y="327565"/>
                  </a:cubicBezTo>
                  <a:lnTo>
                    <a:pt x="263269" y="327565"/>
                  </a:lnTo>
                  <a:cubicBezTo>
                    <a:pt x="259531" y="327565"/>
                    <a:pt x="256505" y="324543"/>
                    <a:pt x="256505" y="320900"/>
                  </a:cubicBezTo>
                  <a:lnTo>
                    <a:pt x="256505" y="244388"/>
                  </a:lnTo>
                  <a:cubicBezTo>
                    <a:pt x="256505" y="242700"/>
                    <a:pt x="257128" y="241011"/>
                    <a:pt x="258374" y="239767"/>
                  </a:cubicBezTo>
                  <a:close/>
                  <a:moveTo>
                    <a:pt x="166874" y="190004"/>
                  </a:moveTo>
                  <a:lnTo>
                    <a:pt x="214131" y="239767"/>
                  </a:lnTo>
                  <a:cubicBezTo>
                    <a:pt x="215288" y="241011"/>
                    <a:pt x="216000" y="242700"/>
                    <a:pt x="216000" y="244388"/>
                  </a:cubicBezTo>
                  <a:lnTo>
                    <a:pt x="216000" y="320900"/>
                  </a:lnTo>
                  <a:cubicBezTo>
                    <a:pt x="216000" y="324543"/>
                    <a:pt x="212974" y="327565"/>
                    <a:pt x="209237" y="327565"/>
                  </a:cubicBezTo>
                  <a:lnTo>
                    <a:pt x="164649" y="327565"/>
                  </a:lnTo>
                  <a:cubicBezTo>
                    <a:pt x="153525" y="327565"/>
                    <a:pt x="144447" y="318590"/>
                    <a:pt x="144447" y="307393"/>
                  </a:cubicBezTo>
                  <a:lnTo>
                    <a:pt x="144447" y="235946"/>
                  </a:lnTo>
                  <a:cubicBezTo>
                    <a:pt x="144447" y="219773"/>
                    <a:pt x="148630" y="204577"/>
                    <a:pt x="156017" y="191337"/>
                  </a:cubicBezTo>
                  <a:cubicBezTo>
                    <a:pt x="158242" y="187338"/>
                    <a:pt x="163759" y="186716"/>
                    <a:pt x="166874" y="190004"/>
                  </a:cubicBezTo>
                  <a:close/>
                  <a:moveTo>
                    <a:pt x="236208" y="0"/>
                  </a:moveTo>
                  <a:cubicBezTo>
                    <a:pt x="286850" y="0"/>
                    <a:pt x="328058" y="41142"/>
                    <a:pt x="328058" y="91702"/>
                  </a:cubicBezTo>
                  <a:cubicBezTo>
                    <a:pt x="328058" y="134444"/>
                    <a:pt x="298510" y="170520"/>
                    <a:pt x="258726" y="180562"/>
                  </a:cubicBezTo>
                  <a:lnTo>
                    <a:pt x="241103" y="199133"/>
                  </a:lnTo>
                  <a:cubicBezTo>
                    <a:pt x="238433" y="201888"/>
                    <a:pt x="233983" y="201888"/>
                    <a:pt x="231313" y="199133"/>
                  </a:cubicBezTo>
                  <a:lnTo>
                    <a:pt x="213691" y="180562"/>
                  </a:lnTo>
                  <a:cubicBezTo>
                    <a:pt x="173907" y="170520"/>
                    <a:pt x="144447" y="134444"/>
                    <a:pt x="144447" y="91702"/>
                  </a:cubicBezTo>
                  <a:cubicBezTo>
                    <a:pt x="144447" y="41142"/>
                    <a:pt x="185655" y="0"/>
                    <a:pt x="236208" y="0"/>
                  </a:cubicBez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4" name="Freeform 7"/>
            <p:cNvSpPr>
              <a:spLocks noEditPoints="1"/>
            </p:cNvSpPr>
            <p:nvPr/>
          </p:nvSpPr>
          <p:spPr bwMode="auto">
            <a:xfrm>
              <a:off x="11174459" y="2078038"/>
              <a:ext cx="179293" cy="230188"/>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72576" h="606722">
                  <a:moveTo>
                    <a:pt x="236244" y="349158"/>
                  </a:moveTo>
                  <a:cubicBezTo>
                    <a:pt x="247460" y="349158"/>
                    <a:pt x="256539" y="358224"/>
                    <a:pt x="256539" y="369422"/>
                  </a:cubicBezTo>
                  <a:lnTo>
                    <a:pt x="256539" y="403106"/>
                  </a:lnTo>
                  <a:lnTo>
                    <a:pt x="415874" y="403106"/>
                  </a:lnTo>
                  <a:cubicBezTo>
                    <a:pt x="427090" y="403106"/>
                    <a:pt x="436169" y="412172"/>
                    <a:pt x="436169" y="423281"/>
                  </a:cubicBezTo>
                  <a:lnTo>
                    <a:pt x="436169" y="494827"/>
                  </a:lnTo>
                  <a:lnTo>
                    <a:pt x="452370" y="494827"/>
                  </a:lnTo>
                  <a:cubicBezTo>
                    <a:pt x="463497" y="494827"/>
                    <a:pt x="472576" y="503803"/>
                    <a:pt x="472576" y="515002"/>
                  </a:cubicBezTo>
                  <a:lnTo>
                    <a:pt x="472576" y="586458"/>
                  </a:lnTo>
                  <a:cubicBezTo>
                    <a:pt x="472576" y="597657"/>
                    <a:pt x="463497" y="606722"/>
                    <a:pt x="452370" y="606722"/>
                  </a:cubicBezTo>
                  <a:lnTo>
                    <a:pt x="380803" y="606722"/>
                  </a:lnTo>
                  <a:cubicBezTo>
                    <a:pt x="369587" y="606722"/>
                    <a:pt x="360507" y="597657"/>
                    <a:pt x="360507" y="586458"/>
                  </a:cubicBezTo>
                  <a:lnTo>
                    <a:pt x="360507" y="515002"/>
                  </a:lnTo>
                  <a:cubicBezTo>
                    <a:pt x="360507" y="503803"/>
                    <a:pt x="369587" y="494827"/>
                    <a:pt x="380803" y="494827"/>
                  </a:cubicBezTo>
                  <a:lnTo>
                    <a:pt x="395579" y="494827"/>
                  </a:lnTo>
                  <a:lnTo>
                    <a:pt x="395579" y="443545"/>
                  </a:lnTo>
                  <a:lnTo>
                    <a:pt x="256539" y="443545"/>
                  </a:lnTo>
                  <a:lnTo>
                    <a:pt x="256539" y="494827"/>
                  </a:lnTo>
                  <a:lnTo>
                    <a:pt x="271404" y="494827"/>
                  </a:lnTo>
                  <a:cubicBezTo>
                    <a:pt x="282531" y="494827"/>
                    <a:pt x="291611" y="503803"/>
                    <a:pt x="291611" y="515002"/>
                  </a:cubicBezTo>
                  <a:lnTo>
                    <a:pt x="291611" y="586458"/>
                  </a:lnTo>
                  <a:cubicBezTo>
                    <a:pt x="291611" y="597657"/>
                    <a:pt x="282531" y="606722"/>
                    <a:pt x="271404" y="606722"/>
                  </a:cubicBezTo>
                  <a:lnTo>
                    <a:pt x="199837" y="606722"/>
                  </a:lnTo>
                  <a:cubicBezTo>
                    <a:pt x="188621" y="606722"/>
                    <a:pt x="179542" y="597657"/>
                    <a:pt x="179542" y="586458"/>
                  </a:cubicBezTo>
                  <a:lnTo>
                    <a:pt x="179542" y="515002"/>
                  </a:lnTo>
                  <a:cubicBezTo>
                    <a:pt x="179542" y="503803"/>
                    <a:pt x="188621" y="494827"/>
                    <a:pt x="199837" y="494827"/>
                  </a:cubicBezTo>
                  <a:lnTo>
                    <a:pt x="216038" y="494827"/>
                  </a:lnTo>
                  <a:lnTo>
                    <a:pt x="216038" y="443545"/>
                  </a:lnTo>
                  <a:lnTo>
                    <a:pt x="76908" y="443545"/>
                  </a:lnTo>
                  <a:lnTo>
                    <a:pt x="76908" y="494827"/>
                  </a:lnTo>
                  <a:lnTo>
                    <a:pt x="91774" y="494827"/>
                  </a:lnTo>
                  <a:cubicBezTo>
                    <a:pt x="102990" y="494827"/>
                    <a:pt x="112069" y="503803"/>
                    <a:pt x="112069" y="515002"/>
                  </a:cubicBezTo>
                  <a:lnTo>
                    <a:pt x="112069" y="586458"/>
                  </a:lnTo>
                  <a:cubicBezTo>
                    <a:pt x="112069" y="597657"/>
                    <a:pt x="102990" y="606722"/>
                    <a:pt x="91774" y="606722"/>
                  </a:cubicBezTo>
                  <a:lnTo>
                    <a:pt x="20206" y="606722"/>
                  </a:lnTo>
                  <a:cubicBezTo>
                    <a:pt x="8991" y="606722"/>
                    <a:pt x="0" y="597657"/>
                    <a:pt x="0" y="586458"/>
                  </a:cubicBezTo>
                  <a:lnTo>
                    <a:pt x="0" y="515002"/>
                  </a:lnTo>
                  <a:cubicBezTo>
                    <a:pt x="0" y="503803"/>
                    <a:pt x="8991" y="494827"/>
                    <a:pt x="20206" y="494827"/>
                  </a:cubicBezTo>
                  <a:lnTo>
                    <a:pt x="36407" y="494827"/>
                  </a:lnTo>
                  <a:lnTo>
                    <a:pt x="36407" y="423281"/>
                  </a:lnTo>
                  <a:cubicBezTo>
                    <a:pt x="36407" y="412172"/>
                    <a:pt x="45486" y="403106"/>
                    <a:pt x="56702" y="403106"/>
                  </a:cubicBezTo>
                  <a:lnTo>
                    <a:pt x="216038" y="403106"/>
                  </a:lnTo>
                  <a:lnTo>
                    <a:pt x="216038" y="369422"/>
                  </a:lnTo>
                  <a:cubicBezTo>
                    <a:pt x="216038" y="358224"/>
                    <a:pt x="225117" y="349158"/>
                    <a:pt x="236244" y="349158"/>
                  </a:cubicBezTo>
                  <a:close/>
                  <a:moveTo>
                    <a:pt x="305631" y="190004"/>
                  </a:moveTo>
                  <a:cubicBezTo>
                    <a:pt x="308746" y="186716"/>
                    <a:pt x="314175" y="187338"/>
                    <a:pt x="316400" y="191337"/>
                  </a:cubicBezTo>
                  <a:cubicBezTo>
                    <a:pt x="323786" y="204577"/>
                    <a:pt x="328058" y="219773"/>
                    <a:pt x="328058" y="235946"/>
                  </a:cubicBezTo>
                  <a:lnTo>
                    <a:pt x="328058" y="307393"/>
                  </a:lnTo>
                  <a:cubicBezTo>
                    <a:pt x="328058" y="318590"/>
                    <a:pt x="318981" y="327565"/>
                    <a:pt x="307767" y="327565"/>
                  </a:cubicBezTo>
                  <a:lnTo>
                    <a:pt x="263269" y="327565"/>
                  </a:lnTo>
                  <a:cubicBezTo>
                    <a:pt x="259531" y="327565"/>
                    <a:pt x="256505" y="324543"/>
                    <a:pt x="256505" y="320900"/>
                  </a:cubicBezTo>
                  <a:lnTo>
                    <a:pt x="256505" y="244388"/>
                  </a:lnTo>
                  <a:cubicBezTo>
                    <a:pt x="256505" y="242700"/>
                    <a:pt x="257128" y="241011"/>
                    <a:pt x="258374" y="239767"/>
                  </a:cubicBezTo>
                  <a:close/>
                  <a:moveTo>
                    <a:pt x="166874" y="190004"/>
                  </a:moveTo>
                  <a:lnTo>
                    <a:pt x="214131" y="239767"/>
                  </a:lnTo>
                  <a:cubicBezTo>
                    <a:pt x="215288" y="241011"/>
                    <a:pt x="216000" y="242700"/>
                    <a:pt x="216000" y="244388"/>
                  </a:cubicBezTo>
                  <a:lnTo>
                    <a:pt x="216000" y="320900"/>
                  </a:lnTo>
                  <a:cubicBezTo>
                    <a:pt x="216000" y="324543"/>
                    <a:pt x="212974" y="327565"/>
                    <a:pt x="209237" y="327565"/>
                  </a:cubicBezTo>
                  <a:lnTo>
                    <a:pt x="164649" y="327565"/>
                  </a:lnTo>
                  <a:cubicBezTo>
                    <a:pt x="153525" y="327565"/>
                    <a:pt x="144447" y="318590"/>
                    <a:pt x="144447" y="307393"/>
                  </a:cubicBezTo>
                  <a:lnTo>
                    <a:pt x="144447" y="235946"/>
                  </a:lnTo>
                  <a:cubicBezTo>
                    <a:pt x="144447" y="219773"/>
                    <a:pt x="148630" y="204577"/>
                    <a:pt x="156017" y="191337"/>
                  </a:cubicBezTo>
                  <a:cubicBezTo>
                    <a:pt x="158242" y="187338"/>
                    <a:pt x="163759" y="186716"/>
                    <a:pt x="166874" y="190004"/>
                  </a:cubicBezTo>
                  <a:close/>
                  <a:moveTo>
                    <a:pt x="236208" y="0"/>
                  </a:moveTo>
                  <a:cubicBezTo>
                    <a:pt x="286850" y="0"/>
                    <a:pt x="328058" y="41142"/>
                    <a:pt x="328058" y="91702"/>
                  </a:cubicBezTo>
                  <a:cubicBezTo>
                    <a:pt x="328058" y="134444"/>
                    <a:pt x="298510" y="170520"/>
                    <a:pt x="258726" y="180562"/>
                  </a:cubicBezTo>
                  <a:lnTo>
                    <a:pt x="241103" y="199133"/>
                  </a:lnTo>
                  <a:cubicBezTo>
                    <a:pt x="238433" y="201888"/>
                    <a:pt x="233983" y="201888"/>
                    <a:pt x="231313" y="199133"/>
                  </a:cubicBezTo>
                  <a:lnTo>
                    <a:pt x="213691" y="180562"/>
                  </a:lnTo>
                  <a:cubicBezTo>
                    <a:pt x="173907" y="170520"/>
                    <a:pt x="144447" y="134444"/>
                    <a:pt x="144447" y="91702"/>
                  </a:cubicBezTo>
                  <a:cubicBezTo>
                    <a:pt x="144447" y="41142"/>
                    <a:pt x="185655" y="0"/>
                    <a:pt x="236208" y="0"/>
                  </a:cubicBez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sp>
        <p:nvSpPr>
          <p:cNvPr id="39" name="Freeform 19"/>
          <p:cNvSpPr>
            <a:spLocks noEditPoints="1"/>
          </p:cNvSpPr>
          <p:nvPr/>
        </p:nvSpPr>
        <p:spPr bwMode="auto">
          <a:xfrm>
            <a:off x="6768316" y="4051126"/>
            <a:ext cx="760510" cy="759362"/>
          </a:xfrm>
          <a:custGeom>
            <a:avLst/>
            <a:gdLst>
              <a:gd name="connsiteX0" fmla="*/ 312409 w 607639"/>
              <a:gd name="connsiteY0" fmla="*/ 493856 h 606722"/>
              <a:gd name="connsiteX1" fmla="*/ 337686 w 607639"/>
              <a:gd name="connsiteY1" fmla="*/ 569485 h 606722"/>
              <a:gd name="connsiteX2" fmla="*/ 401859 w 607639"/>
              <a:gd name="connsiteY2" fmla="*/ 493856 h 606722"/>
              <a:gd name="connsiteX3" fmla="*/ 233733 w 607639"/>
              <a:gd name="connsiteY3" fmla="*/ 416477 h 606722"/>
              <a:gd name="connsiteX4" fmla="*/ 239250 w 607639"/>
              <a:gd name="connsiteY4" fmla="*/ 416477 h 606722"/>
              <a:gd name="connsiteX5" fmla="*/ 251707 w 607639"/>
              <a:gd name="connsiteY5" fmla="*/ 428826 h 606722"/>
              <a:gd name="connsiteX6" fmla="*/ 239250 w 607639"/>
              <a:gd name="connsiteY6" fmla="*/ 441175 h 606722"/>
              <a:gd name="connsiteX7" fmla="*/ 233733 w 607639"/>
              <a:gd name="connsiteY7" fmla="*/ 441175 h 606722"/>
              <a:gd name="connsiteX8" fmla="*/ 221364 w 607639"/>
              <a:gd name="connsiteY8" fmla="*/ 428826 h 606722"/>
              <a:gd name="connsiteX9" fmla="*/ 233733 w 607639"/>
              <a:gd name="connsiteY9" fmla="*/ 416477 h 606722"/>
              <a:gd name="connsiteX10" fmla="*/ 73132 w 607639"/>
              <a:gd name="connsiteY10" fmla="*/ 416477 h 606722"/>
              <a:gd name="connsiteX11" fmla="*/ 193587 w 607639"/>
              <a:gd name="connsiteY11" fmla="*/ 416477 h 606722"/>
              <a:gd name="connsiteX12" fmla="*/ 206051 w 607639"/>
              <a:gd name="connsiteY12" fmla="*/ 428826 h 606722"/>
              <a:gd name="connsiteX13" fmla="*/ 193587 w 607639"/>
              <a:gd name="connsiteY13" fmla="*/ 441175 h 606722"/>
              <a:gd name="connsiteX14" fmla="*/ 73132 w 607639"/>
              <a:gd name="connsiteY14" fmla="*/ 441175 h 606722"/>
              <a:gd name="connsiteX15" fmla="*/ 60757 w 607639"/>
              <a:gd name="connsiteY15" fmla="*/ 428826 h 606722"/>
              <a:gd name="connsiteX16" fmla="*/ 73132 w 607639"/>
              <a:gd name="connsiteY16" fmla="*/ 416477 h 606722"/>
              <a:gd name="connsiteX17" fmla="*/ 414409 w 607639"/>
              <a:gd name="connsiteY17" fmla="*/ 285986 h 606722"/>
              <a:gd name="connsiteX18" fmla="*/ 437194 w 607639"/>
              <a:gd name="connsiteY18" fmla="*/ 326778 h 606722"/>
              <a:gd name="connsiteX19" fmla="*/ 451257 w 607639"/>
              <a:gd name="connsiteY19" fmla="*/ 346596 h 606722"/>
              <a:gd name="connsiteX20" fmla="*/ 488194 w 607639"/>
              <a:gd name="connsiteY20" fmla="*/ 285986 h 606722"/>
              <a:gd name="connsiteX21" fmla="*/ 377561 w 607639"/>
              <a:gd name="connsiteY21" fmla="*/ 285986 h 606722"/>
              <a:gd name="connsiteX22" fmla="*/ 411650 w 607639"/>
              <a:gd name="connsiteY22" fmla="*/ 390143 h 606722"/>
              <a:gd name="connsiteX23" fmla="*/ 435147 w 607639"/>
              <a:gd name="connsiteY23" fmla="*/ 366148 h 606722"/>
              <a:gd name="connsiteX24" fmla="*/ 415922 w 607639"/>
              <a:gd name="connsiteY24" fmla="*/ 339487 h 606722"/>
              <a:gd name="connsiteX25" fmla="*/ 387351 w 607639"/>
              <a:gd name="connsiteY25" fmla="*/ 285986 h 606722"/>
              <a:gd name="connsiteX26" fmla="*/ 174509 w 607639"/>
              <a:gd name="connsiteY26" fmla="*/ 157008 h 606722"/>
              <a:gd name="connsiteX27" fmla="*/ 233692 w 607639"/>
              <a:gd name="connsiteY27" fmla="*/ 178698 h 606722"/>
              <a:gd name="connsiteX28" fmla="*/ 235116 w 607639"/>
              <a:gd name="connsiteY28" fmla="*/ 196210 h 606722"/>
              <a:gd name="connsiteX29" fmla="*/ 217673 w 607639"/>
              <a:gd name="connsiteY29" fmla="*/ 197544 h 606722"/>
              <a:gd name="connsiteX30" fmla="*/ 174509 w 607639"/>
              <a:gd name="connsiteY30" fmla="*/ 181720 h 606722"/>
              <a:gd name="connsiteX31" fmla="*/ 107939 w 607639"/>
              <a:gd name="connsiteY31" fmla="*/ 248214 h 606722"/>
              <a:gd name="connsiteX32" fmla="*/ 174509 w 607639"/>
              <a:gd name="connsiteY32" fmla="*/ 314707 h 606722"/>
              <a:gd name="connsiteX33" fmla="*/ 239922 w 607639"/>
              <a:gd name="connsiteY33" fmla="*/ 260570 h 606722"/>
              <a:gd name="connsiteX34" fmla="*/ 183231 w 607639"/>
              <a:gd name="connsiteY34" fmla="*/ 260570 h 606722"/>
              <a:gd name="connsiteX35" fmla="*/ 170771 w 607639"/>
              <a:gd name="connsiteY35" fmla="*/ 248214 h 606722"/>
              <a:gd name="connsiteX36" fmla="*/ 183231 w 607639"/>
              <a:gd name="connsiteY36" fmla="*/ 235857 h 606722"/>
              <a:gd name="connsiteX37" fmla="*/ 253450 w 607639"/>
              <a:gd name="connsiteY37" fmla="*/ 235857 h 606722"/>
              <a:gd name="connsiteX38" fmla="*/ 265820 w 607639"/>
              <a:gd name="connsiteY38" fmla="*/ 248214 h 606722"/>
              <a:gd name="connsiteX39" fmla="*/ 174509 w 607639"/>
              <a:gd name="connsiteY39" fmla="*/ 339420 h 606722"/>
              <a:gd name="connsiteX40" fmla="*/ 83197 w 607639"/>
              <a:gd name="connsiteY40" fmla="*/ 248214 h 606722"/>
              <a:gd name="connsiteX41" fmla="*/ 174509 w 607639"/>
              <a:gd name="connsiteY41" fmla="*/ 157008 h 606722"/>
              <a:gd name="connsiteX42" fmla="*/ 328875 w 607639"/>
              <a:gd name="connsiteY42" fmla="*/ 137661 h 606722"/>
              <a:gd name="connsiteX43" fmla="*/ 369461 w 607639"/>
              <a:gd name="connsiteY43" fmla="*/ 261280 h 606722"/>
              <a:gd name="connsiteX44" fmla="*/ 438084 w 607639"/>
              <a:gd name="connsiteY44" fmla="*/ 261280 h 606722"/>
              <a:gd name="connsiteX45" fmla="*/ 438084 w 607639"/>
              <a:gd name="connsiteY45" fmla="*/ 240218 h 606722"/>
              <a:gd name="connsiteX46" fmla="*/ 450545 w 607639"/>
              <a:gd name="connsiteY46" fmla="*/ 227776 h 606722"/>
              <a:gd name="connsiteX47" fmla="*/ 462917 w 607639"/>
              <a:gd name="connsiteY47" fmla="*/ 240218 h 606722"/>
              <a:gd name="connsiteX48" fmla="*/ 462917 w 607639"/>
              <a:gd name="connsiteY48" fmla="*/ 261280 h 606722"/>
              <a:gd name="connsiteX49" fmla="*/ 551833 w 607639"/>
              <a:gd name="connsiteY49" fmla="*/ 261280 h 606722"/>
              <a:gd name="connsiteX50" fmla="*/ 564205 w 607639"/>
              <a:gd name="connsiteY50" fmla="*/ 273633 h 606722"/>
              <a:gd name="connsiteX51" fmla="*/ 551833 w 607639"/>
              <a:gd name="connsiteY51" fmla="*/ 285986 h 606722"/>
              <a:gd name="connsiteX52" fmla="*/ 515252 w 607639"/>
              <a:gd name="connsiteY52" fmla="*/ 285986 h 606722"/>
              <a:gd name="connsiteX53" fmla="*/ 467545 w 607639"/>
              <a:gd name="connsiteY53" fmla="*/ 366148 h 606722"/>
              <a:gd name="connsiteX54" fmla="*/ 547116 w 607639"/>
              <a:gd name="connsiteY54" fmla="*/ 432713 h 606722"/>
              <a:gd name="connsiteX55" fmla="*/ 551210 w 607639"/>
              <a:gd name="connsiteY55" fmla="*/ 449687 h 606722"/>
              <a:gd name="connsiteX56" fmla="*/ 540618 w 607639"/>
              <a:gd name="connsiteY56" fmla="*/ 455642 h 606722"/>
              <a:gd name="connsiteX57" fmla="*/ 534210 w 607639"/>
              <a:gd name="connsiteY57" fmla="*/ 453775 h 606722"/>
              <a:gd name="connsiteX58" fmla="*/ 451346 w 607639"/>
              <a:gd name="connsiteY58" fmla="*/ 385255 h 606722"/>
              <a:gd name="connsiteX59" fmla="*/ 420105 w 607639"/>
              <a:gd name="connsiteY59" fmla="*/ 415827 h 606722"/>
              <a:gd name="connsiteX60" fmla="*/ 440131 w 607639"/>
              <a:gd name="connsiteY60" fmla="*/ 476793 h 606722"/>
              <a:gd name="connsiteX61" fmla="*/ 441021 w 607639"/>
              <a:gd name="connsiteY61" fmla="*/ 481414 h 606722"/>
              <a:gd name="connsiteX62" fmla="*/ 437817 w 607639"/>
              <a:gd name="connsiteY62" fmla="*/ 489679 h 606722"/>
              <a:gd name="connsiteX63" fmla="*/ 359582 w 607639"/>
              <a:gd name="connsiteY63" fmla="*/ 581927 h 606722"/>
              <a:gd name="connsiteX64" fmla="*/ 549341 w 607639"/>
              <a:gd name="connsiteY64" fmla="*/ 581927 h 606722"/>
              <a:gd name="connsiteX65" fmla="*/ 582807 w 607639"/>
              <a:gd name="connsiteY65" fmla="*/ 548423 h 606722"/>
              <a:gd name="connsiteX66" fmla="*/ 582807 w 607639"/>
              <a:gd name="connsiteY66" fmla="*/ 171076 h 606722"/>
              <a:gd name="connsiteX67" fmla="*/ 549252 w 607639"/>
              <a:gd name="connsiteY67" fmla="*/ 137661 h 606722"/>
              <a:gd name="connsiteX68" fmla="*/ 58298 w 607639"/>
              <a:gd name="connsiteY68" fmla="*/ 24795 h 606722"/>
              <a:gd name="connsiteX69" fmla="*/ 24832 w 607639"/>
              <a:gd name="connsiteY69" fmla="*/ 58210 h 606722"/>
              <a:gd name="connsiteX70" fmla="*/ 24832 w 607639"/>
              <a:gd name="connsiteY70" fmla="*/ 435646 h 606722"/>
              <a:gd name="connsiteX71" fmla="*/ 58298 w 607639"/>
              <a:gd name="connsiteY71" fmla="*/ 469061 h 606722"/>
              <a:gd name="connsiteX72" fmla="*/ 411472 w 607639"/>
              <a:gd name="connsiteY72" fmla="*/ 469061 h 606722"/>
              <a:gd name="connsiteX73" fmla="*/ 265770 w 607639"/>
              <a:gd name="connsiteY73" fmla="*/ 24795 h 606722"/>
              <a:gd name="connsiteX74" fmla="*/ 58298 w 607639"/>
              <a:gd name="connsiteY74" fmla="*/ 0 h 606722"/>
              <a:gd name="connsiteX75" fmla="*/ 274760 w 607639"/>
              <a:gd name="connsiteY75" fmla="*/ 0 h 606722"/>
              <a:gd name="connsiteX76" fmla="*/ 286508 w 607639"/>
              <a:gd name="connsiteY76" fmla="*/ 8531 h 606722"/>
              <a:gd name="connsiteX77" fmla="*/ 320775 w 607639"/>
              <a:gd name="connsiteY77" fmla="*/ 112866 h 606722"/>
              <a:gd name="connsiteX78" fmla="*/ 549341 w 607639"/>
              <a:gd name="connsiteY78" fmla="*/ 112866 h 606722"/>
              <a:gd name="connsiteX79" fmla="*/ 607639 w 607639"/>
              <a:gd name="connsiteY79" fmla="*/ 171076 h 606722"/>
              <a:gd name="connsiteX80" fmla="*/ 607639 w 607639"/>
              <a:gd name="connsiteY80" fmla="*/ 548423 h 606722"/>
              <a:gd name="connsiteX81" fmla="*/ 549252 w 607639"/>
              <a:gd name="connsiteY81" fmla="*/ 606722 h 606722"/>
              <a:gd name="connsiteX82" fmla="*/ 332880 w 607639"/>
              <a:gd name="connsiteY82" fmla="*/ 606722 h 606722"/>
              <a:gd name="connsiteX83" fmla="*/ 321131 w 607639"/>
              <a:gd name="connsiteY83" fmla="*/ 598191 h 606722"/>
              <a:gd name="connsiteX84" fmla="*/ 286330 w 607639"/>
              <a:gd name="connsiteY84" fmla="*/ 493856 h 606722"/>
              <a:gd name="connsiteX85" fmla="*/ 58298 w 607639"/>
              <a:gd name="connsiteY85" fmla="*/ 493856 h 606722"/>
              <a:gd name="connsiteX86" fmla="*/ 0 w 607639"/>
              <a:gd name="connsiteY86" fmla="*/ 435646 h 606722"/>
              <a:gd name="connsiteX87" fmla="*/ 0 w 607639"/>
              <a:gd name="connsiteY87" fmla="*/ 58210 h 606722"/>
              <a:gd name="connsiteX88" fmla="*/ 58298 w 607639"/>
              <a:gd name="connsiteY8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7639" h="606722">
                <a:moveTo>
                  <a:pt x="312409" y="493856"/>
                </a:moveTo>
                <a:lnTo>
                  <a:pt x="337686" y="569485"/>
                </a:lnTo>
                <a:lnTo>
                  <a:pt x="401859" y="493856"/>
                </a:lnTo>
                <a:close/>
                <a:moveTo>
                  <a:pt x="233733" y="416477"/>
                </a:moveTo>
                <a:lnTo>
                  <a:pt x="239250" y="416477"/>
                </a:lnTo>
                <a:cubicBezTo>
                  <a:pt x="246101" y="416477"/>
                  <a:pt x="251707" y="421985"/>
                  <a:pt x="251707" y="428826"/>
                </a:cubicBezTo>
                <a:cubicBezTo>
                  <a:pt x="251707" y="435667"/>
                  <a:pt x="246101" y="441175"/>
                  <a:pt x="239250" y="441175"/>
                </a:cubicBezTo>
                <a:lnTo>
                  <a:pt x="233733" y="441175"/>
                </a:lnTo>
                <a:cubicBezTo>
                  <a:pt x="226881" y="441175"/>
                  <a:pt x="221364" y="435667"/>
                  <a:pt x="221364" y="428826"/>
                </a:cubicBezTo>
                <a:cubicBezTo>
                  <a:pt x="221364" y="421985"/>
                  <a:pt x="226881" y="416477"/>
                  <a:pt x="233733" y="416477"/>
                </a:cubicBezTo>
                <a:close/>
                <a:moveTo>
                  <a:pt x="73132" y="416477"/>
                </a:moveTo>
                <a:lnTo>
                  <a:pt x="193587" y="416477"/>
                </a:lnTo>
                <a:cubicBezTo>
                  <a:pt x="200442" y="416477"/>
                  <a:pt x="206051" y="421985"/>
                  <a:pt x="206051" y="428826"/>
                </a:cubicBezTo>
                <a:cubicBezTo>
                  <a:pt x="206051" y="435667"/>
                  <a:pt x="200442" y="441175"/>
                  <a:pt x="193587" y="441175"/>
                </a:cubicBezTo>
                <a:lnTo>
                  <a:pt x="73132" y="441175"/>
                </a:lnTo>
                <a:cubicBezTo>
                  <a:pt x="66277" y="441175"/>
                  <a:pt x="60757" y="435667"/>
                  <a:pt x="60757" y="428826"/>
                </a:cubicBezTo>
                <a:cubicBezTo>
                  <a:pt x="60757" y="421985"/>
                  <a:pt x="66277" y="416477"/>
                  <a:pt x="73132" y="416477"/>
                </a:cubicBezTo>
                <a:close/>
                <a:moveTo>
                  <a:pt x="414409" y="285986"/>
                </a:moveTo>
                <a:cubicBezTo>
                  <a:pt x="419126" y="296207"/>
                  <a:pt x="426424" y="310515"/>
                  <a:pt x="437194" y="326778"/>
                </a:cubicBezTo>
                <a:cubicBezTo>
                  <a:pt x="441199" y="332910"/>
                  <a:pt x="445917" y="339576"/>
                  <a:pt x="451257" y="346596"/>
                </a:cubicBezTo>
                <a:cubicBezTo>
                  <a:pt x="470037" y="322157"/>
                  <a:pt x="481697" y="300117"/>
                  <a:pt x="488194" y="285986"/>
                </a:cubicBezTo>
                <a:close/>
                <a:moveTo>
                  <a:pt x="377561" y="285986"/>
                </a:moveTo>
                <a:lnTo>
                  <a:pt x="411650" y="390143"/>
                </a:lnTo>
                <a:cubicBezTo>
                  <a:pt x="420283" y="382145"/>
                  <a:pt x="428116" y="374058"/>
                  <a:pt x="435147" y="366148"/>
                </a:cubicBezTo>
                <a:cubicBezTo>
                  <a:pt x="427582" y="356639"/>
                  <a:pt x="421173" y="347663"/>
                  <a:pt x="415922" y="339487"/>
                </a:cubicBezTo>
                <a:cubicBezTo>
                  <a:pt x="400524" y="316114"/>
                  <a:pt x="391623" y="296651"/>
                  <a:pt x="387351" y="285986"/>
                </a:cubicBezTo>
                <a:close/>
                <a:moveTo>
                  <a:pt x="174509" y="157008"/>
                </a:moveTo>
                <a:cubicBezTo>
                  <a:pt x="196224" y="157008"/>
                  <a:pt x="217228" y="164653"/>
                  <a:pt x="233692" y="178698"/>
                </a:cubicBezTo>
                <a:cubicBezTo>
                  <a:pt x="238943" y="183143"/>
                  <a:pt x="239566" y="190966"/>
                  <a:pt x="235116" y="196210"/>
                </a:cubicBezTo>
                <a:cubicBezTo>
                  <a:pt x="230666" y="201366"/>
                  <a:pt x="222834" y="201988"/>
                  <a:pt x="217673" y="197544"/>
                </a:cubicBezTo>
                <a:cubicBezTo>
                  <a:pt x="205658" y="187321"/>
                  <a:pt x="190350" y="181720"/>
                  <a:pt x="174509" y="181720"/>
                </a:cubicBezTo>
                <a:cubicBezTo>
                  <a:pt x="137842" y="181720"/>
                  <a:pt x="107939" y="211589"/>
                  <a:pt x="107939" y="248214"/>
                </a:cubicBezTo>
                <a:cubicBezTo>
                  <a:pt x="107939" y="284838"/>
                  <a:pt x="137842" y="314707"/>
                  <a:pt x="174509" y="314707"/>
                </a:cubicBezTo>
                <a:cubicBezTo>
                  <a:pt x="206993" y="314707"/>
                  <a:pt x="234048" y="291328"/>
                  <a:pt x="239922" y="260570"/>
                </a:cubicBezTo>
                <a:lnTo>
                  <a:pt x="183231" y="260570"/>
                </a:lnTo>
                <a:cubicBezTo>
                  <a:pt x="176378" y="260570"/>
                  <a:pt x="170771" y="255059"/>
                  <a:pt x="170771" y="248214"/>
                </a:cubicBezTo>
                <a:cubicBezTo>
                  <a:pt x="170771" y="241369"/>
                  <a:pt x="176378" y="235857"/>
                  <a:pt x="183231" y="235857"/>
                </a:cubicBezTo>
                <a:lnTo>
                  <a:pt x="253450" y="235857"/>
                </a:lnTo>
                <a:cubicBezTo>
                  <a:pt x="260302" y="235857"/>
                  <a:pt x="265820" y="241369"/>
                  <a:pt x="265820" y="248214"/>
                </a:cubicBezTo>
                <a:cubicBezTo>
                  <a:pt x="265820" y="298528"/>
                  <a:pt x="224881" y="339420"/>
                  <a:pt x="174509" y="339420"/>
                </a:cubicBezTo>
                <a:cubicBezTo>
                  <a:pt x="124136" y="339420"/>
                  <a:pt x="83197" y="298528"/>
                  <a:pt x="83197" y="248214"/>
                </a:cubicBezTo>
                <a:cubicBezTo>
                  <a:pt x="83197" y="197899"/>
                  <a:pt x="124136" y="157008"/>
                  <a:pt x="174509" y="157008"/>
                </a:cubicBezTo>
                <a:close/>
                <a:moveTo>
                  <a:pt x="328875" y="137661"/>
                </a:moveTo>
                <a:lnTo>
                  <a:pt x="369461" y="261280"/>
                </a:lnTo>
                <a:lnTo>
                  <a:pt x="438084" y="261280"/>
                </a:lnTo>
                <a:lnTo>
                  <a:pt x="438084" y="240218"/>
                </a:lnTo>
                <a:cubicBezTo>
                  <a:pt x="438084" y="233375"/>
                  <a:pt x="443692" y="227776"/>
                  <a:pt x="450545" y="227776"/>
                </a:cubicBezTo>
                <a:cubicBezTo>
                  <a:pt x="457398" y="227776"/>
                  <a:pt x="462917" y="233375"/>
                  <a:pt x="462917" y="240218"/>
                </a:cubicBezTo>
                <a:lnTo>
                  <a:pt x="462917" y="261280"/>
                </a:lnTo>
                <a:lnTo>
                  <a:pt x="551833" y="261280"/>
                </a:lnTo>
                <a:cubicBezTo>
                  <a:pt x="558686" y="261280"/>
                  <a:pt x="564205" y="266790"/>
                  <a:pt x="564205" y="273633"/>
                </a:cubicBezTo>
                <a:cubicBezTo>
                  <a:pt x="564205" y="280476"/>
                  <a:pt x="558686" y="285986"/>
                  <a:pt x="551833" y="285986"/>
                </a:cubicBezTo>
                <a:lnTo>
                  <a:pt x="515252" y="285986"/>
                </a:lnTo>
                <a:cubicBezTo>
                  <a:pt x="509377" y="300472"/>
                  <a:pt x="495048" y="331400"/>
                  <a:pt x="467545" y="366148"/>
                </a:cubicBezTo>
                <a:cubicBezTo>
                  <a:pt x="487215" y="388277"/>
                  <a:pt x="513294" y="412006"/>
                  <a:pt x="547116" y="432713"/>
                </a:cubicBezTo>
                <a:cubicBezTo>
                  <a:pt x="552990" y="436268"/>
                  <a:pt x="554770" y="443911"/>
                  <a:pt x="551210" y="449687"/>
                </a:cubicBezTo>
                <a:cubicBezTo>
                  <a:pt x="548896" y="453509"/>
                  <a:pt x="544801" y="455642"/>
                  <a:pt x="540618" y="455642"/>
                </a:cubicBezTo>
                <a:cubicBezTo>
                  <a:pt x="538393" y="455642"/>
                  <a:pt x="536168" y="455020"/>
                  <a:pt x="534210" y="453775"/>
                </a:cubicBezTo>
                <a:cubicBezTo>
                  <a:pt x="499409" y="432535"/>
                  <a:pt x="472173" y="408184"/>
                  <a:pt x="451346" y="385255"/>
                </a:cubicBezTo>
                <a:cubicBezTo>
                  <a:pt x="442089" y="395387"/>
                  <a:pt x="431765" y="405696"/>
                  <a:pt x="420105" y="415827"/>
                </a:cubicBezTo>
                <a:lnTo>
                  <a:pt x="440131" y="476793"/>
                </a:lnTo>
                <a:cubicBezTo>
                  <a:pt x="440665" y="478215"/>
                  <a:pt x="441021" y="479815"/>
                  <a:pt x="441021" y="481414"/>
                </a:cubicBezTo>
                <a:cubicBezTo>
                  <a:pt x="441021" y="484614"/>
                  <a:pt x="439775" y="487546"/>
                  <a:pt x="437817" y="489679"/>
                </a:cubicBezTo>
                <a:lnTo>
                  <a:pt x="359582" y="581927"/>
                </a:lnTo>
                <a:lnTo>
                  <a:pt x="549341" y="581927"/>
                </a:lnTo>
                <a:cubicBezTo>
                  <a:pt x="567765" y="581927"/>
                  <a:pt x="582807" y="566908"/>
                  <a:pt x="582807" y="548423"/>
                </a:cubicBezTo>
                <a:lnTo>
                  <a:pt x="582807" y="171076"/>
                </a:lnTo>
                <a:cubicBezTo>
                  <a:pt x="582807" y="152591"/>
                  <a:pt x="567765" y="137661"/>
                  <a:pt x="549252" y="137661"/>
                </a:cubicBezTo>
                <a:close/>
                <a:moveTo>
                  <a:pt x="58298" y="24795"/>
                </a:moveTo>
                <a:cubicBezTo>
                  <a:pt x="39874" y="24795"/>
                  <a:pt x="24832" y="39814"/>
                  <a:pt x="24832" y="58210"/>
                </a:cubicBezTo>
                <a:lnTo>
                  <a:pt x="24832" y="435646"/>
                </a:lnTo>
                <a:cubicBezTo>
                  <a:pt x="24832" y="454042"/>
                  <a:pt x="39874" y="469061"/>
                  <a:pt x="58298" y="469061"/>
                </a:cubicBezTo>
                <a:lnTo>
                  <a:pt x="411472" y="469061"/>
                </a:lnTo>
                <a:lnTo>
                  <a:pt x="265770" y="24795"/>
                </a:lnTo>
                <a:close/>
                <a:moveTo>
                  <a:pt x="58298" y="0"/>
                </a:moveTo>
                <a:lnTo>
                  <a:pt x="274760" y="0"/>
                </a:lnTo>
                <a:cubicBezTo>
                  <a:pt x="280100" y="0"/>
                  <a:pt x="284906" y="3466"/>
                  <a:pt x="286508" y="8531"/>
                </a:cubicBezTo>
                <a:lnTo>
                  <a:pt x="320775" y="112866"/>
                </a:lnTo>
                <a:lnTo>
                  <a:pt x="549341" y="112866"/>
                </a:lnTo>
                <a:cubicBezTo>
                  <a:pt x="581472" y="112866"/>
                  <a:pt x="607639" y="138994"/>
                  <a:pt x="607639" y="171076"/>
                </a:cubicBezTo>
                <a:lnTo>
                  <a:pt x="607639" y="548423"/>
                </a:lnTo>
                <a:cubicBezTo>
                  <a:pt x="607639" y="580594"/>
                  <a:pt x="581472" y="606722"/>
                  <a:pt x="549252" y="606722"/>
                </a:cubicBezTo>
                <a:lnTo>
                  <a:pt x="332880" y="606722"/>
                </a:lnTo>
                <a:cubicBezTo>
                  <a:pt x="327540" y="606722"/>
                  <a:pt x="322733" y="603256"/>
                  <a:pt x="321131" y="598191"/>
                </a:cubicBezTo>
                <a:lnTo>
                  <a:pt x="286330" y="493856"/>
                </a:lnTo>
                <a:lnTo>
                  <a:pt x="58298" y="493856"/>
                </a:lnTo>
                <a:cubicBezTo>
                  <a:pt x="26167" y="493856"/>
                  <a:pt x="0" y="467728"/>
                  <a:pt x="0" y="435646"/>
                </a:cubicBezTo>
                <a:lnTo>
                  <a:pt x="0" y="58210"/>
                </a:lnTo>
                <a:cubicBezTo>
                  <a:pt x="0" y="26128"/>
                  <a:pt x="26167" y="0"/>
                  <a:pt x="58298" y="0"/>
                </a:cubicBezTo>
                <a:close/>
              </a:path>
            </a:pathLst>
          </a:custGeom>
          <a:solidFill>
            <a:schemeClr val="accent4"/>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5" name="Freeform 29"/>
          <p:cNvSpPr>
            <a:spLocks noEditPoints="1"/>
          </p:cNvSpPr>
          <p:nvPr/>
        </p:nvSpPr>
        <p:spPr bwMode="auto">
          <a:xfrm>
            <a:off x="6762692" y="2144525"/>
            <a:ext cx="769510" cy="541424"/>
          </a:xfrm>
          <a:custGeom>
            <a:avLst/>
            <a:gdLst>
              <a:gd name="T0" fmla="*/ 3663 w 12806"/>
              <a:gd name="T1" fmla="*/ 7570 h 9010"/>
              <a:gd name="T2" fmla="*/ 3238 w 12806"/>
              <a:gd name="T3" fmla="*/ 7409 h 9010"/>
              <a:gd name="T4" fmla="*/ 0 w 12806"/>
              <a:gd name="T5" fmla="*/ 4530 h 9010"/>
              <a:gd name="T6" fmla="*/ 3418 w 12806"/>
              <a:gd name="T7" fmla="*/ 1491 h 9010"/>
              <a:gd name="T8" fmla="*/ 4321 w 12806"/>
              <a:gd name="T9" fmla="*/ 1544 h 9010"/>
              <a:gd name="T10" fmla="*/ 4268 w 12806"/>
              <a:gd name="T11" fmla="*/ 2448 h 9010"/>
              <a:gd name="T12" fmla="*/ 1926 w 12806"/>
              <a:gd name="T13" fmla="*/ 4530 h 9010"/>
              <a:gd name="T14" fmla="*/ 4088 w 12806"/>
              <a:gd name="T15" fmla="*/ 6451 h 9010"/>
              <a:gd name="T16" fmla="*/ 4141 w 12806"/>
              <a:gd name="T17" fmla="*/ 7355 h 9010"/>
              <a:gd name="T18" fmla="*/ 3663 w 12806"/>
              <a:gd name="T19" fmla="*/ 7570 h 9010"/>
              <a:gd name="T20" fmla="*/ 9388 w 12806"/>
              <a:gd name="T21" fmla="*/ 7569 h 9010"/>
              <a:gd name="T22" fmla="*/ 12806 w 12806"/>
              <a:gd name="T23" fmla="*/ 4530 h 9010"/>
              <a:gd name="T24" fmla="*/ 9568 w 12806"/>
              <a:gd name="T25" fmla="*/ 1651 h 9010"/>
              <a:gd name="T26" fmla="*/ 8665 w 12806"/>
              <a:gd name="T27" fmla="*/ 1704 h 9010"/>
              <a:gd name="T28" fmla="*/ 8718 w 12806"/>
              <a:gd name="T29" fmla="*/ 2608 h 9010"/>
              <a:gd name="T30" fmla="*/ 10880 w 12806"/>
              <a:gd name="T31" fmla="*/ 4530 h 9010"/>
              <a:gd name="T32" fmla="*/ 8538 w 12806"/>
              <a:gd name="T33" fmla="*/ 6611 h 9010"/>
              <a:gd name="T34" fmla="*/ 8485 w 12806"/>
              <a:gd name="T35" fmla="*/ 7515 h 9010"/>
              <a:gd name="T36" fmla="*/ 8963 w 12806"/>
              <a:gd name="T37" fmla="*/ 7730 h 9010"/>
              <a:gd name="T38" fmla="*/ 9388 w 12806"/>
              <a:gd name="T39" fmla="*/ 7569 h 9010"/>
              <a:gd name="T40" fmla="*/ 6394 w 12806"/>
              <a:gd name="T41" fmla="*/ 8476 h 9010"/>
              <a:gd name="T42" fmla="*/ 7674 w 12806"/>
              <a:gd name="T43" fmla="*/ 796 h 9010"/>
              <a:gd name="T44" fmla="*/ 7148 w 12806"/>
              <a:gd name="T45" fmla="*/ 59 h 9010"/>
              <a:gd name="T46" fmla="*/ 6412 w 12806"/>
              <a:gd name="T47" fmla="*/ 585 h 9010"/>
              <a:gd name="T48" fmla="*/ 5132 w 12806"/>
              <a:gd name="T49" fmla="*/ 8265 h 9010"/>
              <a:gd name="T50" fmla="*/ 5658 w 12806"/>
              <a:gd name="T51" fmla="*/ 9002 h 9010"/>
              <a:gd name="T52" fmla="*/ 5764 w 12806"/>
              <a:gd name="T53" fmla="*/ 9010 h 9010"/>
              <a:gd name="T54" fmla="*/ 6394 w 12806"/>
              <a:gd name="T55" fmla="*/ 8476 h 9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806" h="9010">
                <a:moveTo>
                  <a:pt x="3663" y="7570"/>
                </a:moveTo>
                <a:cubicBezTo>
                  <a:pt x="3512" y="7570"/>
                  <a:pt x="3360" y="7517"/>
                  <a:pt x="3238" y="7409"/>
                </a:cubicBezTo>
                <a:lnTo>
                  <a:pt x="0" y="4530"/>
                </a:lnTo>
                <a:lnTo>
                  <a:pt x="3418" y="1491"/>
                </a:lnTo>
                <a:cubicBezTo>
                  <a:pt x="3682" y="1258"/>
                  <a:pt x="4086" y="1280"/>
                  <a:pt x="4321" y="1544"/>
                </a:cubicBezTo>
                <a:cubicBezTo>
                  <a:pt x="4556" y="1809"/>
                  <a:pt x="4532" y="2213"/>
                  <a:pt x="4268" y="2448"/>
                </a:cubicBezTo>
                <a:lnTo>
                  <a:pt x="1926" y="4530"/>
                </a:lnTo>
                <a:lnTo>
                  <a:pt x="4088" y="6451"/>
                </a:lnTo>
                <a:cubicBezTo>
                  <a:pt x="4353" y="6686"/>
                  <a:pt x="4376" y="7091"/>
                  <a:pt x="4141" y="7355"/>
                </a:cubicBezTo>
                <a:cubicBezTo>
                  <a:pt x="4015" y="7498"/>
                  <a:pt x="3839" y="7570"/>
                  <a:pt x="3663" y="7570"/>
                </a:cubicBezTo>
                <a:close/>
                <a:moveTo>
                  <a:pt x="9388" y="7569"/>
                </a:moveTo>
                <a:lnTo>
                  <a:pt x="12806" y="4530"/>
                </a:lnTo>
                <a:lnTo>
                  <a:pt x="9568" y="1651"/>
                </a:lnTo>
                <a:cubicBezTo>
                  <a:pt x="9304" y="1416"/>
                  <a:pt x="8899" y="1440"/>
                  <a:pt x="8665" y="1704"/>
                </a:cubicBezTo>
                <a:cubicBezTo>
                  <a:pt x="8430" y="1969"/>
                  <a:pt x="8454" y="2373"/>
                  <a:pt x="8718" y="2608"/>
                </a:cubicBezTo>
                <a:lnTo>
                  <a:pt x="10880" y="4530"/>
                </a:lnTo>
                <a:lnTo>
                  <a:pt x="8538" y="6611"/>
                </a:lnTo>
                <a:cubicBezTo>
                  <a:pt x="8274" y="6846"/>
                  <a:pt x="8250" y="7251"/>
                  <a:pt x="8485" y="7515"/>
                </a:cubicBezTo>
                <a:cubicBezTo>
                  <a:pt x="8611" y="7658"/>
                  <a:pt x="8787" y="7730"/>
                  <a:pt x="8963" y="7730"/>
                </a:cubicBezTo>
                <a:cubicBezTo>
                  <a:pt x="9114" y="7730"/>
                  <a:pt x="9267" y="7677"/>
                  <a:pt x="9388" y="7569"/>
                </a:cubicBezTo>
                <a:close/>
                <a:moveTo>
                  <a:pt x="6394" y="8476"/>
                </a:moveTo>
                <a:lnTo>
                  <a:pt x="7674" y="796"/>
                </a:lnTo>
                <a:cubicBezTo>
                  <a:pt x="7732" y="447"/>
                  <a:pt x="7497" y="117"/>
                  <a:pt x="7148" y="59"/>
                </a:cubicBezTo>
                <a:cubicBezTo>
                  <a:pt x="6798" y="0"/>
                  <a:pt x="6469" y="236"/>
                  <a:pt x="6412" y="585"/>
                </a:cubicBezTo>
                <a:lnTo>
                  <a:pt x="5132" y="8265"/>
                </a:lnTo>
                <a:cubicBezTo>
                  <a:pt x="5074" y="8614"/>
                  <a:pt x="5309" y="8943"/>
                  <a:pt x="5658" y="9002"/>
                </a:cubicBezTo>
                <a:cubicBezTo>
                  <a:pt x="5694" y="9007"/>
                  <a:pt x="5729" y="9010"/>
                  <a:pt x="5764" y="9010"/>
                </a:cubicBezTo>
                <a:cubicBezTo>
                  <a:pt x="6071" y="9010"/>
                  <a:pt x="6342" y="8788"/>
                  <a:pt x="6394" y="8476"/>
                </a:cubicBezTo>
                <a:close/>
              </a:path>
            </a:pathLst>
          </a:custGeom>
          <a:solidFill>
            <a:schemeClr val="accent3"/>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8" name="Freeform 212"/>
          <p:cNvSpPr/>
          <p:nvPr/>
        </p:nvSpPr>
        <p:spPr bwMode="auto">
          <a:xfrm>
            <a:off x="4708675" y="4267200"/>
            <a:ext cx="728564" cy="540537"/>
          </a:xfrm>
          <a:custGeom>
            <a:avLst/>
            <a:gdLst>
              <a:gd name="T0" fmla="*/ 3663 w 12806"/>
              <a:gd name="T1" fmla="*/ 7570 h 9010"/>
              <a:gd name="T2" fmla="*/ 3238 w 12806"/>
              <a:gd name="T3" fmla="*/ 7409 h 9010"/>
              <a:gd name="T4" fmla="*/ 0 w 12806"/>
              <a:gd name="T5" fmla="*/ 4530 h 9010"/>
              <a:gd name="T6" fmla="*/ 3418 w 12806"/>
              <a:gd name="T7" fmla="*/ 1491 h 9010"/>
              <a:gd name="T8" fmla="*/ 4321 w 12806"/>
              <a:gd name="T9" fmla="*/ 1544 h 9010"/>
              <a:gd name="T10" fmla="*/ 4268 w 12806"/>
              <a:gd name="T11" fmla="*/ 2448 h 9010"/>
              <a:gd name="T12" fmla="*/ 1926 w 12806"/>
              <a:gd name="T13" fmla="*/ 4530 h 9010"/>
              <a:gd name="T14" fmla="*/ 4088 w 12806"/>
              <a:gd name="T15" fmla="*/ 6451 h 9010"/>
              <a:gd name="T16" fmla="*/ 4141 w 12806"/>
              <a:gd name="T17" fmla="*/ 7355 h 9010"/>
              <a:gd name="T18" fmla="*/ 3663 w 12806"/>
              <a:gd name="T19" fmla="*/ 7570 h 9010"/>
              <a:gd name="T20" fmla="*/ 9388 w 12806"/>
              <a:gd name="T21" fmla="*/ 7569 h 9010"/>
              <a:gd name="T22" fmla="*/ 12806 w 12806"/>
              <a:gd name="T23" fmla="*/ 4530 h 9010"/>
              <a:gd name="T24" fmla="*/ 9568 w 12806"/>
              <a:gd name="T25" fmla="*/ 1651 h 9010"/>
              <a:gd name="T26" fmla="*/ 8665 w 12806"/>
              <a:gd name="T27" fmla="*/ 1704 h 9010"/>
              <a:gd name="T28" fmla="*/ 8718 w 12806"/>
              <a:gd name="T29" fmla="*/ 2608 h 9010"/>
              <a:gd name="T30" fmla="*/ 10880 w 12806"/>
              <a:gd name="T31" fmla="*/ 4530 h 9010"/>
              <a:gd name="T32" fmla="*/ 8538 w 12806"/>
              <a:gd name="T33" fmla="*/ 6611 h 9010"/>
              <a:gd name="T34" fmla="*/ 8485 w 12806"/>
              <a:gd name="T35" fmla="*/ 7515 h 9010"/>
              <a:gd name="T36" fmla="*/ 8963 w 12806"/>
              <a:gd name="T37" fmla="*/ 7730 h 9010"/>
              <a:gd name="T38" fmla="*/ 9388 w 12806"/>
              <a:gd name="T39" fmla="*/ 7569 h 9010"/>
              <a:gd name="T40" fmla="*/ 6394 w 12806"/>
              <a:gd name="T41" fmla="*/ 8476 h 9010"/>
              <a:gd name="T42" fmla="*/ 7674 w 12806"/>
              <a:gd name="T43" fmla="*/ 796 h 9010"/>
              <a:gd name="T44" fmla="*/ 7148 w 12806"/>
              <a:gd name="T45" fmla="*/ 59 h 9010"/>
              <a:gd name="T46" fmla="*/ 6412 w 12806"/>
              <a:gd name="T47" fmla="*/ 585 h 9010"/>
              <a:gd name="T48" fmla="*/ 5132 w 12806"/>
              <a:gd name="T49" fmla="*/ 8265 h 9010"/>
              <a:gd name="T50" fmla="*/ 5658 w 12806"/>
              <a:gd name="T51" fmla="*/ 9002 h 9010"/>
              <a:gd name="T52" fmla="*/ 5764 w 12806"/>
              <a:gd name="T53" fmla="*/ 9010 h 9010"/>
              <a:gd name="T54" fmla="*/ 6394 w 12806"/>
              <a:gd name="T55" fmla="*/ 8476 h 9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806" h="9010">
                <a:moveTo>
                  <a:pt x="3663" y="7570"/>
                </a:moveTo>
                <a:cubicBezTo>
                  <a:pt x="3512" y="7570"/>
                  <a:pt x="3360" y="7517"/>
                  <a:pt x="3238" y="7409"/>
                </a:cubicBezTo>
                <a:lnTo>
                  <a:pt x="0" y="4530"/>
                </a:lnTo>
                <a:lnTo>
                  <a:pt x="3418" y="1491"/>
                </a:lnTo>
                <a:cubicBezTo>
                  <a:pt x="3682" y="1258"/>
                  <a:pt x="4086" y="1280"/>
                  <a:pt x="4321" y="1544"/>
                </a:cubicBezTo>
                <a:cubicBezTo>
                  <a:pt x="4556" y="1809"/>
                  <a:pt x="4532" y="2213"/>
                  <a:pt x="4268" y="2448"/>
                </a:cubicBezTo>
                <a:lnTo>
                  <a:pt x="1926" y="4530"/>
                </a:lnTo>
                <a:lnTo>
                  <a:pt x="4088" y="6451"/>
                </a:lnTo>
                <a:cubicBezTo>
                  <a:pt x="4353" y="6686"/>
                  <a:pt x="4376" y="7091"/>
                  <a:pt x="4141" y="7355"/>
                </a:cubicBezTo>
                <a:cubicBezTo>
                  <a:pt x="4015" y="7498"/>
                  <a:pt x="3839" y="7570"/>
                  <a:pt x="3663" y="7570"/>
                </a:cubicBezTo>
                <a:close/>
                <a:moveTo>
                  <a:pt x="9388" y="7569"/>
                </a:moveTo>
                <a:lnTo>
                  <a:pt x="12806" y="4530"/>
                </a:lnTo>
                <a:lnTo>
                  <a:pt x="9568" y="1651"/>
                </a:lnTo>
                <a:cubicBezTo>
                  <a:pt x="9304" y="1416"/>
                  <a:pt x="8899" y="1440"/>
                  <a:pt x="8665" y="1704"/>
                </a:cubicBezTo>
                <a:cubicBezTo>
                  <a:pt x="8430" y="1969"/>
                  <a:pt x="8454" y="2373"/>
                  <a:pt x="8718" y="2608"/>
                </a:cubicBezTo>
                <a:lnTo>
                  <a:pt x="10880" y="4530"/>
                </a:lnTo>
                <a:lnTo>
                  <a:pt x="8538" y="6611"/>
                </a:lnTo>
                <a:cubicBezTo>
                  <a:pt x="8274" y="6846"/>
                  <a:pt x="8250" y="7251"/>
                  <a:pt x="8485" y="7515"/>
                </a:cubicBezTo>
                <a:cubicBezTo>
                  <a:pt x="8611" y="7658"/>
                  <a:pt x="8787" y="7730"/>
                  <a:pt x="8963" y="7730"/>
                </a:cubicBezTo>
                <a:cubicBezTo>
                  <a:pt x="9114" y="7730"/>
                  <a:pt x="9267" y="7677"/>
                  <a:pt x="9388" y="7569"/>
                </a:cubicBezTo>
                <a:close/>
                <a:moveTo>
                  <a:pt x="6394" y="8476"/>
                </a:moveTo>
                <a:lnTo>
                  <a:pt x="7674" y="796"/>
                </a:lnTo>
                <a:cubicBezTo>
                  <a:pt x="7732" y="447"/>
                  <a:pt x="7497" y="117"/>
                  <a:pt x="7148" y="59"/>
                </a:cubicBezTo>
                <a:cubicBezTo>
                  <a:pt x="6798" y="0"/>
                  <a:pt x="6469" y="236"/>
                  <a:pt x="6412" y="585"/>
                </a:cubicBezTo>
                <a:lnTo>
                  <a:pt x="5132" y="8265"/>
                </a:lnTo>
                <a:cubicBezTo>
                  <a:pt x="5074" y="8614"/>
                  <a:pt x="5309" y="8943"/>
                  <a:pt x="5658" y="9002"/>
                </a:cubicBezTo>
                <a:cubicBezTo>
                  <a:pt x="5694" y="9007"/>
                  <a:pt x="5729" y="9010"/>
                  <a:pt x="5764" y="9010"/>
                </a:cubicBezTo>
                <a:cubicBezTo>
                  <a:pt x="6071" y="9010"/>
                  <a:pt x="6342" y="8788"/>
                  <a:pt x="6394" y="8476"/>
                </a:cubicBezTo>
                <a:close/>
              </a:path>
            </a:pathLst>
          </a:custGeom>
          <a:solidFill>
            <a:schemeClr val="accent1"/>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1" name="Inhaltsplatzhalter 4"/>
          <p:cNvSpPr txBox="1"/>
          <p:nvPr/>
        </p:nvSpPr>
        <p:spPr>
          <a:xfrm>
            <a:off x="1369325" y="853455"/>
            <a:ext cx="5562417"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defTabSz="914400">
              <a:lnSpc>
                <a:spcPct val="100000"/>
              </a:lnSpc>
              <a:spcAft>
                <a:spcPts val="1200"/>
              </a:spcAft>
              <a:buNone/>
            </a:pPr>
            <a:r>
              <a:rPr lang="en-US" altLang="zh-CN" sz="2400" b="1" dirty="0" smtClean="0">
                <a:solidFill>
                  <a:schemeClr val="bg2">
                    <a:lumMod val="50000"/>
                  </a:schemeClr>
                </a:solidFill>
                <a:latin typeface="+mn-lt"/>
                <a:cs typeface="+mn-ea"/>
                <a:sym typeface="+mn-lt"/>
              </a:rPr>
              <a:t>Division of labor  </a:t>
            </a:r>
            <a:r>
              <a:rPr lang="en-US" altLang="zh-CN" sz="1400" b="1" dirty="0">
                <a:solidFill>
                  <a:srgbClr val="FFFFFF">
                    <a:lumMod val="50000"/>
                  </a:srgbClr>
                </a:solidFill>
                <a:latin typeface="Arial" panose="020B0604020202020204"/>
                <a:cs typeface="+mn-ea"/>
                <a:sym typeface="+mn-lt"/>
              </a:rPr>
              <a:t>Please see Annex </a:t>
            </a:r>
            <a:r>
              <a:rPr lang="en-US" altLang="zh-CN" sz="1400" b="1" dirty="0" smtClean="0">
                <a:solidFill>
                  <a:srgbClr val="FFFFFF">
                    <a:lumMod val="50000"/>
                  </a:srgbClr>
                </a:solidFill>
                <a:latin typeface="Arial" panose="020B0604020202020204"/>
                <a:cs typeface="+mn-ea"/>
                <a:sym typeface="+mn-lt"/>
              </a:rPr>
              <a:t>2 </a:t>
            </a:r>
            <a:r>
              <a:rPr lang="en-US" altLang="zh-CN" sz="1400" b="1" dirty="0">
                <a:solidFill>
                  <a:srgbClr val="FFFFFF">
                    <a:lumMod val="50000"/>
                  </a:srgbClr>
                </a:solidFill>
                <a:latin typeface="Arial" panose="020B0604020202020204"/>
                <a:cs typeface="+mn-ea"/>
                <a:sym typeface="+mn-lt"/>
              </a:rPr>
              <a:t>for </a:t>
            </a:r>
            <a:r>
              <a:rPr lang="en-US" altLang="zh-CN" sz="1400" b="1" dirty="0" smtClean="0">
                <a:solidFill>
                  <a:srgbClr val="FFFFFF">
                    <a:lumMod val="50000"/>
                  </a:srgbClr>
                </a:solidFill>
                <a:latin typeface="Arial" panose="020B0604020202020204"/>
                <a:cs typeface="+mn-ea"/>
                <a:sym typeface="+mn-lt"/>
              </a:rPr>
              <a:t>details</a:t>
            </a:r>
            <a:endParaRPr lang="en-US" altLang="zh-CN" sz="1400" b="1" dirty="0">
              <a:solidFill>
                <a:srgbClr val="FFFFFF">
                  <a:lumMod val="50000"/>
                </a:srgbClr>
              </a:solidFill>
              <a:latin typeface="Arial" panose="020B0604020202020204"/>
              <a:cs typeface="+mn-ea"/>
              <a:sym typeface="+mn-lt"/>
            </a:endParaRPr>
          </a:p>
        </p:txBody>
      </p:sp>
    </p:spTree>
    <p:custDataLst>
      <p:tags r:id="rId1"/>
    </p:custData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22" presetClass="entr" presetSubtype="2"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right)">
                                      <p:cBhvr>
                                        <p:cTn id="12" dur="500"/>
                                        <p:tgtEl>
                                          <p:spTgt spid="21"/>
                                        </p:tgtEl>
                                      </p:cBhvr>
                                    </p:animEffect>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right)">
                                      <p:cBhvr>
                                        <p:cTn id="21" dur="500"/>
                                        <p:tgtEl>
                                          <p:spTgt spid="19"/>
                                        </p:tgtEl>
                                      </p:cBhvr>
                                    </p:animEffect>
                                  </p:childTnLst>
                                </p:cTn>
                              </p:par>
                            </p:childTnLst>
                          </p:cTn>
                        </p:par>
                        <p:par>
                          <p:cTn id="22" fill="hold">
                            <p:stCondLst>
                              <p:cond delay="1000"/>
                            </p:stCondLst>
                            <p:childTnLst>
                              <p:par>
                                <p:cTn id="23" presetID="53" presetClass="entr" presetSubtype="16"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Freeform 5"/>
          <p:cNvSpPr/>
          <p:nvPr/>
        </p:nvSpPr>
        <p:spPr bwMode="auto">
          <a:xfrm>
            <a:off x="4918207" y="1421428"/>
            <a:ext cx="2011487" cy="384673"/>
          </a:xfrm>
          <a:custGeom>
            <a:avLst/>
            <a:gdLst>
              <a:gd name="T0" fmla="*/ 58 w 608"/>
              <a:gd name="T1" fmla="*/ 116 h 116"/>
              <a:gd name="T2" fmla="*/ 550 w 608"/>
              <a:gd name="T3" fmla="*/ 116 h 116"/>
              <a:gd name="T4" fmla="*/ 608 w 608"/>
              <a:gd name="T5" fmla="*/ 58 h 116"/>
              <a:gd name="T6" fmla="*/ 550 w 608"/>
              <a:gd name="T7" fmla="*/ 0 h 116"/>
              <a:gd name="T8" fmla="*/ 58 w 608"/>
              <a:gd name="T9" fmla="*/ 0 h 116"/>
              <a:gd name="T10" fmla="*/ 0 w 608"/>
              <a:gd name="T11" fmla="*/ 58 h 116"/>
              <a:gd name="T12" fmla="*/ 58 w 608"/>
              <a:gd name="T13" fmla="*/ 116 h 116"/>
            </a:gdLst>
            <a:ahLst/>
            <a:cxnLst>
              <a:cxn ang="0">
                <a:pos x="T0" y="T1"/>
              </a:cxn>
              <a:cxn ang="0">
                <a:pos x="T2" y="T3"/>
              </a:cxn>
              <a:cxn ang="0">
                <a:pos x="T4" y="T5"/>
              </a:cxn>
              <a:cxn ang="0">
                <a:pos x="T6" y="T7"/>
              </a:cxn>
              <a:cxn ang="0">
                <a:pos x="T8" y="T9"/>
              </a:cxn>
              <a:cxn ang="0">
                <a:pos x="T10" y="T11"/>
              </a:cxn>
              <a:cxn ang="0">
                <a:pos x="T12" y="T13"/>
              </a:cxn>
            </a:cxnLst>
            <a:rect l="0" t="0" r="r" b="b"/>
            <a:pathLst>
              <a:path w="608" h="116">
                <a:moveTo>
                  <a:pt x="58" y="116"/>
                </a:moveTo>
                <a:cubicBezTo>
                  <a:pt x="550" y="116"/>
                  <a:pt x="550" y="116"/>
                  <a:pt x="550" y="116"/>
                </a:cubicBezTo>
                <a:cubicBezTo>
                  <a:pt x="582" y="116"/>
                  <a:pt x="608" y="90"/>
                  <a:pt x="608" y="58"/>
                </a:cubicBezTo>
                <a:cubicBezTo>
                  <a:pt x="608" y="26"/>
                  <a:pt x="582" y="0"/>
                  <a:pt x="550" y="0"/>
                </a:cubicBezTo>
                <a:cubicBezTo>
                  <a:pt x="58" y="0"/>
                  <a:pt x="58" y="0"/>
                  <a:pt x="58" y="0"/>
                </a:cubicBezTo>
                <a:cubicBezTo>
                  <a:pt x="26" y="0"/>
                  <a:pt x="0" y="26"/>
                  <a:pt x="0" y="58"/>
                </a:cubicBezTo>
                <a:cubicBezTo>
                  <a:pt x="0" y="90"/>
                  <a:pt x="26" y="116"/>
                  <a:pt x="58" y="116"/>
                </a:cubicBezTo>
                <a:close/>
              </a:path>
            </a:pathLst>
          </a:custGeom>
          <a:solidFill>
            <a:schemeClr val="bg1">
              <a:lumMod val="85000"/>
            </a:schemeClr>
          </a:solidFill>
          <a:ln>
            <a:noFill/>
          </a:ln>
        </p:spPr>
        <p:txBody>
          <a:bodyPr vert="horz" wrap="square" lIns="91440" tIns="45720" rIns="91440" bIns="45720" numCol="1" anchor="ctr" anchorCtr="0" compatLnSpc="1"/>
          <a:lstStyle/>
          <a:p>
            <a:pPr algn="ctr"/>
            <a:r>
              <a:rPr lang="en-US" altLang="zh-CN" b="1" dirty="0" smtClean="0">
                <a:solidFill>
                  <a:schemeClr val="bg1"/>
                </a:solidFill>
                <a:cs typeface="+mn-ea"/>
                <a:sym typeface="+mn-lt"/>
              </a:rPr>
              <a:t>STICAT</a:t>
            </a:r>
            <a:endParaRPr lang="en-US" b="1" dirty="0">
              <a:solidFill>
                <a:schemeClr val="bg1"/>
              </a:solidFill>
              <a:cs typeface="+mn-ea"/>
              <a:sym typeface="+mn-lt"/>
            </a:endParaRPr>
          </a:p>
        </p:txBody>
      </p:sp>
      <p:sp>
        <p:nvSpPr>
          <p:cNvPr id="9" name="Freeform 7"/>
          <p:cNvSpPr/>
          <p:nvPr/>
        </p:nvSpPr>
        <p:spPr bwMode="auto">
          <a:xfrm>
            <a:off x="2526243" y="3832974"/>
            <a:ext cx="2133183" cy="937201"/>
          </a:xfrm>
          <a:custGeom>
            <a:avLst/>
            <a:gdLst>
              <a:gd name="T0" fmla="*/ 0 w 1525"/>
              <a:gd name="T1" fmla="*/ 670 h 670"/>
              <a:gd name="T2" fmla="*/ 1190 w 1525"/>
              <a:gd name="T3" fmla="*/ 670 h 670"/>
              <a:gd name="T4" fmla="*/ 1525 w 1525"/>
              <a:gd name="T5" fmla="*/ 336 h 670"/>
              <a:gd name="T6" fmla="*/ 1190 w 1525"/>
              <a:gd name="T7" fmla="*/ 0 h 670"/>
              <a:gd name="T8" fmla="*/ 0 w 1525"/>
              <a:gd name="T9" fmla="*/ 0 h 670"/>
              <a:gd name="T10" fmla="*/ 0 w 1525"/>
              <a:gd name="T11" fmla="*/ 670 h 670"/>
              <a:gd name="T12" fmla="*/ 0 w 1525"/>
              <a:gd name="T13" fmla="*/ 670 h 670"/>
            </a:gdLst>
            <a:ahLst/>
            <a:cxnLst>
              <a:cxn ang="0">
                <a:pos x="T0" y="T1"/>
              </a:cxn>
              <a:cxn ang="0">
                <a:pos x="T2" y="T3"/>
              </a:cxn>
              <a:cxn ang="0">
                <a:pos x="T4" y="T5"/>
              </a:cxn>
              <a:cxn ang="0">
                <a:pos x="T6" y="T7"/>
              </a:cxn>
              <a:cxn ang="0">
                <a:pos x="T8" y="T9"/>
              </a:cxn>
              <a:cxn ang="0">
                <a:pos x="T10" y="T11"/>
              </a:cxn>
              <a:cxn ang="0">
                <a:pos x="T12" y="T13"/>
              </a:cxn>
            </a:cxnLst>
            <a:rect l="0" t="0" r="r" b="b"/>
            <a:pathLst>
              <a:path w="1525" h="670">
                <a:moveTo>
                  <a:pt x="0" y="670"/>
                </a:moveTo>
                <a:lnTo>
                  <a:pt x="1190" y="670"/>
                </a:lnTo>
                <a:lnTo>
                  <a:pt x="1525" y="336"/>
                </a:lnTo>
                <a:lnTo>
                  <a:pt x="1190" y="0"/>
                </a:lnTo>
                <a:lnTo>
                  <a:pt x="0" y="0"/>
                </a:lnTo>
                <a:lnTo>
                  <a:pt x="0" y="670"/>
                </a:lnTo>
                <a:lnTo>
                  <a:pt x="0" y="670"/>
                </a:lnTo>
                <a:close/>
              </a:path>
            </a:pathLst>
          </a:custGeom>
          <a:solidFill>
            <a:schemeClr val="accent1"/>
          </a:solidFill>
          <a:ln>
            <a:noFill/>
          </a:ln>
        </p:spPr>
        <p:txBody>
          <a:bodyPr vert="horz" wrap="square" lIns="91440" tIns="45720" rIns="91440" bIns="45720" numCol="1" anchor="t" anchorCtr="0" compatLnSpc="1"/>
          <a:lstStyle/>
          <a:p>
            <a:endParaRPr lang="en-US" sz="2400">
              <a:cs typeface="+mn-ea"/>
              <a:sym typeface="+mn-lt"/>
            </a:endParaRPr>
          </a:p>
        </p:txBody>
      </p:sp>
      <p:sp>
        <p:nvSpPr>
          <p:cNvPr id="10" name="Freeform 8"/>
          <p:cNvSpPr/>
          <p:nvPr/>
        </p:nvSpPr>
        <p:spPr bwMode="auto">
          <a:xfrm>
            <a:off x="3306778" y="3341988"/>
            <a:ext cx="228007" cy="622470"/>
          </a:xfrm>
          <a:custGeom>
            <a:avLst/>
            <a:gdLst>
              <a:gd name="T0" fmla="*/ 41 w 69"/>
              <a:gd name="T1" fmla="*/ 126 h 188"/>
              <a:gd name="T2" fmla="*/ 66 w 69"/>
              <a:gd name="T3" fmla="*/ 157 h 188"/>
              <a:gd name="T4" fmla="*/ 35 w 69"/>
              <a:gd name="T5" fmla="*/ 188 h 188"/>
              <a:gd name="T6" fmla="*/ 3 w 69"/>
              <a:gd name="T7" fmla="*/ 157 h 188"/>
              <a:gd name="T8" fmla="*/ 28 w 69"/>
              <a:gd name="T9" fmla="*/ 126 h 188"/>
              <a:gd name="T10" fmla="*/ 28 w 69"/>
              <a:gd name="T11" fmla="*/ 63 h 188"/>
              <a:gd name="T12" fmla="*/ 0 w 69"/>
              <a:gd name="T13" fmla="*/ 63 h 188"/>
              <a:gd name="T14" fmla="*/ 35 w 69"/>
              <a:gd name="T15" fmla="*/ 0 h 188"/>
              <a:gd name="T16" fmla="*/ 69 w 69"/>
              <a:gd name="T17" fmla="*/ 63 h 188"/>
              <a:gd name="T18" fmla="*/ 41 w 69"/>
              <a:gd name="T19" fmla="*/ 63 h 188"/>
              <a:gd name="T20" fmla="*/ 41 w 69"/>
              <a:gd name="T21" fmla="*/ 12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88">
                <a:moveTo>
                  <a:pt x="41" y="126"/>
                </a:moveTo>
                <a:cubicBezTo>
                  <a:pt x="55" y="129"/>
                  <a:pt x="66" y="142"/>
                  <a:pt x="66" y="157"/>
                </a:cubicBezTo>
                <a:cubicBezTo>
                  <a:pt x="66" y="174"/>
                  <a:pt x="52" y="188"/>
                  <a:pt x="35" y="188"/>
                </a:cubicBezTo>
                <a:cubicBezTo>
                  <a:pt x="17" y="188"/>
                  <a:pt x="3" y="174"/>
                  <a:pt x="3" y="157"/>
                </a:cubicBezTo>
                <a:cubicBezTo>
                  <a:pt x="3" y="142"/>
                  <a:pt x="14" y="129"/>
                  <a:pt x="28" y="126"/>
                </a:cubicBezTo>
                <a:cubicBezTo>
                  <a:pt x="28" y="63"/>
                  <a:pt x="28" y="63"/>
                  <a:pt x="28" y="63"/>
                </a:cubicBezTo>
                <a:cubicBezTo>
                  <a:pt x="0" y="63"/>
                  <a:pt x="0" y="63"/>
                  <a:pt x="0" y="63"/>
                </a:cubicBezTo>
                <a:cubicBezTo>
                  <a:pt x="35" y="0"/>
                  <a:pt x="35" y="0"/>
                  <a:pt x="35" y="0"/>
                </a:cubicBezTo>
                <a:cubicBezTo>
                  <a:pt x="69" y="63"/>
                  <a:pt x="69" y="63"/>
                  <a:pt x="69" y="63"/>
                </a:cubicBezTo>
                <a:cubicBezTo>
                  <a:pt x="41" y="63"/>
                  <a:pt x="41" y="63"/>
                  <a:pt x="41" y="63"/>
                </a:cubicBezTo>
                <a:cubicBezTo>
                  <a:pt x="41" y="126"/>
                  <a:pt x="41" y="126"/>
                  <a:pt x="41" y="126"/>
                </a:cubicBezTo>
                <a:close/>
              </a:path>
            </a:pathLst>
          </a:custGeom>
          <a:solidFill>
            <a:schemeClr val="accent1"/>
          </a:solidFill>
          <a:ln>
            <a:noFill/>
          </a:ln>
        </p:spPr>
        <p:txBody>
          <a:bodyPr vert="horz" wrap="square" lIns="91440" tIns="45720" rIns="91440" bIns="45720" numCol="1" anchor="t" anchorCtr="0" compatLnSpc="1"/>
          <a:lstStyle/>
          <a:p>
            <a:endParaRPr lang="en-US" sz="2400">
              <a:cs typeface="+mn-ea"/>
              <a:sym typeface="+mn-lt"/>
            </a:endParaRPr>
          </a:p>
        </p:txBody>
      </p:sp>
      <p:sp>
        <p:nvSpPr>
          <p:cNvPr id="11" name="Freeform 9"/>
          <p:cNvSpPr/>
          <p:nvPr/>
        </p:nvSpPr>
        <p:spPr bwMode="auto">
          <a:xfrm>
            <a:off x="4190827" y="3832974"/>
            <a:ext cx="2133183" cy="937201"/>
          </a:xfrm>
          <a:custGeom>
            <a:avLst/>
            <a:gdLst>
              <a:gd name="T0" fmla="*/ 0 w 1525"/>
              <a:gd name="T1" fmla="*/ 670 h 670"/>
              <a:gd name="T2" fmla="*/ 1189 w 1525"/>
              <a:gd name="T3" fmla="*/ 670 h 670"/>
              <a:gd name="T4" fmla="*/ 1525 w 1525"/>
              <a:gd name="T5" fmla="*/ 334 h 670"/>
              <a:gd name="T6" fmla="*/ 1189 w 1525"/>
              <a:gd name="T7" fmla="*/ 0 h 670"/>
              <a:gd name="T8" fmla="*/ 0 w 1525"/>
              <a:gd name="T9" fmla="*/ 0 h 670"/>
              <a:gd name="T10" fmla="*/ 0 w 1525"/>
              <a:gd name="T11" fmla="*/ 0 h 670"/>
              <a:gd name="T12" fmla="*/ 335 w 1525"/>
              <a:gd name="T13" fmla="*/ 336 h 670"/>
              <a:gd name="T14" fmla="*/ 0 w 1525"/>
              <a:gd name="T15" fmla="*/ 670 h 670"/>
              <a:gd name="T16" fmla="*/ 0 w 1525"/>
              <a:gd name="T17" fmla="*/ 670 h 670"/>
              <a:gd name="T18" fmla="*/ 0 w 1525"/>
              <a:gd name="T1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5" h="670">
                <a:moveTo>
                  <a:pt x="0" y="670"/>
                </a:moveTo>
                <a:lnTo>
                  <a:pt x="1189" y="670"/>
                </a:lnTo>
                <a:lnTo>
                  <a:pt x="1525" y="334"/>
                </a:lnTo>
                <a:lnTo>
                  <a:pt x="1189" y="0"/>
                </a:lnTo>
                <a:lnTo>
                  <a:pt x="0" y="0"/>
                </a:lnTo>
                <a:lnTo>
                  <a:pt x="0" y="0"/>
                </a:lnTo>
                <a:lnTo>
                  <a:pt x="335" y="336"/>
                </a:lnTo>
                <a:lnTo>
                  <a:pt x="0" y="670"/>
                </a:lnTo>
                <a:lnTo>
                  <a:pt x="0" y="670"/>
                </a:lnTo>
                <a:lnTo>
                  <a:pt x="0" y="670"/>
                </a:lnTo>
                <a:close/>
              </a:path>
            </a:pathLst>
          </a:custGeom>
          <a:solidFill>
            <a:schemeClr val="accent2"/>
          </a:solidFill>
          <a:ln>
            <a:noFill/>
          </a:ln>
        </p:spPr>
        <p:txBody>
          <a:bodyPr vert="horz" wrap="square" lIns="91440" tIns="45720" rIns="91440" bIns="45720" numCol="1" anchor="t" anchorCtr="0" compatLnSpc="1"/>
          <a:lstStyle/>
          <a:p>
            <a:endParaRPr lang="en-US" sz="2400">
              <a:cs typeface="+mn-ea"/>
              <a:sym typeface="+mn-lt"/>
            </a:endParaRPr>
          </a:p>
        </p:txBody>
      </p:sp>
      <p:sp>
        <p:nvSpPr>
          <p:cNvPr id="12" name="Freeform 10"/>
          <p:cNvSpPr/>
          <p:nvPr/>
        </p:nvSpPr>
        <p:spPr bwMode="auto">
          <a:xfrm>
            <a:off x="4981153" y="3341988"/>
            <a:ext cx="225209" cy="622470"/>
          </a:xfrm>
          <a:custGeom>
            <a:avLst/>
            <a:gdLst>
              <a:gd name="T0" fmla="*/ 41 w 68"/>
              <a:gd name="T1" fmla="*/ 126 h 188"/>
              <a:gd name="T2" fmla="*/ 66 w 68"/>
              <a:gd name="T3" fmla="*/ 157 h 188"/>
              <a:gd name="T4" fmla="*/ 34 w 68"/>
              <a:gd name="T5" fmla="*/ 188 h 188"/>
              <a:gd name="T6" fmla="*/ 2 w 68"/>
              <a:gd name="T7" fmla="*/ 157 h 188"/>
              <a:gd name="T8" fmla="*/ 27 w 68"/>
              <a:gd name="T9" fmla="*/ 126 h 188"/>
              <a:gd name="T10" fmla="*/ 27 w 68"/>
              <a:gd name="T11" fmla="*/ 63 h 188"/>
              <a:gd name="T12" fmla="*/ 0 w 68"/>
              <a:gd name="T13" fmla="*/ 63 h 188"/>
              <a:gd name="T14" fmla="*/ 34 w 68"/>
              <a:gd name="T15" fmla="*/ 0 h 188"/>
              <a:gd name="T16" fmla="*/ 68 w 68"/>
              <a:gd name="T17" fmla="*/ 63 h 188"/>
              <a:gd name="T18" fmla="*/ 41 w 68"/>
              <a:gd name="T19" fmla="*/ 63 h 188"/>
              <a:gd name="T20" fmla="*/ 41 w 68"/>
              <a:gd name="T21" fmla="*/ 12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88">
                <a:moveTo>
                  <a:pt x="41" y="126"/>
                </a:moveTo>
                <a:cubicBezTo>
                  <a:pt x="55" y="129"/>
                  <a:pt x="66" y="142"/>
                  <a:pt x="66" y="157"/>
                </a:cubicBezTo>
                <a:cubicBezTo>
                  <a:pt x="66" y="174"/>
                  <a:pt x="51" y="188"/>
                  <a:pt x="34" y="188"/>
                </a:cubicBezTo>
                <a:cubicBezTo>
                  <a:pt x="16" y="188"/>
                  <a:pt x="2" y="174"/>
                  <a:pt x="2" y="157"/>
                </a:cubicBezTo>
                <a:cubicBezTo>
                  <a:pt x="2" y="142"/>
                  <a:pt x="13" y="129"/>
                  <a:pt x="27" y="126"/>
                </a:cubicBezTo>
                <a:cubicBezTo>
                  <a:pt x="27" y="63"/>
                  <a:pt x="27" y="63"/>
                  <a:pt x="27" y="63"/>
                </a:cubicBezTo>
                <a:cubicBezTo>
                  <a:pt x="0" y="63"/>
                  <a:pt x="0" y="63"/>
                  <a:pt x="0" y="63"/>
                </a:cubicBezTo>
                <a:cubicBezTo>
                  <a:pt x="34" y="0"/>
                  <a:pt x="34" y="0"/>
                  <a:pt x="34" y="0"/>
                </a:cubicBezTo>
                <a:cubicBezTo>
                  <a:pt x="68" y="63"/>
                  <a:pt x="68" y="63"/>
                  <a:pt x="68" y="63"/>
                </a:cubicBezTo>
                <a:cubicBezTo>
                  <a:pt x="41" y="63"/>
                  <a:pt x="41" y="63"/>
                  <a:pt x="41" y="63"/>
                </a:cubicBezTo>
                <a:cubicBezTo>
                  <a:pt x="41" y="126"/>
                  <a:pt x="41" y="126"/>
                  <a:pt x="41" y="126"/>
                </a:cubicBezTo>
                <a:close/>
              </a:path>
            </a:pathLst>
          </a:custGeom>
          <a:solidFill>
            <a:schemeClr val="accent2"/>
          </a:solidFill>
          <a:ln>
            <a:noFill/>
          </a:ln>
        </p:spPr>
        <p:txBody>
          <a:bodyPr vert="horz" wrap="square" lIns="91440" tIns="45720" rIns="91440" bIns="45720" numCol="1" anchor="t" anchorCtr="0" compatLnSpc="1"/>
          <a:lstStyle/>
          <a:p>
            <a:endParaRPr lang="en-US" sz="2400">
              <a:cs typeface="+mn-ea"/>
              <a:sym typeface="+mn-lt"/>
            </a:endParaRPr>
          </a:p>
        </p:txBody>
      </p:sp>
      <p:sp>
        <p:nvSpPr>
          <p:cNvPr id="13" name="Freeform 11"/>
          <p:cNvSpPr/>
          <p:nvPr/>
        </p:nvSpPr>
        <p:spPr bwMode="auto">
          <a:xfrm>
            <a:off x="5854008" y="3832974"/>
            <a:ext cx="2130387" cy="937201"/>
          </a:xfrm>
          <a:custGeom>
            <a:avLst/>
            <a:gdLst>
              <a:gd name="T0" fmla="*/ 0 w 1523"/>
              <a:gd name="T1" fmla="*/ 670 h 670"/>
              <a:gd name="T2" fmla="*/ 1190 w 1523"/>
              <a:gd name="T3" fmla="*/ 670 h 670"/>
              <a:gd name="T4" fmla="*/ 1523 w 1523"/>
              <a:gd name="T5" fmla="*/ 334 h 670"/>
              <a:gd name="T6" fmla="*/ 1190 w 1523"/>
              <a:gd name="T7" fmla="*/ 0 h 670"/>
              <a:gd name="T8" fmla="*/ 0 w 1523"/>
              <a:gd name="T9" fmla="*/ 0 h 670"/>
              <a:gd name="T10" fmla="*/ 336 w 1523"/>
              <a:gd name="T11" fmla="*/ 334 h 670"/>
              <a:gd name="T12" fmla="*/ 0 w 1523"/>
              <a:gd name="T13" fmla="*/ 670 h 670"/>
              <a:gd name="T14" fmla="*/ 0 w 1523"/>
              <a:gd name="T15" fmla="*/ 670 h 6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3" h="670">
                <a:moveTo>
                  <a:pt x="0" y="670"/>
                </a:moveTo>
                <a:lnTo>
                  <a:pt x="1190" y="670"/>
                </a:lnTo>
                <a:lnTo>
                  <a:pt x="1523" y="334"/>
                </a:lnTo>
                <a:lnTo>
                  <a:pt x="1190" y="0"/>
                </a:lnTo>
                <a:lnTo>
                  <a:pt x="0" y="0"/>
                </a:lnTo>
                <a:lnTo>
                  <a:pt x="336" y="334"/>
                </a:lnTo>
                <a:lnTo>
                  <a:pt x="0" y="670"/>
                </a:lnTo>
                <a:lnTo>
                  <a:pt x="0" y="670"/>
                </a:lnTo>
                <a:close/>
              </a:path>
            </a:pathLst>
          </a:custGeom>
          <a:solidFill>
            <a:schemeClr val="accent3"/>
          </a:solidFill>
          <a:ln>
            <a:noFill/>
          </a:ln>
        </p:spPr>
        <p:txBody>
          <a:bodyPr vert="horz" wrap="square" lIns="91440" tIns="45720" rIns="91440" bIns="45720" numCol="1" anchor="t" anchorCtr="0" compatLnSpc="1"/>
          <a:lstStyle/>
          <a:p>
            <a:endParaRPr lang="en-US" sz="2400">
              <a:cs typeface="+mn-ea"/>
              <a:sym typeface="+mn-lt"/>
            </a:endParaRPr>
          </a:p>
        </p:txBody>
      </p:sp>
      <p:sp>
        <p:nvSpPr>
          <p:cNvPr id="14" name="Freeform 12"/>
          <p:cNvSpPr/>
          <p:nvPr/>
        </p:nvSpPr>
        <p:spPr bwMode="auto">
          <a:xfrm>
            <a:off x="6658323" y="3341988"/>
            <a:ext cx="228007" cy="622470"/>
          </a:xfrm>
          <a:custGeom>
            <a:avLst/>
            <a:gdLst>
              <a:gd name="T0" fmla="*/ 69 w 69"/>
              <a:gd name="T1" fmla="*/ 63 h 188"/>
              <a:gd name="T2" fmla="*/ 41 w 69"/>
              <a:gd name="T3" fmla="*/ 63 h 188"/>
              <a:gd name="T4" fmla="*/ 41 w 69"/>
              <a:gd name="T5" fmla="*/ 126 h 188"/>
              <a:gd name="T6" fmla="*/ 66 w 69"/>
              <a:gd name="T7" fmla="*/ 157 h 188"/>
              <a:gd name="T8" fmla="*/ 35 w 69"/>
              <a:gd name="T9" fmla="*/ 188 h 188"/>
              <a:gd name="T10" fmla="*/ 3 w 69"/>
              <a:gd name="T11" fmla="*/ 157 h 188"/>
              <a:gd name="T12" fmla="*/ 28 w 69"/>
              <a:gd name="T13" fmla="*/ 126 h 188"/>
              <a:gd name="T14" fmla="*/ 28 w 69"/>
              <a:gd name="T15" fmla="*/ 63 h 188"/>
              <a:gd name="T16" fmla="*/ 0 w 69"/>
              <a:gd name="T17" fmla="*/ 63 h 188"/>
              <a:gd name="T18" fmla="*/ 35 w 69"/>
              <a:gd name="T19" fmla="*/ 0 h 188"/>
              <a:gd name="T20" fmla="*/ 69 w 69"/>
              <a:gd name="T21" fmla="*/ 6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88">
                <a:moveTo>
                  <a:pt x="69" y="63"/>
                </a:moveTo>
                <a:cubicBezTo>
                  <a:pt x="41" y="63"/>
                  <a:pt x="41" y="63"/>
                  <a:pt x="41" y="63"/>
                </a:cubicBezTo>
                <a:cubicBezTo>
                  <a:pt x="41" y="126"/>
                  <a:pt x="41" y="126"/>
                  <a:pt x="41" y="126"/>
                </a:cubicBezTo>
                <a:cubicBezTo>
                  <a:pt x="56" y="129"/>
                  <a:pt x="66" y="142"/>
                  <a:pt x="66" y="157"/>
                </a:cubicBezTo>
                <a:cubicBezTo>
                  <a:pt x="66" y="174"/>
                  <a:pt x="52" y="188"/>
                  <a:pt x="35" y="188"/>
                </a:cubicBezTo>
                <a:cubicBezTo>
                  <a:pt x="17" y="188"/>
                  <a:pt x="3" y="174"/>
                  <a:pt x="3" y="157"/>
                </a:cubicBezTo>
                <a:cubicBezTo>
                  <a:pt x="3" y="142"/>
                  <a:pt x="14" y="129"/>
                  <a:pt x="28" y="126"/>
                </a:cubicBezTo>
                <a:cubicBezTo>
                  <a:pt x="28" y="63"/>
                  <a:pt x="28" y="63"/>
                  <a:pt x="28" y="63"/>
                </a:cubicBezTo>
                <a:cubicBezTo>
                  <a:pt x="0" y="63"/>
                  <a:pt x="0" y="63"/>
                  <a:pt x="0" y="63"/>
                </a:cubicBezTo>
                <a:cubicBezTo>
                  <a:pt x="35" y="0"/>
                  <a:pt x="35" y="0"/>
                  <a:pt x="35" y="0"/>
                </a:cubicBezTo>
                <a:cubicBezTo>
                  <a:pt x="69" y="63"/>
                  <a:pt x="69" y="63"/>
                  <a:pt x="69" y="63"/>
                </a:cubicBezTo>
                <a:close/>
              </a:path>
            </a:pathLst>
          </a:custGeom>
          <a:solidFill>
            <a:schemeClr val="accent3"/>
          </a:solidFill>
          <a:ln>
            <a:noFill/>
          </a:ln>
        </p:spPr>
        <p:txBody>
          <a:bodyPr vert="horz" wrap="square" lIns="91440" tIns="45720" rIns="91440" bIns="45720" numCol="1" anchor="t" anchorCtr="0" compatLnSpc="1"/>
          <a:lstStyle/>
          <a:p>
            <a:endParaRPr lang="en-US" sz="2400">
              <a:cs typeface="+mn-ea"/>
              <a:sym typeface="+mn-lt"/>
            </a:endParaRPr>
          </a:p>
        </p:txBody>
      </p:sp>
      <p:grpSp>
        <p:nvGrpSpPr>
          <p:cNvPr id="15" name="Group 31"/>
          <p:cNvGrpSpPr/>
          <p:nvPr/>
        </p:nvGrpSpPr>
        <p:grpSpPr>
          <a:xfrm>
            <a:off x="7518588" y="3832969"/>
            <a:ext cx="2576605" cy="937202"/>
            <a:chOff x="7389855" y="4250913"/>
            <a:chExt cx="2343443" cy="852393"/>
          </a:xfrm>
        </p:grpSpPr>
        <p:sp>
          <p:nvSpPr>
            <p:cNvPr id="16" name="Freeform 6"/>
            <p:cNvSpPr/>
            <p:nvPr/>
          </p:nvSpPr>
          <p:spPr bwMode="auto">
            <a:xfrm>
              <a:off x="9101001" y="4253458"/>
              <a:ext cx="632297" cy="849848"/>
            </a:xfrm>
            <a:custGeom>
              <a:avLst/>
              <a:gdLst>
                <a:gd name="T0" fmla="*/ 161 w 497"/>
                <a:gd name="T1" fmla="*/ 0 h 668"/>
                <a:gd name="T2" fmla="*/ 497 w 497"/>
                <a:gd name="T3" fmla="*/ 334 h 668"/>
                <a:gd name="T4" fmla="*/ 161 w 497"/>
                <a:gd name="T5" fmla="*/ 668 h 668"/>
                <a:gd name="T6" fmla="*/ 0 w 497"/>
                <a:gd name="T7" fmla="*/ 668 h 668"/>
                <a:gd name="T8" fmla="*/ 336 w 497"/>
                <a:gd name="T9" fmla="*/ 334 h 668"/>
                <a:gd name="T10" fmla="*/ 0 w 497"/>
                <a:gd name="T11" fmla="*/ 0 h 668"/>
                <a:gd name="T12" fmla="*/ 161 w 497"/>
                <a:gd name="T13" fmla="*/ 0 h 668"/>
                <a:gd name="T14" fmla="*/ 161 w 497"/>
                <a:gd name="T15" fmla="*/ 0 h 6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668">
                  <a:moveTo>
                    <a:pt x="161" y="0"/>
                  </a:moveTo>
                  <a:lnTo>
                    <a:pt x="497" y="334"/>
                  </a:lnTo>
                  <a:lnTo>
                    <a:pt x="161" y="668"/>
                  </a:lnTo>
                  <a:lnTo>
                    <a:pt x="0" y="668"/>
                  </a:lnTo>
                  <a:lnTo>
                    <a:pt x="336" y="334"/>
                  </a:lnTo>
                  <a:lnTo>
                    <a:pt x="0" y="0"/>
                  </a:lnTo>
                  <a:lnTo>
                    <a:pt x="161" y="0"/>
                  </a:lnTo>
                  <a:lnTo>
                    <a:pt x="161" y="0"/>
                  </a:lnTo>
                  <a:close/>
                </a:path>
              </a:pathLst>
            </a:custGeom>
            <a:solidFill>
              <a:schemeClr val="accent4"/>
            </a:solidFill>
            <a:ln>
              <a:noFill/>
            </a:ln>
          </p:spPr>
          <p:txBody>
            <a:bodyPr vert="horz" wrap="square" lIns="91440" tIns="45720" rIns="91440" bIns="45720" numCol="1" anchor="t" anchorCtr="0" compatLnSpc="1"/>
            <a:lstStyle/>
            <a:p>
              <a:endParaRPr lang="en-US" sz="2400">
                <a:cs typeface="+mn-ea"/>
                <a:sym typeface="+mn-lt"/>
              </a:endParaRPr>
            </a:p>
          </p:txBody>
        </p:sp>
        <p:sp>
          <p:nvSpPr>
            <p:cNvPr id="17" name="Freeform 13"/>
            <p:cNvSpPr/>
            <p:nvPr/>
          </p:nvSpPr>
          <p:spPr bwMode="auto">
            <a:xfrm>
              <a:off x="7389855" y="4250913"/>
              <a:ext cx="1937603" cy="852392"/>
            </a:xfrm>
            <a:custGeom>
              <a:avLst/>
              <a:gdLst>
                <a:gd name="T0" fmla="*/ 0 w 1523"/>
                <a:gd name="T1" fmla="*/ 670 h 670"/>
                <a:gd name="T2" fmla="*/ 1189 w 1523"/>
                <a:gd name="T3" fmla="*/ 670 h 670"/>
                <a:gd name="T4" fmla="*/ 1523 w 1523"/>
                <a:gd name="T5" fmla="*/ 334 h 670"/>
                <a:gd name="T6" fmla="*/ 1189 w 1523"/>
                <a:gd name="T7" fmla="*/ 0 h 670"/>
                <a:gd name="T8" fmla="*/ 0 w 1523"/>
                <a:gd name="T9" fmla="*/ 0 h 670"/>
                <a:gd name="T10" fmla="*/ 333 w 1523"/>
                <a:gd name="T11" fmla="*/ 334 h 670"/>
                <a:gd name="T12" fmla="*/ 0 w 1523"/>
                <a:gd name="T13" fmla="*/ 670 h 670"/>
                <a:gd name="T14" fmla="*/ 0 w 1523"/>
                <a:gd name="T15" fmla="*/ 670 h 6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3" h="670">
                  <a:moveTo>
                    <a:pt x="0" y="670"/>
                  </a:moveTo>
                  <a:lnTo>
                    <a:pt x="1189" y="670"/>
                  </a:lnTo>
                  <a:lnTo>
                    <a:pt x="1523" y="334"/>
                  </a:lnTo>
                  <a:lnTo>
                    <a:pt x="1189" y="0"/>
                  </a:lnTo>
                  <a:lnTo>
                    <a:pt x="0" y="0"/>
                  </a:lnTo>
                  <a:lnTo>
                    <a:pt x="333" y="334"/>
                  </a:lnTo>
                  <a:lnTo>
                    <a:pt x="0" y="670"/>
                  </a:lnTo>
                  <a:lnTo>
                    <a:pt x="0" y="670"/>
                  </a:lnTo>
                  <a:close/>
                </a:path>
              </a:pathLst>
            </a:custGeom>
            <a:solidFill>
              <a:schemeClr val="accent4"/>
            </a:solidFill>
            <a:ln>
              <a:noFill/>
            </a:ln>
          </p:spPr>
          <p:txBody>
            <a:bodyPr vert="horz" wrap="square" lIns="91440" tIns="45720" rIns="91440" bIns="45720" numCol="1" anchor="t" anchorCtr="0" compatLnSpc="1"/>
            <a:lstStyle/>
            <a:p>
              <a:endParaRPr lang="en-US" sz="2400">
                <a:cs typeface="+mn-ea"/>
                <a:sym typeface="+mn-lt"/>
              </a:endParaRPr>
            </a:p>
          </p:txBody>
        </p:sp>
      </p:grpSp>
      <p:sp>
        <p:nvSpPr>
          <p:cNvPr id="18" name="Freeform 14"/>
          <p:cNvSpPr/>
          <p:nvPr/>
        </p:nvSpPr>
        <p:spPr bwMode="auto">
          <a:xfrm>
            <a:off x="8299125" y="3341988"/>
            <a:ext cx="228007" cy="622470"/>
          </a:xfrm>
          <a:custGeom>
            <a:avLst/>
            <a:gdLst>
              <a:gd name="T0" fmla="*/ 69 w 69"/>
              <a:gd name="T1" fmla="*/ 63 h 188"/>
              <a:gd name="T2" fmla="*/ 41 w 69"/>
              <a:gd name="T3" fmla="*/ 63 h 188"/>
              <a:gd name="T4" fmla="*/ 41 w 69"/>
              <a:gd name="T5" fmla="*/ 126 h 188"/>
              <a:gd name="T6" fmla="*/ 66 w 69"/>
              <a:gd name="T7" fmla="*/ 157 h 188"/>
              <a:gd name="T8" fmla="*/ 35 w 69"/>
              <a:gd name="T9" fmla="*/ 188 h 188"/>
              <a:gd name="T10" fmla="*/ 3 w 69"/>
              <a:gd name="T11" fmla="*/ 157 h 188"/>
              <a:gd name="T12" fmla="*/ 28 w 69"/>
              <a:gd name="T13" fmla="*/ 126 h 188"/>
              <a:gd name="T14" fmla="*/ 28 w 69"/>
              <a:gd name="T15" fmla="*/ 63 h 188"/>
              <a:gd name="T16" fmla="*/ 0 w 69"/>
              <a:gd name="T17" fmla="*/ 63 h 188"/>
              <a:gd name="T18" fmla="*/ 35 w 69"/>
              <a:gd name="T19" fmla="*/ 0 h 188"/>
              <a:gd name="T20" fmla="*/ 69 w 69"/>
              <a:gd name="T21" fmla="*/ 6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88">
                <a:moveTo>
                  <a:pt x="69" y="63"/>
                </a:moveTo>
                <a:cubicBezTo>
                  <a:pt x="41" y="63"/>
                  <a:pt x="41" y="63"/>
                  <a:pt x="41" y="63"/>
                </a:cubicBezTo>
                <a:cubicBezTo>
                  <a:pt x="41" y="126"/>
                  <a:pt x="41" y="126"/>
                  <a:pt x="41" y="126"/>
                </a:cubicBezTo>
                <a:cubicBezTo>
                  <a:pt x="56" y="129"/>
                  <a:pt x="66" y="142"/>
                  <a:pt x="66" y="157"/>
                </a:cubicBezTo>
                <a:cubicBezTo>
                  <a:pt x="66" y="174"/>
                  <a:pt x="52" y="188"/>
                  <a:pt x="35" y="188"/>
                </a:cubicBezTo>
                <a:cubicBezTo>
                  <a:pt x="17" y="188"/>
                  <a:pt x="3" y="174"/>
                  <a:pt x="3" y="157"/>
                </a:cubicBezTo>
                <a:cubicBezTo>
                  <a:pt x="3" y="142"/>
                  <a:pt x="14" y="129"/>
                  <a:pt x="28" y="126"/>
                </a:cubicBezTo>
                <a:cubicBezTo>
                  <a:pt x="28" y="63"/>
                  <a:pt x="28" y="63"/>
                  <a:pt x="28" y="63"/>
                </a:cubicBezTo>
                <a:cubicBezTo>
                  <a:pt x="0" y="63"/>
                  <a:pt x="0" y="63"/>
                  <a:pt x="0" y="63"/>
                </a:cubicBezTo>
                <a:cubicBezTo>
                  <a:pt x="35" y="0"/>
                  <a:pt x="35" y="0"/>
                  <a:pt x="35" y="0"/>
                </a:cubicBezTo>
                <a:cubicBezTo>
                  <a:pt x="69" y="63"/>
                  <a:pt x="69" y="63"/>
                  <a:pt x="69" y="63"/>
                </a:cubicBezTo>
                <a:close/>
              </a:path>
            </a:pathLst>
          </a:custGeom>
          <a:solidFill>
            <a:schemeClr val="accent4"/>
          </a:solidFill>
          <a:ln>
            <a:noFill/>
          </a:ln>
        </p:spPr>
        <p:txBody>
          <a:bodyPr vert="horz" wrap="square" lIns="91440" tIns="45720" rIns="91440" bIns="45720" numCol="1" anchor="t" anchorCtr="0" compatLnSpc="1"/>
          <a:lstStyle/>
          <a:p>
            <a:endParaRPr lang="en-US" sz="2400">
              <a:cs typeface="+mn-ea"/>
              <a:sym typeface="+mn-lt"/>
            </a:endParaRPr>
          </a:p>
        </p:txBody>
      </p:sp>
      <p:sp>
        <p:nvSpPr>
          <p:cNvPr id="19" name="Freeform 15"/>
          <p:cNvSpPr/>
          <p:nvPr/>
        </p:nvSpPr>
        <p:spPr bwMode="auto">
          <a:xfrm>
            <a:off x="1467343" y="2823033"/>
            <a:ext cx="9386004" cy="1552677"/>
          </a:xfrm>
          <a:custGeom>
            <a:avLst/>
            <a:gdLst>
              <a:gd name="T0" fmla="*/ 2837 w 2837"/>
              <a:gd name="T1" fmla="*/ 419 h 469"/>
              <a:gd name="T2" fmla="*/ 2788 w 2837"/>
              <a:gd name="T3" fmla="*/ 469 h 469"/>
              <a:gd name="T4" fmla="*/ 2739 w 2837"/>
              <a:gd name="T5" fmla="*/ 419 h 469"/>
              <a:gd name="T6" fmla="*/ 2751 w 2837"/>
              <a:gd name="T7" fmla="*/ 397 h 469"/>
              <a:gd name="T8" fmla="*/ 2776 w 2837"/>
              <a:gd name="T9" fmla="*/ 422 h 469"/>
              <a:gd name="T10" fmla="*/ 2353 w 2837"/>
              <a:gd name="T11" fmla="*/ 23 h 469"/>
              <a:gd name="T12" fmla="*/ 445 w 2837"/>
              <a:gd name="T13" fmla="*/ 23 h 469"/>
              <a:gd name="T14" fmla="*/ 23 w 2837"/>
              <a:gd name="T15" fmla="*/ 409 h 469"/>
              <a:gd name="T16" fmla="*/ 10 w 2837"/>
              <a:gd name="T17" fmla="*/ 397 h 469"/>
              <a:gd name="T18" fmla="*/ 0 w 2837"/>
              <a:gd name="T19" fmla="*/ 407 h 469"/>
              <a:gd name="T20" fmla="*/ 445 w 2837"/>
              <a:gd name="T21" fmla="*/ 0 h 469"/>
              <a:gd name="T22" fmla="*/ 2353 w 2837"/>
              <a:gd name="T23" fmla="*/ 0 h 469"/>
              <a:gd name="T24" fmla="*/ 2799 w 2837"/>
              <a:gd name="T25" fmla="*/ 423 h 469"/>
              <a:gd name="T26" fmla="*/ 2825 w 2837"/>
              <a:gd name="T27" fmla="*/ 397 h 469"/>
              <a:gd name="T28" fmla="*/ 2837 w 2837"/>
              <a:gd name="T29" fmla="*/ 41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37" h="469">
                <a:moveTo>
                  <a:pt x="2837" y="419"/>
                </a:moveTo>
                <a:cubicBezTo>
                  <a:pt x="2788" y="469"/>
                  <a:pt x="2788" y="469"/>
                  <a:pt x="2788" y="469"/>
                </a:cubicBezTo>
                <a:cubicBezTo>
                  <a:pt x="2739" y="419"/>
                  <a:pt x="2739" y="419"/>
                  <a:pt x="2739" y="419"/>
                </a:cubicBezTo>
                <a:cubicBezTo>
                  <a:pt x="2751" y="397"/>
                  <a:pt x="2751" y="397"/>
                  <a:pt x="2751" y="397"/>
                </a:cubicBezTo>
                <a:cubicBezTo>
                  <a:pt x="2776" y="422"/>
                  <a:pt x="2776" y="422"/>
                  <a:pt x="2776" y="422"/>
                </a:cubicBezTo>
                <a:cubicBezTo>
                  <a:pt x="2763" y="200"/>
                  <a:pt x="2578" y="23"/>
                  <a:pt x="2353" y="23"/>
                </a:cubicBezTo>
                <a:cubicBezTo>
                  <a:pt x="1717" y="23"/>
                  <a:pt x="1081" y="23"/>
                  <a:pt x="445" y="23"/>
                </a:cubicBezTo>
                <a:cubicBezTo>
                  <a:pt x="224" y="23"/>
                  <a:pt x="42" y="194"/>
                  <a:pt x="23" y="409"/>
                </a:cubicBezTo>
                <a:cubicBezTo>
                  <a:pt x="10" y="397"/>
                  <a:pt x="10" y="397"/>
                  <a:pt x="10" y="397"/>
                </a:cubicBezTo>
                <a:cubicBezTo>
                  <a:pt x="0" y="407"/>
                  <a:pt x="0" y="407"/>
                  <a:pt x="0" y="407"/>
                </a:cubicBezTo>
                <a:cubicBezTo>
                  <a:pt x="21" y="180"/>
                  <a:pt x="213" y="0"/>
                  <a:pt x="445" y="0"/>
                </a:cubicBezTo>
                <a:cubicBezTo>
                  <a:pt x="1081" y="0"/>
                  <a:pt x="1717" y="0"/>
                  <a:pt x="2353" y="0"/>
                </a:cubicBezTo>
                <a:cubicBezTo>
                  <a:pt x="2591" y="0"/>
                  <a:pt x="2786" y="188"/>
                  <a:pt x="2799" y="423"/>
                </a:cubicBezTo>
                <a:cubicBezTo>
                  <a:pt x="2825" y="397"/>
                  <a:pt x="2825" y="397"/>
                  <a:pt x="2825" y="397"/>
                </a:cubicBezTo>
                <a:cubicBezTo>
                  <a:pt x="2837" y="419"/>
                  <a:pt x="2837" y="419"/>
                  <a:pt x="2837" y="419"/>
                </a:cubicBezTo>
                <a:close/>
              </a:path>
            </a:pathLst>
          </a:custGeom>
          <a:solidFill>
            <a:schemeClr val="tx1">
              <a:lumMod val="10000"/>
              <a:lumOff val="90000"/>
            </a:schemeClr>
          </a:solidFill>
          <a:ln>
            <a:noFill/>
          </a:ln>
        </p:spPr>
        <p:txBody>
          <a:bodyPr vert="horz" wrap="square" lIns="91440" tIns="45720" rIns="91440" bIns="45720" numCol="1" anchor="t" anchorCtr="0" compatLnSpc="1"/>
          <a:lstStyle/>
          <a:p>
            <a:endParaRPr lang="en-US" sz="2400">
              <a:cs typeface="+mn-ea"/>
              <a:sym typeface="+mn-lt"/>
            </a:endParaRPr>
          </a:p>
        </p:txBody>
      </p:sp>
      <p:sp>
        <p:nvSpPr>
          <p:cNvPr id="20" name="Freeform 16"/>
          <p:cNvSpPr/>
          <p:nvPr/>
        </p:nvSpPr>
        <p:spPr bwMode="auto">
          <a:xfrm>
            <a:off x="1338655" y="4137909"/>
            <a:ext cx="1948540" cy="1642200"/>
          </a:xfrm>
          <a:custGeom>
            <a:avLst/>
            <a:gdLst>
              <a:gd name="T0" fmla="*/ 99 w 589"/>
              <a:gd name="T1" fmla="*/ 49 h 496"/>
              <a:gd name="T2" fmla="*/ 49 w 589"/>
              <a:gd name="T3" fmla="*/ 0 h 496"/>
              <a:gd name="T4" fmla="*/ 0 w 589"/>
              <a:gd name="T5" fmla="*/ 49 h 496"/>
              <a:gd name="T6" fmla="*/ 12 w 589"/>
              <a:gd name="T7" fmla="*/ 72 h 496"/>
              <a:gd name="T8" fmla="*/ 38 w 589"/>
              <a:gd name="T9" fmla="*/ 47 h 496"/>
              <a:gd name="T10" fmla="*/ 38 w 589"/>
              <a:gd name="T11" fmla="*/ 50 h 496"/>
              <a:gd name="T12" fmla="*/ 484 w 589"/>
              <a:gd name="T13" fmla="*/ 496 h 496"/>
              <a:gd name="T14" fmla="*/ 586 w 589"/>
              <a:gd name="T15" fmla="*/ 496 h 496"/>
              <a:gd name="T16" fmla="*/ 576 w 589"/>
              <a:gd name="T17" fmla="*/ 486 h 496"/>
              <a:gd name="T18" fmla="*/ 589 w 589"/>
              <a:gd name="T19" fmla="*/ 473 h 496"/>
              <a:gd name="T20" fmla="*/ 484 w 589"/>
              <a:gd name="T21" fmla="*/ 473 h 496"/>
              <a:gd name="T22" fmla="*/ 60 w 589"/>
              <a:gd name="T23" fmla="*/ 50 h 496"/>
              <a:gd name="T24" fmla="*/ 60 w 589"/>
              <a:gd name="T25" fmla="*/ 46 h 496"/>
              <a:gd name="T26" fmla="*/ 86 w 589"/>
              <a:gd name="T27" fmla="*/ 72 h 496"/>
              <a:gd name="T28" fmla="*/ 99 w 589"/>
              <a:gd name="T29" fmla="*/ 49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9" h="496">
                <a:moveTo>
                  <a:pt x="99" y="49"/>
                </a:moveTo>
                <a:cubicBezTo>
                  <a:pt x="49" y="0"/>
                  <a:pt x="49" y="0"/>
                  <a:pt x="49" y="0"/>
                </a:cubicBezTo>
                <a:cubicBezTo>
                  <a:pt x="0" y="49"/>
                  <a:pt x="0" y="49"/>
                  <a:pt x="0" y="49"/>
                </a:cubicBezTo>
                <a:cubicBezTo>
                  <a:pt x="12" y="72"/>
                  <a:pt x="12" y="72"/>
                  <a:pt x="12" y="72"/>
                </a:cubicBezTo>
                <a:cubicBezTo>
                  <a:pt x="38" y="47"/>
                  <a:pt x="38" y="47"/>
                  <a:pt x="38" y="47"/>
                </a:cubicBezTo>
                <a:cubicBezTo>
                  <a:pt x="38" y="48"/>
                  <a:pt x="38" y="49"/>
                  <a:pt x="38" y="50"/>
                </a:cubicBezTo>
                <a:cubicBezTo>
                  <a:pt x="38" y="295"/>
                  <a:pt x="238" y="496"/>
                  <a:pt x="484" y="496"/>
                </a:cubicBezTo>
                <a:cubicBezTo>
                  <a:pt x="586" y="496"/>
                  <a:pt x="586" y="496"/>
                  <a:pt x="586" y="496"/>
                </a:cubicBezTo>
                <a:cubicBezTo>
                  <a:pt x="576" y="486"/>
                  <a:pt x="576" y="486"/>
                  <a:pt x="576" y="486"/>
                </a:cubicBezTo>
                <a:cubicBezTo>
                  <a:pt x="589" y="473"/>
                  <a:pt x="589" y="473"/>
                  <a:pt x="589" y="473"/>
                </a:cubicBezTo>
                <a:cubicBezTo>
                  <a:pt x="484" y="473"/>
                  <a:pt x="484" y="473"/>
                  <a:pt x="484" y="473"/>
                </a:cubicBezTo>
                <a:cubicBezTo>
                  <a:pt x="251" y="473"/>
                  <a:pt x="60" y="283"/>
                  <a:pt x="60" y="50"/>
                </a:cubicBezTo>
                <a:cubicBezTo>
                  <a:pt x="60" y="48"/>
                  <a:pt x="60" y="47"/>
                  <a:pt x="60" y="46"/>
                </a:cubicBezTo>
                <a:cubicBezTo>
                  <a:pt x="86" y="72"/>
                  <a:pt x="86" y="72"/>
                  <a:pt x="86" y="72"/>
                </a:cubicBezTo>
                <a:cubicBezTo>
                  <a:pt x="99" y="49"/>
                  <a:pt x="99" y="49"/>
                  <a:pt x="99" y="49"/>
                </a:cubicBezTo>
                <a:close/>
              </a:path>
            </a:pathLst>
          </a:custGeom>
          <a:solidFill>
            <a:schemeClr val="accent1"/>
          </a:solidFill>
          <a:ln>
            <a:noFill/>
          </a:ln>
        </p:spPr>
        <p:txBody>
          <a:bodyPr vert="horz" wrap="square" lIns="91440" tIns="45720" rIns="91440" bIns="45720" numCol="1" anchor="t" anchorCtr="0" compatLnSpc="1"/>
          <a:lstStyle/>
          <a:p>
            <a:endParaRPr lang="en-US" sz="2400">
              <a:cs typeface="+mn-ea"/>
              <a:sym typeface="+mn-lt"/>
            </a:endParaRPr>
          </a:p>
        </p:txBody>
      </p:sp>
      <p:sp>
        <p:nvSpPr>
          <p:cNvPr id="21" name="Freeform 17"/>
          <p:cNvSpPr/>
          <p:nvPr/>
        </p:nvSpPr>
        <p:spPr bwMode="auto">
          <a:xfrm>
            <a:off x="3243833" y="5581483"/>
            <a:ext cx="2639551" cy="327321"/>
          </a:xfrm>
          <a:custGeom>
            <a:avLst/>
            <a:gdLst>
              <a:gd name="T0" fmla="*/ 118 w 1887"/>
              <a:gd name="T1" fmla="*/ 234 h 234"/>
              <a:gd name="T2" fmla="*/ 0 w 1887"/>
              <a:gd name="T3" fmla="*/ 118 h 234"/>
              <a:gd name="T4" fmla="*/ 118 w 1887"/>
              <a:gd name="T5" fmla="*/ 0 h 234"/>
              <a:gd name="T6" fmla="*/ 173 w 1887"/>
              <a:gd name="T7" fmla="*/ 30 h 234"/>
              <a:gd name="T8" fmla="*/ 114 w 1887"/>
              <a:gd name="T9" fmla="*/ 87 h 234"/>
              <a:gd name="T10" fmla="*/ 1887 w 1887"/>
              <a:gd name="T11" fmla="*/ 87 h 234"/>
              <a:gd name="T12" fmla="*/ 1857 w 1887"/>
              <a:gd name="T13" fmla="*/ 118 h 234"/>
              <a:gd name="T14" fmla="*/ 1880 w 1887"/>
              <a:gd name="T15" fmla="*/ 142 h 234"/>
              <a:gd name="T16" fmla="*/ 109 w 1887"/>
              <a:gd name="T17" fmla="*/ 142 h 234"/>
              <a:gd name="T18" fmla="*/ 173 w 1887"/>
              <a:gd name="T19" fmla="*/ 206 h 234"/>
              <a:gd name="T20" fmla="*/ 118 w 1887"/>
              <a:gd name="T21" fmla="*/ 234 h 234"/>
              <a:gd name="T22" fmla="*/ 118 w 1887"/>
              <a:gd name="T23"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7" h="234">
                <a:moveTo>
                  <a:pt x="118" y="234"/>
                </a:moveTo>
                <a:lnTo>
                  <a:pt x="0" y="118"/>
                </a:lnTo>
                <a:lnTo>
                  <a:pt x="118" y="0"/>
                </a:lnTo>
                <a:lnTo>
                  <a:pt x="173" y="30"/>
                </a:lnTo>
                <a:lnTo>
                  <a:pt x="114" y="87"/>
                </a:lnTo>
                <a:lnTo>
                  <a:pt x="1887" y="87"/>
                </a:lnTo>
                <a:lnTo>
                  <a:pt x="1857" y="118"/>
                </a:lnTo>
                <a:lnTo>
                  <a:pt x="1880" y="142"/>
                </a:lnTo>
                <a:lnTo>
                  <a:pt x="109" y="142"/>
                </a:lnTo>
                <a:lnTo>
                  <a:pt x="173" y="206"/>
                </a:lnTo>
                <a:lnTo>
                  <a:pt x="118" y="234"/>
                </a:lnTo>
                <a:lnTo>
                  <a:pt x="118" y="234"/>
                </a:lnTo>
                <a:close/>
              </a:path>
            </a:pathLst>
          </a:custGeom>
          <a:solidFill>
            <a:schemeClr val="accent2"/>
          </a:solidFill>
          <a:ln>
            <a:noFill/>
          </a:ln>
        </p:spPr>
        <p:txBody>
          <a:bodyPr vert="horz" wrap="square" lIns="91440" tIns="45720" rIns="91440" bIns="45720" numCol="1" anchor="t" anchorCtr="0" compatLnSpc="1"/>
          <a:lstStyle/>
          <a:p>
            <a:endParaRPr lang="en-US" sz="2400">
              <a:cs typeface="+mn-ea"/>
              <a:sym typeface="+mn-lt"/>
            </a:endParaRPr>
          </a:p>
        </p:txBody>
      </p:sp>
      <p:sp>
        <p:nvSpPr>
          <p:cNvPr id="22" name="Freeform 18"/>
          <p:cNvSpPr/>
          <p:nvPr/>
        </p:nvSpPr>
        <p:spPr bwMode="auto">
          <a:xfrm>
            <a:off x="5841417" y="5581483"/>
            <a:ext cx="2636755" cy="327321"/>
          </a:xfrm>
          <a:custGeom>
            <a:avLst/>
            <a:gdLst>
              <a:gd name="T0" fmla="*/ 118 w 1885"/>
              <a:gd name="T1" fmla="*/ 234 h 234"/>
              <a:gd name="T2" fmla="*/ 0 w 1885"/>
              <a:gd name="T3" fmla="*/ 118 h 234"/>
              <a:gd name="T4" fmla="*/ 118 w 1885"/>
              <a:gd name="T5" fmla="*/ 0 h 234"/>
              <a:gd name="T6" fmla="*/ 172 w 1885"/>
              <a:gd name="T7" fmla="*/ 30 h 234"/>
              <a:gd name="T8" fmla="*/ 113 w 1885"/>
              <a:gd name="T9" fmla="*/ 87 h 234"/>
              <a:gd name="T10" fmla="*/ 1885 w 1885"/>
              <a:gd name="T11" fmla="*/ 87 h 234"/>
              <a:gd name="T12" fmla="*/ 1854 w 1885"/>
              <a:gd name="T13" fmla="*/ 118 h 234"/>
              <a:gd name="T14" fmla="*/ 1877 w 1885"/>
              <a:gd name="T15" fmla="*/ 142 h 234"/>
              <a:gd name="T16" fmla="*/ 109 w 1885"/>
              <a:gd name="T17" fmla="*/ 142 h 234"/>
              <a:gd name="T18" fmla="*/ 172 w 1885"/>
              <a:gd name="T19" fmla="*/ 206 h 234"/>
              <a:gd name="T20" fmla="*/ 118 w 1885"/>
              <a:gd name="T21" fmla="*/ 234 h 234"/>
              <a:gd name="T22" fmla="*/ 118 w 1885"/>
              <a:gd name="T23"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5" h="234">
                <a:moveTo>
                  <a:pt x="118" y="234"/>
                </a:moveTo>
                <a:lnTo>
                  <a:pt x="0" y="118"/>
                </a:lnTo>
                <a:lnTo>
                  <a:pt x="118" y="0"/>
                </a:lnTo>
                <a:lnTo>
                  <a:pt x="172" y="30"/>
                </a:lnTo>
                <a:lnTo>
                  <a:pt x="113" y="87"/>
                </a:lnTo>
                <a:lnTo>
                  <a:pt x="1885" y="87"/>
                </a:lnTo>
                <a:lnTo>
                  <a:pt x="1854" y="118"/>
                </a:lnTo>
                <a:lnTo>
                  <a:pt x="1877" y="142"/>
                </a:lnTo>
                <a:lnTo>
                  <a:pt x="109" y="142"/>
                </a:lnTo>
                <a:lnTo>
                  <a:pt x="172" y="206"/>
                </a:lnTo>
                <a:lnTo>
                  <a:pt x="118" y="234"/>
                </a:lnTo>
                <a:lnTo>
                  <a:pt x="118" y="234"/>
                </a:lnTo>
                <a:close/>
              </a:path>
            </a:pathLst>
          </a:custGeom>
          <a:solidFill>
            <a:schemeClr val="accent3"/>
          </a:solidFill>
          <a:ln>
            <a:noFill/>
          </a:ln>
        </p:spPr>
        <p:txBody>
          <a:bodyPr vert="horz" wrap="square" lIns="91440" tIns="45720" rIns="91440" bIns="45720" numCol="1" anchor="t" anchorCtr="0" compatLnSpc="1"/>
          <a:lstStyle/>
          <a:p>
            <a:endParaRPr lang="en-US" sz="2400">
              <a:cs typeface="+mn-ea"/>
              <a:sym typeface="+mn-lt"/>
            </a:endParaRPr>
          </a:p>
        </p:txBody>
      </p:sp>
      <p:sp>
        <p:nvSpPr>
          <p:cNvPr id="23" name="Freeform 19"/>
          <p:cNvSpPr/>
          <p:nvPr/>
        </p:nvSpPr>
        <p:spPr bwMode="auto">
          <a:xfrm>
            <a:off x="8434810" y="4339341"/>
            <a:ext cx="2292647" cy="1569463"/>
          </a:xfrm>
          <a:custGeom>
            <a:avLst/>
            <a:gdLst>
              <a:gd name="T0" fmla="*/ 50 w 693"/>
              <a:gd name="T1" fmla="*/ 474 h 474"/>
              <a:gd name="T2" fmla="*/ 0 w 693"/>
              <a:gd name="T3" fmla="*/ 425 h 474"/>
              <a:gd name="T4" fmla="*/ 50 w 693"/>
              <a:gd name="T5" fmla="*/ 375 h 474"/>
              <a:gd name="T6" fmla="*/ 72 w 693"/>
              <a:gd name="T7" fmla="*/ 388 h 474"/>
              <a:gd name="T8" fmla="*/ 48 w 693"/>
              <a:gd name="T9" fmla="*/ 412 h 474"/>
              <a:gd name="T10" fmla="*/ 247 w 693"/>
              <a:gd name="T11" fmla="*/ 412 h 474"/>
              <a:gd name="T12" fmla="*/ 670 w 693"/>
              <a:gd name="T13" fmla="*/ 0 h 474"/>
              <a:gd name="T14" fmla="*/ 682 w 693"/>
              <a:gd name="T15" fmla="*/ 11 h 474"/>
              <a:gd name="T16" fmla="*/ 693 w 693"/>
              <a:gd name="T17" fmla="*/ 0 h 474"/>
              <a:gd name="T18" fmla="*/ 247 w 693"/>
              <a:gd name="T19" fmla="*/ 435 h 474"/>
              <a:gd name="T20" fmla="*/ 45 w 693"/>
              <a:gd name="T21" fmla="*/ 435 h 474"/>
              <a:gd name="T22" fmla="*/ 72 w 693"/>
              <a:gd name="T23" fmla="*/ 462 h 474"/>
              <a:gd name="T24" fmla="*/ 50 w 693"/>
              <a:gd name="T25" fmla="*/ 47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3" h="474">
                <a:moveTo>
                  <a:pt x="50" y="474"/>
                </a:moveTo>
                <a:cubicBezTo>
                  <a:pt x="0" y="425"/>
                  <a:pt x="0" y="425"/>
                  <a:pt x="0" y="425"/>
                </a:cubicBezTo>
                <a:cubicBezTo>
                  <a:pt x="50" y="375"/>
                  <a:pt x="50" y="375"/>
                  <a:pt x="50" y="375"/>
                </a:cubicBezTo>
                <a:cubicBezTo>
                  <a:pt x="72" y="388"/>
                  <a:pt x="72" y="388"/>
                  <a:pt x="72" y="388"/>
                </a:cubicBezTo>
                <a:cubicBezTo>
                  <a:pt x="48" y="412"/>
                  <a:pt x="48" y="412"/>
                  <a:pt x="48" y="412"/>
                </a:cubicBezTo>
                <a:cubicBezTo>
                  <a:pt x="247" y="412"/>
                  <a:pt x="247" y="412"/>
                  <a:pt x="247" y="412"/>
                </a:cubicBezTo>
                <a:cubicBezTo>
                  <a:pt x="476" y="412"/>
                  <a:pt x="665" y="227"/>
                  <a:pt x="670" y="0"/>
                </a:cubicBezTo>
                <a:cubicBezTo>
                  <a:pt x="682" y="11"/>
                  <a:pt x="682" y="11"/>
                  <a:pt x="682" y="11"/>
                </a:cubicBezTo>
                <a:cubicBezTo>
                  <a:pt x="693" y="0"/>
                  <a:pt x="693" y="0"/>
                  <a:pt x="693" y="0"/>
                </a:cubicBezTo>
                <a:cubicBezTo>
                  <a:pt x="687" y="240"/>
                  <a:pt x="489" y="435"/>
                  <a:pt x="247" y="435"/>
                </a:cubicBezTo>
                <a:cubicBezTo>
                  <a:pt x="45" y="435"/>
                  <a:pt x="45" y="435"/>
                  <a:pt x="45" y="435"/>
                </a:cubicBezTo>
                <a:cubicBezTo>
                  <a:pt x="72" y="462"/>
                  <a:pt x="72" y="462"/>
                  <a:pt x="72" y="462"/>
                </a:cubicBezTo>
                <a:cubicBezTo>
                  <a:pt x="50" y="474"/>
                  <a:pt x="50" y="474"/>
                  <a:pt x="50" y="474"/>
                </a:cubicBezTo>
                <a:close/>
              </a:path>
            </a:pathLst>
          </a:custGeom>
          <a:solidFill>
            <a:schemeClr val="accent4"/>
          </a:solidFill>
          <a:ln>
            <a:noFill/>
          </a:ln>
        </p:spPr>
        <p:txBody>
          <a:bodyPr vert="horz" wrap="square" lIns="91440" tIns="45720" rIns="91440" bIns="45720" numCol="1" anchor="t" anchorCtr="0" compatLnSpc="1"/>
          <a:lstStyle/>
          <a:p>
            <a:endParaRPr lang="en-US" sz="2400">
              <a:cs typeface="+mn-ea"/>
              <a:sym typeface="+mn-lt"/>
            </a:endParaRPr>
          </a:p>
        </p:txBody>
      </p:sp>
      <p:sp>
        <p:nvSpPr>
          <p:cNvPr id="24" name="Oval 20"/>
          <p:cNvSpPr>
            <a:spLocks noChangeArrowheads="1"/>
          </p:cNvSpPr>
          <p:nvPr/>
        </p:nvSpPr>
        <p:spPr bwMode="auto">
          <a:xfrm>
            <a:off x="4710389" y="2479532"/>
            <a:ext cx="766735" cy="766735"/>
          </a:xfrm>
          <a:prstGeom prst="ellipse">
            <a:avLst/>
          </a:prstGeom>
          <a:solidFill>
            <a:schemeClr val="accent2"/>
          </a:solidFill>
          <a:ln w="57150">
            <a:solidFill>
              <a:schemeClr val="tx1">
                <a:lumMod val="10000"/>
                <a:lumOff val="90000"/>
              </a:schemeClr>
            </a:solidFill>
          </a:ln>
        </p:spPr>
        <p:txBody>
          <a:bodyPr vert="horz" wrap="square" lIns="0" tIns="0" rIns="0" bIns="0" numCol="1" anchor="ctr" anchorCtr="0" compatLnSpc="1"/>
          <a:lstStyle/>
          <a:p>
            <a:pPr algn="ctr"/>
            <a:endParaRPr lang="en-US" sz="2400" b="1" dirty="0">
              <a:solidFill>
                <a:schemeClr val="bg1"/>
              </a:solidFill>
              <a:cs typeface="+mn-ea"/>
              <a:sym typeface="+mn-lt"/>
            </a:endParaRPr>
          </a:p>
        </p:txBody>
      </p:sp>
      <p:sp>
        <p:nvSpPr>
          <p:cNvPr id="25" name="Oval 22"/>
          <p:cNvSpPr>
            <a:spLocks noChangeArrowheads="1"/>
          </p:cNvSpPr>
          <p:nvPr/>
        </p:nvSpPr>
        <p:spPr bwMode="auto">
          <a:xfrm>
            <a:off x="6390359" y="2479532"/>
            <a:ext cx="766735" cy="766735"/>
          </a:xfrm>
          <a:prstGeom prst="ellipse">
            <a:avLst/>
          </a:prstGeom>
          <a:solidFill>
            <a:schemeClr val="accent3"/>
          </a:solidFill>
          <a:ln w="57150">
            <a:solidFill>
              <a:schemeClr val="tx1">
                <a:lumMod val="10000"/>
                <a:lumOff val="90000"/>
              </a:schemeClr>
            </a:solidFill>
          </a:ln>
        </p:spPr>
        <p:txBody>
          <a:bodyPr vert="horz" wrap="square" lIns="0" tIns="0" rIns="0" bIns="0" numCol="1" anchor="ctr" anchorCtr="0" compatLnSpc="1"/>
          <a:lstStyle/>
          <a:p>
            <a:pPr algn="ctr"/>
            <a:endParaRPr lang="en-US" sz="2400" b="1" dirty="0">
              <a:solidFill>
                <a:schemeClr val="bg1"/>
              </a:solidFill>
              <a:cs typeface="+mn-ea"/>
              <a:sym typeface="+mn-lt"/>
            </a:endParaRPr>
          </a:p>
        </p:txBody>
      </p:sp>
      <p:sp>
        <p:nvSpPr>
          <p:cNvPr id="26" name="Oval 24"/>
          <p:cNvSpPr>
            <a:spLocks noChangeArrowheads="1"/>
          </p:cNvSpPr>
          <p:nvPr/>
        </p:nvSpPr>
        <p:spPr bwMode="auto">
          <a:xfrm>
            <a:off x="8027937" y="2479532"/>
            <a:ext cx="770379" cy="766735"/>
          </a:xfrm>
          <a:prstGeom prst="ellipse">
            <a:avLst/>
          </a:prstGeom>
          <a:solidFill>
            <a:schemeClr val="accent4"/>
          </a:solidFill>
          <a:ln w="57150">
            <a:solidFill>
              <a:schemeClr val="tx1">
                <a:lumMod val="10000"/>
                <a:lumOff val="90000"/>
              </a:schemeClr>
            </a:solidFill>
          </a:ln>
        </p:spPr>
        <p:txBody>
          <a:bodyPr vert="horz" wrap="square" lIns="0" tIns="0" rIns="0" bIns="0" numCol="1" anchor="ctr" anchorCtr="0" compatLnSpc="1"/>
          <a:lstStyle/>
          <a:p>
            <a:pPr algn="ctr"/>
            <a:endParaRPr lang="en-US" sz="2400" b="1" dirty="0">
              <a:solidFill>
                <a:schemeClr val="bg1"/>
              </a:solidFill>
              <a:cs typeface="+mn-ea"/>
              <a:sym typeface="+mn-lt"/>
            </a:endParaRPr>
          </a:p>
        </p:txBody>
      </p:sp>
      <p:sp>
        <p:nvSpPr>
          <p:cNvPr id="27" name="Oval 26"/>
          <p:cNvSpPr>
            <a:spLocks noChangeArrowheads="1"/>
          </p:cNvSpPr>
          <p:nvPr/>
        </p:nvSpPr>
        <p:spPr bwMode="auto">
          <a:xfrm>
            <a:off x="3035593" y="2479532"/>
            <a:ext cx="770379" cy="766735"/>
          </a:xfrm>
          <a:prstGeom prst="ellipse">
            <a:avLst/>
          </a:prstGeom>
          <a:solidFill>
            <a:schemeClr val="accent1"/>
          </a:solidFill>
          <a:ln w="57150">
            <a:solidFill>
              <a:schemeClr val="tx1">
                <a:lumMod val="10000"/>
                <a:lumOff val="90000"/>
              </a:schemeClr>
            </a:solidFill>
          </a:ln>
        </p:spPr>
        <p:txBody>
          <a:bodyPr vert="horz" wrap="square" lIns="0" tIns="0" rIns="0" bIns="0" numCol="1" anchor="ctr" anchorCtr="0" compatLnSpc="1"/>
          <a:lstStyle/>
          <a:p>
            <a:pPr algn="ctr"/>
            <a:endParaRPr lang="en-US" sz="2400" b="1" dirty="0">
              <a:solidFill>
                <a:schemeClr val="bg1"/>
              </a:solidFill>
              <a:cs typeface="+mn-ea"/>
              <a:sym typeface="+mn-lt"/>
            </a:endParaRPr>
          </a:p>
        </p:txBody>
      </p:sp>
      <p:sp>
        <p:nvSpPr>
          <p:cNvPr id="28" name="Freeform 28"/>
          <p:cNvSpPr>
            <a:spLocks noEditPoints="1"/>
          </p:cNvSpPr>
          <p:nvPr/>
        </p:nvSpPr>
        <p:spPr bwMode="auto">
          <a:xfrm>
            <a:off x="7015019" y="1541723"/>
            <a:ext cx="1376428" cy="843481"/>
          </a:xfrm>
          <a:custGeom>
            <a:avLst/>
            <a:gdLst>
              <a:gd name="T0" fmla="*/ 405 w 416"/>
              <a:gd name="T1" fmla="*/ 245 h 255"/>
              <a:gd name="T2" fmla="*/ 408 w 416"/>
              <a:gd name="T3" fmla="*/ 251 h 255"/>
              <a:gd name="T4" fmla="*/ 415 w 416"/>
              <a:gd name="T5" fmla="*/ 246 h 255"/>
              <a:gd name="T6" fmla="*/ 40 w 416"/>
              <a:gd name="T7" fmla="*/ 44 h 255"/>
              <a:gd name="T8" fmla="*/ 60 w 416"/>
              <a:gd name="T9" fmla="*/ 18 h 255"/>
              <a:gd name="T10" fmla="*/ 73 w 416"/>
              <a:gd name="T11" fmla="*/ 22 h 255"/>
              <a:gd name="T12" fmla="*/ 90 w 416"/>
              <a:gd name="T13" fmla="*/ 22 h 255"/>
              <a:gd name="T14" fmla="*/ 99 w 416"/>
              <a:gd name="T15" fmla="*/ 26 h 255"/>
              <a:gd name="T16" fmla="*/ 102 w 416"/>
              <a:gd name="T17" fmla="*/ 18 h 255"/>
              <a:gd name="T18" fmla="*/ 95 w 416"/>
              <a:gd name="T19" fmla="*/ 18 h 255"/>
              <a:gd name="T20" fmla="*/ 127 w 416"/>
              <a:gd name="T21" fmla="*/ 28 h 255"/>
              <a:gd name="T22" fmla="*/ 135 w 416"/>
              <a:gd name="T23" fmla="*/ 29 h 255"/>
              <a:gd name="T24" fmla="*/ 136 w 416"/>
              <a:gd name="T25" fmla="*/ 21 h 255"/>
              <a:gd name="T26" fmla="*/ 128 w 416"/>
              <a:gd name="T27" fmla="*/ 20 h 255"/>
              <a:gd name="T28" fmla="*/ 162 w 416"/>
              <a:gd name="T29" fmla="*/ 34 h 255"/>
              <a:gd name="T30" fmla="*/ 169 w 416"/>
              <a:gd name="T31" fmla="*/ 35 h 255"/>
              <a:gd name="T32" fmla="*/ 168 w 416"/>
              <a:gd name="T33" fmla="*/ 26 h 255"/>
              <a:gd name="T34" fmla="*/ 195 w 416"/>
              <a:gd name="T35" fmla="*/ 34 h 255"/>
              <a:gd name="T36" fmla="*/ 196 w 416"/>
              <a:gd name="T37" fmla="*/ 43 h 255"/>
              <a:gd name="T38" fmla="*/ 206 w 416"/>
              <a:gd name="T39" fmla="*/ 42 h 255"/>
              <a:gd name="T40" fmla="*/ 199 w 416"/>
              <a:gd name="T41" fmla="*/ 35 h 255"/>
              <a:gd name="T42" fmla="*/ 222 w 416"/>
              <a:gd name="T43" fmla="*/ 48 h 255"/>
              <a:gd name="T44" fmla="*/ 228 w 416"/>
              <a:gd name="T45" fmla="*/ 56 h 255"/>
              <a:gd name="T46" fmla="*/ 236 w 416"/>
              <a:gd name="T47" fmla="*/ 50 h 255"/>
              <a:gd name="T48" fmla="*/ 228 w 416"/>
              <a:gd name="T49" fmla="*/ 46 h 255"/>
              <a:gd name="T50" fmla="*/ 254 w 416"/>
              <a:gd name="T51" fmla="*/ 69 h 255"/>
              <a:gd name="T52" fmla="*/ 261 w 416"/>
              <a:gd name="T53" fmla="*/ 73 h 255"/>
              <a:gd name="T54" fmla="*/ 265 w 416"/>
              <a:gd name="T55" fmla="*/ 65 h 255"/>
              <a:gd name="T56" fmla="*/ 258 w 416"/>
              <a:gd name="T57" fmla="*/ 62 h 255"/>
              <a:gd name="T58" fmla="*/ 283 w 416"/>
              <a:gd name="T59" fmla="*/ 87 h 255"/>
              <a:gd name="T60" fmla="*/ 290 w 416"/>
              <a:gd name="T61" fmla="*/ 92 h 255"/>
              <a:gd name="T62" fmla="*/ 291 w 416"/>
              <a:gd name="T63" fmla="*/ 82 h 255"/>
              <a:gd name="T64" fmla="*/ 315 w 416"/>
              <a:gd name="T65" fmla="*/ 101 h 255"/>
              <a:gd name="T66" fmla="*/ 312 w 416"/>
              <a:gd name="T67" fmla="*/ 110 h 255"/>
              <a:gd name="T68" fmla="*/ 322 w 416"/>
              <a:gd name="T69" fmla="*/ 113 h 255"/>
              <a:gd name="T70" fmla="*/ 317 w 416"/>
              <a:gd name="T71" fmla="*/ 103 h 255"/>
              <a:gd name="T72" fmla="*/ 334 w 416"/>
              <a:gd name="T73" fmla="*/ 125 h 255"/>
              <a:gd name="T74" fmla="*/ 338 w 416"/>
              <a:gd name="T75" fmla="*/ 135 h 255"/>
              <a:gd name="T76" fmla="*/ 346 w 416"/>
              <a:gd name="T77" fmla="*/ 131 h 255"/>
              <a:gd name="T78" fmla="*/ 341 w 416"/>
              <a:gd name="T79" fmla="*/ 126 h 255"/>
              <a:gd name="T80" fmla="*/ 355 w 416"/>
              <a:gd name="T81" fmla="*/ 156 h 255"/>
              <a:gd name="T82" fmla="*/ 360 w 416"/>
              <a:gd name="T83" fmla="*/ 161 h 255"/>
              <a:gd name="T84" fmla="*/ 366 w 416"/>
              <a:gd name="T85" fmla="*/ 156 h 255"/>
              <a:gd name="T86" fmla="*/ 362 w 416"/>
              <a:gd name="T87" fmla="*/ 151 h 255"/>
              <a:gd name="T88" fmla="*/ 376 w 416"/>
              <a:gd name="T89" fmla="*/ 185 h 255"/>
              <a:gd name="T90" fmla="*/ 379 w 416"/>
              <a:gd name="T91" fmla="*/ 191 h 255"/>
              <a:gd name="T92" fmla="*/ 385 w 416"/>
              <a:gd name="T93" fmla="*/ 184 h 255"/>
              <a:gd name="T94" fmla="*/ 399 w 416"/>
              <a:gd name="T95" fmla="*/ 209 h 255"/>
              <a:gd name="T96" fmla="*/ 392 w 416"/>
              <a:gd name="T97" fmla="*/ 215 h 255"/>
              <a:gd name="T98" fmla="*/ 401 w 416"/>
              <a:gd name="T99" fmla="*/ 222 h 255"/>
              <a:gd name="T100" fmla="*/ 400 w 416"/>
              <a:gd name="T101" fmla="*/ 21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6" h="255">
                <a:moveTo>
                  <a:pt x="413" y="240"/>
                </a:moveTo>
                <a:cubicBezTo>
                  <a:pt x="412" y="238"/>
                  <a:pt x="409" y="237"/>
                  <a:pt x="407" y="238"/>
                </a:cubicBezTo>
                <a:cubicBezTo>
                  <a:pt x="405" y="239"/>
                  <a:pt x="404" y="241"/>
                  <a:pt x="405" y="243"/>
                </a:cubicBezTo>
                <a:cubicBezTo>
                  <a:pt x="405" y="245"/>
                  <a:pt x="405" y="245"/>
                  <a:pt x="405" y="245"/>
                </a:cubicBezTo>
                <a:cubicBezTo>
                  <a:pt x="406" y="247"/>
                  <a:pt x="406" y="247"/>
                  <a:pt x="406" y="247"/>
                </a:cubicBezTo>
                <a:cubicBezTo>
                  <a:pt x="407" y="249"/>
                  <a:pt x="407" y="249"/>
                  <a:pt x="407" y="249"/>
                </a:cubicBezTo>
                <a:cubicBezTo>
                  <a:pt x="407" y="251"/>
                  <a:pt x="407" y="251"/>
                  <a:pt x="407" y="251"/>
                </a:cubicBezTo>
                <a:cubicBezTo>
                  <a:pt x="408" y="251"/>
                  <a:pt x="408" y="251"/>
                  <a:pt x="408" y="251"/>
                </a:cubicBezTo>
                <a:cubicBezTo>
                  <a:pt x="408" y="254"/>
                  <a:pt x="411" y="255"/>
                  <a:pt x="413" y="254"/>
                </a:cubicBezTo>
                <a:cubicBezTo>
                  <a:pt x="415" y="253"/>
                  <a:pt x="416" y="251"/>
                  <a:pt x="416" y="249"/>
                </a:cubicBezTo>
                <a:cubicBezTo>
                  <a:pt x="415" y="248"/>
                  <a:pt x="415" y="248"/>
                  <a:pt x="415" y="248"/>
                </a:cubicBezTo>
                <a:cubicBezTo>
                  <a:pt x="415" y="246"/>
                  <a:pt x="415" y="246"/>
                  <a:pt x="415" y="246"/>
                </a:cubicBezTo>
                <a:cubicBezTo>
                  <a:pt x="414" y="244"/>
                  <a:pt x="414" y="244"/>
                  <a:pt x="414" y="244"/>
                </a:cubicBezTo>
                <a:cubicBezTo>
                  <a:pt x="413" y="242"/>
                  <a:pt x="413" y="242"/>
                  <a:pt x="413" y="242"/>
                </a:cubicBezTo>
                <a:cubicBezTo>
                  <a:pt x="413" y="240"/>
                  <a:pt x="413" y="240"/>
                  <a:pt x="413" y="240"/>
                </a:cubicBezTo>
                <a:close/>
                <a:moveTo>
                  <a:pt x="40" y="44"/>
                </a:moveTo>
                <a:cubicBezTo>
                  <a:pt x="0" y="22"/>
                  <a:pt x="0" y="22"/>
                  <a:pt x="0" y="22"/>
                </a:cubicBezTo>
                <a:cubicBezTo>
                  <a:pt x="40" y="0"/>
                  <a:pt x="40" y="0"/>
                  <a:pt x="40" y="0"/>
                </a:cubicBezTo>
                <a:cubicBezTo>
                  <a:pt x="40" y="44"/>
                  <a:pt x="40" y="44"/>
                  <a:pt x="40" y="44"/>
                </a:cubicBezTo>
                <a:close/>
                <a:moveTo>
                  <a:pt x="60" y="18"/>
                </a:moveTo>
                <a:cubicBezTo>
                  <a:pt x="57" y="18"/>
                  <a:pt x="56" y="19"/>
                  <a:pt x="56" y="22"/>
                </a:cubicBezTo>
                <a:cubicBezTo>
                  <a:pt x="56" y="24"/>
                  <a:pt x="57" y="26"/>
                  <a:pt x="60" y="26"/>
                </a:cubicBezTo>
                <a:cubicBezTo>
                  <a:pt x="68" y="26"/>
                  <a:pt x="68" y="26"/>
                  <a:pt x="68" y="26"/>
                </a:cubicBezTo>
                <a:cubicBezTo>
                  <a:pt x="71" y="26"/>
                  <a:pt x="73" y="24"/>
                  <a:pt x="73" y="22"/>
                </a:cubicBezTo>
                <a:cubicBezTo>
                  <a:pt x="73" y="19"/>
                  <a:pt x="71" y="18"/>
                  <a:pt x="68" y="18"/>
                </a:cubicBezTo>
                <a:cubicBezTo>
                  <a:pt x="60" y="18"/>
                  <a:pt x="60" y="18"/>
                  <a:pt x="60" y="18"/>
                </a:cubicBezTo>
                <a:close/>
                <a:moveTo>
                  <a:pt x="94" y="18"/>
                </a:moveTo>
                <a:cubicBezTo>
                  <a:pt x="92" y="17"/>
                  <a:pt x="90" y="19"/>
                  <a:pt x="90" y="22"/>
                </a:cubicBezTo>
                <a:cubicBezTo>
                  <a:pt x="90" y="24"/>
                  <a:pt x="91" y="26"/>
                  <a:pt x="94" y="26"/>
                </a:cubicBezTo>
                <a:cubicBezTo>
                  <a:pt x="95" y="26"/>
                  <a:pt x="95" y="26"/>
                  <a:pt x="95" y="26"/>
                </a:cubicBezTo>
                <a:cubicBezTo>
                  <a:pt x="97" y="26"/>
                  <a:pt x="97" y="26"/>
                  <a:pt x="97" y="26"/>
                </a:cubicBezTo>
                <a:cubicBezTo>
                  <a:pt x="99" y="26"/>
                  <a:pt x="99" y="26"/>
                  <a:pt x="99" y="26"/>
                </a:cubicBezTo>
                <a:cubicBezTo>
                  <a:pt x="101" y="26"/>
                  <a:pt x="101" y="26"/>
                  <a:pt x="101" y="26"/>
                </a:cubicBezTo>
                <a:cubicBezTo>
                  <a:pt x="102" y="26"/>
                  <a:pt x="102" y="26"/>
                  <a:pt x="102" y="26"/>
                </a:cubicBezTo>
                <a:cubicBezTo>
                  <a:pt x="104" y="26"/>
                  <a:pt x="106" y="24"/>
                  <a:pt x="107" y="22"/>
                </a:cubicBezTo>
                <a:cubicBezTo>
                  <a:pt x="107" y="20"/>
                  <a:pt x="105" y="18"/>
                  <a:pt x="102" y="18"/>
                </a:cubicBezTo>
                <a:cubicBezTo>
                  <a:pt x="102" y="18"/>
                  <a:pt x="102" y="18"/>
                  <a:pt x="102" y="18"/>
                </a:cubicBezTo>
                <a:cubicBezTo>
                  <a:pt x="99" y="18"/>
                  <a:pt x="99" y="18"/>
                  <a:pt x="99" y="18"/>
                </a:cubicBezTo>
                <a:cubicBezTo>
                  <a:pt x="97" y="18"/>
                  <a:pt x="97" y="18"/>
                  <a:pt x="97" y="18"/>
                </a:cubicBezTo>
                <a:cubicBezTo>
                  <a:pt x="95" y="18"/>
                  <a:pt x="95" y="18"/>
                  <a:pt x="95" y="18"/>
                </a:cubicBezTo>
                <a:cubicBezTo>
                  <a:pt x="94" y="18"/>
                  <a:pt x="94" y="18"/>
                  <a:pt x="94" y="18"/>
                </a:cubicBezTo>
                <a:close/>
                <a:moveTo>
                  <a:pt x="128" y="20"/>
                </a:moveTo>
                <a:cubicBezTo>
                  <a:pt x="126" y="19"/>
                  <a:pt x="124" y="21"/>
                  <a:pt x="124" y="23"/>
                </a:cubicBezTo>
                <a:cubicBezTo>
                  <a:pt x="123" y="26"/>
                  <a:pt x="125" y="28"/>
                  <a:pt x="127" y="28"/>
                </a:cubicBezTo>
                <a:cubicBezTo>
                  <a:pt x="129" y="28"/>
                  <a:pt x="129" y="28"/>
                  <a:pt x="129" y="28"/>
                </a:cubicBezTo>
                <a:cubicBezTo>
                  <a:pt x="131" y="28"/>
                  <a:pt x="131" y="28"/>
                  <a:pt x="131" y="28"/>
                </a:cubicBezTo>
                <a:cubicBezTo>
                  <a:pt x="133" y="29"/>
                  <a:pt x="133" y="29"/>
                  <a:pt x="133" y="29"/>
                </a:cubicBezTo>
                <a:cubicBezTo>
                  <a:pt x="135" y="29"/>
                  <a:pt x="135" y="29"/>
                  <a:pt x="135" y="29"/>
                </a:cubicBezTo>
                <a:cubicBezTo>
                  <a:pt x="136" y="29"/>
                  <a:pt x="136" y="29"/>
                  <a:pt x="136" y="29"/>
                </a:cubicBezTo>
                <a:cubicBezTo>
                  <a:pt x="138" y="29"/>
                  <a:pt x="140" y="28"/>
                  <a:pt x="140" y="25"/>
                </a:cubicBezTo>
                <a:cubicBezTo>
                  <a:pt x="141" y="23"/>
                  <a:pt x="139" y="21"/>
                  <a:pt x="137" y="21"/>
                </a:cubicBezTo>
                <a:cubicBezTo>
                  <a:pt x="136" y="21"/>
                  <a:pt x="136" y="21"/>
                  <a:pt x="136" y="21"/>
                </a:cubicBezTo>
                <a:cubicBezTo>
                  <a:pt x="134" y="20"/>
                  <a:pt x="134" y="20"/>
                  <a:pt x="134" y="20"/>
                </a:cubicBezTo>
                <a:cubicBezTo>
                  <a:pt x="132" y="20"/>
                  <a:pt x="132" y="20"/>
                  <a:pt x="132" y="20"/>
                </a:cubicBezTo>
                <a:cubicBezTo>
                  <a:pt x="130" y="20"/>
                  <a:pt x="130" y="20"/>
                  <a:pt x="130" y="20"/>
                </a:cubicBezTo>
                <a:cubicBezTo>
                  <a:pt x="128" y="20"/>
                  <a:pt x="128" y="20"/>
                  <a:pt x="128" y="20"/>
                </a:cubicBezTo>
                <a:close/>
                <a:moveTo>
                  <a:pt x="162" y="25"/>
                </a:moveTo>
                <a:cubicBezTo>
                  <a:pt x="160" y="25"/>
                  <a:pt x="158" y="26"/>
                  <a:pt x="157" y="28"/>
                </a:cubicBezTo>
                <a:cubicBezTo>
                  <a:pt x="157" y="31"/>
                  <a:pt x="158" y="33"/>
                  <a:pt x="160" y="33"/>
                </a:cubicBezTo>
                <a:cubicBezTo>
                  <a:pt x="162" y="34"/>
                  <a:pt x="162" y="34"/>
                  <a:pt x="162" y="34"/>
                </a:cubicBezTo>
                <a:cubicBezTo>
                  <a:pt x="164" y="34"/>
                  <a:pt x="164" y="34"/>
                  <a:pt x="164" y="34"/>
                </a:cubicBezTo>
                <a:cubicBezTo>
                  <a:pt x="166" y="35"/>
                  <a:pt x="166" y="35"/>
                  <a:pt x="166" y="35"/>
                </a:cubicBezTo>
                <a:cubicBezTo>
                  <a:pt x="168" y="35"/>
                  <a:pt x="168" y="35"/>
                  <a:pt x="168" y="35"/>
                </a:cubicBezTo>
                <a:cubicBezTo>
                  <a:pt x="169" y="35"/>
                  <a:pt x="169" y="35"/>
                  <a:pt x="169" y="35"/>
                </a:cubicBezTo>
                <a:cubicBezTo>
                  <a:pt x="171" y="36"/>
                  <a:pt x="173" y="34"/>
                  <a:pt x="174" y="32"/>
                </a:cubicBezTo>
                <a:cubicBezTo>
                  <a:pt x="174" y="30"/>
                  <a:pt x="173" y="28"/>
                  <a:pt x="171" y="27"/>
                </a:cubicBezTo>
                <a:cubicBezTo>
                  <a:pt x="170" y="27"/>
                  <a:pt x="170" y="27"/>
                  <a:pt x="170" y="27"/>
                </a:cubicBezTo>
                <a:cubicBezTo>
                  <a:pt x="168" y="26"/>
                  <a:pt x="168" y="26"/>
                  <a:pt x="168" y="26"/>
                </a:cubicBezTo>
                <a:cubicBezTo>
                  <a:pt x="166" y="26"/>
                  <a:pt x="166" y="26"/>
                  <a:pt x="166" y="26"/>
                </a:cubicBezTo>
                <a:cubicBezTo>
                  <a:pt x="164" y="25"/>
                  <a:pt x="164" y="25"/>
                  <a:pt x="164" y="25"/>
                </a:cubicBezTo>
                <a:cubicBezTo>
                  <a:pt x="162" y="25"/>
                  <a:pt x="162" y="25"/>
                  <a:pt x="162" y="25"/>
                </a:cubicBezTo>
                <a:close/>
                <a:moveTo>
                  <a:pt x="195" y="34"/>
                </a:moveTo>
                <a:cubicBezTo>
                  <a:pt x="193" y="33"/>
                  <a:pt x="191" y="34"/>
                  <a:pt x="190" y="37"/>
                </a:cubicBezTo>
                <a:cubicBezTo>
                  <a:pt x="189" y="39"/>
                  <a:pt x="191" y="41"/>
                  <a:pt x="193" y="42"/>
                </a:cubicBezTo>
                <a:cubicBezTo>
                  <a:pt x="194" y="42"/>
                  <a:pt x="194" y="42"/>
                  <a:pt x="194" y="42"/>
                </a:cubicBezTo>
                <a:cubicBezTo>
                  <a:pt x="196" y="43"/>
                  <a:pt x="196" y="43"/>
                  <a:pt x="196" y="43"/>
                </a:cubicBezTo>
                <a:cubicBezTo>
                  <a:pt x="198" y="44"/>
                  <a:pt x="198" y="44"/>
                  <a:pt x="198" y="44"/>
                </a:cubicBezTo>
                <a:cubicBezTo>
                  <a:pt x="200" y="44"/>
                  <a:pt x="200" y="44"/>
                  <a:pt x="200" y="44"/>
                </a:cubicBezTo>
                <a:cubicBezTo>
                  <a:pt x="201" y="45"/>
                  <a:pt x="201" y="45"/>
                  <a:pt x="201" y="45"/>
                </a:cubicBezTo>
                <a:cubicBezTo>
                  <a:pt x="203" y="45"/>
                  <a:pt x="205" y="44"/>
                  <a:pt x="206" y="42"/>
                </a:cubicBezTo>
                <a:cubicBezTo>
                  <a:pt x="207" y="40"/>
                  <a:pt x="206" y="37"/>
                  <a:pt x="204" y="37"/>
                </a:cubicBezTo>
                <a:cubicBezTo>
                  <a:pt x="203" y="36"/>
                  <a:pt x="203" y="36"/>
                  <a:pt x="203" y="36"/>
                </a:cubicBezTo>
                <a:cubicBezTo>
                  <a:pt x="201" y="36"/>
                  <a:pt x="201" y="36"/>
                  <a:pt x="201" y="36"/>
                </a:cubicBezTo>
                <a:cubicBezTo>
                  <a:pt x="199" y="35"/>
                  <a:pt x="199" y="35"/>
                  <a:pt x="199" y="35"/>
                </a:cubicBezTo>
                <a:cubicBezTo>
                  <a:pt x="197" y="34"/>
                  <a:pt x="197" y="34"/>
                  <a:pt x="197" y="34"/>
                </a:cubicBezTo>
                <a:cubicBezTo>
                  <a:pt x="195" y="34"/>
                  <a:pt x="195" y="34"/>
                  <a:pt x="195" y="34"/>
                </a:cubicBezTo>
                <a:close/>
                <a:moveTo>
                  <a:pt x="228" y="46"/>
                </a:moveTo>
                <a:cubicBezTo>
                  <a:pt x="226" y="45"/>
                  <a:pt x="223" y="46"/>
                  <a:pt x="222" y="48"/>
                </a:cubicBezTo>
                <a:cubicBezTo>
                  <a:pt x="221" y="50"/>
                  <a:pt x="222" y="53"/>
                  <a:pt x="224" y="54"/>
                </a:cubicBezTo>
                <a:cubicBezTo>
                  <a:pt x="225" y="54"/>
                  <a:pt x="225" y="54"/>
                  <a:pt x="225" y="54"/>
                </a:cubicBezTo>
                <a:cubicBezTo>
                  <a:pt x="227" y="55"/>
                  <a:pt x="227" y="55"/>
                  <a:pt x="227" y="55"/>
                </a:cubicBezTo>
                <a:cubicBezTo>
                  <a:pt x="228" y="56"/>
                  <a:pt x="228" y="56"/>
                  <a:pt x="228" y="56"/>
                </a:cubicBezTo>
                <a:cubicBezTo>
                  <a:pt x="230" y="57"/>
                  <a:pt x="230" y="57"/>
                  <a:pt x="230" y="57"/>
                </a:cubicBezTo>
                <a:cubicBezTo>
                  <a:pt x="232" y="57"/>
                  <a:pt x="232" y="57"/>
                  <a:pt x="232" y="57"/>
                </a:cubicBezTo>
                <a:cubicBezTo>
                  <a:pt x="234" y="58"/>
                  <a:pt x="237" y="57"/>
                  <a:pt x="238" y="55"/>
                </a:cubicBezTo>
                <a:cubicBezTo>
                  <a:pt x="239" y="53"/>
                  <a:pt x="238" y="51"/>
                  <a:pt x="236" y="50"/>
                </a:cubicBezTo>
                <a:cubicBezTo>
                  <a:pt x="234" y="49"/>
                  <a:pt x="234" y="49"/>
                  <a:pt x="234" y="49"/>
                </a:cubicBezTo>
                <a:cubicBezTo>
                  <a:pt x="232" y="48"/>
                  <a:pt x="232" y="48"/>
                  <a:pt x="232" y="48"/>
                </a:cubicBezTo>
                <a:cubicBezTo>
                  <a:pt x="230" y="47"/>
                  <a:pt x="230" y="47"/>
                  <a:pt x="230" y="47"/>
                </a:cubicBezTo>
                <a:cubicBezTo>
                  <a:pt x="228" y="46"/>
                  <a:pt x="228" y="46"/>
                  <a:pt x="228" y="46"/>
                </a:cubicBezTo>
                <a:cubicBezTo>
                  <a:pt x="228" y="46"/>
                  <a:pt x="228" y="46"/>
                  <a:pt x="228" y="46"/>
                </a:cubicBezTo>
                <a:close/>
                <a:moveTo>
                  <a:pt x="258" y="62"/>
                </a:moveTo>
                <a:cubicBezTo>
                  <a:pt x="256" y="60"/>
                  <a:pt x="254" y="61"/>
                  <a:pt x="253" y="63"/>
                </a:cubicBezTo>
                <a:cubicBezTo>
                  <a:pt x="252" y="65"/>
                  <a:pt x="252" y="68"/>
                  <a:pt x="254" y="69"/>
                </a:cubicBezTo>
                <a:cubicBezTo>
                  <a:pt x="256" y="70"/>
                  <a:pt x="256" y="70"/>
                  <a:pt x="256" y="70"/>
                </a:cubicBezTo>
                <a:cubicBezTo>
                  <a:pt x="257" y="71"/>
                  <a:pt x="257" y="71"/>
                  <a:pt x="257" y="71"/>
                </a:cubicBezTo>
                <a:cubicBezTo>
                  <a:pt x="259" y="72"/>
                  <a:pt x="259" y="72"/>
                  <a:pt x="259" y="72"/>
                </a:cubicBezTo>
                <a:cubicBezTo>
                  <a:pt x="261" y="73"/>
                  <a:pt x="261" y="73"/>
                  <a:pt x="261" y="73"/>
                </a:cubicBezTo>
                <a:cubicBezTo>
                  <a:pt x="262" y="73"/>
                  <a:pt x="262" y="73"/>
                  <a:pt x="262" y="73"/>
                </a:cubicBezTo>
                <a:cubicBezTo>
                  <a:pt x="264" y="74"/>
                  <a:pt x="266" y="74"/>
                  <a:pt x="267" y="72"/>
                </a:cubicBezTo>
                <a:cubicBezTo>
                  <a:pt x="269" y="70"/>
                  <a:pt x="268" y="67"/>
                  <a:pt x="266" y="66"/>
                </a:cubicBezTo>
                <a:cubicBezTo>
                  <a:pt x="265" y="65"/>
                  <a:pt x="265" y="65"/>
                  <a:pt x="265" y="65"/>
                </a:cubicBezTo>
                <a:cubicBezTo>
                  <a:pt x="263" y="64"/>
                  <a:pt x="263" y="64"/>
                  <a:pt x="263" y="64"/>
                </a:cubicBezTo>
                <a:cubicBezTo>
                  <a:pt x="262" y="63"/>
                  <a:pt x="262" y="63"/>
                  <a:pt x="262" y="63"/>
                </a:cubicBezTo>
                <a:cubicBezTo>
                  <a:pt x="260" y="62"/>
                  <a:pt x="260" y="62"/>
                  <a:pt x="260" y="62"/>
                </a:cubicBezTo>
                <a:cubicBezTo>
                  <a:pt x="258" y="62"/>
                  <a:pt x="258" y="62"/>
                  <a:pt x="258" y="62"/>
                </a:cubicBezTo>
                <a:close/>
                <a:moveTo>
                  <a:pt x="288" y="80"/>
                </a:moveTo>
                <a:cubicBezTo>
                  <a:pt x="286" y="79"/>
                  <a:pt x="283" y="79"/>
                  <a:pt x="282" y="81"/>
                </a:cubicBezTo>
                <a:cubicBezTo>
                  <a:pt x="280" y="83"/>
                  <a:pt x="281" y="85"/>
                  <a:pt x="283" y="87"/>
                </a:cubicBezTo>
                <a:cubicBezTo>
                  <a:pt x="283" y="87"/>
                  <a:pt x="283" y="87"/>
                  <a:pt x="283" y="87"/>
                </a:cubicBezTo>
                <a:cubicBezTo>
                  <a:pt x="285" y="88"/>
                  <a:pt x="285" y="88"/>
                  <a:pt x="285" y="88"/>
                </a:cubicBezTo>
                <a:cubicBezTo>
                  <a:pt x="286" y="89"/>
                  <a:pt x="286" y="89"/>
                  <a:pt x="286" y="89"/>
                </a:cubicBezTo>
                <a:cubicBezTo>
                  <a:pt x="288" y="91"/>
                  <a:pt x="288" y="91"/>
                  <a:pt x="288" y="91"/>
                </a:cubicBezTo>
                <a:cubicBezTo>
                  <a:pt x="290" y="92"/>
                  <a:pt x="290" y="92"/>
                  <a:pt x="290" y="92"/>
                </a:cubicBezTo>
                <a:cubicBezTo>
                  <a:pt x="291" y="93"/>
                  <a:pt x="294" y="93"/>
                  <a:pt x="295" y="91"/>
                </a:cubicBezTo>
                <a:cubicBezTo>
                  <a:pt x="297" y="89"/>
                  <a:pt x="296" y="86"/>
                  <a:pt x="295" y="85"/>
                </a:cubicBezTo>
                <a:cubicBezTo>
                  <a:pt x="293" y="84"/>
                  <a:pt x="293" y="84"/>
                  <a:pt x="293" y="84"/>
                </a:cubicBezTo>
                <a:cubicBezTo>
                  <a:pt x="291" y="82"/>
                  <a:pt x="291" y="82"/>
                  <a:pt x="291" y="82"/>
                </a:cubicBezTo>
                <a:cubicBezTo>
                  <a:pt x="290" y="81"/>
                  <a:pt x="290" y="81"/>
                  <a:pt x="290" y="81"/>
                </a:cubicBezTo>
                <a:cubicBezTo>
                  <a:pt x="288" y="80"/>
                  <a:pt x="288" y="80"/>
                  <a:pt x="288" y="80"/>
                </a:cubicBezTo>
                <a:cubicBezTo>
                  <a:pt x="288" y="80"/>
                  <a:pt x="288" y="80"/>
                  <a:pt x="288" y="80"/>
                </a:cubicBezTo>
                <a:close/>
                <a:moveTo>
                  <a:pt x="315" y="101"/>
                </a:moveTo>
                <a:cubicBezTo>
                  <a:pt x="313" y="99"/>
                  <a:pt x="310" y="100"/>
                  <a:pt x="309" y="101"/>
                </a:cubicBezTo>
                <a:cubicBezTo>
                  <a:pt x="307" y="103"/>
                  <a:pt x="307" y="106"/>
                  <a:pt x="309" y="107"/>
                </a:cubicBezTo>
                <a:cubicBezTo>
                  <a:pt x="310" y="108"/>
                  <a:pt x="310" y="108"/>
                  <a:pt x="310" y="108"/>
                </a:cubicBezTo>
                <a:cubicBezTo>
                  <a:pt x="312" y="110"/>
                  <a:pt x="312" y="110"/>
                  <a:pt x="312" y="110"/>
                </a:cubicBezTo>
                <a:cubicBezTo>
                  <a:pt x="313" y="111"/>
                  <a:pt x="313" y="111"/>
                  <a:pt x="313" y="111"/>
                </a:cubicBezTo>
                <a:cubicBezTo>
                  <a:pt x="315" y="112"/>
                  <a:pt x="315" y="112"/>
                  <a:pt x="315" y="112"/>
                </a:cubicBezTo>
                <a:cubicBezTo>
                  <a:pt x="315" y="113"/>
                  <a:pt x="315" y="113"/>
                  <a:pt x="315" y="113"/>
                </a:cubicBezTo>
                <a:cubicBezTo>
                  <a:pt x="317" y="115"/>
                  <a:pt x="320" y="114"/>
                  <a:pt x="322" y="113"/>
                </a:cubicBezTo>
                <a:cubicBezTo>
                  <a:pt x="323" y="111"/>
                  <a:pt x="323" y="108"/>
                  <a:pt x="321" y="107"/>
                </a:cubicBezTo>
                <a:cubicBezTo>
                  <a:pt x="320" y="106"/>
                  <a:pt x="320" y="106"/>
                  <a:pt x="320" y="106"/>
                </a:cubicBezTo>
                <a:cubicBezTo>
                  <a:pt x="319" y="104"/>
                  <a:pt x="319" y="104"/>
                  <a:pt x="319" y="104"/>
                </a:cubicBezTo>
                <a:cubicBezTo>
                  <a:pt x="317" y="103"/>
                  <a:pt x="317" y="103"/>
                  <a:pt x="317" y="103"/>
                </a:cubicBezTo>
                <a:cubicBezTo>
                  <a:pt x="316" y="102"/>
                  <a:pt x="316" y="102"/>
                  <a:pt x="316" y="102"/>
                </a:cubicBezTo>
                <a:cubicBezTo>
                  <a:pt x="315" y="101"/>
                  <a:pt x="315" y="101"/>
                  <a:pt x="315" y="101"/>
                </a:cubicBezTo>
                <a:close/>
                <a:moveTo>
                  <a:pt x="340" y="125"/>
                </a:moveTo>
                <a:cubicBezTo>
                  <a:pt x="338" y="123"/>
                  <a:pt x="335" y="123"/>
                  <a:pt x="334" y="125"/>
                </a:cubicBezTo>
                <a:cubicBezTo>
                  <a:pt x="332" y="126"/>
                  <a:pt x="332" y="129"/>
                  <a:pt x="334" y="131"/>
                </a:cubicBezTo>
                <a:cubicBezTo>
                  <a:pt x="335" y="132"/>
                  <a:pt x="335" y="132"/>
                  <a:pt x="335" y="132"/>
                </a:cubicBezTo>
                <a:cubicBezTo>
                  <a:pt x="336" y="133"/>
                  <a:pt x="336" y="133"/>
                  <a:pt x="336" y="133"/>
                </a:cubicBezTo>
                <a:cubicBezTo>
                  <a:pt x="338" y="135"/>
                  <a:pt x="338" y="135"/>
                  <a:pt x="338" y="135"/>
                </a:cubicBezTo>
                <a:cubicBezTo>
                  <a:pt x="339" y="136"/>
                  <a:pt x="339" y="136"/>
                  <a:pt x="339" y="136"/>
                </a:cubicBezTo>
                <a:cubicBezTo>
                  <a:pt x="339" y="137"/>
                  <a:pt x="339" y="137"/>
                  <a:pt x="339" y="137"/>
                </a:cubicBezTo>
                <a:cubicBezTo>
                  <a:pt x="341" y="138"/>
                  <a:pt x="344" y="139"/>
                  <a:pt x="345" y="137"/>
                </a:cubicBezTo>
                <a:cubicBezTo>
                  <a:pt x="347" y="135"/>
                  <a:pt x="347" y="133"/>
                  <a:pt x="346" y="131"/>
                </a:cubicBezTo>
                <a:cubicBezTo>
                  <a:pt x="345" y="131"/>
                  <a:pt x="345" y="131"/>
                  <a:pt x="345" y="131"/>
                </a:cubicBezTo>
                <a:cubicBezTo>
                  <a:pt x="344" y="129"/>
                  <a:pt x="344" y="129"/>
                  <a:pt x="344" y="129"/>
                </a:cubicBezTo>
                <a:cubicBezTo>
                  <a:pt x="342" y="128"/>
                  <a:pt x="342" y="128"/>
                  <a:pt x="342" y="128"/>
                </a:cubicBezTo>
                <a:cubicBezTo>
                  <a:pt x="341" y="126"/>
                  <a:pt x="341" y="126"/>
                  <a:pt x="341" y="126"/>
                </a:cubicBezTo>
                <a:cubicBezTo>
                  <a:pt x="340" y="125"/>
                  <a:pt x="340" y="125"/>
                  <a:pt x="340" y="125"/>
                </a:cubicBezTo>
                <a:close/>
                <a:moveTo>
                  <a:pt x="362" y="151"/>
                </a:moveTo>
                <a:cubicBezTo>
                  <a:pt x="361" y="149"/>
                  <a:pt x="358" y="149"/>
                  <a:pt x="356" y="150"/>
                </a:cubicBezTo>
                <a:cubicBezTo>
                  <a:pt x="354" y="151"/>
                  <a:pt x="354" y="154"/>
                  <a:pt x="355" y="156"/>
                </a:cubicBezTo>
                <a:cubicBezTo>
                  <a:pt x="356" y="156"/>
                  <a:pt x="356" y="156"/>
                  <a:pt x="356" y="156"/>
                </a:cubicBezTo>
                <a:cubicBezTo>
                  <a:pt x="357" y="158"/>
                  <a:pt x="357" y="158"/>
                  <a:pt x="357" y="158"/>
                </a:cubicBezTo>
                <a:cubicBezTo>
                  <a:pt x="358" y="160"/>
                  <a:pt x="358" y="160"/>
                  <a:pt x="358" y="160"/>
                </a:cubicBezTo>
                <a:cubicBezTo>
                  <a:pt x="360" y="161"/>
                  <a:pt x="360" y="161"/>
                  <a:pt x="360" y="161"/>
                </a:cubicBezTo>
                <a:cubicBezTo>
                  <a:pt x="361" y="163"/>
                  <a:pt x="361" y="163"/>
                  <a:pt x="361" y="163"/>
                </a:cubicBezTo>
                <a:cubicBezTo>
                  <a:pt x="362" y="165"/>
                  <a:pt x="365" y="165"/>
                  <a:pt x="367" y="164"/>
                </a:cubicBezTo>
                <a:cubicBezTo>
                  <a:pt x="368" y="162"/>
                  <a:pt x="369" y="160"/>
                  <a:pt x="367" y="158"/>
                </a:cubicBezTo>
                <a:cubicBezTo>
                  <a:pt x="366" y="156"/>
                  <a:pt x="366" y="156"/>
                  <a:pt x="366" y="156"/>
                </a:cubicBezTo>
                <a:cubicBezTo>
                  <a:pt x="365" y="155"/>
                  <a:pt x="365" y="155"/>
                  <a:pt x="365" y="155"/>
                </a:cubicBezTo>
                <a:cubicBezTo>
                  <a:pt x="364" y="153"/>
                  <a:pt x="364" y="153"/>
                  <a:pt x="364" y="153"/>
                </a:cubicBezTo>
                <a:cubicBezTo>
                  <a:pt x="363" y="151"/>
                  <a:pt x="363" y="151"/>
                  <a:pt x="363" y="151"/>
                </a:cubicBezTo>
                <a:cubicBezTo>
                  <a:pt x="362" y="151"/>
                  <a:pt x="362" y="151"/>
                  <a:pt x="362" y="151"/>
                </a:cubicBezTo>
                <a:close/>
                <a:moveTo>
                  <a:pt x="382" y="179"/>
                </a:moveTo>
                <a:cubicBezTo>
                  <a:pt x="381" y="177"/>
                  <a:pt x="378" y="176"/>
                  <a:pt x="376" y="178"/>
                </a:cubicBezTo>
                <a:cubicBezTo>
                  <a:pt x="374" y="179"/>
                  <a:pt x="374" y="181"/>
                  <a:pt x="375" y="183"/>
                </a:cubicBezTo>
                <a:cubicBezTo>
                  <a:pt x="376" y="185"/>
                  <a:pt x="376" y="185"/>
                  <a:pt x="376" y="185"/>
                </a:cubicBezTo>
                <a:cubicBezTo>
                  <a:pt x="377" y="186"/>
                  <a:pt x="377" y="186"/>
                  <a:pt x="377" y="186"/>
                </a:cubicBezTo>
                <a:cubicBezTo>
                  <a:pt x="378" y="188"/>
                  <a:pt x="378" y="188"/>
                  <a:pt x="378" y="188"/>
                </a:cubicBezTo>
                <a:cubicBezTo>
                  <a:pt x="379" y="190"/>
                  <a:pt x="379" y="190"/>
                  <a:pt x="379" y="190"/>
                </a:cubicBezTo>
                <a:cubicBezTo>
                  <a:pt x="379" y="191"/>
                  <a:pt x="379" y="191"/>
                  <a:pt x="379" y="191"/>
                </a:cubicBezTo>
                <a:cubicBezTo>
                  <a:pt x="380" y="193"/>
                  <a:pt x="383" y="193"/>
                  <a:pt x="385" y="192"/>
                </a:cubicBezTo>
                <a:cubicBezTo>
                  <a:pt x="387" y="191"/>
                  <a:pt x="388" y="188"/>
                  <a:pt x="387" y="186"/>
                </a:cubicBezTo>
                <a:cubicBezTo>
                  <a:pt x="386" y="185"/>
                  <a:pt x="386" y="185"/>
                  <a:pt x="386" y="185"/>
                </a:cubicBezTo>
                <a:cubicBezTo>
                  <a:pt x="385" y="184"/>
                  <a:pt x="385" y="184"/>
                  <a:pt x="385" y="184"/>
                </a:cubicBezTo>
                <a:cubicBezTo>
                  <a:pt x="384" y="182"/>
                  <a:pt x="384" y="182"/>
                  <a:pt x="384" y="182"/>
                </a:cubicBezTo>
                <a:cubicBezTo>
                  <a:pt x="383" y="180"/>
                  <a:pt x="383" y="180"/>
                  <a:pt x="383" y="180"/>
                </a:cubicBezTo>
                <a:cubicBezTo>
                  <a:pt x="382" y="179"/>
                  <a:pt x="382" y="179"/>
                  <a:pt x="382" y="179"/>
                </a:cubicBezTo>
                <a:close/>
                <a:moveTo>
                  <a:pt x="399" y="209"/>
                </a:moveTo>
                <a:cubicBezTo>
                  <a:pt x="398" y="207"/>
                  <a:pt x="395" y="206"/>
                  <a:pt x="393" y="207"/>
                </a:cubicBezTo>
                <a:cubicBezTo>
                  <a:pt x="391" y="208"/>
                  <a:pt x="390" y="211"/>
                  <a:pt x="391" y="213"/>
                </a:cubicBezTo>
                <a:cubicBezTo>
                  <a:pt x="391" y="213"/>
                  <a:pt x="391" y="213"/>
                  <a:pt x="391" y="213"/>
                </a:cubicBezTo>
                <a:cubicBezTo>
                  <a:pt x="392" y="215"/>
                  <a:pt x="392" y="215"/>
                  <a:pt x="392" y="215"/>
                </a:cubicBezTo>
                <a:cubicBezTo>
                  <a:pt x="393" y="217"/>
                  <a:pt x="393" y="217"/>
                  <a:pt x="393" y="217"/>
                </a:cubicBezTo>
                <a:cubicBezTo>
                  <a:pt x="394" y="218"/>
                  <a:pt x="394" y="218"/>
                  <a:pt x="394" y="218"/>
                </a:cubicBezTo>
                <a:cubicBezTo>
                  <a:pt x="395" y="220"/>
                  <a:pt x="395" y="220"/>
                  <a:pt x="395" y="220"/>
                </a:cubicBezTo>
                <a:cubicBezTo>
                  <a:pt x="396" y="222"/>
                  <a:pt x="398" y="223"/>
                  <a:pt x="401" y="222"/>
                </a:cubicBezTo>
                <a:cubicBezTo>
                  <a:pt x="403" y="221"/>
                  <a:pt x="404" y="219"/>
                  <a:pt x="403" y="217"/>
                </a:cubicBezTo>
                <a:cubicBezTo>
                  <a:pt x="402" y="215"/>
                  <a:pt x="402" y="215"/>
                  <a:pt x="402" y="215"/>
                </a:cubicBezTo>
                <a:cubicBezTo>
                  <a:pt x="401" y="213"/>
                  <a:pt x="401" y="213"/>
                  <a:pt x="401" y="213"/>
                </a:cubicBezTo>
                <a:cubicBezTo>
                  <a:pt x="400" y="211"/>
                  <a:pt x="400" y="211"/>
                  <a:pt x="400" y="211"/>
                </a:cubicBezTo>
                <a:cubicBezTo>
                  <a:pt x="399" y="209"/>
                  <a:pt x="399" y="209"/>
                  <a:pt x="399" y="209"/>
                </a:cubicBezTo>
                <a:cubicBezTo>
                  <a:pt x="399" y="209"/>
                  <a:pt x="399" y="209"/>
                  <a:pt x="399" y="209"/>
                </a:cubicBezTo>
                <a:close/>
              </a:path>
            </a:pathLst>
          </a:custGeom>
          <a:solidFill>
            <a:schemeClr val="accent4"/>
          </a:solidFill>
          <a:ln>
            <a:noFill/>
          </a:ln>
        </p:spPr>
        <p:txBody>
          <a:bodyPr vert="horz" wrap="square" lIns="91440" tIns="45720" rIns="91440" bIns="45720" numCol="1" anchor="t" anchorCtr="0" compatLnSpc="1"/>
          <a:lstStyle/>
          <a:p>
            <a:endParaRPr lang="en-US" sz="2400">
              <a:cs typeface="+mn-ea"/>
              <a:sym typeface="+mn-lt"/>
            </a:endParaRPr>
          </a:p>
        </p:txBody>
      </p:sp>
      <p:sp>
        <p:nvSpPr>
          <p:cNvPr id="29" name="Freeform 29"/>
          <p:cNvSpPr>
            <a:spLocks noEditPoints="1"/>
          </p:cNvSpPr>
          <p:nvPr/>
        </p:nvSpPr>
        <p:spPr bwMode="auto">
          <a:xfrm>
            <a:off x="3471836" y="1541723"/>
            <a:ext cx="1373631" cy="843481"/>
          </a:xfrm>
          <a:custGeom>
            <a:avLst/>
            <a:gdLst>
              <a:gd name="T0" fmla="*/ 357 w 415"/>
              <a:gd name="T1" fmla="*/ 26 h 255"/>
              <a:gd name="T2" fmla="*/ 375 w 415"/>
              <a:gd name="T3" fmla="*/ 44 h 255"/>
              <a:gd name="T4" fmla="*/ 1 w 415"/>
              <a:gd name="T5" fmla="*/ 249 h 255"/>
              <a:gd name="T6" fmla="*/ 10 w 415"/>
              <a:gd name="T7" fmla="*/ 249 h 255"/>
              <a:gd name="T8" fmla="*/ 9 w 415"/>
              <a:gd name="T9" fmla="*/ 238 h 255"/>
              <a:gd name="T10" fmla="*/ 2 w 415"/>
              <a:gd name="T11" fmla="*/ 246 h 255"/>
              <a:gd name="T12" fmla="*/ 16 w 415"/>
              <a:gd name="T13" fmla="*/ 222 h 255"/>
              <a:gd name="T14" fmla="*/ 24 w 415"/>
              <a:gd name="T15" fmla="*/ 215 h 255"/>
              <a:gd name="T16" fmla="*/ 18 w 415"/>
              <a:gd name="T17" fmla="*/ 209 h 255"/>
              <a:gd name="T18" fmla="*/ 15 w 415"/>
              <a:gd name="T19" fmla="*/ 215 h 255"/>
              <a:gd name="T20" fmla="*/ 38 w 415"/>
              <a:gd name="T21" fmla="*/ 191 h 255"/>
              <a:gd name="T22" fmla="*/ 41 w 415"/>
              <a:gd name="T23" fmla="*/ 185 h 255"/>
              <a:gd name="T24" fmla="*/ 34 w 415"/>
              <a:gd name="T25" fmla="*/ 180 h 255"/>
              <a:gd name="T26" fmla="*/ 30 w 415"/>
              <a:gd name="T27" fmla="*/ 186 h 255"/>
              <a:gd name="T28" fmla="*/ 57 w 415"/>
              <a:gd name="T29" fmla="*/ 161 h 255"/>
              <a:gd name="T30" fmla="*/ 61 w 415"/>
              <a:gd name="T31" fmla="*/ 156 h 255"/>
              <a:gd name="T32" fmla="*/ 53 w 415"/>
              <a:gd name="T33" fmla="*/ 153 h 255"/>
              <a:gd name="T34" fmla="*/ 71 w 415"/>
              <a:gd name="T35" fmla="*/ 131 h 255"/>
              <a:gd name="T36" fmla="*/ 79 w 415"/>
              <a:gd name="T37" fmla="*/ 135 h 255"/>
              <a:gd name="T38" fmla="*/ 83 w 415"/>
              <a:gd name="T39" fmla="*/ 125 h 255"/>
              <a:gd name="T40" fmla="*/ 73 w 415"/>
              <a:gd name="T41" fmla="*/ 129 h 255"/>
              <a:gd name="T42" fmla="*/ 95 w 415"/>
              <a:gd name="T43" fmla="*/ 113 h 255"/>
              <a:gd name="T44" fmla="*/ 105 w 415"/>
              <a:gd name="T45" fmla="*/ 110 h 255"/>
              <a:gd name="T46" fmla="*/ 102 w 415"/>
              <a:gd name="T47" fmla="*/ 101 h 255"/>
              <a:gd name="T48" fmla="*/ 96 w 415"/>
              <a:gd name="T49" fmla="*/ 106 h 255"/>
              <a:gd name="T50" fmla="*/ 127 w 415"/>
              <a:gd name="T51" fmla="*/ 92 h 255"/>
              <a:gd name="T52" fmla="*/ 134 w 415"/>
              <a:gd name="T53" fmla="*/ 87 h 255"/>
              <a:gd name="T54" fmla="*/ 129 w 415"/>
              <a:gd name="T55" fmla="*/ 80 h 255"/>
              <a:gd name="T56" fmla="*/ 122 w 415"/>
              <a:gd name="T57" fmla="*/ 85 h 255"/>
              <a:gd name="T58" fmla="*/ 156 w 415"/>
              <a:gd name="T59" fmla="*/ 73 h 255"/>
              <a:gd name="T60" fmla="*/ 162 w 415"/>
              <a:gd name="T61" fmla="*/ 69 h 255"/>
              <a:gd name="T62" fmla="*/ 155 w 415"/>
              <a:gd name="T63" fmla="*/ 63 h 255"/>
              <a:gd name="T64" fmla="*/ 181 w 415"/>
              <a:gd name="T65" fmla="*/ 50 h 255"/>
              <a:gd name="T66" fmla="*/ 188 w 415"/>
              <a:gd name="T67" fmla="*/ 56 h 255"/>
              <a:gd name="T68" fmla="*/ 195 w 415"/>
              <a:gd name="T69" fmla="*/ 48 h 255"/>
              <a:gd name="T70" fmla="*/ 185 w 415"/>
              <a:gd name="T71" fmla="*/ 48 h 255"/>
              <a:gd name="T72" fmla="*/ 210 w 415"/>
              <a:gd name="T73" fmla="*/ 42 h 255"/>
              <a:gd name="T74" fmla="*/ 221 w 415"/>
              <a:gd name="T75" fmla="*/ 43 h 255"/>
              <a:gd name="T76" fmla="*/ 221 w 415"/>
              <a:gd name="T77" fmla="*/ 34 h 255"/>
              <a:gd name="T78" fmla="*/ 214 w 415"/>
              <a:gd name="T79" fmla="*/ 36 h 255"/>
              <a:gd name="T80" fmla="*/ 248 w 415"/>
              <a:gd name="T81" fmla="*/ 35 h 255"/>
              <a:gd name="T82" fmla="*/ 255 w 415"/>
              <a:gd name="T83" fmla="*/ 34 h 255"/>
              <a:gd name="T84" fmla="*/ 253 w 415"/>
              <a:gd name="T85" fmla="*/ 25 h 255"/>
              <a:gd name="T86" fmla="*/ 246 w 415"/>
              <a:gd name="T87" fmla="*/ 27 h 255"/>
              <a:gd name="T88" fmla="*/ 281 w 415"/>
              <a:gd name="T89" fmla="*/ 29 h 255"/>
              <a:gd name="T90" fmla="*/ 289 w 415"/>
              <a:gd name="T91" fmla="*/ 28 h 255"/>
              <a:gd name="T92" fmla="*/ 285 w 415"/>
              <a:gd name="T93" fmla="*/ 20 h 255"/>
              <a:gd name="T94" fmla="*/ 314 w 415"/>
              <a:gd name="T95" fmla="*/ 18 h 255"/>
              <a:gd name="T96" fmla="*/ 318 w 415"/>
              <a:gd name="T97" fmla="*/ 26 h 255"/>
              <a:gd name="T98" fmla="*/ 327 w 415"/>
              <a:gd name="T99" fmla="*/ 22 h 255"/>
              <a:gd name="T100" fmla="*/ 317 w 415"/>
              <a:gd name="T101" fmla="*/ 1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5" h="255">
                <a:moveTo>
                  <a:pt x="348" y="18"/>
                </a:moveTo>
                <a:cubicBezTo>
                  <a:pt x="346" y="18"/>
                  <a:pt x="344" y="19"/>
                  <a:pt x="344" y="22"/>
                </a:cubicBezTo>
                <a:cubicBezTo>
                  <a:pt x="344" y="24"/>
                  <a:pt x="346" y="26"/>
                  <a:pt x="348" y="26"/>
                </a:cubicBezTo>
                <a:cubicBezTo>
                  <a:pt x="357" y="26"/>
                  <a:pt x="357" y="26"/>
                  <a:pt x="357" y="26"/>
                </a:cubicBezTo>
                <a:cubicBezTo>
                  <a:pt x="359" y="26"/>
                  <a:pt x="361" y="24"/>
                  <a:pt x="361" y="22"/>
                </a:cubicBezTo>
                <a:cubicBezTo>
                  <a:pt x="361" y="19"/>
                  <a:pt x="359" y="18"/>
                  <a:pt x="357" y="18"/>
                </a:cubicBezTo>
                <a:cubicBezTo>
                  <a:pt x="348" y="18"/>
                  <a:pt x="348" y="18"/>
                  <a:pt x="348" y="18"/>
                </a:cubicBezTo>
                <a:close/>
                <a:moveTo>
                  <a:pt x="375" y="44"/>
                </a:moveTo>
                <a:cubicBezTo>
                  <a:pt x="415" y="22"/>
                  <a:pt x="415" y="22"/>
                  <a:pt x="415" y="22"/>
                </a:cubicBezTo>
                <a:cubicBezTo>
                  <a:pt x="375" y="0"/>
                  <a:pt x="375" y="0"/>
                  <a:pt x="375" y="0"/>
                </a:cubicBezTo>
                <a:cubicBezTo>
                  <a:pt x="375" y="44"/>
                  <a:pt x="375" y="44"/>
                  <a:pt x="375" y="44"/>
                </a:cubicBezTo>
                <a:close/>
                <a:moveTo>
                  <a:pt x="1" y="249"/>
                </a:moveTo>
                <a:cubicBezTo>
                  <a:pt x="0" y="251"/>
                  <a:pt x="1" y="253"/>
                  <a:pt x="4" y="254"/>
                </a:cubicBezTo>
                <a:cubicBezTo>
                  <a:pt x="6" y="255"/>
                  <a:pt x="8" y="254"/>
                  <a:pt x="9" y="251"/>
                </a:cubicBezTo>
                <a:cubicBezTo>
                  <a:pt x="9" y="251"/>
                  <a:pt x="9" y="251"/>
                  <a:pt x="9" y="251"/>
                </a:cubicBezTo>
                <a:cubicBezTo>
                  <a:pt x="10" y="249"/>
                  <a:pt x="10" y="249"/>
                  <a:pt x="10" y="249"/>
                </a:cubicBezTo>
                <a:cubicBezTo>
                  <a:pt x="11" y="247"/>
                  <a:pt x="11" y="247"/>
                  <a:pt x="11" y="247"/>
                </a:cubicBezTo>
                <a:cubicBezTo>
                  <a:pt x="11" y="245"/>
                  <a:pt x="11" y="245"/>
                  <a:pt x="11" y="245"/>
                </a:cubicBezTo>
                <a:cubicBezTo>
                  <a:pt x="12" y="243"/>
                  <a:pt x="12" y="243"/>
                  <a:pt x="12" y="243"/>
                </a:cubicBezTo>
                <a:cubicBezTo>
                  <a:pt x="13" y="241"/>
                  <a:pt x="12" y="239"/>
                  <a:pt x="9" y="238"/>
                </a:cubicBezTo>
                <a:cubicBezTo>
                  <a:pt x="7" y="237"/>
                  <a:pt x="5" y="238"/>
                  <a:pt x="4" y="240"/>
                </a:cubicBezTo>
                <a:cubicBezTo>
                  <a:pt x="3" y="242"/>
                  <a:pt x="3" y="242"/>
                  <a:pt x="3" y="242"/>
                </a:cubicBezTo>
                <a:cubicBezTo>
                  <a:pt x="3" y="244"/>
                  <a:pt x="3" y="244"/>
                  <a:pt x="3" y="244"/>
                </a:cubicBezTo>
                <a:cubicBezTo>
                  <a:pt x="2" y="246"/>
                  <a:pt x="2" y="246"/>
                  <a:pt x="2" y="246"/>
                </a:cubicBezTo>
                <a:cubicBezTo>
                  <a:pt x="1" y="248"/>
                  <a:pt x="1" y="248"/>
                  <a:pt x="1" y="248"/>
                </a:cubicBezTo>
                <a:cubicBezTo>
                  <a:pt x="1" y="249"/>
                  <a:pt x="1" y="249"/>
                  <a:pt x="1" y="249"/>
                </a:cubicBezTo>
                <a:close/>
                <a:moveTo>
                  <a:pt x="14" y="217"/>
                </a:moveTo>
                <a:cubicBezTo>
                  <a:pt x="13" y="219"/>
                  <a:pt x="14" y="221"/>
                  <a:pt x="16" y="222"/>
                </a:cubicBezTo>
                <a:cubicBezTo>
                  <a:pt x="18" y="223"/>
                  <a:pt x="21" y="222"/>
                  <a:pt x="22" y="220"/>
                </a:cubicBezTo>
                <a:cubicBezTo>
                  <a:pt x="23" y="218"/>
                  <a:pt x="23" y="218"/>
                  <a:pt x="23" y="218"/>
                </a:cubicBezTo>
                <a:cubicBezTo>
                  <a:pt x="23" y="217"/>
                  <a:pt x="23" y="217"/>
                  <a:pt x="23" y="217"/>
                </a:cubicBezTo>
                <a:cubicBezTo>
                  <a:pt x="24" y="215"/>
                  <a:pt x="24" y="215"/>
                  <a:pt x="24" y="215"/>
                </a:cubicBezTo>
                <a:cubicBezTo>
                  <a:pt x="25" y="213"/>
                  <a:pt x="25" y="213"/>
                  <a:pt x="25" y="213"/>
                </a:cubicBezTo>
                <a:cubicBezTo>
                  <a:pt x="25" y="213"/>
                  <a:pt x="25" y="213"/>
                  <a:pt x="25" y="213"/>
                </a:cubicBezTo>
                <a:cubicBezTo>
                  <a:pt x="26" y="211"/>
                  <a:pt x="26" y="208"/>
                  <a:pt x="24" y="207"/>
                </a:cubicBezTo>
                <a:cubicBezTo>
                  <a:pt x="21" y="206"/>
                  <a:pt x="19" y="207"/>
                  <a:pt x="18" y="209"/>
                </a:cubicBezTo>
                <a:cubicBezTo>
                  <a:pt x="18" y="209"/>
                  <a:pt x="18" y="209"/>
                  <a:pt x="18" y="209"/>
                </a:cubicBezTo>
                <a:cubicBezTo>
                  <a:pt x="17" y="211"/>
                  <a:pt x="17" y="211"/>
                  <a:pt x="17" y="211"/>
                </a:cubicBezTo>
                <a:cubicBezTo>
                  <a:pt x="16" y="213"/>
                  <a:pt x="16" y="213"/>
                  <a:pt x="16" y="213"/>
                </a:cubicBezTo>
                <a:cubicBezTo>
                  <a:pt x="15" y="215"/>
                  <a:pt x="15" y="215"/>
                  <a:pt x="15" y="215"/>
                </a:cubicBezTo>
                <a:cubicBezTo>
                  <a:pt x="14" y="217"/>
                  <a:pt x="14" y="217"/>
                  <a:pt x="14" y="217"/>
                </a:cubicBezTo>
                <a:close/>
                <a:moveTo>
                  <a:pt x="30" y="186"/>
                </a:moveTo>
                <a:cubicBezTo>
                  <a:pt x="29" y="188"/>
                  <a:pt x="30" y="191"/>
                  <a:pt x="32" y="192"/>
                </a:cubicBezTo>
                <a:cubicBezTo>
                  <a:pt x="34" y="193"/>
                  <a:pt x="36" y="193"/>
                  <a:pt x="38" y="191"/>
                </a:cubicBezTo>
                <a:cubicBezTo>
                  <a:pt x="38" y="190"/>
                  <a:pt x="38" y="190"/>
                  <a:pt x="38" y="190"/>
                </a:cubicBezTo>
                <a:cubicBezTo>
                  <a:pt x="39" y="188"/>
                  <a:pt x="39" y="188"/>
                  <a:pt x="39" y="188"/>
                </a:cubicBezTo>
                <a:cubicBezTo>
                  <a:pt x="40" y="186"/>
                  <a:pt x="40" y="186"/>
                  <a:pt x="40" y="186"/>
                </a:cubicBezTo>
                <a:cubicBezTo>
                  <a:pt x="41" y="185"/>
                  <a:pt x="41" y="185"/>
                  <a:pt x="41" y="185"/>
                </a:cubicBezTo>
                <a:cubicBezTo>
                  <a:pt x="42" y="183"/>
                  <a:pt x="42" y="183"/>
                  <a:pt x="42" y="183"/>
                </a:cubicBezTo>
                <a:cubicBezTo>
                  <a:pt x="43" y="181"/>
                  <a:pt x="43" y="179"/>
                  <a:pt x="41" y="178"/>
                </a:cubicBezTo>
                <a:cubicBezTo>
                  <a:pt x="39" y="176"/>
                  <a:pt x="36" y="177"/>
                  <a:pt x="35" y="179"/>
                </a:cubicBezTo>
                <a:cubicBezTo>
                  <a:pt x="34" y="180"/>
                  <a:pt x="34" y="180"/>
                  <a:pt x="34" y="180"/>
                </a:cubicBezTo>
                <a:cubicBezTo>
                  <a:pt x="33" y="182"/>
                  <a:pt x="33" y="182"/>
                  <a:pt x="33" y="182"/>
                </a:cubicBezTo>
                <a:cubicBezTo>
                  <a:pt x="32" y="184"/>
                  <a:pt x="32" y="184"/>
                  <a:pt x="32" y="184"/>
                </a:cubicBezTo>
                <a:cubicBezTo>
                  <a:pt x="31" y="185"/>
                  <a:pt x="31" y="185"/>
                  <a:pt x="31" y="185"/>
                </a:cubicBezTo>
                <a:cubicBezTo>
                  <a:pt x="30" y="186"/>
                  <a:pt x="30" y="186"/>
                  <a:pt x="30" y="186"/>
                </a:cubicBezTo>
                <a:close/>
                <a:moveTo>
                  <a:pt x="49" y="158"/>
                </a:moveTo>
                <a:cubicBezTo>
                  <a:pt x="48" y="159"/>
                  <a:pt x="48" y="162"/>
                  <a:pt x="50" y="164"/>
                </a:cubicBezTo>
                <a:cubicBezTo>
                  <a:pt x="52" y="165"/>
                  <a:pt x="55" y="165"/>
                  <a:pt x="56" y="163"/>
                </a:cubicBezTo>
                <a:cubicBezTo>
                  <a:pt x="57" y="161"/>
                  <a:pt x="57" y="161"/>
                  <a:pt x="57" y="161"/>
                </a:cubicBezTo>
                <a:cubicBezTo>
                  <a:pt x="58" y="160"/>
                  <a:pt x="58" y="160"/>
                  <a:pt x="58" y="160"/>
                </a:cubicBezTo>
                <a:cubicBezTo>
                  <a:pt x="60" y="158"/>
                  <a:pt x="60" y="158"/>
                  <a:pt x="60" y="158"/>
                </a:cubicBezTo>
                <a:cubicBezTo>
                  <a:pt x="61" y="156"/>
                  <a:pt x="61" y="156"/>
                  <a:pt x="61" y="156"/>
                </a:cubicBezTo>
                <a:cubicBezTo>
                  <a:pt x="61" y="156"/>
                  <a:pt x="61" y="156"/>
                  <a:pt x="61" y="156"/>
                </a:cubicBezTo>
                <a:cubicBezTo>
                  <a:pt x="63" y="154"/>
                  <a:pt x="62" y="151"/>
                  <a:pt x="61" y="150"/>
                </a:cubicBezTo>
                <a:cubicBezTo>
                  <a:pt x="59" y="149"/>
                  <a:pt x="56" y="149"/>
                  <a:pt x="55" y="151"/>
                </a:cubicBezTo>
                <a:cubicBezTo>
                  <a:pt x="54" y="151"/>
                  <a:pt x="54" y="151"/>
                  <a:pt x="54" y="151"/>
                </a:cubicBezTo>
                <a:cubicBezTo>
                  <a:pt x="53" y="153"/>
                  <a:pt x="53" y="153"/>
                  <a:pt x="53" y="153"/>
                </a:cubicBezTo>
                <a:cubicBezTo>
                  <a:pt x="52" y="155"/>
                  <a:pt x="52" y="155"/>
                  <a:pt x="52" y="155"/>
                </a:cubicBezTo>
                <a:cubicBezTo>
                  <a:pt x="50" y="156"/>
                  <a:pt x="50" y="156"/>
                  <a:pt x="50" y="156"/>
                </a:cubicBezTo>
                <a:cubicBezTo>
                  <a:pt x="49" y="158"/>
                  <a:pt x="49" y="158"/>
                  <a:pt x="49" y="158"/>
                </a:cubicBezTo>
                <a:close/>
                <a:moveTo>
                  <a:pt x="71" y="131"/>
                </a:moveTo>
                <a:cubicBezTo>
                  <a:pt x="70" y="133"/>
                  <a:pt x="70" y="135"/>
                  <a:pt x="71" y="137"/>
                </a:cubicBezTo>
                <a:cubicBezTo>
                  <a:pt x="73" y="139"/>
                  <a:pt x="76" y="138"/>
                  <a:pt x="77" y="137"/>
                </a:cubicBezTo>
                <a:cubicBezTo>
                  <a:pt x="78" y="136"/>
                  <a:pt x="78" y="136"/>
                  <a:pt x="78" y="136"/>
                </a:cubicBezTo>
                <a:cubicBezTo>
                  <a:pt x="79" y="135"/>
                  <a:pt x="79" y="135"/>
                  <a:pt x="79" y="135"/>
                </a:cubicBezTo>
                <a:cubicBezTo>
                  <a:pt x="81" y="133"/>
                  <a:pt x="81" y="133"/>
                  <a:pt x="81" y="133"/>
                </a:cubicBezTo>
                <a:cubicBezTo>
                  <a:pt x="82" y="132"/>
                  <a:pt x="82" y="132"/>
                  <a:pt x="82" y="132"/>
                </a:cubicBezTo>
                <a:cubicBezTo>
                  <a:pt x="83" y="131"/>
                  <a:pt x="83" y="131"/>
                  <a:pt x="83" y="131"/>
                </a:cubicBezTo>
                <a:cubicBezTo>
                  <a:pt x="85" y="129"/>
                  <a:pt x="85" y="126"/>
                  <a:pt x="83" y="125"/>
                </a:cubicBezTo>
                <a:cubicBezTo>
                  <a:pt x="81" y="123"/>
                  <a:pt x="79" y="123"/>
                  <a:pt x="77" y="125"/>
                </a:cubicBezTo>
                <a:cubicBezTo>
                  <a:pt x="76" y="126"/>
                  <a:pt x="76" y="126"/>
                  <a:pt x="76" y="126"/>
                </a:cubicBezTo>
                <a:cubicBezTo>
                  <a:pt x="74" y="128"/>
                  <a:pt x="74" y="128"/>
                  <a:pt x="74" y="128"/>
                </a:cubicBezTo>
                <a:cubicBezTo>
                  <a:pt x="73" y="129"/>
                  <a:pt x="73" y="129"/>
                  <a:pt x="73" y="129"/>
                </a:cubicBezTo>
                <a:cubicBezTo>
                  <a:pt x="71" y="131"/>
                  <a:pt x="71" y="131"/>
                  <a:pt x="71" y="131"/>
                </a:cubicBezTo>
                <a:cubicBezTo>
                  <a:pt x="71" y="131"/>
                  <a:pt x="71" y="131"/>
                  <a:pt x="71" y="131"/>
                </a:cubicBezTo>
                <a:close/>
                <a:moveTo>
                  <a:pt x="96" y="107"/>
                </a:moveTo>
                <a:cubicBezTo>
                  <a:pt x="94" y="108"/>
                  <a:pt x="94" y="111"/>
                  <a:pt x="95" y="113"/>
                </a:cubicBezTo>
                <a:cubicBezTo>
                  <a:pt x="97" y="114"/>
                  <a:pt x="99" y="115"/>
                  <a:pt x="101" y="113"/>
                </a:cubicBezTo>
                <a:cubicBezTo>
                  <a:pt x="102" y="112"/>
                  <a:pt x="102" y="112"/>
                  <a:pt x="102" y="112"/>
                </a:cubicBezTo>
                <a:cubicBezTo>
                  <a:pt x="104" y="111"/>
                  <a:pt x="104" y="111"/>
                  <a:pt x="104" y="111"/>
                </a:cubicBezTo>
                <a:cubicBezTo>
                  <a:pt x="105" y="110"/>
                  <a:pt x="105" y="110"/>
                  <a:pt x="105" y="110"/>
                </a:cubicBezTo>
                <a:cubicBezTo>
                  <a:pt x="107" y="108"/>
                  <a:pt x="107" y="108"/>
                  <a:pt x="107" y="108"/>
                </a:cubicBezTo>
                <a:cubicBezTo>
                  <a:pt x="107" y="107"/>
                  <a:pt x="107" y="107"/>
                  <a:pt x="107" y="107"/>
                </a:cubicBezTo>
                <a:cubicBezTo>
                  <a:pt x="109" y="106"/>
                  <a:pt x="109" y="103"/>
                  <a:pt x="108" y="101"/>
                </a:cubicBezTo>
                <a:cubicBezTo>
                  <a:pt x="106" y="100"/>
                  <a:pt x="104" y="99"/>
                  <a:pt x="102" y="101"/>
                </a:cubicBezTo>
                <a:cubicBezTo>
                  <a:pt x="101" y="102"/>
                  <a:pt x="101" y="102"/>
                  <a:pt x="101" y="102"/>
                </a:cubicBezTo>
                <a:cubicBezTo>
                  <a:pt x="100" y="103"/>
                  <a:pt x="100" y="103"/>
                  <a:pt x="100" y="103"/>
                </a:cubicBezTo>
                <a:cubicBezTo>
                  <a:pt x="98" y="104"/>
                  <a:pt x="98" y="104"/>
                  <a:pt x="98" y="104"/>
                </a:cubicBezTo>
                <a:cubicBezTo>
                  <a:pt x="96" y="106"/>
                  <a:pt x="96" y="106"/>
                  <a:pt x="96" y="106"/>
                </a:cubicBezTo>
                <a:cubicBezTo>
                  <a:pt x="96" y="107"/>
                  <a:pt x="96" y="107"/>
                  <a:pt x="96" y="107"/>
                </a:cubicBezTo>
                <a:close/>
                <a:moveTo>
                  <a:pt x="122" y="85"/>
                </a:moveTo>
                <a:cubicBezTo>
                  <a:pt x="120" y="86"/>
                  <a:pt x="120" y="89"/>
                  <a:pt x="121" y="91"/>
                </a:cubicBezTo>
                <a:cubicBezTo>
                  <a:pt x="123" y="93"/>
                  <a:pt x="125" y="93"/>
                  <a:pt x="127" y="92"/>
                </a:cubicBezTo>
                <a:cubicBezTo>
                  <a:pt x="129" y="91"/>
                  <a:pt x="129" y="91"/>
                  <a:pt x="129" y="91"/>
                </a:cubicBezTo>
                <a:cubicBezTo>
                  <a:pt x="130" y="89"/>
                  <a:pt x="130" y="89"/>
                  <a:pt x="130" y="89"/>
                </a:cubicBezTo>
                <a:cubicBezTo>
                  <a:pt x="132" y="88"/>
                  <a:pt x="132" y="88"/>
                  <a:pt x="132" y="88"/>
                </a:cubicBezTo>
                <a:cubicBezTo>
                  <a:pt x="134" y="87"/>
                  <a:pt x="134" y="87"/>
                  <a:pt x="134" y="87"/>
                </a:cubicBezTo>
                <a:cubicBezTo>
                  <a:pt x="134" y="87"/>
                  <a:pt x="134" y="87"/>
                  <a:pt x="134" y="87"/>
                </a:cubicBezTo>
                <a:cubicBezTo>
                  <a:pt x="136" y="85"/>
                  <a:pt x="136" y="83"/>
                  <a:pt x="135" y="81"/>
                </a:cubicBezTo>
                <a:cubicBezTo>
                  <a:pt x="134" y="79"/>
                  <a:pt x="131" y="78"/>
                  <a:pt x="129" y="80"/>
                </a:cubicBezTo>
                <a:cubicBezTo>
                  <a:pt x="129" y="80"/>
                  <a:pt x="129" y="80"/>
                  <a:pt x="129" y="80"/>
                </a:cubicBezTo>
                <a:cubicBezTo>
                  <a:pt x="127" y="81"/>
                  <a:pt x="127" y="81"/>
                  <a:pt x="127" y="81"/>
                </a:cubicBezTo>
                <a:cubicBezTo>
                  <a:pt x="125" y="82"/>
                  <a:pt x="125" y="82"/>
                  <a:pt x="125" y="82"/>
                </a:cubicBezTo>
                <a:cubicBezTo>
                  <a:pt x="124" y="84"/>
                  <a:pt x="124" y="84"/>
                  <a:pt x="124" y="84"/>
                </a:cubicBezTo>
                <a:cubicBezTo>
                  <a:pt x="122" y="85"/>
                  <a:pt x="122" y="85"/>
                  <a:pt x="122" y="85"/>
                </a:cubicBezTo>
                <a:close/>
                <a:moveTo>
                  <a:pt x="151" y="66"/>
                </a:moveTo>
                <a:cubicBezTo>
                  <a:pt x="149" y="67"/>
                  <a:pt x="148" y="70"/>
                  <a:pt x="149" y="72"/>
                </a:cubicBezTo>
                <a:cubicBezTo>
                  <a:pt x="151" y="74"/>
                  <a:pt x="153" y="74"/>
                  <a:pt x="155" y="73"/>
                </a:cubicBezTo>
                <a:cubicBezTo>
                  <a:pt x="156" y="73"/>
                  <a:pt x="156" y="73"/>
                  <a:pt x="156" y="73"/>
                </a:cubicBezTo>
                <a:cubicBezTo>
                  <a:pt x="158" y="72"/>
                  <a:pt x="158" y="72"/>
                  <a:pt x="158" y="72"/>
                </a:cubicBezTo>
                <a:cubicBezTo>
                  <a:pt x="159" y="71"/>
                  <a:pt x="159" y="71"/>
                  <a:pt x="159" y="71"/>
                </a:cubicBezTo>
                <a:cubicBezTo>
                  <a:pt x="161" y="70"/>
                  <a:pt x="161" y="70"/>
                  <a:pt x="161" y="70"/>
                </a:cubicBezTo>
                <a:cubicBezTo>
                  <a:pt x="162" y="69"/>
                  <a:pt x="162" y="69"/>
                  <a:pt x="162" y="69"/>
                </a:cubicBezTo>
                <a:cubicBezTo>
                  <a:pt x="164" y="68"/>
                  <a:pt x="165" y="65"/>
                  <a:pt x="164" y="63"/>
                </a:cubicBezTo>
                <a:cubicBezTo>
                  <a:pt x="163" y="61"/>
                  <a:pt x="160" y="60"/>
                  <a:pt x="158" y="61"/>
                </a:cubicBezTo>
                <a:cubicBezTo>
                  <a:pt x="157" y="62"/>
                  <a:pt x="157" y="62"/>
                  <a:pt x="157" y="62"/>
                </a:cubicBezTo>
                <a:cubicBezTo>
                  <a:pt x="155" y="63"/>
                  <a:pt x="155" y="63"/>
                  <a:pt x="155" y="63"/>
                </a:cubicBezTo>
                <a:cubicBezTo>
                  <a:pt x="153" y="64"/>
                  <a:pt x="153" y="64"/>
                  <a:pt x="153" y="64"/>
                </a:cubicBezTo>
                <a:cubicBezTo>
                  <a:pt x="151" y="65"/>
                  <a:pt x="151" y="65"/>
                  <a:pt x="151" y="65"/>
                </a:cubicBezTo>
                <a:cubicBezTo>
                  <a:pt x="151" y="66"/>
                  <a:pt x="151" y="66"/>
                  <a:pt x="151" y="66"/>
                </a:cubicBezTo>
                <a:close/>
                <a:moveTo>
                  <a:pt x="181" y="50"/>
                </a:moveTo>
                <a:cubicBezTo>
                  <a:pt x="179" y="51"/>
                  <a:pt x="178" y="53"/>
                  <a:pt x="179" y="55"/>
                </a:cubicBezTo>
                <a:cubicBezTo>
                  <a:pt x="180" y="57"/>
                  <a:pt x="183" y="58"/>
                  <a:pt x="185" y="57"/>
                </a:cubicBezTo>
                <a:cubicBezTo>
                  <a:pt x="186" y="57"/>
                  <a:pt x="186" y="57"/>
                  <a:pt x="186" y="57"/>
                </a:cubicBezTo>
                <a:cubicBezTo>
                  <a:pt x="188" y="56"/>
                  <a:pt x="188" y="56"/>
                  <a:pt x="188" y="56"/>
                </a:cubicBezTo>
                <a:cubicBezTo>
                  <a:pt x="190" y="55"/>
                  <a:pt x="190" y="55"/>
                  <a:pt x="190" y="55"/>
                </a:cubicBezTo>
                <a:cubicBezTo>
                  <a:pt x="192" y="54"/>
                  <a:pt x="192" y="54"/>
                  <a:pt x="192" y="54"/>
                </a:cubicBezTo>
                <a:cubicBezTo>
                  <a:pt x="192" y="54"/>
                  <a:pt x="192" y="54"/>
                  <a:pt x="192" y="54"/>
                </a:cubicBezTo>
                <a:cubicBezTo>
                  <a:pt x="195" y="53"/>
                  <a:pt x="196" y="50"/>
                  <a:pt x="195" y="48"/>
                </a:cubicBezTo>
                <a:cubicBezTo>
                  <a:pt x="194" y="46"/>
                  <a:pt x="191" y="45"/>
                  <a:pt x="189" y="46"/>
                </a:cubicBezTo>
                <a:cubicBezTo>
                  <a:pt x="189" y="46"/>
                  <a:pt x="189" y="46"/>
                  <a:pt x="189" y="46"/>
                </a:cubicBezTo>
                <a:cubicBezTo>
                  <a:pt x="187" y="47"/>
                  <a:pt x="187" y="47"/>
                  <a:pt x="187" y="47"/>
                </a:cubicBezTo>
                <a:cubicBezTo>
                  <a:pt x="185" y="48"/>
                  <a:pt x="185" y="48"/>
                  <a:pt x="185" y="48"/>
                </a:cubicBezTo>
                <a:cubicBezTo>
                  <a:pt x="183" y="49"/>
                  <a:pt x="183" y="49"/>
                  <a:pt x="183" y="49"/>
                </a:cubicBezTo>
                <a:cubicBezTo>
                  <a:pt x="181" y="50"/>
                  <a:pt x="181" y="50"/>
                  <a:pt x="181" y="50"/>
                </a:cubicBezTo>
                <a:close/>
                <a:moveTo>
                  <a:pt x="213" y="37"/>
                </a:moveTo>
                <a:cubicBezTo>
                  <a:pt x="211" y="37"/>
                  <a:pt x="210" y="40"/>
                  <a:pt x="210" y="42"/>
                </a:cubicBezTo>
                <a:cubicBezTo>
                  <a:pt x="211" y="44"/>
                  <a:pt x="214" y="45"/>
                  <a:pt x="216" y="45"/>
                </a:cubicBezTo>
                <a:cubicBezTo>
                  <a:pt x="217" y="44"/>
                  <a:pt x="217" y="44"/>
                  <a:pt x="217" y="44"/>
                </a:cubicBezTo>
                <a:cubicBezTo>
                  <a:pt x="219" y="44"/>
                  <a:pt x="219" y="44"/>
                  <a:pt x="219" y="44"/>
                </a:cubicBezTo>
                <a:cubicBezTo>
                  <a:pt x="221" y="43"/>
                  <a:pt x="221" y="43"/>
                  <a:pt x="221" y="43"/>
                </a:cubicBezTo>
                <a:cubicBezTo>
                  <a:pt x="223" y="42"/>
                  <a:pt x="223" y="42"/>
                  <a:pt x="223" y="42"/>
                </a:cubicBezTo>
                <a:cubicBezTo>
                  <a:pt x="224" y="42"/>
                  <a:pt x="224" y="42"/>
                  <a:pt x="224" y="42"/>
                </a:cubicBezTo>
                <a:cubicBezTo>
                  <a:pt x="226" y="41"/>
                  <a:pt x="227" y="39"/>
                  <a:pt x="227" y="37"/>
                </a:cubicBezTo>
                <a:cubicBezTo>
                  <a:pt x="226" y="34"/>
                  <a:pt x="224" y="33"/>
                  <a:pt x="221" y="34"/>
                </a:cubicBezTo>
                <a:cubicBezTo>
                  <a:pt x="220" y="34"/>
                  <a:pt x="220" y="34"/>
                  <a:pt x="220" y="34"/>
                </a:cubicBezTo>
                <a:cubicBezTo>
                  <a:pt x="218" y="35"/>
                  <a:pt x="218" y="35"/>
                  <a:pt x="218" y="35"/>
                </a:cubicBezTo>
                <a:cubicBezTo>
                  <a:pt x="216" y="36"/>
                  <a:pt x="216" y="36"/>
                  <a:pt x="216" y="36"/>
                </a:cubicBezTo>
                <a:cubicBezTo>
                  <a:pt x="214" y="36"/>
                  <a:pt x="214" y="36"/>
                  <a:pt x="214" y="36"/>
                </a:cubicBezTo>
                <a:cubicBezTo>
                  <a:pt x="213" y="37"/>
                  <a:pt x="213" y="37"/>
                  <a:pt x="213" y="37"/>
                </a:cubicBezTo>
                <a:close/>
                <a:moveTo>
                  <a:pt x="246" y="27"/>
                </a:moveTo>
                <a:cubicBezTo>
                  <a:pt x="244" y="27"/>
                  <a:pt x="242" y="30"/>
                  <a:pt x="243" y="32"/>
                </a:cubicBezTo>
                <a:cubicBezTo>
                  <a:pt x="244" y="34"/>
                  <a:pt x="246" y="36"/>
                  <a:pt x="248" y="35"/>
                </a:cubicBezTo>
                <a:cubicBezTo>
                  <a:pt x="249" y="35"/>
                  <a:pt x="249" y="35"/>
                  <a:pt x="249" y="35"/>
                </a:cubicBezTo>
                <a:cubicBezTo>
                  <a:pt x="251" y="35"/>
                  <a:pt x="251" y="35"/>
                  <a:pt x="251" y="35"/>
                </a:cubicBezTo>
                <a:cubicBezTo>
                  <a:pt x="253" y="34"/>
                  <a:pt x="253" y="34"/>
                  <a:pt x="253" y="34"/>
                </a:cubicBezTo>
                <a:cubicBezTo>
                  <a:pt x="255" y="34"/>
                  <a:pt x="255" y="34"/>
                  <a:pt x="255" y="34"/>
                </a:cubicBezTo>
                <a:cubicBezTo>
                  <a:pt x="256" y="33"/>
                  <a:pt x="256" y="33"/>
                  <a:pt x="256" y="33"/>
                </a:cubicBezTo>
                <a:cubicBezTo>
                  <a:pt x="259" y="33"/>
                  <a:pt x="260" y="31"/>
                  <a:pt x="260" y="28"/>
                </a:cubicBezTo>
                <a:cubicBezTo>
                  <a:pt x="259" y="26"/>
                  <a:pt x="257" y="25"/>
                  <a:pt x="255" y="25"/>
                </a:cubicBezTo>
                <a:cubicBezTo>
                  <a:pt x="253" y="25"/>
                  <a:pt x="253" y="25"/>
                  <a:pt x="253" y="25"/>
                </a:cubicBezTo>
                <a:cubicBezTo>
                  <a:pt x="251" y="26"/>
                  <a:pt x="251" y="26"/>
                  <a:pt x="251" y="26"/>
                </a:cubicBezTo>
                <a:cubicBezTo>
                  <a:pt x="249" y="26"/>
                  <a:pt x="249" y="26"/>
                  <a:pt x="249" y="26"/>
                </a:cubicBezTo>
                <a:cubicBezTo>
                  <a:pt x="247" y="27"/>
                  <a:pt x="247" y="27"/>
                  <a:pt x="247" y="27"/>
                </a:cubicBezTo>
                <a:cubicBezTo>
                  <a:pt x="246" y="27"/>
                  <a:pt x="246" y="27"/>
                  <a:pt x="246" y="27"/>
                </a:cubicBezTo>
                <a:close/>
                <a:moveTo>
                  <a:pt x="280" y="21"/>
                </a:moveTo>
                <a:cubicBezTo>
                  <a:pt x="278" y="21"/>
                  <a:pt x="276" y="23"/>
                  <a:pt x="276" y="25"/>
                </a:cubicBezTo>
                <a:cubicBezTo>
                  <a:pt x="277" y="28"/>
                  <a:pt x="279" y="29"/>
                  <a:pt x="281" y="29"/>
                </a:cubicBezTo>
                <a:cubicBezTo>
                  <a:pt x="281" y="29"/>
                  <a:pt x="281" y="29"/>
                  <a:pt x="281" y="29"/>
                </a:cubicBezTo>
                <a:cubicBezTo>
                  <a:pt x="284" y="29"/>
                  <a:pt x="284" y="29"/>
                  <a:pt x="284" y="29"/>
                </a:cubicBezTo>
                <a:cubicBezTo>
                  <a:pt x="286" y="28"/>
                  <a:pt x="286" y="28"/>
                  <a:pt x="286" y="28"/>
                </a:cubicBezTo>
                <a:cubicBezTo>
                  <a:pt x="288" y="28"/>
                  <a:pt x="288" y="28"/>
                  <a:pt x="288" y="28"/>
                </a:cubicBezTo>
                <a:cubicBezTo>
                  <a:pt x="289" y="28"/>
                  <a:pt x="289" y="28"/>
                  <a:pt x="289" y="28"/>
                </a:cubicBezTo>
                <a:cubicBezTo>
                  <a:pt x="292" y="28"/>
                  <a:pt x="293" y="26"/>
                  <a:pt x="293" y="23"/>
                </a:cubicBezTo>
                <a:cubicBezTo>
                  <a:pt x="293" y="21"/>
                  <a:pt x="291" y="19"/>
                  <a:pt x="289" y="20"/>
                </a:cubicBezTo>
                <a:cubicBezTo>
                  <a:pt x="287" y="20"/>
                  <a:pt x="287" y="20"/>
                  <a:pt x="287" y="20"/>
                </a:cubicBezTo>
                <a:cubicBezTo>
                  <a:pt x="285" y="20"/>
                  <a:pt x="285" y="20"/>
                  <a:pt x="285" y="20"/>
                </a:cubicBezTo>
                <a:cubicBezTo>
                  <a:pt x="282" y="20"/>
                  <a:pt x="282" y="20"/>
                  <a:pt x="282" y="20"/>
                </a:cubicBezTo>
                <a:cubicBezTo>
                  <a:pt x="280" y="21"/>
                  <a:pt x="280" y="21"/>
                  <a:pt x="280" y="21"/>
                </a:cubicBezTo>
                <a:cubicBezTo>
                  <a:pt x="280" y="21"/>
                  <a:pt x="280" y="21"/>
                  <a:pt x="280" y="21"/>
                </a:cubicBezTo>
                <a:close/>
                <a:moveTo>
                  <a:pt x="314" y="18"/>
                </a:moveTo>
                <a:cubicBezTo>
                  <a:pt x="312" y="18"/>
                  <a:pt x="310" y="20"/>
                  <a:pt x="310" y="22"/>
                </a:cubicBezTo>
                <a:cubicBezTo>
                  <a:pt x="310" y="24"/>
                  <a:pt x="312" y="26"/>
                  <a:pt x="315" y="26"/>
                </a:cubicBezTo>
                <a:cubicBezTo>
                  <a:pt x="315" y="26"/>
                  <a:pt x="315" y="26"/>
                  <a:pt x="315" y="26"/>
                </a:cubicBezTo>
                <a:cubicBezTo>
                  <a:pt x="318" y="26"/>
                  <a:pt x="318" y="26"/>
                  <a:pt x="318" y="26"/>
                </a:cubicBezTo>
                <a:cubicBezTo>
                  <a:pt x="320" y="26"/>
                  <a:pt x="320" y="26"/>
                  <a:pt x="320" y="26"/>
                </a:cubicBezTo>
                <a:cubicBezTo>
                  <a:pt x="322" y="26"/>
                  <a:pt x="322" y="26"/>
                  <a:pt x="322" y="26"/>
                </a:cubicBezTo>
                <a:cubicBezTo>
                  <a:pt x="323" y="26"/>
                  <a:pt x="323" y="26"/>
                  <a:pt x="323" y="26"/>
                </a:cubicBezTo>
                <a:cubicBezTo>
                  <a:pt x="325" y="26"/>
                  <a:pt x="327" y="24"/>
                  <a:pt x="327" y="22"/>
                </a:cubicBezTo>
                <a:cubicBezTo>
                  <a:pt x="327" y="19"/>
                  <a:pt x="325" y="18"/>
                  <a:pt x="323" y="18"/>
                </a:cubicBezTo>
                <a:cubicBezTo>
                  <a:pt x="322" y="18"/>
                  <a:pt x="322" y="18"/>
                  <a:pt x="322" y="18"/>
                </a:cubicBezTo>
                <a:cubicBezTo>
                  <a:pt x="320" y="18"/>
                  <a:pt x="320" y="18"/>
                  <a:pt x="320" y="18"/>
                </a:cubicBezTo>
                <a:cubicBezTo>
                  <a:pt x="317" y="18"/>
                  <a:pt x="317" y="18"/>
                  <a:pt x="317" y="18"/>
                </a:cubicBezTo>
                <a:cubicBezTo>
                  <a:pt x="315" y="18"/>
                  <a:pt x="315" y="18"/>
                  <a:pt x="315" y="18"/>
                </a:cubicBezTo>
                <a:cubicBezTo>
                  <a:pt x="314" y="18"/>
                  <a:pt x="314" y="18"/>
                  <a:pt x="314" y="18"/>
                </a:cubicBezTo>
                <a:close/>
              </a:path>
            </a:pathLst>
          </a:custGeom>
          <a:solidFill>
            <a:schemeClr val="accent1"/>
          </a:solidFill>
          <a:ln>
            <a:noFill/>
          </a:ln>
        </p:spPr>
        <p:txBody>
          <a:bodyPr vert="horz" wrap="square" lIns="91440" tIns="45720" rIns="91440" bIns="45720" numCol="1" anchor="t" anchorCtr="0" compatLnSpc="1"/>
          <a:lstStyle/>
          <a:p>
            <a:endParaRPr lang="en-US" sz="2400">
              <a:cs typeface="+mn-ea"/>
              <a:sym typeface="+mn-lt"/>
            </a:endParaRPr>
          </a:p>
        </p:txBody>
      </p:sp>
      <p:sp>
        <p:nvSpPr>
          <p:cNvPr id="30" name="Freeform 30"/>
          <p:cNvSpPr>
            <a:spLocks noEditPoints="1"/>
          </p:cNvSpPr>
          <p:nvPr/>
        </p:nvSpPr>
        <p:spPr bwMode="auto">
          <a:xfrm>
            <a:off x="5126625" y="1908209"/>
            <a:ext cx="290952" cy="497976"/>
          </a:xfrm>
          <a:custGeom>
            <a:avLst/>
            <a:gdLst>
              <a:gd name="T0" fmla="*/ 8 w 88"/>
              <a:gd name="T1" fmla="*/ 147 h 150"/>
              <a:gd name="T2" fmla="*/ 2 w 88"/>
              <a:gd name="T3" fmla="*/ 149 h 150"/>
              <a:gd name="T4" fmla="*/ 1 w 88"/>
              <a:gd name="T5" fmla="*/ 143 h 150"/>
              <a:gd name="T6" fmla="*/ 5 w 88"/>
              <a:gd name="T7" fmla="*/ 136 h 150"/>
              <a:gd name="T8" fmla="*/ 11 w 88"/>
              <a:gd name="T9" fmla="*/ 134 h 150"/>
              <a:gd name="T10" fmla="*/ 12 w 88"/>
              <a:gd name="T11" fmla="*/ 140 h 150"/>
              <a:gd name="T12" fmla="*/ 8 w 88"/>
              <a:gd name="T13" fmla="*/ 147 h 150"/>
              <a:gd name="T14" fmla="*/ 49 w 88"/>
              <a:gd name="T15" fmla="*/ 24 h 150"/>
              <a:gd name="T16" fmla="*/ 88 w 88"/>
              <a:gd name="T17" fmla="*/ 0 h 150"/>
              <a:gd name="T18" fmla="*/ 88 w 88"/>
              <a:gd name="T19" fmla="*/ 46 h 150"/>
              <a:gd name="T20" fmla="*/ 49 w 88"/>
              <a:gd name="T21" fmla="*/ 24 h 150"/>
              <a:gd name="T22" fmla="*/ 56 w 88"/>
              <a:gd name="T23" fmla="*/ 47 h 150"/>
              <a:gd name="T24" fmla="*/ 62 w 88"/>
              <a:gd name="T25" fmla="*/ 46 h 150"/>
              <a:gd name="T26" fmla="*/ 63 w 88"/>
              <a:gd name="T27" fmla="*/ 51 h 150"/>
              <a:gd name="T28" fmla="*/ 59 w 88"/>
              <a:gd name="T29" fmla="*/ 59 h 150"/>
              <a:gd name="T30" fmla="*/ 53 w 88"/>
              <a:gd name="T31" fmla="*/ 60 h 150"/>
              <a:gd name="T32" fmla="*/ 52 w 88"/>
              <a:gd name="T33" fmla="*/ 55 h 150"/>
              <a:gd name="T34" fmla="*/ 56 w 88"/>
              <a:gd name="T35" fmla="*/ 47 h 150"/>
              <a:gd name="T36" fmla="*/ 39 w 88"/>
              <a:gd name="T37" fmla="*/ 77 h 150"/>
              <a:gd name="T38" fmla="*/ 45 w 88"/>
              <a:gd name="T39" fmla="*/ 75 h 150"/>
              <a:gd name="T40" fmla="*/ 46 w 88"/>
              <a:gd name="T41" fmla="*/ 81 h 150"/>
              <a:gd name="T42" fmla="*/ 42 w 88"/>
              <a:gd name="T43" fmla="*/ 88 h 150"/>
              <a:gd name="T44" fmla="*/ 36 w 88"/>
              <a:gd name="T45" fmla="*/ 90 h 150"/>
              <a:gd name="T46" fmla="*/ 35 w 88"/>
              <a:gd name="T47" fmla="*/ 84 h 150"/>
              <a:gd name="T48" fmla="*/ 39 w 88"/>
              <a:gd name="T49" fmla="*/ 77 h 150"/>
              <a:gd name="T50" fmla="*/ 22 w 88"/>
              <a:gd name="T51" fmla="*/ 106 h 150"/>
              <a:gd name="T52" fmla="*/ 28 w 88"/>
              <a:gd name="T53" fmla="*/ 105 h 150"/>
              <a:gd name="T54" fmla="*/ 29 w 88"/>
              <a:gd name="T55" fmla="*/ 110 h 150"/>
              <a:gd name="T56" fmla="*/ 25 w 88"/>
              <a:gd name="T57" fmla="*/ 118 h 150"/>
              <a:gd name="T58" fmla="*/ 19 w 88"/>
              <a:gd name="T59" fmla="*/ 119 h 150"/>
              <a:gd name="T60" fmla="*/ 18 w 88"/>
              <a:gd name="T61" fmla="*/ 113 h 150"/>
              <a:gd name="T62" fmla="*/ 22 w 88"/>
              <a:gd name="T63" fmla="*/ 10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150">
                <a:moveTo>
                  <a:pt x="8" y="147"/>
                </a:moveTo>
                <a:cubicBezTo>
                  <a:pt x="7" y="149"/>
                  <a:pt x="4" y="150"/>
                  <a:pt x="2" y="149"/>
                </a:cubicBezTo>
                <a:cubicBezTo>
                  <a:pt x="0" y="148"/>
                  <a:pt x="0" y="145"/>
                  <a:pt x="1" y="143"/>
                </a:cubicBezTo>
                <a:cubicBezTo>
                  <a:pt x="5" y="136"/>
                  <a:pt x="5" y="136"/>
                  <a:pt x="5" y="136"/>
                </a:cubicBezTo>
                <a:cubicBezTo>
                  <a:pt x="6" y="134"/>
                  <a:pt x="9" y="133"/>
                  <a:pt x="11" y="134"/>
                </a:cubicBezTo>
                <a:cubicBezTo>
                  <a:pt x="13" y="135"/>
                  <a:pt x="14" y="138"/>
                  <a:pt x="12" y="140"/>
                </a:cubicBezTo>
                <a:cubicBezTo>
                  <a:pt x="8" y="147"/>
                  <a:pt x="8" y="147"/>
                  <a:pt x="8" y="147"/>
                </a:cubicBezTo>
                <a:close/>
                <a:moveTo>
                  <a:pt x="49" y="24"/>
                </a:moveTo>
                <a:cubicBezTo>
                  <a:pt x="88" y="0"/>
                  <a:pt x="88" y="0"/>
                  <a:pt x="88" y="0"/>
                </a:cubicBezTo>
                <a:cubicBezTo>
                  <a:pt x="88" y="46"/>
                  <a:pt x="88" y="46"/>
                  <a:pt x="88" y="46"/>
                </a:cubicBezTo>
                <a:cubicBezTo>
                  <a:pt x="49" y="24"/>
                  <a:pt x="49" y="24"/>
                  <a:pt x="49" y="24"/>
                </a:cubicBezTo>
                <a:close/>
                <a:moveTo>
                  <a:pt x="56" y="47"/>
                </a:moveTo>
                <a:cubicBezTo>
                  <a:pt x="57" y="45"/>
                  <a:pt x="60" y="44"/>
                  <a:pt x="62" y="46"/>
                </a:cubicBezTo>
                <a:cubicBezTo>
                  <a:pt x="64" y="47"/>
                  <a:pt x="65" y="49"/>
                  <a:pt x="63" y="51"/>
                </a:cubicBezTo>
                <a:cubicBezTo>
                  <a:pt x="59" y="59"/>
                  <a:pt x="59" y="59"/>
                  <a:pt x="59" y="59"/>
                </a:cubicBezTo>
                <a:cubicBezTo>
                  <a:pt x="58" y="61"/>
                  <a:pt x="55" y="62"/>
                  <a:pt x="53" y="60"/>
                </a:cubicBezTo>
                <a:cubicBezTo>
                  <a:pt x="51" y="59"/>
                  <a:pt x="51" y="57"/>
                  <a:pt x="52" y="55"/>
                </a:cubicBezTo>
                <a:cubicBezTo>
                  <a:pt x="56" y="47"/>
                  <a:pt x="56" y="47"/>
                  <a:pt x="56" y="47"/>
                </a:cubicBezTo>
                <a:close/>
                <a:moveTo>
                  <a:pt x="39" y="77"/>
                </a:moveTo>
                <a:cubicBezTo>
                  <a:pt x="40" y="75"/>
                  <a:pt x="43" y="74"/>
                  <a:pt x="45" y="75"/>
                </a:cubicBezTo>
                <a:cubicBezTo>
                  <a:pt x="47" y="76"/>
                  <a:pt x="48" y="79"/>
                  <a:pt x="46" y="81"/>
                </a:cubicBezTo>
                <a:cubicBezTo>
                  <a:pt x="42" y="88"/>
                  <a:pt x="42" y="88"/>
                  <a:pt x="42" y="88"/>
                </a:cubicBezTo>
                <a:cubicBezTo>
                  <a:pt x="41" y="90"/>
                  <a:pt x="38" y="91"/>
                  <a:pt x="36" y="90"/>
                </a:cubicBezTo>
                <a:cubicBezTo>
                  <a:pt x="34" y="89"/>
                  <a:pt x="34" y="86"/>
                  <a:pt x="35" y="84"/>
                </a:cubicBezTo>
                <a:cubicBezTo>
                  <a:pt x="39" y="77"/>
                  <a:pt x="39" y="77"/>
                  <a:pt x="39" y="77"/>
                </a:cubicBezTo>
                <a:close/>
                <a:moveTo>
                  <a:pt x="22" y="106"/>
                </a:moveTo>
                <a:cubicBezTo>
                  <a:pt x="23" y="104"/>
                  <a:pt x="26" y="103"/>
                  <a:pt x="28" y="105"/>
                </a:cubicBezTo>
                <a:cubicBezTo>
                  <a:pt x="30" y="106"/>
                  <a:pt x="31" y="108"/>
                  <a:pt x="29" y="110"/>
                </a:cubicBezTo>
                <a:cubicBezTo>
                  <a:pt x="25" y="118"/>
                  <a:pt x="25" y="118"/>
                  <a:pt x="25" y="118"/>
                </a:cubicBezTo>
                <a:cubicBezTo>
                  <a:pt x="24" y="120"/>
                  <a:pt x="21" y="120"/>
                  <a:pt x="19" y="119"/>
                </a:cubicBezTo>
                <a:cubicBezTo>
                  <a:pt x="17" y="118"/>
                  <a:pt x="17" y="115"/>
                  <a:pt x="18" y="113"/>
                </a:cubicBezTo>
                <a:cubicBezTo>
                  <a:pt x="22" y="106"/>
                  <a:pt x="22" y="106"/>
                  <a:pt x="22" y="106"/>
                </a:cubicBezTo>
                <a:close/>
              </a:path>
            </a:pathLst>
          </a:custGeom>
          <a:solidFill>
            <a:schemeClr val="accent2"/>
          </a:solidFill>
          <a:ln>
            <a:noFill/>
          </a:ln>
        </p:spPr>
        <p:txBody>
          <a:bodyPr vert="horz" wrap="square" lIns="91440" tIns="45720" rIns="91440" bIns="45720" numCol="1" anchor="t" anchorCtr="0" compatLnSpc="1"/>
          <a:lstStyle/>
          <a:p>
            <a:endParaRPr lang="en-US" sz="2400">
              <a:cs typeface="+mn-ea"/>
              <a:sym typeface="+mn-lt"/>
            </a:endParaRPr>
          </a:p>
        </p:txBody>
      </p:sp>
      <p:sp>
        <p:nvSpPr>
          <p:cNvPr id="31" name="Freeform 31"/>
          <p:cNvSpPr>
            <a:spLocks noEditPoints="1"/>
          </p:cNvSpPr>
          <p:nvPr/>
        </p:nvSpPr>
        <p:spPr bwMode="auto">
          <a:xfrm>
            <a:off x="6466686" y="1908209"/>
            <a:ext cx="293751" cy="497976"/>
          </a:xfrm>
          <a:custGeom>
            <a:avLst/>
            <a:gdLst>
              <a:gd name="T0" fmla="*/ 88 w 89"/>
              <a:gd name="T1" fmla="*/ 143 h 150"/>
              <a:gd name="T2" fmla="*/ 86 w 89"/>
              <a:gd name="T3" fmla="*/ 149 h 150"/>
              <a:gd name="T4" fmla="*/ 80 w 89"/>
              <a:gd name="T5" fmla="*/ 147 h 150"/>
              <a:gd name="T6" fmla="*/ 76 w 89"/>
              <a:gd name="T7" fmla="*/ 140 h 150"/>
              <a:gd name="T8" fmla="*/ 77 w 89"/>
              <a:gd name="T9" fmla="*/ 134 h 150"/>
              <a:gd name="T10" fmla="*/ 83 w 89"/>
              <a:gd name="T11" fmla="*/ 136 h 150"/>
              <a:gd name="T12" fmla="*/ 88 w 89"/>
              <a:gd name="T13" fmla="*/ 143 h 150"/>
              <a:gd name="T14" fmla="*/ 1 w 89"/>
              <a:gd name="T15" fmla="*/ 46 h 150"/>
              <a:gd name="T16" fmla="*/ 0 w 89"/>
              <a:gd name="T17" fmla="*/ 0 h 150"/>
              <a:gd name="T18" fmla="*/ 39 w 89"/>
              <a:gd name="T19" fmla="*/ 24 h 150"/>
              <a:gd name="T20" fmla="*/ 1 w 89"/>
              <a:gd name="T21" fmla="*/ 46 h 150"/>
              <a:gd name="T22" fmla="*/ 25 w 89"/>
              <a:gd name="T23" fmla="*/ 51 h 150"/>
              <a:gd name="T24" fmla="*/ 26 w 89"/>
              <a:gd name="T25" fmla="*/ 46 h 150"/>
              <a:gd name="T26" fmla="*/ 32 w 89"/>
              <a:gd name="T27" fmla="*/ 47 h 150"/>
              <a:gd name="T28" fmla="*/ 37 w 89"/>
              <a:gd name="T29" fmla="*/ 55 h 150"/>
              <a:gd name="T30" fmla="*/ 35 w 89"/>
              <a:gd name="T31" fmla="*/ 60 h 150"/>
              <a:gd name="T32" fmla="*/ 29 w 89"/>
              <a:gd name="T33" fmla="*/ 59 h 150"/>
              <a:gd name="T34" fmla="*/ 25 w 89"/>
              <a:gd name="T35" fmla="*/ 51 h 150"/>
              <a:gd name="T36" fmla="*/ 42 w 89"/>
              <a:gd name="T37" fmla="*/ 81 h 150"/>
              <a:gd name="T38" fmla="*/ 43 w 89"/>
              <a:gd name="T39" fmla="*/ 75 h 150"/>
              <a:gd name="T40" fmla="*/ 49 w 89"/>
              <a:gd name="T41" fmla="*/ 77 h 150"/>
              <a:gd name="T42" fmla="*/ 54 w 89"/>
              <a:gd name="T43" fmla="*/ 84 h 150"/>
              <a:gd name="T44" fmla="*/ 52 w 89"/>
              <a:gd name="T45" fmla="*/ 90 h 150"/>
              <a:gd name="T46" fmla="*/ 46 w 89"/>
              <a:gd name="T47" fmla="*/ 88 h 150"/>
              <a:gd name="T48" fmla="*/ 42 w 89"/>
              <a:gd name="T49" fmla="*/ 81 h 150"/>
              <a:gd name="T50" fmla="*/ 59 w 89"/>
              <a:gd name="T51" fmla="*/ 110 h 150"/>
              <a:gd name="T52" fmla="*/ 60 w 89"/>
              <a:gd name="T53" fmla="*/ 105 h 150"/>
              <a:gd name="T54" fmla="*/ 66 w 89"/>
              <a:gd name="T55" fmla="*/ 106 h 150"/>
              <a:gd name="T56" fmla="*/ 71 w 89"/>
              <a:gd name="T57" fmla="*/ 113 h 150"/>
              <a:gd name="T58" fmla="*/ 69 w 89"/>
              <a:gd name="T59" fmla="*/ 119 h 150"/>
              <a:gd name="T60" fmla="*/ 63 w 89"/>
              <a:gd name="T61" fmla="*/ 118 h 150"/>
              <a:gd name="T62" fmla="*/ 59 w 89"/>
              <a:gd name="T63" fmla="*/ 11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 h="150">
                <a:moveTo>
                  <a:pt x="88" y="143"/>
                </a:moveTo>
                <a:cubicBezTo>
                  <a:pt x="89" y="145"/>
                  <a:pt x="88" y="148"/>
                  <a:pt x="86" y="149"/>
                </a:cubicBezTo>
                <a:cubicBezTo>
                  <a:pt x="84" y="150"/>
                  <a:pt x="81" y="149"/>
                  <a:pt x="80" y="147"/>
                </a:cubicBezTo>
                <a:cubicBezTo>
                  <a:pt x="76" y="140"/>
                  <a:pt x="76" y="140"/>
                  <a:pt x="76" y="140"/>
                </a:cubicBezTo>
                <a:cubicBezTo>
                  <a:pt x="75" y="138"/>
                  <a:pt x="75" y="135"/>
                  <a:pt x="77" y="134"/>
                </a:cubicBezTo>
                <a:cubicBezTo>
                  <a:pt x="80" y="133"/>
                  <a:pt x="82" y="134"/>
                  <a:pt x="83" y="136"/>
                </a:cubicBezTo>
                <a:cubicBezTo>
                  <a:pt x="88" y="143"/>
                  <a:pt x="88" y="143"/>
                  <a:pt x="88" y="143"/>
                </a:cubicBezTo>
                <a:close/>
                <a:moveTo>
                  <a:pt x="1" y="46"/>
                </a:moveTo>
                <a:cubicBezTo>
                  <a:pt x="0" y="0"/>
                  <a:pt x="0" y="0"/>
                  <a:pt x="0" y="0"/>
                </a:cubicBezTo>
                <a:cubicBezTo>
                  <a:pt x="39" y="24"/>
                  <a:pt x="39" y="24"/>
                  <a:pt x="39" y="24"/>
                </a:cubicBezTo>
                <a:cubicBezTo>
                  <a:pt x="1" y="46"/>
                  <a:pt x="1" y="46"/>
                  <a:pt x="1" y="46"/>
                </a:cubicBezTo>
                <a:close/>
                <a:moveTo>
                  <a:pt x="25" y="51"/>
                </a:moveTo>
                <a:cubicBezTo>
                  <a:pt x="24" y="49"/>
                  <a:pt x="24" y="47"/>
                  <a:pt x="26" y="46"/>
                </a:cubicBezTo>
                <a:cubicBezTo>
                  <a:pt x="28" y="44"/>
                  <a:pt x="31" y="45"/>
                  <a:pt x="32" y="47"/>
                </a:cubicBezTo>
                <a:cubicBezTo>
                  <a:pt x="37" y="55"/>
                  <a:pt x="37" y="55"/>
                  <a:pt x="37" y="55"/>
                </a:cubicBezTo>
                <a:cubicBezTo>
                  <a:pt x="38" y="57"/>
                  <a:pt x="37" y="59"/>
                  <a:pt x="35" y="60"/>
                </a:cubicBezTo>
                <a:cubicBezTo>
                  <a:pt x="33" y="62"/>
                  <a:pt x="30" y="61"/>
                  <a:pt x="29" y="59"/>
                </a:cubicBezTo>
                <a:cubicBezTo>
                  <a:pt x="25" y="51"/>
                  <a:pt x="25" y="51"/>
                  <a:pt x="25" y="51"/>
                </a:cubicBezTo>
                <a:close/>
                <a:moveTo>
                  <a:pt x="42" y="81"/>
                </a:moveTo>
                <a:cubicBezTo>
                  <a:pt x="41" y="79"/>
                  <a:pt x="41" y="76"/>
                  <a:pt x="43" y="75"/>
                </a:cubicBezTo>
                <a:cubicBezTo>
                  <a:pt x="45" y="74"/>
                  <a:pt x="48" y="75"/>
                  <a:pt x="49" y="77"/>
                </a:cubicBezTo>
                <a:cubicBezTo>
                  <a:pt x="54" y="84"/>
                  <a:pt x="54" y="84"/>
                  <a:pt x="54" y="84"/>
                </a:cubicBezTo>
                <a:cubicBezTo>
                  <a:pt x="55" y="86"/>
                  <a:pt x="54" y="89"/>
                  <a:pt x="52" y="90"/>
                </a:cubicBezTo>
                <a:cubicBezTo>
                  <a:pt x="50" y="91"/>
                  <a:pt x="47" y="90"/>
                  <a:pt x="46" y="88"/>
                </a:cubicBezTo>
                <a:cubicBezTo>
                  <a:pt x="42" y="81"/>
                  <a:pt x="42" y="81"/>
                  <a:pt x="42" y="81"/>
                </a:cubicBezTo>
                <a:close/>
                <a:moveTo>
                  <a:pt x="59" y="110"/>
                </a:moveTo>
                <a:cubicBezTo>
                  <a:pt x="58" y="108"/>
                  <a:pt x="58" y="106"/>
                  <a:pt x="60" y="105"/>
                </a:cubicBezTo>
                <a:cubicBezTo>
                  <a:pt x="62" y="103"/>
                  <a:pt x="65" y="104"/>
                  <a:pt x="66" y="106"/>
                </a:cubicBezTo>
                <a:cubicBezTo>
                  <a:pt x="71" y="113"/>
                  <a:pt x="71" y="113"/>
                  <a:pt x="71" y="113"/>
                </a:cubicBezTo>
                <a:cubicBezTo>
                  <a:pt x="72" y="115"/>
                  <a:pt x="71" y="118"/>
                  <a:pt x="69" y="119"/>
                </a:cubicBezTo>
                <a:cubicBezTo>
                  <a:pt x="67" y="120"/>
                  <a:pt x="64" y="120"/>
                  <a:pt x="63" y="118"/>
                </a:cubicBezTo>
                <a:cubicBezTo>
                  <a:pt x="59" y="110"/>
                  <a:pt x="59" y="110"/>
                  <a:pt x="59" y="110"/>
                </a:cubicBezTo>
                <a:close/>
              </a:path>
            </a:pathLst>
          </a:custGeom>
          <a:solidFill>
            <a:schemeClr val="accent3"/>
          </a:solidFill>
          <a:ln>
            <a:noFill/>
          </a:ln>
        </p:spPr>
        <p:txBody>
          <a:bodyPr vert="horz" wrap="square" lIns="91440" tIns="45720" rIns="91440" bIns="45720" numCol="1" anchor="t" anchorCtr="0" compatLnSpc="1"/>
          <a:lstStyle/>
          <a:p>
            <a:endParaRPr lang="en-US" sz="2400">
              <a:cs typeface="+mn-ea"/>
              <a:sym typeface="+mn-lt"/>
            </a:endParaRPr>
          </a:p>
        </p:txBody>
      </p:sp>
      <p:sp>
        <p:nvSpPr>
          <p:cNvPr id="32" name="Inhaltsplatzhalter 4"/>
          <p:cNvSpPr txBox="1"/>
          <p:nvPr/>
        </p:nvSpPr>
        <p:spPr>
          <a:xfrm>
            <a:off x="2761402" y="4027314"/>
            <a:ext cx="1330084" cy="553998"/>
          </a:xfrm>
          <a:prstGeom prst="rect">
            <a:avLst/>
          </a:prstGeom>
        </p:spPr>
        <p:txBody>
          <a:bodyPr wrap="square" lIns="0" tIns="0" rIns="0" bIns="0">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800" b="1" dirty="0" smtClean="0">
                <a:latin typeface="+mn-lt"/>
                <a:cs typeface="+mn-ea"/>
                <a:sym typeface="+mn-lt"/>
              </a:rPr>
              <a:t>A</a:t>
            </a:r>
            <a:r>
              <a:rPr lang="en-US" altLang="zh-CN" sz="1800" b="1" dirty="0" smtClean="0">
                <a:latin typeface="+mn-lt"/>
                <a:cs typeface="+mn-ea"/>
                <a:sym typeface="+mn-lt"/>
              </a:rPr>
              <a:t>nalysis &amp; Preparation</a:t>
            </a:r>
            <a:endParaRPr lang="en-US" sz="1400" dirty="0">
              <a:latin typeface="+mn-lt"/>
              <a:cs typeface="+mn-ea"/>
              <a:sym typeface="+mn-lt"/>
            </a:endParaRPr>
          </a:p>
        </p:txBody>
      </p:sp>
      <p:sp>
        <p:nvSpPr>
          <p:cNvPr id="33" name="Inhaltsplatzhalter 4"/>
          <p:cNvSpPr txBox="1"/>
          <p:nvPr/>
        </p:nvSpPr>
        <p:spPr>
          <a:xfrm>
            <a:off x="7944011" y="4034991"/>
            <a:ext cx="1330084" cy="553998"/>
          </a:xfrm>
          <a:prstGeom prst="rect">
            <a:avLst/>
          </a:prstGeom>
        </p:spPr>
        <p:txBody>
          <a:bodyPr wrap="square" lIns="0" tIns="0" rIns="0" bIns="0">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800" b="1" dirty="0" smtClean="0">
                <a:latin typeface="+mn-lt"/>
                <a:cs typeface="+mn-ea"/>
                <a:sym typeface="+mn-lt"/>
              </a:rPr>
              <a:t>T</a:t>
            </a:r>
            <a:r>
              <a:rPr lang="en-US" altLang="zh-CN" sz="1800" b="1" dirty="0" smtClean="0">
                <a:latin typeface="+mn-lt"/>
                <a:cs typeface="+mn-ea"/>
                <a:sym typeface="+mn-lt"/>
              </a:rPr>
              <a:t>esting &amp; Report</a:t>
            </a:r>
            <a:endParaRPr lang="en-US" sz="1400" dirty="0">
              <a:latin typeface="+mn-lt"/>
              <a:cs typeface="+mn-ea"/>
              <a:sym typeface="+mn-lt"/>
            </a:endParaRPr>
          </a:p>
        </p:txBody>
      </p:sp>
      <p:sp>
        <p:nvSpPr>
          <p:cNvPr id="34" name="Inhaltsplatzhalter 4"/>
          <p:cNvSpPr txBox="1"/>
          <p:nvPr/>
        </p:nvSpPr>
        <p:spPr>
          <a:xfrm>
            <a:off x="4621026" y="4183132"/>
            <a:ext cx="1330084" cy="276999"/>
          </a:xfrm>
          <a:prstGeom prst="rect">
            <a:avLst/>
          </a:prstGeom>
        </p:spPr>
        <p:txBody>
          <a:bodyPr wrap="square" lIns="0" tIns="0" rIns="0" bIns="0">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800" b="1" dirty="0" smtClean="0">
                <a:latin typeface="+mn-lt"/>
                <a:cs typeface="+mn-ea"/>
                <a:sym typeface="+mn-lt"/>
              </a:rPr>
              <a:t>T</a:t>
            </a:r>
            <a:r>
              <a:rPr lang="en-US" altLang="zh-CN" sz="1800" b="1" dirty="0" smtClean="0">
                <a:latin typeface="+mn-lt"/>
                <a:cs typeface="+mn-ea"/>
                <a:sym typeface="+mn-lt"/>
              </a:rPr>
              <a:t>echnical</a:t>
            </a:r>
            <a:endParaRPr lang="en-US" sz="1400" dirty="0">
              <a:latin typeface="+mn-lt"/>
              <a:cs typeface="+mn-ea"/>
              <a:sym typeface="+mn-lt"/>
            </a:endParaRPr>
          </a:p>
        </p:txBody>
      </p:sp>
      <p:sp>
        <p:nvSpPr>
          <p:cNvPr id="35" name="Inhaltsplatzhalter 4"/>
          <p:cNvSpPr txBox="1"/>
          <p:nvPr/>
        </p:nvSpPr>
        <p:spPr>
          <a:xfrm>
            <a:off x="6328658" y="4044632"/>
            <a:ext cx="1330084" cy="553998"/>
          </a:xfrm>
          <a:prstGeom prst="rect">
            <a:avLst/>
          </a:prstGeom>
        </p:spPr>
        <p:txBody>
          <a:bodyPr wrap="square" lIns="0" tIns="0" rIns="0" bIns="0">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1800" b="1" dirty="0" smtClean="0">
                <a:latin typeface="+mn-lt"/>
                <a:cs typeface="+mn-ea"/>
                <a:sym typeface="+mn-lt"/>
              </a:rPr>
              <a:t>T</a:t>
            </a:r>
            <a:r>
              <a:rPr lang="en-US" altLang="zh-CN" sz="1800" b="1" dirty="0" smtClean="0">
                <a:latin typeface="+mn-lt"/>
                <a:cs typeface="+mn-ea"/>
                <a:sym typeface="+mn-lt"/>
              </a:rPr>
              <a:t>ranslation &amp; QA</a:t>
            </a:r>
            <a:endParaRPr lang="en-US" sz="1400" dirty="0">
              <a:latin typeface="+mn-lt"/>
              <a:cs typeface="+mn-ea"/>
              <a:sym typeface="+mn-lt"/>
            </a:endParaRPr>
          </a:p>
        </p:txBody>
      </p:sp>
      <p:grpSp>
        <p:nvGrpSpPr>
          <p:cNvPr id="50" name="Group 36"/>
          <p:cNvGrpSpPr/>
          <p:nvPr/>
        </p:nvGrpSpPr>
        <p:grpSpPr>
          <a:xfrm>
            <a:off x="3197039" y="2681808"/>
            <a:ext cx="448352" cy="373454"/>
            <a:chOff x="674688" y="3463002"/>
            <a:chExt cx="614363" cy="511733"/>
          </a:xfrm>
          <a:solidFill>
            <a:schemeClr val="bg1"/>
          </a:solidFill>
        </p:grpSpPr>
        <p:sp>
          <p:nvSpPr>
            <p:cNvPr id="51" name="Freeform 37"/>
            <p:cNvSpPr/>
            <p:nvPr/>
          </p:nvSpPr>
          <p:spPr bwMode="auto">
            <a:xfrm>
              <a:off x="674688" y="3463002"/>
              <a:ext cx="361950" cy="225685"/>
            </a:xfrm>
            <a:custGeom>
              <a:avLst/>
              <a:gdLst>
                <a:gd name="connsiteX0" fmla="*/ 5942 w 596753"/>
                <a:gd name="connsiteY0" fmla="*/ 342878 h 372092"/>
                <a:gd name="connsiteX1" fmla="*/ 591159 w 596753"/>
                <a:gd name="connsiteY1" fmla="*/ 342878 h 372092"/>
                <a:gd name="connsiteX2" fmla="*/ 596753 w 596753"/>
                <a:gd name="connsiteY2" fmla="*/ 348034 h 372092"/>
                <a:gd name="connsiteX3" fmla="*/ 594602 w 596753"/>
                <a:gd name="connsiteY3" fmla="*/ 354048 h 372092"/>
                <a:gd name="connsiteX4" fmla="*/ 295109 w 596753"/>
                <a:gd name="connsiteY4" fmla="*/ 372092 h 372092"/>
                <a:gd name="connsiteX5" fmla="*/ 99750 w 596753"/>
                <a:gd name="connsiteY5" fmla="*/ 367796 h 372092"/>
                <a:gd name="connsiteX6" fmla="*/ 1209 w 596753"/>
                <a:gd name="connsiteY6" fmla="*/ 353189 h 372092"/>
                <a:gd name="connsiteX7" fmla="*/ 779 w 596753"/>
                <a:gd name="connsiteY7" fmla="*/ 346315 h 372092"/>
                <a:gd name="connsiteX8" fmla="*/ 5942 w 596753"/>
                <a:gd name="connsiteY8" fmla="*/ 342878 h 372092"/>
                <a:gd name="connsiteX9" fmla="*/ 287321 w 596753"/>
                <a:gd name="connsiteY9" fmla="*/ 199380 h 372092"/>
                <a:gd name="connsiteX10" fmla="*/ 277855 w 596753"/>
                <a:gd name="connsiteY10" fmla="*/ 208402 h 372092"/>
                <a:gd name="connsiteX11" fmla="*/ 287321 w 596753"/>
                <a:gd name="connsiteY11" fmla="*/ 217853 h 372092"/>
                <a:gd name="connsiteX12" fmla="*/ 296358 w 596753"/>
                <a:gd name="connsiteY12" fmla="*/ 208402 h 372092"/>
                <a:gd name="connsiteX13" fmla="*/ 287321 w 596753"/>
                <a:gd name="connsiteY13" fmla="*/ 199380 h 372092"/>
                <a:gd name="connsiteX14" fmla="*/ 428891 w 596753"/>
                <a:gd name="connsiteY14" fmla="*/ 174464 h 372092"/>
                <a:gd name="connsiteX15" fmla="*/ 419855 w 596753"/>
                <a:gd name="connsiteY15" fmla="*/ 183485 h 372092"/>
                <a:gd name="connsiteX16" fmla="*/ 428891 w 596753"/>
                <a:gd name="connsiteY16" fmla="*/ 192936 h 372092"/>
                <a:gd name="connsiteX17" fmla="*/ 438358 w 596753"/>
                <a:gd name="connsiteY17" fmla="*/ 183485 h 372092"/>
                <a:gd name="connsiteX18" fmla="*/ 428891 w 596753"/>
                <a:gd name="connsiteY18" fmla="*/ 174464 h 372092"/>
                <a:gd name="connsiteX19" fmla="*/ 355309 w 596753"/>
                <a:gd name="connsiteY19" fmla="*/ 140096 h 372092"/>
                <a:gd name="connsiteX20" fmla="*/ 346273 w 596753"/>
                <a:gd name="connsiteY20" fmla="*/ 149117 h 372092"/>
                <a:gd name="connsiteX21" fmla="*/ 355309 w 596753"/>
                <a:gd name="connsiteY21" fmla="*/ 158569 h 372092"/>
                <a:gd name="connsiteX22" fmla="*/ 364776 w 596753"/>
                <a:gd name="connsiteY22" fmla="*/ 149117 h 372092"/>
                <a:gd name="connsiteX23" fmla="*/ 355309 w 596753"/>
                <a:gd name="connsiteY23" fmla="*/ 140096 h 372092"/>
                <a:gd name="connsiteX24" fmla="*/ 107455 w 596753"/>
                <a:gd name="connsiteY24" fmla="*/ 137948 h 372092"/>
                <a:gd name="connsiteX25" fmla="*/ 98418 w 596753"/>
                <a:gd name="connsiteY25" fmla="*/ 146969 h 372092"/>
                <a:gd name="connsiteX26" fmla="*/ 107455 w 596753"/>
                <a:gd name="connsiteY26" fmla="*/ 156421 h 372092"/>
                <a:gd name="connsiteX27" fmla="*/ 116921 w 596753"/>
                <a:gd name="connsiteY27" fmla="*/ 146969 h 372092"/>
                <a:gd name="connsiteX28" fmla="*/ 107455 w 596753"/>
                <a:gd name="connsiteY28" fmla="*/ 137948 h 372092"/>
                <a:gd name="connsiteX29" fmla="*/ 207715 w 596753"/>
                <a:gd name="connsiteY29" fmla="*/ 130645 h 372092"/>
                <a:gd name="connsiteX30" fmla="*/ 198679 w 596753"/>
                <a:gd name="connsiteY30" fmla="*/ 140096 h 372092"/>
                <a:gd name="connsiteX31" fmla="*/ 207715 w 596753"/>
                <a:gd name="connsiteY31" fmla="*/ 149117 h 372092"/>
                <a:gd name="connsiteX32" fmla="*/ 217182 w 596753"/>
                <a:gd name="connsiteY32" fmla="*/ 140096 h 372092"/>
                <a:gd name="connsiteX33" fmla="*/ 207715 w 596753"/>
                <a:gd name="connsiteY33" fmla="*/ 130645 h 372092"/>
                <a:gd name="connsiteX34" fmla="*/ 489134 w 596753"/>
                <a:gd name="connsiteY34" fmla="*/ 103150 h 372092"/>
                <a:gd name="connsiteX35" fmla="*/ 479667 w 596753"/>
                <a:gd name="connsiteY35" fmla="*/ 112172 h 372092"/>
                <a:gd name="connsiteX36" fmla="*/ 489134 w 596753"/>
                <a:gd name="connsiteY36" fmla="*/ 121623 h 372092"/>
                <a:gd name="connsiteX37" fmla="*/ 498600 w 596753"/>
                <a:gd name="connsiteY37" fmla="*/ 112172 h 372092"/>
                <a:gd name="connsiteX38" fmla="*/ 489134 w 596753"/>
                <a:gd name="connsiteY38" fmla="*/ 103150 h 372092"/>
                <a:gd name="connsiteX39" fmla="*/ 489134 w 596753"/>
                <a:gd name="connsiteY39" fmla="*/ 94558 h 372092"/>
                <a:gd name="connsiteX40" fmla="*/ 507206 w 596753"/>
                <a:gd name="connsiteY40" fmla="*/ 112172 h 372092"/>
                <a:gd name="connsiteX41" fmla="*/ 489134 w 596753"/>
                <a:gd name="connsiteY41" fmla="*/ 130215 h 372092"/>
                <a:gd name="connsiteX42" fmla="*/ 485261 w 596753"/>
                <a:gd name="connsiteY42" fmla="*/ 129785 h 372092"/>
                <a:gd name="connsiteX43" fmla="*/ 445673 w 596753"/>
                <a:gd name="connsiteY43" fmla="*/ 177471 h 372092"/>
                <a:gd name="connsiteX44" fmla="*/ 446964 w 596753"/>
                <a:gd name="connsiteY44" fmla="*/ 183485 h 372092"/>
                <a:gd name="connsiteX45" fmla="*/ 428891 w 596753"/>
                <a:gd name="connsiteY45" fmla="*/ 201528 h 372092"/>
                <a:gd name="connsiteX46" fmla="*/ 411249 w 596753"/>
                <a:gd name="connsiteY46" fmla="*/ 185633 h 372092"/>
                <a:gd name="connsiteX47" fmla="*/ 366497 w 596753"/>
                <a:gd name="connsiteY47" fmla="*/ 163294 h 372092"/>
                <a:gd name="connsiteX48" fmla="*/ 355309 w 596753"/>
                <a:gd name="connsiteY48" fmla="*/ 167161 h 372092"/>
                <a:gd name="connsiteX49" fmla="*/ 348855 w 596753"/>
                <a:gd name="connsiteY49" fmla="*/ 165872 h 372092"/>
                <a:gd name="connsiteX50" fmla="*/ 304964 w 596753"/>
                <a:gd name="connsiteY50" fmla="*/ 205824 h 372092"/>
                <a:gd name="connsiteX51" fmla="*/ 304964 w 596753"/>
                <a:gd name="connsiteY51" fmla="*/ 208402 h 372092"/>
                <a:gd name="connsiteX52" fmla="*/ 287321 w 596753"/>
                <a:gd name="connsiteY52" fmla="*/ 226445 h 372092"/>
                <a:gd name="connsiteX53" fmla="*/ 269249 w 596753"/>
                <a:gd name="connsiteY53" fmla="*/ 208402 h 372092"/>
                <a:gd name="connsiteX54" fmla="*/ 269679 w 596753"/>
                <a:gd name="connsiteY54" fmla="*/ 206254 h 372092"/>
                <a:gd name="connsiteX55" fmla="*/ 214600 w 596753"/>
                <a:gd name="connsiteY55" fmla="*/ 156421 h 372092"/>
                <a:gd name="connsiteX56" fmla="*/ 207715 w 596753"/>
                <a:gd name="connsiteY56" fmla="*/ 157709 h 372092"/>
                <a:gd name="connsiteX57" fmla="*/ 192655 w 596753"/>
                <a:gd name="connsiteY57" fmla="*/ 149547 h 372092"/>
                <a:gd name="connsiteX58" fmla="*/ 123376 w 596753"/>
                <a:gd name="connsiteY58" fmla="*/ 154702 h 372092"/>
                <a:gd name="connsiteX59" fmla="*/ 107455 w 596753"/>
                <a:gd name="connsiteY59" fmla="*/ 165013 h 372092"/>
                <a:gd name="connsiteX60" fmla="*/ 89812 w 596753"/>
                <a:gd name="connsiteY60" fmla="*/ 146969 h 372092"/>
                <a:gd name="connsiteX61" fmla="*/ 107455 w 596753"/>
                <a:gd name="connsiteY61" fmla="*/ 129356 h 372092"/>
                <a:gd name="connsiteX62" fmla="*/ 122515 w 596753"/>
                <a:gd name="connsiteY62" fmla="*/ 137518 h 372092"/>
                <a:gd name="connsiteX63" fmla="*/ 191794 w 596753"/>
                <a:gd name="connsiteY63" fmla="*/ 132363 h 372092"/>
                <a:gd name="connsiteX64" fmla="*/ 207715 w 596753"/>
                <a:gd name="connsiteY64" fmla="*/ 122053 h 372092"/>
                <a:gd name="connsiteX65" fmla="*/ 225788 w 596753"/>
                <a:gd name="connsiteY65" fmla="*/ 140096 h 372092"/>
                <a:gd name="connsiteX66" fmla="*/ 225358 w 596753"/>
                <a:gd name="connsiteY66" fmla="*/ 143103 h 372092"/>
                <a:gd name="connsiteX67" fmla="*/ 279576 w 596753"/>
                <a:gd name="connsiteY67" fmla="*/ 192507 h 372092"/>
                <a:gd name="connsiteX68" fmla="*/ 287321 w 596753"/>
                <a:gd name="connsiteY68" fmla="*/ 190789 h 372092"/>
                <a:gd name="connsiteX69" fmla="*/ 294206 w 596753"/>
                <a:gd name="connsiteY69" fmla="*/ 192077 h 372092"/>
                <a:gd name="connsiteX70" fmla="*/ 337667 w 596753"/>
                <a:gd name="connsiteY70" fmla="*/ 152554 h 372092"/>
                <a:gd name="connsiteX71" fmla="*/ 337667 w 596753"/>
                <a:gd name="connsiteY71" fmla="*/ 149117 h 372092"/>
                <a:gd name="connsiteX72" fmla="*/ 355309 w 596753"/>
                <a:gd name="connsiteY72" fmla="*/ 131504 h 372092"/>
                <a:gd name="connsiteX73" fmla="*/ 372952 w 596753"/>
                <a:gd name="connsiteY73" fmla="*/ 146969 h 372092"/>
                <a:gd name="connsiteX74" fmla="*/ 418133 w 596753"/>
                <a:gd name="connsiteY74" fmla="*/ 169738 h 372092"/>
                <a:gd name="connsiteX75" fmla="*/ 428891 w 596753"/>
                <a:gd name="connsiteY75" fmla="*/ 165872 h 372092"/>
                <a:gd name="connsiteX76" fmla="*/ 432764 w 596753"/>
                <a:gd name="connsiteY76" fmla="*/ 166301 h 372092"/>
                <a:gd name="connsiteX77" fmla="*/ 472352 w 596753"/>
                <a:gd name="connsiteY77" fmla="*/ 118186 h 372092"/>
                <a:gd name="connsiteX78" fmla="*/ 471061 w 596753"/>
                <a:gd name="connsiteY78" fmla="*/ 112172 h 372092"/>
                <a:gd name="connsiteX79" fmla="*/ 489134 w 596753"/>
                <a:gd name="connsiteY79" fmla="*/ 94558 h 372092"/>
                <a:gd name="connsiteX80" fmla="*/ 53702 w 596753"/>
                <a:gd name="connsiteY80" fmla="*/ 22772 h 372092"/>
                <a:gd name="connsiteX81" fmla="*/ 53702 w 596753"/>
                <a:gd name="connsiteY81" fmla="*/ 305917 h 372092"/>
                <a:gd name="connsiteX82" fmla="*/ 542962 w 596753"/>
                <a:gd name="connsiteY82" fmla="*/ 305917 h 372092"/>
                <a:gd name="connsiteX83" fmla="*/ 542962 w 596753"/>
                <a:gd name="connsiteY83" fmla="*/ 22772 h 372092"/>
                <a:gd name="connsiteX84" fmla="*/ 53702 w 596753"/>
                <a:gd name="connsiteY84" fmla="*/ 0 h 372092"/>
                <a:gd name="connsiteX85" fmla="*/ 542962 w 596753"/>
                <a:gd name="connsiteY85" fmla="*/ 0 h 372092"/>
                <a:gd name="connsiteX86" fmla="*/ 566198 w 596753"/>
                <a:gd name="connsiteY86" fmla="*/ 22772 h 372092"/>
                <a:gd name="connsiteX87" fmla="*/ 566198 w 596753"/>
                <a:gd name="connsiteY87" fmla="*/ 305917 h 372092"/>
                <a:gd name="connsiteX88" fmla="*/ 542962 w 596753"/>
                <a:gd name="connsiteY88" fmla="*/ 329118 h 372092"/>
                <a:gd name="connsiteX89" fmla="*/ 53702 w 596753"/>
                <a:gd name="connsiteY89" fmla="*/ 329118 h 372092"/>
                <a:gd name="connsiteX90" fmla="*/ 30466 w 596753"/>
                <a:gd name="connsiteY90" fmla="*/ 305917 h 372092"/>
                <a:gd name="connsiteX91" fmla="*/ 30466 w 596753"/>
                <a:gd name="connsiteY91" fmla="*/ 22772 h 372092"/>
                <a:gd name="connsiteX92" fmla="*/ 53702 w 596753"/>
                <a:gd name="connsiteY92" fmla="*/ 0 h 37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753" h="372092">
                  <a:moveTo>
                    <a:pt x="5942" y="342878"/>
                  </a:moveTo>
                  <a:lnTo>
                    <a:pt x="591159" y="342878"/>
                  </a:lnTo>
                  <a:cubicBezTo>
                    <a:pt x="594171" y="342878"/>
                    <a:pt x="596323" y="345026"/>
                    <a:pt x="596753" y="348034"/>
                  </a:cubicBezTo>
                  <a:cubicBezTo>
                    <a:pt x="596753" y="350182"/>
                    <a:pt x="596323" y="352330"/>
                    <a:pt x="594602" y="354048"/>
                  </a:cubicBezTo>
                  <a:cubicBezTo>
                    <a:pt x="579541" y="370374"/>
                    <a:pt x="361376" y="372092"/>
                    <a:pt x="295109" y="372092"/>
                  </a:cubicBezTo>
                  <a:cubicBezTo>
                    <a:pt x="221096" y="372092"/>
                    <a:pt x="151817" y="370374"/>
                    <a:pt x="99750" y="367796"/>
                  </a:cubicBezTo>
                  <a:cubicBezTo>
                    <a:pt x="7664" y="363500"/>
                    <a:pt x="3361" y="357056"/>
                    <a:pt x="1209" y="353189"/>
                  </a:cubicBezTo>
                  <a:cubicBezTo>
                    <a:pt x="-82" y="351041"/>
                    <a:pt x="-512" y="348463"/>
                    <a:pt x="779" y="346315"/>
                  </a:cubicBezTo>
                  <a:cubicBezTo>
                    <a:pt x="1639" y="344167"/>
                    <a:pt x="3791" y="342878"/>
                    <a:pt x="5942" y="342878"/>
                  </a:cubicBezTo>
                  <a:close/>
                  <a:moveTo>
                    <a:pt x="287321" y="199380"/>
                  </a:moveTo>
                  <a:cubicBezTo>
                    <a:pt x="282158" y="199380"/>
                    <a:pt x="277855" y="203247"/>
                    <a:pt x="277855" y="208402"/>
                  </a:cubicBezTo>
                  <a:cubicBezTo>
                    <a:pt x="277855" y="213557"/>
                    <a:pt x="282158" y="217853"/>
                    <a:pt x="287321" y="217853"/>
                  </a:cubicBezTo>
                  <a:cubicBezTo>
                    <a:pt x="292485" y="217853"/>
                    <a:pt x="296358" y="213557"/>
                    <a:pt x="296358" y="208402"/>
                  </a:cubicBezTo>
                  <a:cubicBezTo>
                    <a:pt x="296358" y="203247"/>
                    <a:pt x="292485" y="199380"/>
                    <a:pt x="287321" y="199380"/>
                  </a:cubicBezTo>
                  <a:close/>
                  <a:moveTo>
                    <a:pt x="428891" y="174464"/>
                  </a:moveTo>
                  <a:cubicBezTo>
                    <a:pt x="423727" y="174464"/>
                    <a:pt x="419855" y="178330"/>
                    <a:pt x="419855" y="183485"/>
                  </a:cubicBezTo>
                  <a:cubicBezTo>
                    <a:pt x="419855" y="188641"/>
                    <a:pt x="423727" y="192936"/>
                    <a:pt x="428891" y="192936"/>
                  </a:cubicBezTo>
                  <a:cubicBezTo>
                    <a:pt x="434055" y="192936"/>
                    <a:pt x="438358" y="188641"/>
                    <a:pt x="438358" y="183485"/>
                  </a:cubicBezTo>
                  <a:cubicBezTo>
                    <a:pt x="438358" y="178330"/>
                    <a:pt x="434055" y="174464"/>
                    <a:pt x="428891" y="174464"/>
                  </a:cubicBezTo>
                  <a:close/>
                  <a:moveTo>
                    <a:pt x="355309" y="140096"/>
                  </a:moveTo>
                  <a:cubicBezTo>
                    <a:pt x="350146" y="140096"/>
                    <a:pt x="346273" y="143962"/>
                    <a:pt x="346273" y="149117"/>
                  </a:cubicBezTo>
                  <a:cubicBezTo>
                    <a:pt x="346273" y="154273"/>
                    <a:pt x="350146" y="158569"/>
                    <a:pt x="355309" y="158569"/>
                  </a:cubicBezTo>
                  <a:cubicBezTo>
                    <a:pt x="360473" y="158569"/>
                    <a:pt x="364776" y="154273"/>
                    <a:pt x="364776" y="149117"/>
                  </a:cubicBezTo>
                  <a:cubicBezTo>
                    <a:pt x="364776" y="143962"/>
                    <a:pt x="360473" y="140096"/>
                    <a:pt x="355309" y="140096"/>
                  </a:cubicBezTo>
                  <a:close/>
                  <a:moveTo>
                    <a:pt x="107455" y="137948"/>
                  </a:moveTo>
                  <a:cubicBezTo>
                    <a:pt x="102291" y="137948"/>
                    <a:pt x="98418" y="142244"/>
                    <a:pt x="98418" y="146969"/>
                  </a:cubicBezTo>
                  <a:cubicBezTo>
                    <a:pt x="98418" y="152125"/>
                    <a:pt x="102291" y="156421"/>
                    <a:pt x="107455" y="156421"/>
                  </a:cubicBezTo>
                  <a:cubicBezTo>
                    <a:pt x="112618" y="156421"/>
                    <a:pt x="116921" y="152125"/>
                    <a:pt x="116921" y="146969"/>
                  </a:cubicBezTo>
                  <a:cubicBezTo>
                    <a:pt x="116921" y="142244"/>
                    <a:pt x="112618" y="137948"/>
                    <a:pt x="107455" y="137948"/>
                  </a:cubicBezTo>
                  <a:close/>
                  <a:moveTo>
                    <a:pt x="207715" y="130645"/>
                  </a:moveTo>
                  <a:cubicBezTo>
                    <a:pt x="202982" y="130645"/>
                    <a:pt x="198679" y="134941"/>
                    <a:pt x="198679" y="140096"/>
                  </a:cubicBezTo>
                  <a:cubicBezTo>
                    <a:pt x="198679" y="145251"/>
                    <a:pt x="202982" y="149117"/>
                    <a:pt x="207715" y="149117"/>
                  </a:cubicBezTo>
                  <a:cubicBezTo>
                    <a:pt x="212879" y="149117"/>
                    <a:pt x="217182" y="145251"/>
                    <a:pt x="217182" y="140096"/>
                  </a:cubicBezTo>
                  <a:cubicBezTo>
                    <a:pt x="217182" y="134941"/>
                    <a:pt x="212879" y="130645"/>
                    <a:pt x="207715" y="130645"/>
                  </a:cubicBezTo>
                  <a:close/>
                  <a:moveTo>
                    <a:pt x="489134" y="103150"/>
                  </a:moveTo>
                  <a:cubicBezTo>
                    <a:pt x="483970" y="103150"/>
                    <a:pt x="479667" y="107017"/>
                    <a:pt x="479667" y="112172"/>
                  </a:cubicBezTo>
                  <a:cubicBezTo>
                    <a:pt x="479667" y="117327"/>
                    <a:pt x="483970" y="121623"/>
                    <a:pt x="489134" y="121623"/>
                  </a:cubicBezTo>
                  <a:cubicBezTo>
                    <a:pt x="494297" y="121623"/>
                    <a:pt x="498600" y="117327"/>
                    <a:pt x="498600" y="112172"/>
                  </a:cubicBezTo>
                  <a:cubicBezTo>
                    <a:pt x="498600" y="107017"/>
                    <a:pt x="494297" y="103150"/>
                    <a:pt x="489134" y="103150"/>
                  </a:cubicBezTo>
                  <a:close/>
                  <a:moveTo>
                    <a:pt x="489134" y="94558"/>
                  </a:moveTo>
                  <a:cubicBezTo>
                    <a:pt x="499030" y="94558"/>
                    <a:pt x="507206" y="102291"/>
                    <a:pt x="507206" y="112172"/>
                  </a:cubicBezTo>
                  <a:cubicBezTo>
                    <a:pt x="507206" y="122053"/>
                    <a:pt x="499030" y="130215"/>
                    <a:pt x="489134" y="130215"/>
                  </a:cubicBezTo>
                  <a:cubicBezTo>
                    <a:pt x="487843" y="130215"/>
                    <a:pt x="486552" y="129785"/>
                    <a:pt x="485261" y="129785"/>
                  </a:cubicBezTo>
                  <a:lnTo>
                    <a:pt x="445673" y="177471"/>
                  </a:lnTo>
                  <a:cubicBezTo>
                    <a:pt x="446533" y="179619"/>
                    <a:pt x="446964" y="181337"/>
                    <a:pt x="446964" y="183485"/>
                  </a:cubicBezTo>
                  <a:cubicBezTo>
                    <a:pt x="446964" y="193366"/>
                    <a:pt x="438788" y="201528"/>
                    <a:pt x="428891" y="201528"/>
                  </a:cubicBezTo>
                  <a:cubicBezTo>
                    <a:pt x="419855" y="201528"/>
                    <a:pt x="412109" y="194225"/>
                    <a:pt x="411249" y="185633"/>
                  </a:cubicBezTo>
                  <a:lnTo>
                    <a:pt x="366497" y="163294"/>
                  </a:lnTo>
                  <a:cubicBezTo>
                    <a:pt x="363485" y="165442"/>
                    <a:pt x="359612" y="167161"/>
                    <a:pt x="355309" y="167161"/>
                  </a:cubicBezTo>
                  <a:cubicBezTo>
                    <a:pt x="353158" y="167161"/>
                    <a:pt x="351006" y="166731"/>
                    <a:pt x="348855" y="165872"/>
                  </a:cubicBezTo>
                  <a:lnTo>
                    <a:pt x="304964" y="205824"/>
                  </a:lnTo>
                  <a:cubicBezTo>
                    <a:pt x="304964" y="206684"/>
                    <a:pt x="304964" y="207543"/>
                    <a:pt x="304964" y="208402"/>
                  </a:cubicBezTo>
                  <a:cubicBezTo>
                    <a:pt x="304964" y="218283"/>
                    <a:pt x="297218" y="226445"/>
                    <a:pt x="287321" y="226445"/>
                  </a:cubicBezTo>
                  <a:cubicBezTo>
                    <a:pt x="277424" y="226445"/>
                    <a:pt x="269249" y="218283"/>
                    <a:pt x="269249" y="208402"/>
                  </a:cubicBezTo>
                  <a:cubicBezTo>
                    <a:pt x="269249" y="207972"/>
                    <a:pt x="269679" y="207113"/>
                    <a:pt x="269679" y="206254"/>
                  </a:cubicBezTo>
                  <a:lnTo>
                    <a:pt x="214600" y="156421"/>
                  </a:lnTo>
                  <a:cubicBezTo>
                    <a:pt x="212449" y="157280"/>
                    <a:pt x="210297" y="157709"/>
                    <a:pt x="207715" y="157709"/>
                  </a:cubicBezTo>
                  <a:cubicBezTo>
                    <a:pt x="201691" y="157709"/>
                    <a:pt x="196097" y="154273"/>
                    <a:pt x="192655" y="149547"/>
                  </a:cubicBezTo>
                  <a:lnTo>
                    <a:pt x="123376" y="154702"/>
                  </a:lnTo>
                  <a:cubicBezTo>
                    <a:pt x="120794" y="160717"/>
                    <a:pt x="114770" y="165013"/>
                    <a:pt x="107455" y="165013"/>
                  </a:cubicBezTo>
                  <a:cubicBezTo>
                    <a:pt x="97558" y="165013"/>
                    <a:pt x="89812" y="156850"/>
                    <a:pt x="89812" y="146969"/>
                  </a:cubicBezTo>
                  <a:cubicBezTo>
                    <a:pt x="89812" y="137518"/>
                    <a:pt x="97558" y="129356"/>
                    <a:pt x="107455" y="129356"/>
                  </a:cubicBezTo>
                  <a:cubicBezTo>
                    <a:pt x="113909" y="129356"/>
                    <a:pt x="119503" y="132793"/>
                    <a:pt x="122515" y="137518"/>
                  </a:cubicBezTo>
                  <a:lnTo>
                    <a:pt x="191794" y="132363"/>
                  </a:lnTo>
                  <a:cubicBezTo>
                    <a:pt x="194806" y="126349"/>
                    <a:pt x="200830" y="122053"/>
                    <a:pt x="207715" y="122053"/>
                  </a:cubicBezTo>
                  <a:cubicBezTo>
                    <a:pt x="217612" y="122053"/>
                    <a:pt x="225788" y="130215"/>
                    <a:pt x="225788" y="140096"/>
                  </a:cubicBezTo>
                  <a:cubicBezTo>
                    <a:pt x="225788" y="140955"/>
                    <a:pt x="225788" y="142244"/>
                    <a:pt x="225358" y="143103"/>
                  </a:cubicBezTo>
                  <a:lnTo>
                    <a:pt x="279576" y="192507"/>
                  </a:lnTo>
                  <a:cubicBezTo>
                    <a:pt x="282158" y="191218"/>
                    <a:pt x="284740" y="190789"/>
                    <a:pt x="287321" y="190789"/>
                  </a:cubicBezTo>
                  <a:cubicBezTo>
                    <a:pt x="289903" y="190789"/>
                    <a:pt x="292055" y="191218"/>
                    <a:pt x="294206" y="192077"/>
                  </a:cubicBezTo>
                  <a:lnTo>
                    <a:pt x="337667" y="152554"/>
                  </a:lnTo>
                  <a:cubicBezTo>
                    <a:pt x="337667" y="151695"/>
                    <a:pt x="337667" y="150406"/>
                    <a:pt x="337667" y="149117"/>
                  </a:cubicBezTo>
                  <a:cubicBezTo>
                    <a:pt x="337667" y="139237"/>
                    <a:pt x="345412" y="131504"/>
                    <a:pt x="355309" y="131504"/>
                  </a:cubicBezTo>
                  <a:cubicBezTo>
                    <a:pt x="364346" y="131504"/>
                    <a:pt x="372091" y="138377"/>
                    <a:pt x="372952" y="146969"/>
                  </a:cubicBezTo>
                  <a:lnTo>
                    <a:pt x="418133" y="169738"/>
                  </a:lnTo>
                  <a:cubicBezTo>
                    <a:pt x="421146" y="167161"/>
                    <a:pt x="425018" y="165872"/>
                    <a:pt x="428891" y="165872"/>
                  </a:cubicBezTo>
                  <a:cubicBezTo>
                    <a:pt x="430182" y="165872"/>
                    <a:pt x="431473" y="165872"/>
                    <a:pt x="432764" y="166301"/>
                  </a:cubicBezTo>
                  <a:lnTo>
                    <a:pt x="472352" y="118186"/>
                  </a:lnTo>
                  <a:cubicBezTo>
                    <a:pt x="471921" y="116468"/>
                    <a:pt x="471061" y="114320"/>
                    <a:pt x="471061" y="112172"/>
                  </a:cubicBezTo>
                  <a:cubicBezTo>
                    <a:pt x="471061" y="102291"/>
                    <a:pt x="479237" y="94558"/>
                    <a:pt x="489134" y="94558"/>
                  </a:cubicBezTo>
                  <a:close/>
                  <a:moveTo>
                    <a:pt x="53702" y="22772"/>
                  </a:moveTo>
                  <a:lnTo>
                    <a:pt x="53702" y="305917"/>
                  </a:lnTo>
                  <a:lnTo>
                    <a:pt x="542962" y="305917"/>
                  </a:lnTo>
                  <a:lnTo>
                    <a:pt x="542962" y="22772"/>
                  </a:lnTo>
                  <a:close/>
                  <a:moveTo>
                    <a:pt x="53702" y="0"/>
                  </a:moveTo>
                  <a:lnTo>
                    <a:pt x="542962" y="0"/>
                  </a:lnTo>
                  <a:cubicBezTo>
                    <a:pt x="555871" y="0"/>
                    <a:pt x="566198" y="9882"/>
                    <a:pt x="566198" y="22772"/>
                  </a:cubicBezTo>
                  <a:lnTo>
                    <a:pt x="566198" y="305917"/>
                  </a:lnTo>
                  <a:cubicBezTo>
                    <a:pt x="566198" y="318806"/>
                    <a:pt x="555871" y="329118"/>
                    <a:pt x="542962" y="329118"/>
                  </a:cubicBezTo>
                  <a:lnTo>
                    <a:pt x="53702" y="329118"/>
                  </a:lnTo>
                  <a:cubicBezTo>
                    <a:pt x="40793" y="329118"/>
                    <a:pt x="30466" y="318806"/>
                    <a:pt x="30466" y="305917"/>
                  </a:cubicBezTo>
                  <a:lnTo>
                    <a:pt x="30466" y="22772"/>
                  </a:lnTo>
                  <a:cubicBezTo>
                    <a:pt x="30466" y="9882"/>
                    <a:pt x="40793" y="0"/>
                    <a:pt x="53702" y="0"/>
                  </a:cubicBez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cs typeface="+mn-ea"/>
                <a:sym typeface="+mn-lt"/>
              </a:endParaRPr>
            </a:p>
          </p:txBody>
        </p:sp>
        <p:sp>
          <p:nvSpPr>
            <p:cNvPr id="53" name="Freeform 8"/>
            <p:cNvSpPr>
              <a:spLocks noEditPoints="1"/>
            </p:cNvSpPr>
            <p:nvPr/>
          </p:nvSpPr>
          <p:spPr bwMode="auto">
            <a:xfrm>
              <a:off x="793751" y="3665902"/>
              <a:ext cx="495300" cy="308833"/>
            </a:xfrm>
            <a:custGeom>
              <a:avLst/>
              <a:gdLst>
                <a:gd name="connsiteX0" fmla="*/ 5942 w 596753"/>
                <a:gd name="connsiteY0" fmla="*/ 342878 h 372092"/>
                <a:gd name="connsiteX1" fmla="*/ 591159 w 596753"/>
                <a:gd name="connsiteY1" fmla="*/ 342878 h 372092"/>
                <a:gd name="connsiteX2" fmla="*/ 596753 w 596753"/>
                <a:gd name="connsiteY2" fmla="*/ 348034 h 372092"/>
                <a:gd name="connsiteX3" fmla="*/ 594602 w 596753"/>
                <a:gd name="connsiteY3" fmla="*/ 354048 h 372092"/>
                <a:gd name="connsiteX4" fmla="*/ 295109 w 596753"/>
                <a:gd name="connsiteY4" fmla="*/ 372092 h 372092"/>
                <a:gd name="connsiteX5" fmla="*/ 99750 w 596753"/>
                <a:gd name="connsiteY5" fmla="*/ 367796 h 372092"/>
                <a:gd name="connsiteX6" fmla="*/ 1209 w 596753"/>
                <a:gd name="connsiteY6" fmla="*/ 353189 h 372092"/>
                <a:gd name="connsiteX7" fmla="*/ 779 w 596753"/>
                <a:gd name="connsiteY7" fmla="*/ 346315 h 372092"/>
                <a:gd name="connsiteX8" fmla="*/ 5942 w 596753"/>
                <a:gd name="connsiteY8" fmla="*/ 342878 h 372092"/>
                <a:gd name="connsiteX9" fmla="*/ 287321 w 596753"/>
                <a:gd name="connsiteY9" fmla="*/ 199380 h 372092"/>
                <a:gd name="connsiteX10" fmla="*/ 277855 w 596753"/>
                <a:gd name="connsiteY10" fmla="*/ 208402 h 372092"/>
                <a:gd name="connsiteX11" fmla="*/ 287321 w 596753"/>
                <a:gd name="connsiteY11" fmla="*/ 217853 h 372092"/>
                <a:gd name="connsiteX12" fmla="*/ 296358 w 596753"/>
                <a:gd name="connsiteY12" fmla="*/ 208402 h 372092"/>
                <a:gd name="connsiteX13" fmla="*/ 287321 w 596753"/>
                <a:gd name="connsiteY13" fmla="*/ 199380 h 372092"/>
                <a:gd name="connsiteX14" fmla="*/ 428891 w 596753"/>
                <a:gd name="connsiteY14" fmla="*/ 174464 h 372092"/>
                <a:gd name="connsiteX15" fmla="*/ 419855 w 596753"/>
                <a:gd name="connsiteY15" fmla="*/ 183485 h 372092"/>
                <a:gd name="connsiteX16" fmla="*/ 428891 w 596753"/>
                <a:gd name="connsiteY16" fmla="*/ 192936 h 372092"/>
                <a:gd name="connsiteX17" fmla="*/ 438358 w 596753"/>
                <a:gd name="connsiteY17" fmla="*/ 183485 h 372092"/>
                <a:gd name="connsiteX18" fmla="*/ 428891 w 596753"/>
                <a:gd name="connsiteY18" fmla="*/ 174464 h 372092"/>
                <a:gd name="connsiteX19" fmla="*/ 355309 w 596753"/>
                <a:gd name="connsiteY19" fmla="*/ 140096 h 372092"/>
                <a:gd name="connsiteX20" fmla="*/ 346273 w 596753"/>
                <a:gd name="connsiteY20" fmla="*/ 149117 h 372092"/>
                <a:gd name="connsiteX21" fmla="*/ 355309 w 596753"/>
                <a:gd name="connsiteY21" fmla="*/ 158569 h 372092"/>
                <a:gd name="connsiteX22" fmla="*/ 364776 w 596753"/>
                <a:gd name="connsiteY22" fmla="*/ 149117 h 372092"/>
                <a:gd name="connsiteX23" fmla="*/ 355309 w 596753"/>
                <a:gd name="connsiteY23" fmla="*/ 140096 h 372092"/>
                <a:gd name="connsiteX24" fmla="*/ 107455 w 596753"/>
                <a:gd name="connsiteY24" fmla="*/ 137948 h 372092"/>
                <a:gd name="connsiteX25" fmla="*/ 98418 w 596753"/>
                <a:gd name="connsiteY25" fmla="*/ 146969 h 372092"/>
                <a:gd name="connsiteX26" fmla="*/ 107455 w 596753"/>
                <a:gd name="connsiteY26" fmla="*/ 156421 h 372092"/>
                <a:gd name="connsiteX27" fmla="*/ 116921 w 596753"/>
                <a:gd name="connsiteY27" fmla="*/ 146969 h 372092"/>
                <a:gd name="connsiteX28" fmla="*/ 107455 w 596753"/>
                <a:gd name="connsiteY28" fmla="*/ 137948 h 372092"/>
                <a:gd name="connsiteX29" fmla="*/ 207715 w 596753"/>
                <a:gd name="connsiteY29" fmla="*/ 130645 h 372092"/>
                <a:gd name="connsiteX30" fmla="*/ 198679 w 596753"/>
                <a:gd name="connsiteY30" fmla="*/ 140096 h 372092"/>
                <a:gd name="connsiteX31" fmla="*/ 207715 w 596753"/>
                <a:gd name="connsiteY31" fmla="*/ 149117 h 372092"/>
                <a:gd name="connsiteX32" fmla="*/ 217182 w 596753"/>
                <a:gd name="connsiteY32" fmla="*/ 140096 h 372092"/>
                <a:gd name="connsiteX33" fmla="*/ 207715 w 596753"/>
                <a:gd name="connsiteY33" fmla="*/ 130645 h 372092"/>
                <a:gd name="connsiteX34" fmla="*/ 489134 w 596753"/>
                <a:gd name="connsiteY34" fmla="*/ 103150 h 372092"/>
                <a:gd name="connsiteX35" fmla="*/ 479667 w 596753"/>
                <a:gd name="connsiteY35" fmla="*/ 112172 h 372092"/>
                <a:gd name="connsiteX36" fmla="*/ 489134 w 596753"/>
                <a:gd name="connsiteY36" fmla="*/ 121623 h 372092"/>
                <a:gd name="connsiteX37" fmla="*/ 498600 w 596753"/>
                <a:gd name="connsiteY37" fmla="*/ 112172 h 372092"/>
                <a:gd name="connsiteX38" fmla="*/ 489134 w 596753"/>
                <a:gd name="connsiteY38" fmla="*/ 103150 h 372092"/>
                <a:gd name="connsiteX39" fmla="*/ 489134 w 596753"/>
                <a:gd name="connsiteY39" fmla="*/ 94558 h 372092"/>
                <a:gd name="connsiteX40" fmla="*/ 507206 w 596753"/>
                <a:gd name="connsiteY40" fmla="*/ 112172 h 372092"/>
                <a:gd name="connsiteX41" fmla="*/ 489134 w 596753"/>
                <a:gd name="connsiteY41" fmla="*/ 130215 h 372092"/>
                <a:gd name="connsiteX42" fmla="*/ 485261 w 596753"/>
                <a:gd name="connsiteY42" fmla="*/ 129785 h 372092"/>
                <a:gd name="connsiteX43" fmla="*/ 445673 w 596753"/>
                <a:gd name="connsiteY43" fmla="*/ 177471 h 372092"/>
                <a:gd name="connsiteX44" fmla="*/ 446964 w 596753"/>
                <a:gd name="connsiteY44" fmla="*/ 183485 h 372092"/>
                <a:gd name="connsiteX45" fmla="*/ 428891 w 596753"/>
                <a:gd name="connsiteY45" fmla="*/ 201528 h 372092"/>
                <a:gd name="connsiteX46" fmla="*/ 411249 w 596753"/>
                <a:gd name="connsiteY46" fmla="*/ 185633 h 372092"/>
                <a:gd name="connsiteX47" fmla="*/ 366497 w 596753"/>
                <a:gd name="connsiteY47" fmla="*/ 163294 h 372092"/>
                <a:gd name="connsiteX48" fmla="*/ 355309 w 596753"/>
                <a:gd name="connsiteY48" fmla="*/ 167161 h 372092"/>
                <a:gd name="connsiteX49" fmla="*/ 348855 w 596753"/>
                <a:gd name="connsiteY49" fmla="*/ 165872 h 372092"/>
                <a:gd name="connsiteX50" fmla="*/ 304964 w 596753"/>
                <a:gd name="connsiteY50" fmla="*/ 205824 h 372092"/>
                <a:gd name="connsiteX51" fmla="*/ 304964 w 596753"/>
                <a:gd name="connsiteY51" fmla="*/ 208402 h 372092"/>
                <a:gd name="connsiteX52" fmla="*/ 287321 w 596753"/>
                <a:gd name="connsiteY52" fmla="*/ 226445 h 372092"/>
                <a:gd name="connsiteX53" fmla="*/ 269249 w 596753"/>
                <a:gd name="connsiteY53" fmla="*/ 208402 h 372092"/>
                <a:gd name="connsiteX54" fmla="*/ 269679 w 596753"/>
                <a:gd name="connsiteY54" fmla="*/ 206254 h 372092"/>
                <a:gd name="connsiteX55" fmla="*/ 214600 w 596753"/>
                <a:gd name="connsiteY55" fmla="*/ 156421 h 372092"/>
                <a:gd name="connsiteX56" fmla="*/ 207715 w 596753"/>
                <a:gd name="connsiteY56" fmla="*/ 157709 h 372092"/>
                <a:gd name="connsiteX57" fmla="*/ 192655 w 596753"/>
                <a:gd name="connsiteY57" fmla="*/ 149547 h 372092"/>
                <a:gd name="connsiteX58" fmla="*/ 123376 w 596753"/>
                <a:gd name="connsiteY58" fmla="*/ 154702 h 372092"/>
                <a:gd name="connsiteX59" fmla="*/ 107455 w 596753"/>
                <a:gd name="connsiteY59" fmla="*/ 165013 h 372092"/>
                <a:gd name="connsiteX60" fmla="*/ 89812 w 596753"/>
                <a:gd name="connsiteY60" fmla="*/ 146969 h 372092"/>
                <a:gd name="connsiteX61" fmla="*/ 107455 w 596753"/>
                <a:gd name="connsiteY61" fmla="*/ 129356 h 372092"/>
                <a:gd name="connsiteX62" fmla="*/ 122515 w 596753"/>
                <a:gd name="connsiteY62" fmla="*/ 137518 h 372092"/>
                <a:gd name="connsiteX63" fmla="*/ 191794 w 596753"/>
                <a:gd name="connsiteY63" fmla="*/ 132363 h 372092"/>
                <a:gd name="connsiteX64" fmla="*/ 207715 w 596753"/>
                <a:gd name="connsiteY64" fmla="*/ 122053 h 372092"/>
                <a:gd name="connsiteX65" fmla="*/ 225788 w 596753"/>
                <a:gd name="connsiteY65" fmla="*/ 140096 h 372092"/>
                <a:gd name="connsiteX66" fmla="*/ 225358 w 596753"/>
                <a:gd name="connsiteY66" fmla="*/ 143103 h 372092"/>
                <a:gd name="connsiteX67" fmla="*/ 279576 w 596753"/>
                <a:gd name="connsiteY67" fmla="*/ 192507 h 372092"/>
                <a:gd name="connsiteX68" fmla="*/ 287321 w 596753"/>
                <a:gd name="connsiteY68" fmla="*/ 190789 h 372092"/>
                <a:gd name="connsiteX69" fmla="*/ 294206 w 596753"/>
                <a:gd name="connsiteY69" fmla="*/ 192077 h 372092"/>
                <a:gd name="connsiteX70" fmla="*/ 337667 w 596753"/>
                <a:gd name="connsiteY70" fmla="*/ 152554 h 372092"/>
                <a:gd name="connsiteX71" fmla="*/ 337667 w 596753"/>
                <a:gd name="connsiteY71" fmla="*/ 149117 h 372092"/>
                <a:gd name="connsiteX72" fmla="*/ 355309 w 596753"/>
                <a:gd name="connsiteY72" fmla="*/ 131504 h 372092"/>
                <a:gd name="connsiteX73" fmla="*/ 372952 w 596753"/>
                <a:gd name="connsiteY73" fmla="*/ 146969 h 372092"/>
                <a:gd name="connsiteX74" fmla="*/ 418133 w 596753"/>
                <a:gd name="connsiteY74" fmla="*/ 169738 h 372092"/>
                <a:gd name="connsiteX75" fmla="*/ 428891 w 596753"/>
                <a:gd name="connsiteY75" fmla="*/ 165872 h 372092"/>
                <a:gd name="connsiteX76" fmla="*/ 432764 w 596753"/>
                <a:gd name="connsiteY76" fmla="*/ 166301 h 372092"/>
                <a:gd name="connsiteX77" fmla="*/ 472352 w 596753"/>
                <a:gd name="connsiteY77" fmla="*/ 118186 h 372092"/>
                <a:gd name="connsiteX78" fmla="*/ 471061 w 596753"/>
                <a:gd name="connsiteY78" fmla="*/ 112172 h 372092"/>
                <a:gd name="connsiteX79" fmla="*/ 489134 w 596753"/>
                <a:gd name="connsiteY79" fmla="*/ 94558 h 372092"/>
                <a:gd name="connsiteX80" fmla="*/ 53702 w 596753"/>
                <a:gd name="connsiteY80" fmla="*/ 22772 h 372092"/>
                <a:gd name="connsiteX81" fmla="*/ 53702 w 596753"/>
                <a:gd name="connsiteY81" fmla="*/ 305917 h 372092"/>
                <a:gd name="connsiteX82" fmla="*/ 542962 w 596753"/>
                <a:gd name="connsiteY82" fmla="*/ 305917 h 372092"/>
                <a:gd name="connsiteX83" fmla="*/ 542962 w 596753"/>
                <a:gd name="connsiteY83" fmla="*/ 22772 h 372092"/>
                <a:gd name="connsiteX84" fmla="*/ 53702 w 596753"/>
                <a:gd name="connsiteY84" fmla="*/ 0 h 372092"/>
                <a:gd name="connsiteX85" fmla="*/ 542962 w 596753"/>
                <a:gd name="connsiteY85" fmla="*/ 0 h 372092"/>
                <a:gd name="connsiteX86" fmla="*/ 566198 w 596753"/>
                <a:gd name="connsiteY86" fmla="*/ 22772 h 372092"/>
                <a:gd name="connsiteX87" fmla="*/ 566198 w 596753"/>
                <a:gd name="connsiteY87" fmla="*/ 305917 h 372092"/>
                <a:gd name="connsiteX88" fmla="*/ 542962 w 596753"/>
                <a:gd name="connsiteY88" fmla="*/ 329118 h 372092"/>
                <a:gd name="connsiteX89" fmla="*/ 53702 w 596753"/>
                <a:gd name="connsiteY89" fmla="*/ 329118 h 372092"/>
                <a:gd name="connsiteX90" fmla="*/ 30466 w 596753"/>
                <a:gd name="connsiteY90" fmla="*/ 305917 h 372092"/>
                <a:gd name="connsiteX91" fmla="*/ 30466 w 596753"/>
                <a:gd name="connsiteY91" fmla="*/ 22772 h 372092"/>
                <a:gd name="connsiteX92" fmla="*/ 53702 w 596753"/>
                <a:gd name="connsiteY92" fmla="*/ 0 h 37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753" h="372092">
                  <a:moveTo>
                    <a:pt x="5942" y="342878"/>
                  </a:moveTo>
                  <a:lnTo>
                    <a:pt x="591159" y="342878"/>
                  </a:lnTo>
                  <a:cubicBezTo>
                    <a:pt x="594171" y="342878"/>
                    <a:pt x="596323" y="345026"/>
                    <a:pt x="596753" y="348034"/>
                  </a:cubicBezTo>
                  <a:cubicBezTo>
                    <a:pt x="596753" y="350182"/>
                    <a:pt x="596323" y="352330"/>
                    <a:pt x="594602" y="354048"/>
                  </a:cubicBezTo>
                  <a:cubicBezTo>
                    <a:pt x="579541" y="370374"/>
                    <a:pt x="361376" y="372092"/>
                    <a:pt x="295109" y="372092"/>
                  </a:cubicBezTo>
                  <a:cubicBezTo>
                    <a:pt x="221096" y="372092"/>
                    <a:pt x="151817" y="370374"/>
                    <a:pt x="99750" y="367796"/>
                  </a:cubicBezTo>
                  <a:cubicBezTo>
                    <a:pt x="7664" y="363500"/>
                    <a:pt x="3361" y="357056"/>
                    <a:pt x="1209" y="353189"/>
                  </a:cubicBezTo>
                  <a:cubicBezTo>
                    <a:pt x="-82" y="351041"/>
                    <a:pt x="-512" y="348463"/>
                    <a:pt x="779" y="346315"/>
                  </a:cubicBezTo>
                  <a:cubicBezTo>
                    <a:pt x="1639" y="344167"/>
                    <a:pt x="3791" y="342878"/>
                    <a:pt x="5942" y="342878"/>
                  </a:cubicBezTo>
                  <a:close/>
                  <a:moveTo>
                    <a:pt x="287321" y="199380"/>
                  </a:moveTo>
                  <a:cubicBezTo>
                    <a:pt x="282158" y="199380"/>
                    <a:pt x="277855" y="203247"/>
                    <a:pt x="277855" y="208402"/>
                  </a:cubicBezTo>
                  <a:cubicBezTo>
                    <a:pt x="277855" y="213557"/>
                    <a:pt x="282158" y="217853"/>
                    <a:pt x="287321" y="217853"/>
                  </a:cubicBezTo>
                  <a:cubicBezTo>
                    <a:pt x="292485" y="217853"/>
                    <a:pt x="296358" y="213557"/>
                    <a:pt x="296358" y="208402"/>
                  </a:cubicBezTo>
                  <a:cubicBezTo>
                    <a:pt x="296358" y="203247"/>
                    <a:pt x="292485" y="199380"/>
                    <a:pt x="287321" y="199380"/>
                  </a:cubicBezTo>
                  <a:close/>
                  <a:moveTo>
                    <a:pt x="428891" y="174464"/>
                  </a:moveTo>
                  <a:cubicBezTo>
                    <a:pt x="423727" y="174464"/>
                    <a:pt x="419855" y="178330"/>
                    <a:pt x="419855" y="183485"/>
                  </a:cubicBezTo>
                  <a:cubicBezTo>
                    <a:pt x="419855" y="188641"/>
                    <a:pt x="423727" y="192936"/>
                    <a:pt x="428891" y="192936"/>
                  </a:cubicBezTo>
                  <a:cubicBezTo>
                    <a:pt x="434055" y="192936"/>
                    <a:pt x="438358" y="188641"/>
                    <a:pt x="438358" y="183485"/>
                  </a:cubicBezTo>
                  <a:cubicBezTo>
                    <a:pt x="438358" y="178330"/>
                    <a:pt x="434055" y="174464"/>
                    <a:pt x="428891" y="174464"/>
                  </a:cubicBezTo>
                  <a:close/>
                  <a:moveTo>
                    <a:pt x="355309" y="140096"/>
                  </a:moveTo>
                  <a:cubicBezTo>
                    <a:pt x="350146" y="140096"/>
                    <a:pt x="346273" y="143962"/>
                    <a:pt x="346273" y="149117"/>
                  </a:cubicBezTo>
                  <a:cubicBezTo>
                    <a:pt x="346273" y="154273"/>
                    <a:pt x="350146" y="158569"/>
                    <a:pt x="355309" y="158569"/>
                  </a:cubicBezTo>
                  <a:cubicBezTo>
                    <a:pt x="360473" y="158569"/>
                    <a:pt x="364776" y="154273"/>
                    <a:pt x="364776" y="149117"/>
                  </a:cubicBezTo>
                  <a:cubicBezTo>
                    <a:pt x="364776" y="143962"/>
                    <a:pt x="360473" y="140096"/>
                    <a:pt x="355309" y="140096"/>
                  </a:cubicBezTo>
                  <a:close/>
                  <a:moveTo>
                    <a:pt x="107455" y="137948"/>
                  </a:moveTo>
                  <a:cubicBezTo>
                    <a:pt x="102291" y="137948"/>
                    <a:pt x="98418" y="142244"/>
                    <a:pt x="98418" y="146969"/>
                  </a:cubicBezTo>
                  <a:cubicBezTo>
                    <a:pt x="98418" y="152125"/>
                    <a:pt x="102291" y="156421"/>
                    <a:pt x="107455" y="156421"/>
                  </a:cubicBezTo>
                  <a:cubicBezTo>
                    <a:pt x="112618" y="156421"/>
                    <a:pt x="116921" y="152125"/>
                    <a:pt x="116921" y="146969"/>
                  </a:cubicBezTo>
                  <a:cubicBezTo>
                    <a:pt x="116921" y="142244"/>
                    <a:pt x="112618" y="137948"/>
                    <a:pt x="107455" y="137948"/>
                  </a:cubicBezTo>
                  <a:close/>
                  <a:moveTo>
                    <a:pt x="207715" y="130645"/>
                  </a:moveTo>
                  <a:cubicBezTo>
                    <a:pt x="202982" y="130645"/>
                    <a:pt x="198679" y="134941"/>
                    <a:pt x="198679" y="140096"/>
                  </a:cubicBezTo>
                  <a:cubicBezTo>
                    <a:pt x="198679" y="145251"/>
                    <a:pt x="202982" y="149117"/>
                    <a:pt x="207715" y="149117"/>
                  </a:cubicBezTo>
                  <a:cubicBezTo>
                    <a:pt x="212879" y="149117"/>
                    <a:pt x="217182" y="145251"/>
                    <a:pt x="217182" y="140096"/>
                  </a:cubicBezTo>
                  <a:cubicBezTo>
                    <a:pt x="217182" y="134941"/>
                    <a:pt x="212879" y="130645"/>
                    <a:pt x="207715" y="130645"/>
                  </a:cubicBezTo>
                  <a:close/>
                  <a:moveTo>
                    <a:pt x="489134" y="103150"/>
                  </a:moveTo>
                  <a:cubicBezTo>
                    <a:pt x="483970" y="103150"/>
                    <a:pt x="479667" y="107017"/>
                    <a:pt x="479667" y="112172"/>
                  </a:cubicBezTo>
                  <a:cubicBezTo>
                    <a:pt x="479667" y="117327"/>
                    <a:pt x="483970" y="121623"/>
                    <a:pt x="489134" y="121623"/>
                  </a:cubicBezTo>
                  <a:cubicBezTo>
                    <a:pt x="494297" y="121623"/>
                    <a:pt x="498600" y="117327"/>
                    <a:pt x="498600" y="112172"/>
                  </a:cubicBezTo>
                  <a:cubicBezTo>
                    <a:pt x="498600" y="107017"/>
                    <a:pt x="494297" y="103150"/>
                    <a:pt x="489134" y="103150"/>
                  </a:cubicBezTo>
                  <a:close/>
                  <a:moveTo>
                    <a:pt x="489134" y="94558"/>
                  </a:moveTo>
                  <a:cubicBezTo>
                    <a:pt x="499030" y="94558"/>
                    <a:pt x="507206" y="102291"/>
                    <a:pt x="507206" y="112172"/>
                  </a:cubicBezTo>
                  <a:cubicBezTo>
                    <a:pt x="507206" y="122053"/>
                    <a:pt x="499030" y="130215"/>
                    <a:pt x="489134" y="130215"/>
                  </a:cubicBezTo>
                  <a:cubicBezTo>
                    <a:pt x="487843" y="130215"/>
                    <a:pt x="486552" y="129785"/>
                    <a:pt x="485261" y="129785"/>
                  </a:cubicBezTo>
                  <a:lnTo>
                    <a:pt x="445673" y="177471"/>
                  </a:lnTo>
                  <a:cubicBezTo>
                    <a:pt x="446533" y="179619"/>
                    <a:pt x="446964" y="181337"/>
                    <a:pt x="446964" y="183485"/>
                  </a:cubicBezTo>
                  <a:cubicBezTo>
                    <a:pt x="446964" y="193366"/>
                    <a:pt x="438788" y="201528"/>
                    <a:pt x="428891" y="201528"/>
                  </a:cubicBezTo>
                  <a:cubicBezTo>
                    <a:pt x="419855" y="201528"/>
                    <a:pt x="412109" y="194225"/>
                    <a:pt x="411249" y="185633"/>
                  </a:cubicBezTo>
                  <a:lnTo>
                    <a:pt x="366497" y="163294"/>
                  </a:lnTo>
                  <a:cubicBezTo>
                    <a:pt x="363485" y="165442"/>
                    <a:pt x="359612" y="167161"/>
                    <a:pt x="355309" y="167161"/>
                  </a:cubicBezTo>
                  <a:cubicBezTo>
                    <a:pt x="353158" y="167161"/>
                    <a:pt x="351006" y="166731"/>
                    <a:pt x="348855" y="165872"/>
                  </a:cubicBezTo>
                  <a:lnTo>
                    <a:pt x="304964" y="205824"/>
                  </a:lnTo>
                  <a:cubicBezTo>
                    <a:pt x="304964" y="206684"/>
                    <a:pt x="304964" y="207543"/>
                    <a:pt x="304964" y="208402"/>
                  </a:cubicBezTo>
                  <a:cubicBezTo>
                    <a:pt x="304964" y="218283"/>
                    <a:pt x="297218" y="226445"/>
                    <a:pt x="287321" y="226445"/>
                  </a:cubicBezTo>
                  <a:cubicBezTo>
                    <a:pt x="277424" y="226445"/>
                    <a:pt x="269249" y="218283"/>
                    <a:pt x="269249" y="208402"/>
                  </a:cubicBezTo>
                  <a:cubicBezTo>
                    <a:pt x="269249" y="207972"/>
                    <a:pt x="269679" y="207113"/>
                    <a:pt x="269679" y="206254"/>
                  </a:cubicBezTo>
                  <a:lnTo>
                    <a:pt x="214600" y="156421"/>
                  </a:lnTo>
                  <a:cubicBezTo>
                    <a:pt x="212449" y="157280"/>
                    <a:pt x="210297" y="157709"/>
                    <a:pt x="207715" y="157709"/>
                  </a:cubicBezTo>
                  <a:cubicBezTo>
                    <a:pt x="201691" y="157709"/>
                    <a:pt x="196097" y="154273"/>
                    <a:pt x="192655" y="149547"/>
                  </a:cubicBezTo>
                  <a:lnTo>
                    <a:pt x="123376" y="154702"/>
                  </a:lnTo>
                  <a:cubicBezTo>
                    <a:pt x="120794" y="160717"/>
                    <a:pt x="114770" y="165013"/>
                    <a:pt x="107455" y="165013"/>
                  </a:cubicBezTo>
                  <a:cubicBezTo>
                    <a:pt x="97558" y="165013"/>
                    <a:pt x="89812" y="156850"/>
                    <a:pt x="89812" y="146969"/>
                  </a:cubicBezTo>
                  <a:cubicBezTo>
                    <a:pt x="89812" y="137518"/>
                    <a:pt x="97558" y="129356"/>
                    <a:pt x="107455" y="129356"/>
                  </a:cubicBezTo>
                  <a:cubicBezTo>
                    <a:pt x="113909" y="129356"/>
                    <a:pt x="119503" y="132793"/>
                    <a:pt x="122515" y="137518"/>
                  </a:cubicBezTo>
                  <a:lnTo>
                    <a:pt x="191794" y="132363"/>
                  </a:lnTo>
                  <a:cubicBezTo>
                    <a:pt x="194806" y="126349"/>
                    <a:pt x="200830" y="122053"/>
                    <a:pt x="207715" y="122053"/>
                  </a:cubicBezTo>
                  <a:cubicBezTo>
                    <a:pt x="217612" y="122053"/>
                    <a:pt x="225788" y="130215"/>
                    <a:pt x="225788" y="140096"/>
                  </a:cubicBezTo>
                  <a:cubicBezTo>
                    <a:pt x="225788" y="140955"/>
                    <a:pt x="225788" y="142244"/>
                    <a:pt x="225358" y="143103"/>
                  </a:cubicBezTo>
                  <a:lnTo>
                    <a:pt x="279576" y="192507"/>
                  </a:lnTo>
                  <a:cubicBezTo>
                    <a:pt x="282158" y="191218"/>
                    <a:pt x="284740" y="190789"/>
                    <a:pt x="287321" y="190789"/>
                  </a:cubicBezTo>
                  <a:cubicBezTo>
                    <a:pt x="289903" y="190789"/>
                    <a:pt x="292055" y="191218"/>
                    <a:pt x="294206" y="192077"/>
                  </a:cubicBezTo>
                  <a:lnTo>
                    <a:pt x="337667" y="152554"/>
                  </a:lnTo>
                  <a:cubicBezTo>
                    <a:pt x="337667" y="151695"/>
                    <a:pt x="337667" y="150406"/>
                    <a:pt x="337667" y="149117"/>
                  </a:cubicBezTo>
                  <a:cubicBezTo>
                    <a:pt x="337667" y="139237"/>
                    <a:pt x="345412" y="131504"/>
                    <a:pt x="355309" y="131504"/>
                  </a:cubicBezTo>
                  <a:cubicBezTo>
                    <a:pt x="364346" y="131504"/>
                    <a:pt x="372091" y="138377"/>
                    <a:pt x="372952" y="146969"/>
                  </a:cubicBezTo>
                  <a:lnTo>
                    <a:pt x="418133" y="169738"/>
                  </a:lnTo>
                  <a:cubicBezTo>
                    <a:pt x="421146" y="167161"/>
                    <a:pt x="425018" y="165872"/>
                    <a:pt x="428891" y="165872"/>
                  </a:cubicBezTo>
                  <a:cubicBezTo>
                    <a:pt x="430182" y="165872"/>
                    <a:pt x="431473" y="165872"/>
                    <a:pt x="432764" y="166301"/>
                  </a:cubicBezTo>
                  <a:lnTo>
                    <a:pt x="472352" y="118186"/>
                  </a:lnTo>
                  <a:cubicBezTo>
                    <a:pt x="471921" y="116468"/>
                    <a:pt x="471061" y="114320"/>
                    <a:pt x="471061" y="112172"/>
                  </a:cubicBezTo>
                  <a:cubicBezTo>
                    <a:pt x="471061" y="102291"/>
                    <a:pt x="479237" y="94558"/>
                    <a:pt x="489134" y="94558"/>
                  </a:cubicBezTo>
                  <a:close/>
                  <a:moveTo>
                    <a:pt x="53702" y="22772"/>
                  </a:moveTo>
                  <a:lnTo>
                    <a:pt x="53702" y="305917"/>
                  </a:lnTo>
                  <a:lnTo>
                    <a:pt x="542962" y="305917"/>
                  </a:lnTo>
                  <a:lnTo>
                    <a:pt x="542962" y="22772"/>
                  </a:lnTo>
                  <a:close/>
                  <a:moveTo>
                    <a:pt x="53702" y="0"/>
                  </a:moveTo>
                  <a:lnTo>
                    <a:pt x="542962" y="0"/>
                  </a:lnTo>
                  <a:cubicBezTo>
                    <a:pt x="555871" y="0"/>
                    <a:pt x="566198" y="9882"/>
                    <a:pt x="566198" y="22772"/>
                  </a:cubicBezTo>
                  <a:lnTo>
                    <a:pt x="566198" y="305917"/>
                  </a:lnTo>
                  <a:cubicBezTo>
                    <a:pt x="566198" y="318806"/>
                    <a:pt x="555871" y="329118"/>
                    <a:pt x="542962" y="329118"/>
                  </a:cubicBezTo>
                  <a:lnTo>
                    <a:pt x="53702" y="329118"/>
                  </a:lnTo>
                  <a:cubicBezTo>
                    <a:pt x="40793" y="329118"/>
                    <a:pt x="30466" y="318806"/>
                    <a:pt x="30466" y="305917"/>
                  </a:cubicBezTo>
                  <a:lnTo>
                    <a:pt x="30466" y="22772"/>
                  </a:lnTo>
                  <a:cubicBezTo>
                    <a:pt x="30466" y="9882"/>
                    <a:pt x="40793" y="0"/>
                    <a:pt x="53702" y="0"/>
                  </a:cubicBezTo>
                  <a:close/>
                </a:path>
              </a:pathLst>
            </a:custGeom>
            <a:grp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cs typeface="+mn-ea"/>
                <a:sym typeface="+mn-lt"/>
              </a:endParaRPr>
            </a:p>
          </p:txBody>
        </p:sp>
      </p:grpSp>
      <p:grpSp>
        <p:nvGrpSpPr>
          <p:cNvPr id="40" name="Group 40"/>
          <p:cNvGrpSpPr/>
          <p:nvPr/>
        </p:nvGrpSpPr>
        <p:grpSpPr>
          <a:xfrm>
            <a:off x="4958373" y="2678321"/>
            <a:ext cx="270767" cy="348454"/>
            <a:chOff x="3457575" y="2789238"/>
            <a:chExt cx="376238" cy="484187"/>
          </a:xfrm>
          <a:solidFill>
            <a:schemeClr val="bg1"/>
          </a:solidFill>
        </p:grpSpPr>
        <p:sp>
          <p:nvSpPr>
            <p:cNvPr id="41" name="Freeform 55"/>
            <p:cNvSpPr>
              <a:spLocks noEditPoints="1"/>
            </p:cNvSpPr>
            <p:nvPr/>
          </p:nvSpPr>
          <p:spPr bwMode="auto">
            <a:xfrm>
              <a:off x="3543300" y="2789238"/>
              <a:ext cx="201613" cy="200025"/>
            </a:xfrm>
            <a:custGeom>
              <a:avLst/>
              <a:gdLst>
                <a:gd name="T0" fmla="*/ 522 w 1139"/>
                <a:gd name="T1" fmla="*/ 158 h 1142"/>
                <a:gd name="T2" fmla="*/ 430 w 1139"/>
                <a:gd name="T3" fmla="*/ 179 h 1142"/>
                <a:gd name="T4" fmla="*/ 346 w 1139"/>
                <a:gd name="T5" fmla="*/ 220 h 1142"/>
                <a:gd name="T6" fmla="*/ 274 w 1139"/>
                <a:gd name="T7" fmla="*/ 277 h 1142"/>
                <a:gd name="T8" fmla="*/ 215 w 1139"/>
                <a:gd name="T9" fmla="*/ 350 h 1142"/>
                <a:gd name="T10" fmla="*/ 174 w 1139"/>
                <a:gd name="T11" fmla="*/ 433 h 1142"/>
                <a:gd name="T12" fmla="*/ 152 w 1139"/>
                <a:gd name="T13" fmla="*/ 527 h 1142"/>
                <a:gd name="T14" fmla="*/ 152 w 1139"/>
                <a:gd name="T15" fmla="*/ 626 h 1142"/>
                <a:gd name="T16" fmla="*/ 173 w 1139"/>
                <a:gd name="T17" fmla="*/ 718 h 1142"/>
                <a:gd name="T18" fmla="*/ 214 w 1139"/>
                <a:gd name="T19" fmla="*/ 803 h 1142"/>
                <a:gd name="T20" fmla="*/ 271 w 1139"/>
                <a:gd name="T21" fmla="*/ 875 h 1142"/>
                <a:gd name="T22" fmla="*/ 343 w 1139"/>
                <a:gd name="T23" fmla="*/ 933 h 1142"/>
                <a:gd name="T24" fmla="*/ 427 w 1139"/>
                <a:gd name="T25" fmla="*/ 975 h 1142"/>
                <a:gd name="T26" fmla="*/ 520 w 1139"/>
                <a:gd name="T27" fmla="*/ 997 h 1142"/>
                <a:gd name="T28" fmla="*/ 618 w 1139"/>
                <a:gd name="T29" fmla="*/ 997 h 1142"/>
                <a:gd name="T30" fmla="*/ 711 w 1139"/>
                <a:gd name="T31" fmla="*/ 976 h 1142"/>
                <a:gd name="T32" fmla="*/ 794 w 1139"/>
                <a:gd name="T33" fmla="*/ 935 h 1142"/>
                <a:gd name="T34" fmla="*/ 867 w 1139"/>
                <a:gd name="T35" fmla="*/ 878 h 1142"/>
                <a:gd name="T36" fmla="*/ 925 w 1139"/>
                <a:gd name="T37" fmla="*/ 805 h 1142"/>
                <a:gd name="T38" fmla="*/ 967 w 1139"/>
                <a:gd name="T39" fmla="*/ 721 h 1142"/>
                <a:gd name="T40" fmla="*/ 988 w 1139"/>
                <a:gd name="T41" fmla="*/ 628 h 1142"/>
                <a:gd name="T42" fmla="*/ 988 w 1139"/>
                <a:gd name="T43" fmla="*/ 524 h 1142"/>
                <a:gd name="T44" fmla="*/ 964 w 1139"/>
                <a:gd name="T45" fmla="*/ 424 h 1142"/>
                <a:gd name="T46" fmla="*/ 916 w 1139"/>
                <a:gd name="T47" fmla="*/ 335 h 1142"/>
                <a:gd name="T48" fmla="*/ 851 w 1139"/>
                <a:gd name="T49" fmla="*/ 260 h 1142"/>
                <a:gd name="T50" fmla="*/ 770 w 1139"/>
                <a:gd name="T51" fmla="*/ 204 h 1142"/>
                <a:gd name="T52" fmla="*/ 675 w 1139"/>
                <a:gd name="T53" fmla="*/ 168 h 1142"/>
                <a:gd name="T54" fmla="*/ 570 w 1139"/>
                <a:gd name="T55" fmla="*/ 155 h 1142"/>
                <a:gd name="T56" fmla="*/ 629 w 1139"/>
                <a:gd name="T57" fmla="*/ 3 h 1142"/>
                <a:gd name="T58" fmla="*/ 740 w 1139"/>
                <a:gd name="T59" fmla="*/ 25 h 1142"/>
                <a:gd name="T60" fmla="*/ 844 w 1139"/>
                <a:gd name="T61" fmla="*/ 68 h 1142"/>
                <a:gd name="T62" fmla="*/ 934 w 1139"/>
                <a:gd name="T63" fmla="*/ 128 h 1142"/>
                <a:gd name="T64" fmla="*/ 1011 w 1139"/>
                <a:gd name="T65" fmla="*/ 205 h 1142"/>
                <a:gd name="T66" fmla="*/ 1071 w 1139"/>
                <a:gd name="T67" fmla="*/ 296 h 1142"/>
                <a:gd name="T68" fmla="*/ 1114 w 1139"/>
                <a:gd name="T69" fmla="*/ 400 h 1142"/>
                <a:gd name="T70" fmla="*/ 1136 w 1139"/>
                <a:gd name="T71" fmla="*/ 511 h 1142"/>
                <a:gd name="T72" fmla="*/ 1136 w 1139"/>
                <a:gd name="T73" fmla="*/ 630 h 1142"/>
                <a:gd name="T74" fmla="*/ 1114 w 1139"/>
                <a:gd name="T75" fmla="*/ 742 h 1142"/>
                <a:gd name="T76" fmla="*/ 1071 w 1139"/>
                <a:gd name="T77" fmla="*/ 844 h 1142"/>
                <a:gd name="T78" fmla="*/ 1010 w 1139"/>
                <a:gd name="T79" fmla="*/ 935 h 1142"/>
                <a:gd name="T80" fmla="*/ 933 w 1139"/>
                <a:gd name="T81" fmla="*/ 1012 h 1142"/>
                <a:gd name="T82" fmla="*/ 843 w 1139"/>
                <a:gd name="T83" fmla="*/ 1073 h 1142"/>
                <a:gd name="T84" fmla="*/ 740 w 1139"/>
                <a:gd name="T85" fmla="*/ 1116 h 1142"/>
                <a:gd name="T86" fmla="*/ 629 w 1139"/>
                <a:gd name="T87" fmla="*/ 1138 h 1142"/>
                <a:gd name="T88" fmla="*/ 512 w 1139"/>
                <a:gd name="T89" fmla="*/ 1138 h 1142"/>
                <a:gd name="T90" fmla="*/ 403 w 1139"/>
                <a:gd name="T91" fmla="*/ 1116 h 1142"/>
                <a:gd name="T92" fmla="*/ 300 w 1139"/>
                <a:gd name="T93" fmla="*/ 1073 h 1142"/>
                <a:gd name="T94" fmla="*/ 210 w 1139"/>
                <a:gd name="T95" fmla="*/ 1012 h 1142"/>
                <a:gd name="T96" fmla="*/ 132 w 1139"/>
                <a:gd name="T97" fmla="*/ 935 h 1142"/>
                <a:gd name="T98" fmla="*/ 70 w 1139"/>
                <a:gd name="T99" fmla="*/ 844 h 1142"/>
                <a:gd name="T100" fmla="*/ 27 w 1139"/>
                <a:gd name="T101" fmla="*/ 742 h 1142"/>
                <a:gd name="T102" fmla="*/ 4 w 1139"/>
                <a:gd name="T103" fmla="*/ 630 h 1142"/>
                <a:gd name="T104" fmla="*/ 4 w 1139"/>
                <a:gd name="T105" fmla="*/ 511 h 1142"/>
                <a:gd name="T106" fmla="*/ 26 w 1139"/>
                <a:gd name="T107" fmla="*/ 400 h 1142"/>
                <a:gd name="T108" fmla="*/ 69 w 1139"/>
                <a:gd name="T109" fmla="*/ 296 h 1142"/>
                <a:gd name="T110" fmla="*/ 130 w 1139"/>
                <a:gd name="T111" fmla="*/ 205 h 1142"/>
                <a:gd name="T112" fmla="*/ 207 w 1139"/>
                <a:gd name="T113" fmla="*/ 128 h 1142"/>
                <a:gd name="T114" fmla="*/ 297 w 1139"/>
                <a:gd name="T115" fmla="*/ 68 h 1142"/>
                <a:gd name="T116" fmla="*/ 399 w 1139"/>
                <a:gd name="T117" fmla="*/ 25 h 1142"/>
                <a:gd name="T118" fmla="*/ 511 w 1139"/>
                <a:gd name="T119" fmla="*/ 3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1142">
                  <a:moveTo>
                    <a:pt x="570" y="155"/>
                  </a:moveTo>
                  <a:lnTo>
                    <a:pt x="522" y="158"/>
                  </a:lnTo>
                  <a:lnTo>
                    <a:pt x="474" y="166"/>
                  </a:lnTo>
                  <a:lnTo>
                    <a:pt x="430" y="179"/>
                  </a:lnTo>
                  <a:lnTo>
                    <a:pt x="387" y="198"/>
                  </a:lnTo>
                  <a:lnTo>
                    <a:pt x="346" y="220"/>
                  </a:lnTo>
                  <a:lnTo>
                    <a:pt x="308" y="247"/>
                  </a:lnTo>
                  <a:lnTo>
                    <a:pt x="274" y="277"/>
                  </a:lnTo>
                  <a:lnTo>
                    <a:pt x="243" y="312"/>
                  </a:lnTo>
                  <a:lnTo>
                    <a:pt x="215" y="350"/>
                  </a:lnTo>
                  <a:lnTo>
                    <a:pt x="192" y="390"/>
                  </a:lnTo>
                  <a:lnTo>
                    <a:pt x="174" y="433"/>
                  </a:lnTo>
                  <a:lnTo>
                    <a:pt x="160" y="480"/>
                  </a:lnTo>
                  <a:lnTo>
                    <a:pt x="152" y="527"/>
                  </a:lnTo>
                  <a:lnTo>
                    <a:pt x="149" y="578"/>
                  </a:lnTo>
                  <a:lnTo>
                    <a:pt x="152" y="626"/>
                  </a:lnTo>
                  <a:lnTo>
                    <a:pt x="160" y="673"/>
                  </a:lnTo>
                  <a:lnTo>
                    <a:pt x="173" y="718"/>
                  </a:lnTo>
                  <a:lnTo>
                    <a:pt x="191" y="762"/>
                  </a:lnTo>
                  <a:lnTo>
                    <a:pt x="214" y="803"/>
                  </a:lnTo>
                  <a:lnTo>
                    <a:pt x="240" y="840"/>
                  </a:lnTo>
                  <a:lnTo>
                    <a:pt x="271" y="875"/>
                  </a:lnTo>
                  <a:lnTo>
                    <a:pt x="306" y="906"/>
                  </a:lnTo>
                  <a:lnTo>
                    <a:pt x="343" y="933"/>
                  </a:lnTo>
                  <a:lnTo>
                    <a:pt x="384" y="956"/>
                  </a:lnTo>
                  <a:lnTo>
                    <a:pt x="427" y="975"/>
                  </a:lnTo>
                  <a:lnTo>
                    <a:pt x="472" y="989"/>
                  </a:lnTo>
                  <a:lnTo>
                    <a:pt x="520" y="997"/>
                  </a:lnTo>
                  <a:lnTo>
                    <a:pt x="570" y="1000"/>
                  </a:lnTo>
                  <a:lnTo>
                    <a:pt x="618" y="997"/>
                  </a:lnTo>
                  <a:lnTo>
                    <a:pt x="666" y="989"/>
                  </a:lnTo>
                  <a:lnTo>
                    <a:pt x="711" y="976"/>
                  </a:lnTo>
                  <a:lnTo>
                    <a:pt x="754" y="958"/>
                  </a:lnTo>
                  <a:lnTo>
                    <a:pt x="794" y="935"/>
                  </a:lnTo>
                  <a:lnTo>
                    <a:pt x="832" y="908"/>
                  </a:lnTo>
                  <a:lnTo>
                    <a:pt x="867" y="878"/>
                  </a:lnTo>
                  <a:lnTo>
                    <a:pt x="897" y="843"/>
                  </a:lnTo>
                  <a:lnTo>
                    <a:pt x="925" y="805"/>
                  </a:lnTo>
                  <a:lnTo>
                    <a:pt x="948" y="765"/>
                  </a:lnTo>
                  <a:lnTo>
                    <a:pt x="967" y="721"/>
                  </a:lnTo>
                  <a:lnTo>
                    <a:pt x="979" y="675"/>
                  </a:lnTo>
                  <a:lnTo>
                    <a:pt x="988" y="628"/>
                  </a:lnTo>
                  <a:lnTo>
                    <a:pt x="991" y="578"/>
                  </a:lnTo>
                  <a:lnTo>
                    <a:pt x="988" y="524"/>
                  </a:lnTo>
                  <a:lnTo>
                    <a:pt x="978" y="472"/>
                  </a:lnTo>
                  <a:lnTo>
                    <a:pt x="964" y="424"/>
                  </a:lnTo>
                  <a:lnTo>
                    <a:pt x="943" y="377"/>
                  </a:lnTo>
                  <a:lnTo>
                    <a:pt x="916" y="335"/>
                  </a:lnTo>
                  <a:lnTo>
                    <a:pt x="886" y="296"/>
                  </a:lnTo>
                  <a:lnTo>
                    <a:pt x="851" y="260"/>
                  </a:lnTo>
                  <a:lnTo>
                    <a:pt x="812" y="230"/>
                  </a:lnTo>
                  <a:lnTo>
                    <a:pt x="770" y="204"/>
                  </a:lnTo>
                  <a:lnTo>
                    <a:pt x="724" y="183"/>
                  </a:lnTo>
                  <a:lnTo>
                    <a:pt x="675" y="168"/>
                  </a:lnTo>
                  <a:lnTo>
                    <a:pt x="624" y="159"/>
                  </a:lnTo>
                  <a:lnTo>
                    <a:pt x="570" y="155"/>
                  </a:lnTo>
                  <a:close/>
                  <a:moveTo>
                    <a:pt x="570" y="0"/>
                  </a:moveTo>
                  <a:lnTo>
                    <a:pt x="629" y="3"/>
                  </a:lnTo>
                  <a:lnTo>
                    <a:pt x="686" y="11"/>
                  </a:lnTo>
                  <a:lnTo>
                    <a:pt x="740" y="25"/>
                  </a:lnTo>
                  <a:lnTo>
                    <a:pt x="793" y="44"/>
                  </a:lnTo>
                  <a:lnTo>
                    <a:pt x="844" y="68"/>
                  </a:lnTo>
                  <a:lnTo>
                    <a:pt x="890" y="96"/>
                  </a:lnTo>
                  <a:lnTo>
                    <a:pt x="934" y="128"/>
                  </a:lnTo>
                  <a:lnTo>
                    <a:pt x="974" y="165"/>
                  </a:lnTo>
                  <a:lnTo>
                    <a:pt x="1011" y="205"/>
                  </a:lnTo>
                  <a:lnTo>
                    <a:pt x="1044" y="250"/>
                  </a:lnTo>
                  <a:lnTo>
                    <a:pt x="1071" y="296"/>
                  </a:lnTo>
                  <a:lnTo>
                    <a:pt x="1095" y="347"/>
                  </a:lnTo>
                  <a:lnTo>
                    <a:pt x="1114" y="400"/>
                  </a:lnTo>
                  <a:lnTo>
                    <a:pt x="1128" y="454"/>
                  </a:lnTo>
                  <a:lnTo>
                    <a:pt x="1136" y="511"/>
                  </a:lnTo>
                  <a:lnTo>
                    <a:pt x="1139" y="571"/>
                  </a:lnTo>
                  <a:lnTo>
                    <a:pt x="1136" y="630"/>
                  </a:lnTo>
                  <a:lnTo>
                    <a:pt x="1128" y="687"/>
                  </a:lnTo>
                  <a:lnTo>
                    <a:pt x="1114" y="742"/>
                  </a:lnTo>
                  <a:lnTo>
                    <a:pt x="1095" y="794"/>
                  </a:lnTo>
                  <a:lnTo>
                    <a:pt x="1071" y="844"/>
                  </a:lnTo>
                  <a:lnTo>
                    <a:pt x="1043" y="891"/>
                  </a:lnTo>
                  <a:lnTo>
                    <a:pt x="1010" y="935"/>
                  </a:lnTo>
                  <a:lnTo>
                    <a:pt x="974" y="976"/>
                  </a:lnTo>
                  <a:lnTo>
                    <a:pt x="933" y="1012"/>
                  </a:lnTo>
                  <a:lnTo>
                    <a:pt x="890" y="1044"/>
                  </a:lnTo>
                  <a:lnTo>
                    <a:pt x="843" y="1073"/>
                  </a:lnTo>
                  <a:lnTo>
                    <a:pt x="793" y="1097"/>
                  </a:lnTo>
                  <a:lnTo>
                    <a:pt x="740" y="1116"/>
                  </a:lnTo>
                  <a:lnTo>
                    <a:pt x="686" y="1130"/>
                  </a:lnTo>
                  <a:lnTo>
                    <a:pt x="629" y="1138"/>
                  </a:lnTo>
                  <a:lnTo>
                    <a:pt x="570" y="1142"/>
                  </a:lnTo>
                  <a:lnTo>
                    <a:pt x="512" y="1138"/>
                  </a:lnTo>
                  <a:lnTo>
                    <a:pt x="456" y="1130"/>
                  </a:lnTo>
                  <a:lnTo>
                    <a:pt x="403" y="1116"/>
                  </a:lnTo>
                  <a:lnTo>
                    <a:pt x="350" y="1097"/>
                  </a:lnTo>
                  <a:lnTo>
                    <a:pt x="300" y="1073"/>
                  </a:lnTo>
                  <a:lnTo>
                    <a:pt x="253" y="1044"/>
                  </a:lnTo>
                  <a:lnTo>
                    <a:pt x="210" y="1012"/>
                  </a:lnTo>
                  <a:lnTo>
                    <a:pt x="169" y="976"/>
                  </a:lnTo>
                  <a:lnTo>
                    <a:pt x="132" y="935"/>
                  </a:lnTo>
                  <a:lnTo>
                    <a:pt x="99" y="891"/>
                  </a:lnTo>
                  <a:lnTo>
                    <a:pt x="70" y="844"/>
                  </a:lnTo>
                  <a:lnTo>
                    <a:pt x="46" y="794"/>
                  </a:lnTo>
                  <a:lnTo>
                    <a:pt x="27" y="742"/>
                  </a:lnTo>
                  <a:lnTo>
                    <a:pt x="12" y="687"/>
                  </a:lnTo>
                  <a:lnTo>
                    <a:pt x="4" y="630"/>
                  </a:lnTo>
                  <a:lnTo>
                    <a:pt x="0" y="571"/>
                  </a:lnTo>
                  <a:lnTo>
                    <a:pt x="4" y="511"/>
                  </a:lnTo>
                  <a:lnTo>
                    <a:pt x="12" y="454"/>
                  </a:lnTo>
                  <a:lnTo>
                    <a:pt x="26" y="400"/>
                  </a:lnTo>
                  <a:lnTo>
                    <a:pt x="45" y="347"/>
                  </a:lnTo>
                  <a:lnTo>
                    <a:pt x="69" y="296"/>
                  </a:lnTo>
                  <a:lnTo>
                    <a:pt x="97" y="250"/>
                  </a:lnTo>
                  <a:lnTo>
                    <a:pt x="130" y="205"/>
                  </a:lnTo>
                  <a:lnTo>
                    <a:pt x="166" y="165"/>
                  </a:lnTo>
                  <a:lnTo>
                    <a:pt x="207" y="128"/>
                  </a:lnTo>
                  <a:lnTo>
                    <a:pt x="250" y="96"/>
                  </a:lnTo>
                  <a:lnTo>
                    <a:pt x="297" y="68"/>
                  </a:lnTo>
                  <a:lnTo>
                    <a:pt x="347" y="44"/>
                  </a:lnTo>
                  <a:lnTo>
                    <a:pt x="399" y="25"/>
                  </a:lnTo>
                  <a:lnTo>
                    <a:pt x="454" y="11"/>
                  </a:lnTo>
                  <a:lnTo>
                    <a:pt x="511" y="3"/>
                  </a:lnTo>
                  <a:lnTo>
                    <a:pt x="570" y="0"/>
                  </a:lnTo>
                  <a:close/>
                </a:path>
              </a:pathLst>
            </a:custGeom>
            <a:grpFill/>
            <a:ln w="0">
              <a:noFill/>
              <a:prstDash val="solid"/>
              <a:round/>
            </a:ln>
          </p:spPr>
          <p:txBody>
            <a:bodyPr vert="horz" wrap="square" lIns="91440" tIns="45720" rIns="91440" bIns="45720" numCol="1" anchor="t" anchorCtr="0" compatLnSpc="1"/>
            <a:lstStyle/>
            <a:p>
              <a:endParaRPr lang="en-US" sz="2400">
                <a:cs typeface="+mn-ea"/>
                <a:sym typeface="+mn-lt"/>
              </a:endParaRPr>
            </a:p>
          </p:txBody>
        </p:sp>
        <p:sp>
          <p:nvSpPr>
            <p:cNvPr id="42" name="Freeform 57"/>
            <p:cNvSpPr>
              <a:spLocks noEditPoints="1"/>
            </p:cNvSpPr>
            <p:nvPr/>
          </p:nvSpPr>
          <p:spPr bwMode="auto">
            <a:xfrm>
              <a:off x="3457575" y="3028950"/>
              <a:ext cx="376238" cy="244475"/>
            </a:xfrm>
            <a:custGeom>
              <a:avLst/>
              <a:gdLst>
                <a:gd name="T0" fmla="*/ 405 w 2129"/>
                <a:gd name="T1" fmla="*/ 151 h 1386"/>
                <a:gd name="T2" fmla="*/ 334 w 2129"/>
                <a:gd name="T3" fmla="*/ 171 h 1386"/>
                <a:gd name="T4" fmla="*/ 269 w 2129"/>
                <a:gd name="T5" fmla="*/ 208 h 1386"/>
                <a:gd name="T6" fmla="*/ 217 w 2129"/>
                <a:gd name="T7" fmla="*/ 260 h 1386"/>
                <a:gd name="T8" fmla="*/ 179 w 2129"/>
                <a:gd name="T9" fmla="*/ 323 h 1386"/>
                <a:gd name="T10" fmla="*/ 158 w 2129"/>
                <a:gd name="T11" fmla="*/ 398 h 1386"/>
                <a:gd name="T12" fmla="*/ 155 w 2129"/>
                <a:gd name="T13" fmla="*/ 1237 h 1386"/>
                <a:gd name="T14" fmla="*/ 1974 w 2129"/>
                <a:gd name="T15" fmla="*/ 438 h 1386"/>
                <a:gd name="T16" fmla="*/ 1963 w 2129"/>
                <a:gd name="T17" fmla="*/ 362 h 1386"/>
                <a:gd name="T18" fmla="*/ 1935 w 2129"/>
                <a:gd name="T19" fmla="*/ 294 h 1386"/>
                <a:gd name="T20" fmla="*/ 1891 w 2129"/>
                <a:gd name="T21" fmla="*/ 234 h 1386"/>
                <a:gd name="T22" fmla="*/ 1833 w 2129"/>
                <a:gd name="T23" fmla="*/ 189 h 1386"/>
                <a:gd name="T24" fmla="*/ 1763 w 2129"/>
                <a:gd name="T25" fmla="*/ 160 h 1386"/>
                <a:gd name="T26" fmla="*/ 1685 w 2129"/>
                <a:gd name="T27" fmla="*/ 148 h 1386"/>
                <a:gd name="T28" fmla="*/ 1116 w 2129"/>
                <a:gd name="T29" fmla="*/ 422 h 1386"/>
                <a:gd name="T30" fmla="*/ 1082 w 2129"/>
                <a:gd name="T31" fmla="*/ 442 h 1386"/>
                <a:gd name="T32" fmla="*/ 1045 w 2129"/>
                <a:gd name="T33" fmla="*/ 442 h 1386"/>
                <a:gd name="T34" fmla="*/ 1013 w 2129"/>
                <a:gd name="T35" fmla="*/ 422 h 1386"/>
                <a:gd name="T36" fmla="*/ 444 w 2129"/>
                <a:gd name="T37" fmla="*/ 148 h 1386"/>
                <a:gd name="T38" fmla="*/ 768 w 2129"/>
                <a:gd name="T39" fmla="*/ 0 h 1386"/>
                <a:gd name="T40" fmla="*/ 797 w 2129"/>
                <a:gd name="T41" fmla="*/ 7 h 1386"/>
                <a:gd name="T42" fmla="*/ 820 w 2129"/>
                <a:gd name="T43" fmla="*/ 22 h 1386"/>
                <a:gd name="T44" fmla="*/ 1309 w 2129"/>
                <a:gd name="T45" fmla="*/ 22 h 1386"/>
                <a:gd name="T46" fmla="*/ 1332 w 2129"/>
                <a:gd name="T47" fmla="*/ 7 h 1386"/>
                <a:gd name="T48" fmla="*/ 1360 w 2129"/>
                <a:gd name="T49" fmla="*/ 0 h 1386"/>
                <a:gd name="T50" fmla="*/ 1742 w 2129"/>
                <a:gd name="T51" fmla="*/ 3 h 1386"/>
                <a:gd name="T52" fmla="*/ 1838 w 2129"/>
                <a:gd name="T53" fmla="*/ 26 h 1386"/>
                <a:gd name="T54" fmla="*/ 1924 w 2129"/>
                <a:gd name="T55" fmla="*/ 68 h 1386"/>
                <a:gd name="T56" fmla="*/ 1999 w 2129"/>
                <a:gd name="T57" fmla="*/ 128 h 1386"/>
                <a:gd name="T58" fmla="*/ 2059 w 2129"/>
                <a:gd name="T59" fmla="*/ 202 h 1386"/>
                <a:gd name="T60" fmla="*/ 2102 w 2129"/>
                <a:gd name="T61" fmla="*/ 289 h 1386"/>
                <a:gd name="T62" fmla="*/ 2125 w 2129"/>
                <a:gd name="T63" fmla="*/ 386 h 1386"/>
                <a:gd name="T64" fmla="*/ 2129 w 2129"/>
                <a:gd name="T65" fmla="*/ 1312 h 1386"/>
                <a:gd name="T66" fmla="*/ 2113 w 2129"/>
                <a:gd name="T67" fmla="*/ 1351 h 1386"/>
                <a:gd name="T68" fmla="*/ 2083 w 2129"/>
                <a:gd name="T69" fmla="*/ 1377 h 1386"/>
                <a:gd name="T70" fmla="*/ 2048 w 2129"/>
                <a:gd name="T71" fmla="*/ 1386 h 1386"/>
                <a:gd name="T72" fmla="*/ 53 w 2129"/>
                <a:gd name="T73" fmla="*/ 1384 h 1386"/>
                <a:gd name="T74" fmla="*/ 20 w 2129"/>
                <a:gd name="T75" fmla="*/ 1366 h 1386"/>
                <a:gd name="T76" fmla="*/ 2 w 2129"/>
                <a:gd name="T77" fmla="*/ 1333 h 1386"/>
                <a:gd name="T78" fmla="*/ 0 w 2129"/>
                <a:gd name="T79" fmla="*/ 438 h 1386"/>
                <a:gd name="T80" fmla="*/ 12 w 2129"/>
                <a:gd name="T81" fmla="*/ 339 h 1386"/>
                <a:gd name="T82" fmla="*/ 44 w 2129"/>
                <a:gd name="T83" fmla="*/ 247 h 1386"/>
                <a:gd name="T84" fmla="*/ 95 w 2129"/>
                <a:gd name="T85" fmla="*/ 166 h 1386"/>
                <a:gd name="T86" fmla="*/ 162 w 2129"/>
                <a:gd name="T87" fmla="*/ 98 h 1386"/>
                <a:gd name="T88" fmla="*/ 243 w 2129"/>
                <a:gd name="T89" fmla="*/ 46 h 1386"/>
                <a:gd name="T90" fmla="*/ 335 w 2129"/>
                <a:gd name="T91" fmla="*/ 13 h 1386"/>
                <a:gd name="T92" fmla="*/ 436 w 2129"/>
                <a:gd name="T93"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29" h="1386">
                  <a:moveTo>
                    <a:pt x="444" y="148"/>
                  </a:moveTo>
                  <a:lnTo>
                    <a:pt x="405" y="151"/>
                  </a:lnTo>
                  <a:lnTo>
                    <a:pt x="368" y="159"/>
                  </a:lnTo>
                  <a:lnTo>
                    <a:pt x="334" y="171"/>
                  </a:lnTo>
                  <a:lnTo>
                    <a:pt x="300" y="187"/>
                  </a:lnTo>
                  <a:lnTo>
                    <a:pt x="269" y="208"/>
                  </a:lnTo>
                  <a:lnTo>
                    <a:pt x="241" y="231"/>
                  </a:lnTo>
                  <a:lnTo>
                    <a:pt x="217" y="260"/>
                  </a:lnTo>
                  <a:lnTo>
                    <a:pt x="196" y="290"/>
                  </a:lnTo>
                  <a:lnTo>
                    <a:pt x="179" y="323"/>
                  </a:lnTo>
                  <a:lnTo>
                    <a:pt x="166" y="360"/>
                  </a:lnTo>
                  <a:lnTo>
                    <a:pt x="158" y="398"/>
                  </a:lnTo>
                  <a:lnTo>
                    <a:pt x="155" y="438"/>
                  </a:lnTo>
                  <a:lnTo>
                    <a:pt x="155" y="1237"/>
                  </a:lnTo>
                  <a:lnTo>
                    <a:pt x="1974" y="1237"/>
                  </a:lnTo>
                  <a:lnTo>
                    <a:pt x="1974" y="438"/>
                  </a:lnTo>
                  <a:lnTo>
                    <a:pt x="1971" y="399"/>
                  </a:lnTo>
                  <a:lnTo>
                    <a:pt x="1963" y="362"/>
                  </a:lnTo>
                  <a:lnTo>
                    <a:pt x="1952" y="327"/>
                  </a:lnTo>
                  <a:lnTo>
                    <a:pt x="1935" y="294"/>
                  </a:lnTo>
                  <a:lnTo>
                    <a:pt x="1915" y="263"/>
                  </a:lnTo>
                  <a:lnTo>
                    <a:pt x="1891" y="234"/>
                  </a:lnTo>
                  <a:lnTo>
                    <a:pt x="1863" y="210"/>
                  </a:lnTo>
                  <a:lnTo>
                    <a:pt x="1833" y="189"/>
                  </a:lnTo>
                  <a:lnTo>
                    <a:pt x="1799" y="172"/>
                  </a:lnTo>
                  <a:lnTo>
                    <a:pt x="1763" y="160"/>
                  </a:lnTo>
                  <a:lnTo>
                    <a:pt x="1725" y="151"/>
                  </a:lnTo>
                  <a:lnTo>
                    <a:pt x="1685" y="148"/>
                  </a:lnTo>
                  <a:lnTo>
                    <a:pt x="1390" y="148"/>
                  </a:lnTo>
                  <a:lnTo>
                    <a:pt x="1116" y="422"/>
                  </a:lnTo>
                  <a:lnTo>
                    <a:pt x="1100" y="435"/>
                  </a:lnTo>
                  <a:lnTo>
                    <a:pt x="1082" y="442"/>
                  </a:lnTo>
                  <a:lnTo>
                    <a:pt x="1064" y="446"/>
                  </a:lnTo>
                  <a:lnTo>
                    <a:pt x="1045" y="442"/>
                  </a:lnTo>
                  <a:lnTo>
                    <a:pt x="1029" y="435"/>
                  </a:lnTo>
                  <a:lnTo>
                    <a:pt x="1013" y="422"/>
                  </a:lnTo>
                  <a:lnTo>
                    <a:pt x="739" y="148"/>
                  </a:lnTo>
                  <a:lnTo>
                    <a:pt x="444" y="148"/>
                  </a:lnTo>
                  <a:close/>
                  <a:moveTo>
                    <a:pt x="436" y="0"/>
                  </a:moveTo>
                  <a:lnTo>
                    <a:pt x="768" y="0"/>
                  </a:lnTo>
                  <a:lnTo>
                    <a:pt x="784" y="2"/>
                  </a:lnTo>
                  <a:lnTo>
                    <a:pt x="797" y="7"/>
                  </a:lnTo>
                  <a:lnTo>
                    <a:pt x="808" y="13"/>
                  </a:lnTo>
                  <a:lnTo>
                    <a:pt x="820" y="22"/>
                  </a:lnTo>
                  <a:lnTo>
                    <a:pt x="1064" y="267"/>
                  </a:lnTo>
                  <a:lnTo>
                    <a:pt x="1309" y="22"/>
                  </a:lnTo>
                  <a:lnTo>
                    <a:pt x="1319" y="13"/>
                  </a:lnTo>
                  <a:lnTo>
                    <a:pt x="1332" y="7"/>
                  </a:lnTo>
                  <a:lnTo>
                    <a:pt x="1344" y="2"/>
                  </a:lnTo>
                  <a:lnTo>
                    <a:pt x="1360" y="0"/>
                  </a:lnTo>
                  <a:lnTo>
                    <a:pt x="1693" y="0"/>
                  </a:lnTo>
                  <a:lnTo>
                    <a:pt x="1742" y="3"/>
                  </a:lnTo>
                  <a:lnTo>
                    <a:pt x="1791" y="12"/>
                  </a:lnTo>
                  <a:lnTo>
                    <a:pt x="1838" y="26"/>
                  </a:lnTo>
                  <a:lnTo>
                    <a:pt x="1882" y="45"/>
                  </a:lnTo>
                  <a:lnTo>
                    <a:pt x="1924" y="68"/>
                  </a:lnTo>
                  <a:lnTo>
                    <a:pt x="1963" y="95"/>
                  </a:lnTo>
                  <a:lnTo>
                    <a:pt x="1999" y="128"/>
                  </a:lnTo>
                  <a:lnTo>
                    <a:pt x="2032" y="163"/>
                  </a:lnTo>
                  <a:lnTo>
                    <a:pt x="2059" y="202"/>
                  </a:lnTo>
                  <a:lnTo>
                    <a:pt x="2083" y="244"/>
                  </a:lnTo>
                  <a:lnTo>
                    <a:pt x="2102" y="289"/>
                  </a:lnTo>
                  <a:lnTo>
                    <a:pt x="2117" y="337"/>
                  </a:lnTo>
                  <a:lnTo>
                    <a:pt x="2125" y="386"/>
                  </a:lnTo>
                  <a:lnTo>
                    <a:pt x="2129" y="438"/>
                  </a:lnTo>
                  <a:lnTo>
                    <a:pt x="2129" y="1312"/>
                  </a:lnTo>
                  <a:lnTo>
                    <a:pt x="2122" y="1333"/>
                  </a:lnTo>
                  <a:lnTo>
                    <a:pt x="2113" y="1351"/>
                  </a:lnTo>
                  <a:lnTo>
                    <a:pt x="2099" y="1366"/>
                  </a:lnTo>
                  <a:lnTo>
                    <a:pt x="2083" y="1377"/>
                  </a:lnTo>
                  <a:lnTo>
                    <a:pt x="2065" y="1384"/>
                  </a:lnTo>
                  <a:lnTo>
                    <a:pt x="2048" y="1386"/>
                  </a:lnTo>
                  <a:lnTo>
                    <a:pt x="74" y="1386"/>
                  </a:lnTo>
                  <a:lnTo>
                    <a:pt x="53" y="1384"/>
                  </a:lnTo>
                  <a:lnTo>
                    <a:pt x="35" y="1377"/>
                  </a:lnTo>
                  <a:lnTo>
                    <a:pt x="20" y="1366"/>
                  </a:lnTo>
                  <a:lnTo>
                    <a:pt x="9" y="1351"/>
                  </a:lnTo>
                  <a:lnTo>
                    <a:pt x="2" y="1333"/>
                  </a:lnTo>
                  <a:lnTo>
                    <a:pt x="0" y="1312"/>
                  </a:lnTo>
                  <a:lnTo>
                    <a:pt x="0" y="438"/>
                  </a:lnTo>
                  <a:lnTo>
                    <a:pt x="3" y="388"/>
                  </a:lnTo>
                  <a:lnTo>
                    <a:pt x="12" y="339"/>
                  </a:lnTo>
                  <a:lnTo>
                    <a:pt x="25" y="291"/>
                  </a:lnTo>
                  <a:lnTo>
                    <a:pt x="44" y="247"/>
                  </a:lnTo>
                  <a:lnTo>
                    <a:pt x="67" y="205"/>
                  </a:lnTo>
                  <a:lnTo>
                    <a:pt x="95" y="166"/>
                  </a:lnTo>
                  <a:lnTo>
                    <a:pt x="126" y="130"/>
                  </a:lnTo>
                  <a:lnTo>
                    <a:pt x="162" y="98"/>
                  </a:lnTo>
                  <a:lnTo>
                    <a:pt x="201" y="70"/>
                  </a:lnTo>
                  <a:lnTo>
                    <a:pt x="243" y="46"/>
                  </a:lnTo>
                  <a:lnTo>
                    <a:pt x="287" y="27"/>
                  </a:lnTo>
                  <a:lnTo>
                    <a:pt x="335" y="13"/>
                  </a:lnTo>
                  <a:lnTo>
                    <a:pt x="384" y="3"/>
                  </a:lnTo>
                  <a:lnTo>
                    <a:pt x="436" y="0"/>
                  </a:lnTo>
                  <a:close/>
                </a:path>
              </a:pathLst>
            </a:custGeom>
            <a:grpFill/>
            <a:ln w="0">
              <a:noFill/>
              <a:prstDash val="solid"/>
              <a:round/>
            </a:ln>
          </p:spPr>
          <p:txBody>
            <a:bodyPr vert="horz" wrap="square" lIns="91440" tIns="45720" rIns="91440" bIns="45720" numCol="1" anchor="t" anchorCtr="0" compatLnSpc="1"/>
            <a:lstStyle/>
            <a:p>
              <a:endParaRPr lang="en-US" sz="2400">
                <a:cs typeface="+mn-ea"/>
                <a:sym typeface="+mn-lt"/>
              </a:endParaRPr>
            </a:p>
          </p:txBody>
        </p:sp>
      </p:grpSp>
      <p:sp>
        <p:nvSpPr>
          <p:cNvPr id="43" name="Freeform 91"/>
          <p:cNvSpPr>
            <a:spLocks noEditPoints="1"/>
          </p:cNvSpPr>
          <p:nvPr/>
        </p:nvSpPr>
        <p:spPr bwMode="auto">
          <a:xfrm>
            <a:off x="6589233" y="2677317"/>
            <a:ext cx="377635" cy="377634"/>
          </a:xfrm>
          <a:custGeom>
            <a:avLst/>
            <a:gdLst>
              <a:gd name="T0" fmla="*/ 1133 w 3474"/>
              <a:gd name="T1" fmla="*/ 1077 h 3475"/>
              <a:gd name="T2" fmla="*/ 1072 w 3474"/>
              <a:gd name="T3" fmla="*/ 1158 h 3475"/>
              <a:gd name="T4" fmla="*/ 1124 w 3474"/>
              <a:gd name="T5" fmla="*/ 1172 h 3475"/>
              <a:gd name="T6" fmla="*/ 1180 w 3474"/>
              <a:gd name="T7" fmla="*/ 1194 h 3475"/>
              <a:gd name="T8" fmla="*/ 1199 w 3474"/>
              <a:gd name="T9" fmla="*/ 1253 h 3475"/>
              <a:gd name="T10" fmla="*/ 1167 w 3474"/>
              <a:gd name="T11" fmla="*/ 1309 h 3475"/>
              <a:gd name="T12" fmla="*/ 1228 w 3474"/>
              <a:gd name="T13" fmla="*/ 1326 h 3475"/>
              <a:gd name="T14" fmla="*/ 1315 w 3474"/>
              <a:gd name="T15" fmla="*/ 1268 h 3475"/>
              <a:gd name="T16" fmla="*/ 1334 w 3474"/>
              <a:gd name="T17" fmla="*/ 1166 h 3475"/>
              <a:gd name="T18" fmla="*/ 1287 w 3474"/>
              <a:gd name="T19" fmla="*/ 1085 h 3475"/>
              <a:gd name="T20" fmla="*/ 1210 w 3474"/>
              <a:gd name="T21" fmla="*/ 1057 h 3475"/>
              <a:gd name="T22" fmla="*/ 736 w 3474"/>
              <a:gd name="T23" fmla="*/ 1040 h 3475"/>
              <a:gd name="T24" fmla="*/ 924 w 3474"/>
              <a:gd name="T25" fmla="*/ 1147 h 3475"/>
              <a:gd name="T26" fmla="*/ 978 w 3474"/>
              <a:gd name="T27" fmla="*/ 1020 h 3475"/>
              <a:gd name="T28" fmla="*/ 1094 w 3474"/>
              <a:gd name="T29" fmla="*/ 934 h 3475"/>
              <a:gd name="T30" fmla="*/ 1236 w 3474"/>
              <a:gd name="T31" fmla="*/ 916 h 3475"/>
              <a:gd name="T32" fmla="*/ 1372 w 3474"/>
              <a:gd name="T33" fmla="*/ 968 h 3475"/>
              <a:gd name="T34" fmla="*/ 1464 w 3474"/>
              <a:gd name="T35" fmla="*/ 1085 h 3475"/>
              <a:gd name="T36" fmla="*/ 1482 w 3474"/>
              <a:gd name="T37" fmla="*/ 1227 h 3475"/>
              <a:gd name="T38" fmla="*/ 1427 w 3474"/>
              <a:gd name="T39" fmla="*/ 1363 h 3475"/>
              <a:gd name="T40" fmla="*/ 1310 w 3474"/>
              <a:gd name="T41" fmla="*/ 1452 h 3475"/>
              <a:gd name="T42" fmla="*/ 1165 w 3474"/>
              <a:gd name="T43" fmla="*/ 1471 h 3475"/>
              <a:gd name="T44" fmla="*/ 1031 w 3474"/>
              <a:gd name="T45" fmla="*/ 1415 h 3475"/>
              <a:gd name="T46" fmla="*/ 942 w 3474"/>
              <a:gd name="T47" fmla="*/ 1299 h 3475"/>
              <a:gd name="T48" fmla="*/ 719 w 3474"/>
              <a:gd name="T49" fmla="*/ 1199 h 3475"/>
              <a:gd name="T50" fmla="*/ 3298 w 3474"/>
              <a:gd name="T51" fmla="*/ 2319 h 3475"/>
              <a:gd name="T52" fmla="*/ 208 w 3474"/>
              <a:gd name="T53" fmla="*/ 148 h 3475"/>
              <a:gd name="T54" fmla="*/ 147 w 3474"/>
              <a:gd name="T55" fmla="*/ 208 h 3475"/>
              <a:gd name="T56" fmla="*/ 151 w 3474"/>
              <a:gd name="T57" fmla="*/ 322 h 3475"/>
              <a:gd name="T58" fmla="*/ 214 w 3474"/>
              <a:gd name="T59" fmla="*/ 473 h 3475"/>
              <a:gd name="T60" fmla="*/ 329 w 3474"/>
              <a:gd name="T61" fmla="*/ 647 h 3475"/>
              <a:gd name="T62" fmla="*/ 489 w 3474"/>
              <a:gd name="T63" fmla="*/ 830 h 3475"/>
              <a:gd name="T64" fmla="*/ 602 w 3474"/>
              <a:gd name="T65" fmla="*/ 609 h 3475"/>
              <a:gd name="T66" fmla="*/ 649 w 3474"/>
              <a:gd name="T67" fmla="*/ 577 h 3475"/>
              <a:gd name="T68" fmla="*/ 734 w 3474"/>
              <a:gd name="T69" fmla="*/ 408 h 3475"/>
              <a:gd name="T70" fmla="*/ 555 w 3474"/>
              <a:gd name="T71" fmla="*/ 269 h 3475"/>
              <a:gd name="T72" fmla="*/ 392 w 3474"/>
              <a:gd name="T73" fmla="*/ 177 h 3475"/>
              <a:gd name="T74" fmla="*/ 259 w 3474"/>
              <a:gd name="T75" fmla="*/ 142 h 3475"/>
              <a:gd name="T76" fmla="*/ 336 w 3474"/>
              <a:gd name="T77" fmla="*/ 15 h 3475"/>
              <a:gd name="T78" fmla="*/ 524 w 3474"/>
              <a:gd name="T79" fmla="*/ 87 h 3475"/>
              <a:gd name="T80" fmla="*/ 726 w 3474"/>
              <a:gd name="T81" fmla="*/ 213 h 3475"/>
              <a:gd name="T82" fmla="*/ 929 w 3474"/>
              <a:gd name="T83" fmla="*/ 389 h 3475"/>
              <a:gd name="T84" fmla="*/ 1592 w 3474"/>
              <a:gd name="T85" fmla="*/ 427 h 3475"/>
              <a:gd name="T86" fmla="*/ 1645 w 3474"/>
              <a:gd name="T87" fmla="*/ 452 h 3475"/>
              <a:gd name="T88" fmla="*/ 3474 w 3474"/>
              <a:gd name="T89" fmla="*/ 2318 h 3475"/>
              <a:gd name="T90" fmla="*/ 2375 w 3474"/>
              <a:gd name="T91" fmla="*/ 3452 h 3475"/>
              <a:gd name="T92" fmla="*/ 2323 w 3474"/>
              <a:gd name="T93" fmla="*/ 3475 h 3475"/>
              <a:gd name="T94" fmla="*/ 2272 w 3474"/>
              <a:gd name="T95" fmla="*/ 3452 h 3475"/>
              <a:gd name="T96" fmla="*/ 443 w 3474"/>
              <a:gd name="T97" fmla="*/ 1592 h 3475"/>
              <a:gd name="T98" fmla="*/ 430 w 3474"/>
              <a:gd name="T99" fmla="*/ 978 h 3475"/>
              <a:gd name="T100" fmla="*/ 249 w 3474"/>
              <a:gd name="T101" fmla="*/ 781 h 3475"/>
              <a:gd name="T102" fmla="*/ 111 w 3474"/>
              <a:gd name="T103" fmla="*/ 575 h 3475"/>
              <a:gd name="T104" fmla="*/ 26 w 3474"/>
              <a:gd name="T105" fmla="*/ 381 h 3475"/>
              <a:gd name="T106" fmla="*/ 0 w 3474"/>
              <a:gd name="T107" fmla="*/ 212 h 3475"/>
              <a:gd name="T108" fmla="*/ 39 w 3474"/>
              <a:gd name="T109" fmla="*/ 83 h 3475"/>
              <a:gd name="T110" fmla="*/ 142 w 3474"/>
              <a:gd name="T111" fmla="*/ 11 h 3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74" h="3475">
                <a:moveTo>
                  <a:pt x="1210" y="1057"/>
                </a:moveTo>
                <a:lnTo>
                  <a:pt x="1184" y="1059"/>
                </a:lnTo>
                <a:lnTo>
                  <a:pt x="1159" y="1065"/>
                </a:lnTo>
                <a:lnTo>
                  <a:pt x="1133" y="1077"/>
                </a:lnTo>
                <a:lnTo>
                  <a:pt x="1107" y="1097"/>
                </a:lnTo>
                <a:lnTo>
                  <a:pt x="1091" y="1115"/>
                </a:lnTo>
                <a:lnTo>
                  <a:pt x="1080" y="1136"/>
                </a:lnTo>
                <a:lnTo>
                  <a:pt x="1072" y="1158"/>
                </a:lnTo>
                <a:lnTo>
                  <a:pt x="1068" y="1181"/>
                </a:lnTo>
                <a:lnTo>
                  <a:pt x="1088" y="1180"/>
                </a:lnTo>
                <a:lnTo>
                  <a:pt x="1106" y="1176"/>
                </a:lnTo>
                <a:lnTo>
                  <a:pt x="1124" y="1172"/>
                </a:lnTo>
                <a:lnTo>
                  <a:pt x="1141" y="1172"/>
                </a:lnTo>
                <a:lnTo>
                  <a:pt x="1157" y="1176"/>
                </a:lnTo>
                <a:lnTo>
                  <a:pt x="1170" y="1183"/>
                </a:lnTo>
                <a:lnTo>
                  <a:pt x="1180" y="1194"/>
                </a:lnTo>
                <a:lnTo>
                  <a:pt x="1190" y="1207"/>
                </a:lnTo>
                <a:lnTo>
                  <a:pt x="1195" y="1222"/>
                </a:lnTo>
                <a:lnTo>
                  <a:pt x="1199" y="1237"/>
                </a:lnTo>
                <a:lnTo>
                  <a:pt x="1199" y="1253"/>
                </a:lnTo>
                <a:lnTo>
                  <a:pt x="1196" y="1269"/>
                </a:lnTo>
                <a:lnTo>
                  <a:pt x="1191" y="1283"/>
                </a:lnTo>
                <a:lnTo>
                  <a:pt x="1181" y="1297"/>
                </a:lnTo>
                <a:lnTo>
                  <a:pt x="1167" y="1309"/>
                </a:lnTo>
                <a:lnTo>
                  <a:pt x="1151" y="1317"/>
                </a:lnTo>
                <a:lnTo>
                  <a:pt x="1175" y="1325"/>
                </a:lnTo>
                <a:lnTo>
                  <a:pt x="1201" y="1328"/>
                </a:lnTo>
                <a:lnTo>
                  <a:pt x="1228" y="1326"/>
                </a:lnTo>
                <a:lnTo>
                  <a:pt x="1253" y="1318"/>
                </a:lnTo>
                <a:lnTo>
                  <a:pt x="1277" y="1306"/>
                </a:lnTo>
                <a:lnTo>
                  <a:pt x="1298" y="1289"/>
                </a:lnTo>
                <a:lnTo>
                  <a:pt x="1315" y="1268"/>
                </a:lnTo>
                <a:lnTo>
                  <a:pt x="1328" y="1244"/>
                </a:lnTo>
                <a:lnTo>
                  <a:pt x="1334" y="1219"/>
                </a:lnTo>
                <a:lnTo>
                  <a:pt x="1337" y="1193"/>
                </a:lnTo>
                <a:lnTo>
                  <a:pt x="1334" y="1166"/>
                </a:lnTo>
                <a:lnTo>
                  <a:pt x="1328" y="1141"/>
                </a:lnTo>
                <a:lnTo>
                  <a:pt x="1315" y="1117"/>
                </a:lnTo>
                <a:lnTo>
                  <a:pt x="1298" y="1097"/>
                </a:lnTo>
                <a:lnTo>
                  <a:pt x="1287" y="1085"/>
                </a:lnTo>
                <a:lnTo>
                  <a:pt x="1271" y="1074"/>
                </a:lnTo>
                <a:lnTo>
                  <a:pt x="1253" y="1066"/>
                </a:lnTo>
                <a:lnTo>
                  <a:pt x="1232" y="1060"/>
                </a:lnTo>
                <a:lnTo>
                  <a:pt x="1210" y="1057"/>
                </a:lnTo>
                <a:close/>
                <a:moveTo>
                  <a:pt x="1572" y="585"/>
                </a:moveTo>
                <a:lnTo>
                  <a:pt x="730" y="718"/>
                </a:lnTo>
                <a:lnTo>
                  <a:pt x="686" y="1004"/>
                </a:lnTo>
                <a:lnTo>
                  <a:pt x="736" y="1040"/>
                </a:lnTo>
                <a:lnTo>
                  <a:pt x="785" y="1073"/>
                </a:lnTo>
                <a:lnTo>
                  <a:pt x="834" y="1102"/>
                </a:lnTo>
                <a:lnTo>
                  <a:pt x="879" y="1126"/>
                </a:lnTo>
                <a:lnTo>
                  <a:pt x="924" y="1147"/>
                </a:lnTo>
                <a:lnTo>
                  <a:pt x="931" y="1114"/>
                </a:lnTo>
                <a:lnTo>
                  <a:pt x="944" y="1081"/>
                </a:lnTo>
                <a:lnTo>
                  <a:pt x="959" y="1049"/>
                </a:lnTo>
                <a:lnTo>
                  <a:pt x="978" y="1020"/>
                </a:lnTo>
                <a:lnTo>
                  <a:pt x="1003" y="992"/>
                </a:lnTo>
                <a:lnTo>
                  <a:pt x="1030" y="968"/>
                </a:lnTo>
                <a:lnTo>
                  <a:pt x="1061" y="949"/>
                </a:lnTo>
                <a:lnTo>
                  <a:pt x="1094" y="934"/>
                </a:lnTo>
                <a:lnTo>
                  <a:pt x="1128" y="922"/>
                </a:lnTo>
                <a:lnTo>
                  <a:pt x="1163" y="916"/>
                </a:lnTo>
                <a:lnTo>
                  <a:pt x="1200" y="914"/>
                </a:lnTo>
                <a:lnTo>
                  <a:pt x="1236" y="916"/>
                </a:lnTo>
                <a:lnTo>
                  <a:pt x="1272" y="922"/>
                </a:lnTo>
                <a:lnTo>
                  <a:pt x="1308" y="934"/>
                </a:lnTo>
                <a:lnTo>
                  <a:pt x="1341" y="949"/>
                </a:lnTo>
                <a:lnTo>
                  <a:pt x="1372" y="968"/>
                </a:lnTo>
                <a:lnTo>
                  <a:pt x="1402" y="992"/>
                </a:lnTo>
                <a:lnTo>
                  <a:pt x="1427" y="1021"/>
                </a:lnTo>
                <a:lnTo>
                  <a:pt x="1448" y="1052"/>
                </a:lnTo>
                <a:lnTo>
                  <a:pt x="1464" y="1085"/>
                </a:lnTo>
                <a:lnTo>
                  <a:pt x="1476" y="1120"/>
                </a:lnTo>
                <a:lnTo>
                  <a:pt x="1482" y="1156"/>
                </a:lnTo>
                <a:lnTo>
                  <a:pt x="1485" y="1192"/>
                </a:lnTo>
                <a:lnTo>
                  <a:pt x="1482" y="1227"/>
                </a:lnTo>
                <a:lnTo>
                  <a:pt x="1476" y="1263"/>
                </a:lnTo>
                <a:lnTo>
                  <a:pt x="1464" y="1298"/>
                </a:lnTo>
                <a:lnTo>
                  <a:pt x="1448" y="1331"/>
                </a:lnTo>
                <a:lnTo>
                  <a:pt x="1427" y="1363"/>
                </a:lnTo>
                <a:lnTo>
                  <a:pt x="1402" y="1392"/>
                </a:lnTo>
                <a:lnTo>
                  <a:pt x="1374" y="1415"/>
                </a:lnTo>
                <a:lnTo>
                  <a:pt x="1344" y="1435"/>
                </a:lnTo>
                <a:lnTo>
                  <a:pt x="1310" y="1452"/>
                </a:lnTo>
                <a:lnTo>
                  <a:pt x="1275" y="1464"/>
                </a:lnTo>
                <a:lnTo>
                  <a:pt x="1239" y="1471"/>
                </a:lnTo>
                <a:lnTo>
                  <a:pt x="1202" y="1473"/>
                </a:lnTo>
                <a:lnTo>
                  <a:pt x="1165" y="1471"/>
                </a:lnTo>
                <a:lnTo>
                  <a:pt x="1129" y="1464"/>
                </a:lnTo>
                <a:lnTo>
                  <a:pt x="1095" y="1452"/>
                </a:lnTo>
                <a:lnTo>
                  <a:pt x="1062" y="1435"/>
                </a:lnTo>
                <a:lnTo>
                  <a:pt x="1031" y="1415"/>
                </a:lnTo>
                <a:lnTo>
                  <a:pt x="1003" y="1392"/>
                </a:lnTo>
                <a:lnTo>
                  <a:pt x="978" y="1363"/>
                </a:lnTo>
                <a:lnTo>
                  <a:pt x="957" y="1332"/>
                </a:lnTo>
                <a:lnTo>
                  <a:pt x="942" y="1299"/>
                </a:lnTo>
                <a:lnTo>
                  <a:pt x="889" y="1281"/>
                </a:lnTo>
                <a:lnTo>
                  <a:pt x="833" y="1258"/>
                </a:lnTo>
                <a:lnTo>
                  <a:pt x="777" y="1231"/>
                </a:lnTo>
                <a:lnTo>
                  <a:pt x="719" y="1199"/>
                </a:lnTo>
                <a:lnTo>
                  <a:pt x="661" y="1162"/>
                </a:lnTo>
                <a:lnTo>
                  <a:pt x="597" y="1563"/>
                </a:lnTo>
                <a:lnTo>
                  <a:pt x="2323" y="3296"/>
                </a:lnTo>
                <a:lnTo>
                  <a:pt x="3298" y="2319"/>
                </a:lnTo>
                <a:lnTo>
                  <a:pt x="1572" y="585"/>
                </a:lnTo>
                <a:close/>
                <a:moveTo>
                  <a:pt x="259" y="142"/>
                </a:moveTo>
                <a:lnTo>
                  <a:pt x="231" y="144"/>
                </a:lnTo>
                <a:lnTo>
                  <a:pt x="208" y="148"/>
                </a:lnTo>
                <a:lnTo>
                  <a:pt x="187" y="157"/>
                </a:lnTo>
                <a:lnTo>
                  <a:pt x="169" y="170"/>
                </a:lnTo>
                <a:lnTo>
                  <a:pt x="156" y="188"/>
                </a:lnTo>
                <a:lnTo>
                  <a:pt x="147" y="208"/>
                </a:lnTo>
                <a:lnTo>
                  <a:pt x="142" y="232"/>
                </a:lnTo>
                <a:lnTo>
                  <a:pt x="141" y="260"/>
                </a:lnTo>
                <a:lnTo>
                  <a:pt x="145" y="289"/>
                </a:lnTo>
                <a:lnTo>
                  <a:pt x="151" y="322"/>
                </a:lnTo>
                <a:lnTo>
                  <a:pt x="161" y="357"/>
                </a:lnTo>
                <a:lnTo>
                  <a:pt x="176" y="394"/>
                </a:lnTo>
                <a:lnTo>
                  <a:pt x="193" y="433"/>
                </a:lnTo>
                <a:lnTo>
                  <a:pt x="214" y="473"/>
                </a:lnTo>
                <a:lnTo>
                  <a:pt x="239" y="515"/>
                </a:lnTo>
                <a:lnTo>
                  <a:pt x="266" y="558"/>
                </a:lnTo>
                <a:lnTo>
                  <a:pt x="296" y="603"/>
                </a:lnTo>
                <a:lnTo>
                  <a:pt x="329" y="647"/>
                </a:lnTo>
                <a:lnTo>
                  <a:pt x="365" y="692"/>
                </a:lnTo>
                <a:lnTo>
                  <a:pt x="403" y="739"/>
                </a:lnTo>
                <a:lnTo>
                  <a:pt x="444" y="784"/>
                </a:lnTo>
                <a:lnTo>
                  <a:pt x="489" y="830"/>
                </a:lnTo>
                <a:lnTo>
                  <a:pt x="550" y="889"/>
                </a:lnTo>
                <a:lnTo>
                  <a:pt x="590" y="637"/>
                </a:lnTo>
                <a:lnTo>
                  <a:pt x="594" y="623"/>
                </a:lnTo>
                <a:lnTo>
                  <a:pt x="602" y="609"/>
                </a:lnTo>
                <a:lnTo>
                  <a:pt x="611" y="596"/>
                </a:lnTo>
                <a:lnTo>
                  <a:pt x="622" y="587"/>
                </a:lnTo>
                <a:lnTo>
                  <a:pt x="634" y="581"/>
                </a:lnTo>
                <a:lnTo>
                  <a:pt x="649" y="577"/>
                </a:lnTo>
                <a:lnTo>
                  <a:pt x="870" y="543"/>
                </a:lnTo>
                <a:lnTo>
                  <a:pt x="824" y="494"/>
                </a:lnTo>
                <a:lnTo>
                  <a:pt x="779" y="450"/>
                </a:lnTo>
                <a:lnTo>
                  <a:pt x="734" y="408"/>
                </a:lnTo>
                <a:lnTo>
                  <a:pt x="688" y="369"/>
                </a:lnTo>
                <a:lnTo>
                  <a:pt x="644" y="334"/>
                </a:lnTo>
                <a:lnTo>
                  <a:pt x="600" y="300"/>
                </a:lnTo>
                <a:lnTo>
                  <a:pt x="555" y="269"/>
                </a:lnTo>
                <a:lnTo>
                  <a:pt x="513" y="242"/>
                </a:lnTo>
                <a:lnTo>
                  <a:pt x="471" y="216"/>
                </a:lnTo>
                <a:lnTo>
                  <a:pt x="431" y="195"/>
                </a:lnTo>
                <a:lnTo>
                  <a:pt x="392" y="177"/>
                </a:lnTo>
                <a:lnTo>
                  <a:pt x="356" y="164"/>
                </a:lnTo>
                <a:lnTo>
                  <a:pt x="321" y="153"/>
                </a:lnTo>
                <a:lnTo>
                  <a:pt x="288" y="146"/>
                </a:lnTo>
                <a:lnTo>
                  <a:pt x="259" y="142"/>
                </a:lnTo>
                <a:close/>
                <a:moveTo>
                  <a:pt x="212" y="0"/>
                </a:moveTo>
                <a:lnTo>
                  <a:pt x="251" y="1"/>
                </a:lnTo>
                <a:lnTo>
                  <a:pt x="292" y="6"/>
                </a:lnTo>
                <a:lnTo>
                  <a:pt x="336" y="15"/>
                </a:lnTo>
                <a:lnTo>
                  <a:pt x="380" y="27"/>
                </a:lnTo>
                <a:lnTo>
                  <a:pt x="426" y="43"/>
                </a:lnTo>
                <a:lnTo>
                  <a:pt x="474" y="63"/>
                </a:lnTo>
                <a:lnTo>
                  <a:pt x="524" y="87"/>
                </a:lnTo>
                <a:lnTo>
                  <a:pt x="573" y="113"/>
                </a:lnTo>
                <a:lnTo>
                  <a:pt x="624" y="144"/>
                </a:lnTo>
                <a:lnTo>
                  <a:pt x="674" y="176"/>
                </a:lnTo>
                <a:lnTo>
                  <a:pt x="726" y="213"/>
                </a:lnTo>
                <a:lnTo>
                  <a:pt x="777" y="253"/>
                </a:lnTo>
                <a:lnTo>
                  <a:pt x="829" y="296"/>
                </a:lnTo>
                <a:lnTo>
                  <a:pt x="879" y="341"/>
                </a:lnTo>
                <a:lnTo>
                  <a:pt x="929" y="389"/>
                </a:lnTo>
                <a:lnTo>
                  <a:pt x="987" y="452"/>
                </a:lnTo>
                <a:lnTo>
                  <a:pt x="1042" y="515"/>
                </a:lnTo>
                <a:lnTo>
                  <a:pt x="1578" y="430"/>
                </a:lnTo>
                <a:lnTo>
                  <a:pt x="1592" y="427"/>
                </a:lnTo>
                <a:lnTo>
                  <a:pt x="1606" y="430"/>
                </a:lnTo>
                <a:lnTo>
                  <a:pt x="1618" y="435"/>
                </a:lnTo>
                <a:lnTo>
                  <a:pt x="1632" y="443"/>
                </a:lnTo>
                <a:lnTo>
                  <a:pt x="1645" y="452"/>
                </a:lnTo>
                <a:lnTo>
                  <a:pt x="3453" y="2267"/>
                </a:lnTo>
                <a:lnTo>
                  <a:pt x="3464" y="2282"/>
                </a:lnTo>
                <a:lnTo>
                  <a:pt x="3472" y="2300"/>
                </a:lnTo>
                <a:lnTo>
                  <a:pt x="3474" y="2318"/>
                </a:lnTo>
                <a:lnTo>
                  <a:pt x="3472" y="2337"/>
                </a:lnTo>
                <a:lnTo>
                  <a:pt x="3464" y="2355"/>
                </a:lnTo>
                <a:lnTo>
                  <a:pt x="3453" y="2371"/>
                </a:lnTo>
                <a:lnTo>
                  <a:pt x="2375" y="3452"/>
                </a:lnTo>
                <a:lnTo>
                  <a:pt x="2365" y="3462"/>
                </a:lnTo>
                <a:lnTo>
                  <a:pt x="2352" y="3468"/>
                </a:lnTo>
                <a:lnTo>
                  <a:pt x="2339" y="3472"/>
                </a:lnTo>
                <a:lnTo>
                  <a:pt x="2323" y="3475"/>
                </a:lnTo>
                <a:lnTo>
                  <a:pt x="2309" y="3472"/>
                </a:lnTo>
                <a:lnTo>
                  <a:pt x="2295" y="3468"/>
                </a:lnTo>
                <a:lnTo>
                  <a:pt x="2283" y="3462"/>
                </a:lnTo>
                <a:lnTo>
                  <a:pt x="2272" y="3452"/>
                </a:lnTo>
                <a:lnTo>
                  <a:pt x="464" y="1637"/>
                </a:lnTo>
                <a:lnTo>
                  <a:pt x="455" y="1624"/>
                </a:lnTo>
                <a:lnTo>
                  <a:pt x="448" y="1610"/>
                </a:lnTo>
                <a:lnTo>
                  <a:pt x="443" y="1592"/>
                </a:lnTo>
                <a:lnTo>
                  <a:pt x="442" y="1571"/>
                </a:lnTo>
                <a:lnTo>
                  <a:pt x="524" y="1061"/>
                </a:lnTo>
                <a:lnTo>
                  <a:pt x="476" y="1021"/>
                </a:lnTo>
                <a:lnTo>
                  <a:pt x="430" y="978"/>
                </a:lnTo>
                <a:lnTo>
                  <a:pt x="384" y="934"/>
                </a:lnTo>
                <a:lnTo>
                  <a:pt x="336" y="883"/>
                </a:lnTo>
                <a:lnTo>
                  <a:pt x="291" y="833"/>
                </a:lnTo>
                <a:lnTo>
                  <a:pt x="249" y="781"/>
                </a:lnTo>
                <a:lnTo>
                  <a:pt x="209" y="729"/>
                </a:lnTo>
                <a:lnTo>
                  <a:pt x="173" y="678"/>
                </a:lnTo>
                <a:lnTo>
                  <a:pt x="140" y="626"/>
                </a:lnTo>
                <a:lnTo>
                  <a:pt x="111" y="575"/>
                </a:lnTo>
                <a:lnTo>
                  <a:pt x="84" y="526"/>
                </a:lnTo>
                <a:lnTo>
                  <a:pt x="61" y="476"/>
                </a:lnTo>
                <a:lnTo>
                  <a:pt x="42" y="427"/>
                </a:lnTo>
                <a:lnTo>
                  <a:pt x="26" y="381"/>
                </a:lnTo>
                <a:lnTo>
                  <a:pt x="14" y="336"/>
                </a:lnTo>
                <a:lnTo>
                  <a:pt x="5" y="292"/>
                </a:lnTo>
                <a:lnTo>
                  <a:pt x="1" y="251"/>
                </a:lnTo>
                <a:lnTo>
                  <a:pt x="0" y="212"/>
                </a:lnTo>
                <a:lnTo>
                  <a:pt x="4" y="175"/>
                </a:lnTo>
                <a:lnTo>
                  <a:pt x="12" y="141"/>
                </a:lnTo>
                <a:lnTo>
                  <a:pt x="23" y="111"/>
                </a:lnTo>
                <a:lnTo>
                  <a:pt x="39" y="83"/>
                </a:lnTo>
                <a:lnTo>
                  <a:pt x="59" y="59"/>
                </a:lnTo>
                <a:lnTo>
                  <a:pt x="83" y="38"/>
                </a:lnTo>
                <a:lnTo>
                  <a:pt x="112" y="22"/>
                </a:lnTo>
                <a:lnTo>
                  <a:pt x="142" y="11"/>
                </a:lnTo>
                <a:lnTo>
                  <a:pt x="176" y="3"/>
                </a:lnTo>
                <a:lnTo>
                  <a:pt x="212"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2400">
              <a:cs typeface="+mn-ea"/>
              <a:sym typeface="+mn-lt"/>
            </a:endParaRPr>
          </a:p>
        </p:txBody>
      </p:sp>
      <p:grpSp>
        <p:nvGrpSpPr>
          <p:cNvPr id="44" name="Group 48"/>
          <p:cNvGrpSpPr/>
          <p:nvPr/>
        </p:nvGrpSpPr>
        <p:grpSpPr>
          <a:xfrm>
            <a:off x="8174268" y="2701833"/>
            <a:ext cx="404003" cy="404002"/>
            <a:chOff x="9059863" y="1887538"/>
            <a:chExt cx="612775" cy="612775"/>
          </a:xfrm>
          <a:solidFill>
            <a:schemeClr val="bg1"/>
          </a:solidFill>
        </p:grpSpPr>
        <p:sp>
          <p:nvSpPr>
            <p:cNvPr id="45" name="Freeform 189"/>
            <p:cNvSpPr>
              <a:spLocks noEditPoints="1"/>
            </p:cNvSpPr>
            <p:nvPr/>
          </p:nvSpPr>
          <p:spPr bwMode="auto">
            <a:xfrm>
              <a:off x="9059863" y="1887538"/>
              <a:ext cx="612775" cy="477838"/>
            </a:xfrm>
            <a:custGeom>
              <a:avLst/>
              <a:gdLst>
                <a:gd name="T0" fmla="*/ 3007 w 3475"/>
                <a:gd name="T1" fmla="*/ 1076 h 2711"/>
                <a:gd name="T2" fmla="*/ 2771 w 3475"/>
                <a:gd name="T3" fmla="*/ 1151 h 2711"/>
                <a:gd name="T4" fmla="*/ 2885 w 3475"/>
                <a:gd name="T5" fmla="*/ 1361 h 2711"/>
                <a:gd name="T6" fmla="*/ 2682 w 3475"/>
                <a:gd name="T7" fmla="*/ 1606 h 2711"/>
                <a:gd name="T8" fmla="*/ 2596 w 3475"/>
                <a:gd name="T9" fmla="*/ 1626 h 2711"/>
                <a:gd name="T10" fmla="*/ 2353 w 3475"/>
                <a:gd name="T11" fmla="*/ 1535 h 2711"/>
                <a:gd name="T12" fmla="*/ 2311 w 3475"/>
                <a:gd name="T13" fmla="*/ 1766 h 2711"/>
                <a:gd name="T14" fmla="*/ 1975 w 3475"/>
                <a:gd name="T15" fmla="*/ 1766 h 2711"/>
                <a:gd name="T16" fmla="*/ 1932 w 3475"/>
                <a:gd name="T17" fmla="*/ 1535 h 2711"/>
                <a:gd name="T18" fmla="*/ 1690 w 3475"/>
                <a:gd name="T19" fmla="*/ 1626 h 2711"/>
                <a:gd name="T20" fmla="*/ 1603 w 3475"/>
                <a:gd name="T21" fmla="*/ 1606 h 2711"/>
                <a:gd name="T22" fmla="*/ 1400 w 3475"/>
                <a:gd name="T23" fmla="*/ 1361 h 2711"/>
                <a:gd name="T24" fmla="*/ 1514 w 3475"/>
                <a:gd name="T25" fmla="*/ 1151 h 2711"/>
                <a:gd name="T26" fmla="*/ 1278 w 3475"/>
                <a:gd name="T27" fmla="*/ 1076 h 2711"/>
                <a:gd name="T28" fmla="*/ 957 w 3475"/>
                <a:gd name="T29" fmla="*/ 949 h 2711"/>
                <a:gd name="T30" fmla="*/ 2081 w 3475"/>
                <a:gd name="T31" fmla="*/ 152 h 2711"/>
                <a:gd name="T32" fmla="*/ 1892 w 3475"/>
                <a:gd name="T33" fmla="*/ 420 h 2711"/>
                <a:gd name="T34" fmla="*/ 1725 w 3475"/>
                <a:gd name="T35" fmla="*/ 559 h 2711"/>
                <a:gd name="T36" fmla="*/ 1621 w 3475"/>
                <a:gd name="T37" fmla="*/ 780 h 2711"/>
                <a:gd name="T38" fmla="*/ 1621 w 3475"/>
                <a:gd name="T39" fmla="*/ 1002 h 2711"/>
                <a:gd name="T40" fmla="*/ 1726 w 3475"/>
                <a:gd name="T41" fmla="*/ 1222 h 2711"/>
                <a:gd name="T42" fmla="*/ 1893 w 3475"/>
                <a:gd name="T43" fmla="*/ 1362 h 2711"/>
                <a:gd name="T44" fmla="*/ 2082 w 3475"/>
                <a:gd name="T45" fmla="*/ 1630 h 2711"/>
                <a:gd name="T46" fmla="*/ 2349 w 3475"/>
                <a:gd name="T47" fmla="*/ 1383 h 2711"/>
                <a:gd name="T48" fmla="*/ 2709 w 3475"/>
                <a:gd name="T49" fmla="*/ 1371 h 2711"/>
                <a:gd name="T50" fmla="*/ 2652 w 3475"/>
                <a:gd name="T51" fmla="*/ 1051 h 2711"/>
                <a:gd name="T52" fmla="*/ 2673 w 3475"/>
                <a:gd name="T53" fmla="*/ 830 h 2711"/>
                <a:gd name="T54" fmla="*/ 2589 w 3475"/>
                <a:gd name="T55" fmla="*/ 600 h 2711"/>
                <a:gd name="T56" fmla="*/ 2435 w 3475"/>
                <a:gd name="T57" fmla="*/ 445 h 2711"/>
                <a:gd name="T58" fmla="*/ 2204 w 3475"/>
                <a:gd name="T59" fmla="*/ 361 h 2711"/>
                <a:gd name="T60" fmla="*/ 919 w 3475"/>
                <a:gd name="T61" fmla="*/ 801 h 2711"/>
                <a:gd name="T62" fmla="*/ 1278 w 3475"/>
                <a:gd name="T63" fmla="*/ 705 h 2711"/>
                <a:gd name="T64" fmla="*/ 1514 w 3475"/>
                <a:gd name="T65" fmla="*/ 630 h 2711"/>
                <a:gd name="T66" fmla="*/ 1401 w 3475"/>
                <a:gd name="T67" fmla="*/ 421 h 2711"/>
                <a:gd name="T68" fmla="*/ 1603 w 3475"/>
                <a:gd name="T69" fmla="*/ 175 h 2711"/>
                <a:gd name="T70" fmla="*/ 1691 w 3475"/>
                <a:gd name="T71" fmla="*/ 155 h 2711"/>
                <a:gd name="T72" fmla="*/ 1933 w 3475"/>
                <a:gd name="T73" fmla="*/ 245 h 2711"/>
                <a:gd name="T74" fmla="*/ 1975 w 3475"/>
                <a:gd name="T75" fmla="*/ 15 h 2711"/>
                <a:gd name="T76" fmla="*/ 2311 w 3475"/>
                <a:gd name="T77" fmla="*/ 15 h 2711"/>
                <a:gd name="T78" fmla="*/ 2353 w 3475"/>
                <a:gd name="T79" fmla="*/ 246 h 2711"/>
                <a:gd name="T80" fmla="*/ 2596 w 3475"/>
                <a:gd name="T81" fmla="*/ 155 h 2711"/>
                <a:gd name="T82" fmla="*/ 2682 w 3475"/>
                <a:gd name="T83" fmla="*/ 175 h 2711"/>
                <a:gd name="T84" fmla="*/ 2885 w 3475"/>
                <a:gd name="T85" fmla="*/ 421 h 2711"/>
                <a:gd name="T86" fmla="*/ 2771 w 3475"/>
                <a:gd name="T87" fmla="*/ 631 h 2711"/>
                <a:gd name="T88" fmla="*/ 3007 w 3475"/>
                <a:gd name="T89" fmla="*/ 705 h 2711"/>
                <a:gd name="T90" fmla="*/ 3475 w 3475"/>
                <a:gd name="T91" fmla="*/ 801 h 2711"/>
                <a:gd name="T92" fmla="*/ 3233 w 3475"/>
                <a:gd name="T93" fmla="*/ 2091 h 2711"/>
                <a:gd name="T94" fmla="*/ 3313 w 3475"/>
                <a:gd name="T95" fmla="*/ 2195 h 2711"/>
                <a:gd name="T96" fmla="*/ 3378 w 3475"/>
                <a:gd name="T97" fmla="*/ 2347 h 2711"/>
                <a:gd name="T98" fmla="*/ 3356 w 3475"/>
                <a:gd name="T99" fmla="*/ 2521 h 2711"/>
                <a:gd name="T100" fmla="*/ 3203 w 3475"/>
                <a:gd name="T101" fmla="*/ 2671 h 2711"/>
                <a:gd name="T102" fmla="*/ 1001 w 3475"/>
                <a:gd name="T103" fmla="*/ 2711 h 2711"/>
                <a:gd name="T104" fmla="*/ 3127 w 3475"/>
                <a:gd name="T105" fmla="*/ 2544 h 2711"/>
                <a:gd name="T106" fmla="*/ 3217 w 3475"/>
                <a:gd name="T107" fmla="*/ 2455 h 2711"/>
                <a:gd name="T108" fmla="*/ 3217 w 3475"/>
                <a:gd name="T109" fmla="*/ 2326 h 2711"/>
                <a:gd name="T110" fmla="*/ 3149 w 3475"/>
                <a:gd name="T111" fmla="*/ 2222 h 2711"/>
                <a:gd name="T112" fmla="*/ 3095 w 3475"/>
                <a:gd name="T113" fmla="*/ 2170 h 2711"/>
                <a:gd name="T114" fmla="*/ 66 w 3475"/>
                <a:gd name="T115" fmla="*/ 0 h 2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75" h="2711">
                  <a:moveTo>
                    <a:pt x="3032" y="948"/>
                  </a:moveTo>
                  <a:lnTo>
                    <a:pt x="3032" y="1016"/>
                  </a:lnTo>
                  <a:lnTo>
                    <a:pt x="3030" y="1038"/>
                  </a:lnTo>
                  <a:lnTo>
                    <a:pt x="3021" y="1059"/>
                  </a:lnTo>
                  <a:lnTo>
                    <a:pt x="3007" y="1076"/>
                  </a:lnTo>
                  <a:lnTo>
                    <a:pt x="2990" y="1089"/>
                  </a:lnTo>
                  <a:lnTo>
                    <a:pt x="2970" y="1097"/>
                  </a:lnTo>
                  <a:lnTo>
                    <a:pt x="2948" y="1100"/>
                  </a:lnTo>
                  <a:lnTo>
                    <a:pt x="2790" y="1100"/>
                  </a:lnTo>
                  <a:lnTo>
                    <a:pt x="2771" y="1151"/>
                  </a:lnTo>
                  <a:lnTo>
                    <a:pt x="2749" y="1199"/>
                  </a:lnTo>
                  <a:lnTo>
                    <a:pt x="2860" y="1310"/>
                  </a:lnTo>
                  <a:lnTo>
                    <a:pt x="2873" y="1326"/>
                  </a:lnTo>
                  <a:lnTo>
                    <a:pt x="2881" y="1343"/>
                  </a:lnTo>
                  <a:lnTo>
                    <a:pt x="2885" y="1361"/>
                  </a:lnTo>
                  <a:lnTo>
                    <a:pt x="2885" y="1379"/>
                  </a:lnTo>
                  <a:lnTo>
                    <a:pt x="2881" y="1397"/>
                  </a:lnTo>
                  <a:lnTo>
                    <a:pt x="2873" y="1415"/>
                  </a:lnTo>
                  <a:lnTo>
                    <a:pt x="2860" y="1429"/>
                  </a:lnTo>
                  <a:lnTo>
                    <a:pt x="2682" y="1606"/>
                  </a:lnTo>
                  <a:lnTo>
                    <a:pt x="2668" y="1619"/>
                  </a:lnTo>
                  <a:lnTo>
                    <a:pt x="2650" y="1626"/>
                  </a:lnTo>
                  <a:lnTo>
                    <a:pt x="2632" y="1631"/>
                  </a:lnTo>
                  <a:lnTo>
                    <a:pt x="2614" y="1631"/>
                  </a:lnTo>
                  <a:lnTo>
                    <a:pt x="2596" y="1626"/>
                  </a:lnTo>
                  <a:lnTo>
                    <a:pt x="2578" y="1619"/>
                  </a:lnTo>
                  <a:lnTo>
                    <a:pt x="2563" y="1606"/>
                  </a:lnTo>
                  <a:lnTo>
                    <a:pt x="2452" y="1495"/>
                  </a:lnTo>
                  <a:lnTo>
                    <a:pt x="2403" y="1517"/>
                  </a:lnTo>
                  <a:lnTo>
                    <a:pt x="2353" y="1535"/>
                  </a:lnTo>
                  <a:lnTo>
                    <a:pt x="2353" y="1693"/>
                  </a:lnTo>
                  <a:lnTo>
                    <a:pt x="2350" y="1715"/>
                  </a:lnTo>
                  <a:lnTo>
                    <a:pt x="2342" y="1735"/>
                  </a:lnTo>
                  <a:lnTo>
                    <a:pt x="2328" y="1753"/>
                  </a:lnTo>
                  <a:lnTo>
                    <a:pt x="2311" y="1766"/>
                  </a:lnTo>
                  <a:lnTo>
                    <a:pt x="2291" y="1775"/>
                  </a:lnTo>
                  <a:lnTo>
                    <a:pt x="2269" y="1778"/>
                  </a:lnTo>
                  <a:lnTo>
                    <a:pt x="2017" y="1778"/>
                  </a:lnTo>
                  <a:lnTo>
                    <a:pt x="1995" y="1775"/>
                  </a:lnTo>
                  <a:lnTo>
                    <a:pt x="1975" y="1766"/>
                  </a:lnTo>
                  <a:lnTo>
                    <a:pt x="1958" y="1753"/>
                  </a:lnTo>
                  <a:lnTo>
                    <a:pt x="1944" y="1735"/>
                  </a:lnTo>
                  <a:lnTo>
                    <a:pt x="1935" y="1715"/>
                  </a:lnTo>
                  <a:lnTo>
                    <a:pt x="1932" y="1693"/>
                  </a:lnTo>
                  <a:lnTo>
                    <a:pt x="1932" y="1535"/>
                  </a:lnTo>
                  <a:lnTo>
                    <a:pt x="1882" y="1517"/>
                  </a:lnTo>
                  <a:lnTo>
                    <a:pt x="1834" y="1495"/>
                  </a:lnTo>
                  <a:lnTo>
                    <a:pt x="1723" y="1606"/>
                  </a:lnTo>
                  <a:lnTo>
                    <a:pt x="1707" y="1619"/>
                  </a:lnTo>
                  <a:lnTo>
                    <a:pt x="1690" y="1626"/>
                  </a:lnTo>
                  <a:lnTo>
                    <a:pt x="1672" y="1631"/>
                  </a:lnTo>
                  <a:lnTo>
                    <a:pt x="1654" y="1631"/>
                  </a:lnTo>
                  <a:lnTo>
                    <a:pt x="1635" y="1626"/>
                  </a:lnTo>
                  <a:lnTo>
                    <a:pt x="1618" y="1619"/>
                  </a:lnTo>
                  <a:lnTo>
                    <a:pt x="1603" y="1606"/>
                  </a:lnTo>
                  <a:lnTo>
                    <a:pt x="1424" y="1429"/>
                  </a:lnTo>
                  <a:lnTo>
                    <a:pt x="1413" y="1415"/>
                  </a:lnTo>
                  <a:lnTo>
                    <a:pt x="1404" y="1397"/>
                  </a:lnTo>
                  <a:lnTo>
                    <a:pt x="1400" y="1379"/>
                  </a:lnTo>
                  <a:lnTo>
                    <a:pt x="1400" y="1361"/>
                  </a:lnTo>
                  <a:lnTo>
                    <a:pt x="1404" y="1343"/>
                  </a:lnTo>
                  <a:lnTo>
                    <a:pt x="1413" y="1326"/>
                  </a:lnTo>
                  <a:lnTo>
                    <a:pt x="1424" y="1310"/>
                  </a:lnTo>
                  <a:lnTo>
                    <a:pt x="1536" y="1200"/>
                  </a:lnTo>
                  <a:lnTo>
                    <a:pt x="1514" y="1151"/>
                  </a:lnTo>
                  <a:lnTo>
                    <a:pt x="1496" y="1101"/>
                  </a:lnTo>
                  <a:lnTo>
                    <a:pt x="1339" y="1101"/>
                  </a:lnTo>
                  <a:lnTo>
                    <a:pt x="1316" y="1098"/>
                  </a:lnTo>
                  <a:lnTo>
                    <a:pt x="1295" y="1090"/>
                  </a:lnTo>
                  <a:lnTo>
                    <a:pt x="1278" y="1076"/>
                  </a:lnTo>
                  <a:lnTo>
                    <a:pt x="1266" y="1059"/>
                  </a:lnTo>
                  <a:lnTo>
                    <a:pt x="1257" y="1039"/>
                  </a:lnTo>
                  <a:lnTo>
                    <a:pt x="1254" y="1017"/>
                  </a:lnTo>
                  <a:lnTo>
                    <a:pt x="1254" y="949"/>
                  </a:lnTo>
                  <a:lnTo>
                    <a:pt x="957" y="949"/>
                  </a:lnTo>
                  <a:lnTo>
                    <a:pt x="1178" y="2021"/>
                  </a:lnTo>
                  <a:lnTo>
                    <a:pt x="3062" y="2021"/>
                  </a:lnTo>
                  <a:lnTo>
                    <a:pt x="3282" y="948"/>
                  </a:lnTo>
                  <a:lnTo>
                    <a:pt x="3032" y="948"/>
                  </a:lnTo>
                  <a:close/>
                  <a:moveTo>
                    <a:pt x="2081" y="152"/>
                  </a:moveTo>
                  <a:lnTo>
                    <a:pt x="2081" y="361"/>
                  </a:lnTo>
                  <a:lnTo>
                    <a:pt x="2032" y="370"/>
                  </a:lnTo>
                  <a:lnTo>
                    <a:pt x="1983" y="383"/>
                  </a:lnTo>
                  <a:lnTo>
                    <a:pt x="1936" y="400"/>
                  </a:lnTo>
                  <a:lnTo>
                    <a:pt x="1892" y="420"/>
                  </a:lnTo>
                  <a:lnTo>
                    <a:pt x="1851" y="445"/>
                  </a:lnTo>
                  <a:lnTo>
                    <a:pt x="1812" y="474"/>
                  </a:lnTo>
                  <a:lnTo>
                    <a:pt x="1663" y="325"/>
                  </a:lnTo>
                  <a:lnTo>
                    <a:pt x="1577" y="411"/>
                  </a:lnTo>
                  <a:lnTo>
                    <a:pt x="1725" y="559"/>
                  </a:lnTo>
                  <a:lnTo>
                    <a:pt x="1696" y="600"/>
                  </a:lnTo>
                  <a:lnTo>
                    <a:pt x="1672" y="641"/>
                  </a:lnTo>
                  <a:lnTo>
                    <a:pt x="1651" y="685"/>
                  </a:lnTo>
                  <a:lnTo>
                    <a:pt x="1634" y="732"/>
                  </a:lnTo>
                  <a:lnTo>
                    <a:pt x="1621" y="780"/>
                  </a:lnTo>
                  <a:lnTo>
                    <a:pt x="1613" y="830"/>
                  </a:lnTo>
                  <a:lnTo>
                    <a:pt x="1403" y="830"/>
                  </a:lnTo>
                  <a:lnTo>
                    <a:pt x="1403" y="952"/>
                  </a:lnTo>
                  <a:lnTo>
                    <a:pt x="1614" y="952"/>
                  </a:lnTo>
                  <a:lnTo>
                    <a:pt x="1621" y="1002"/>
                  </a:lnTo>
                  <a:lnTo>
                    <a:pt x="1634" y="1051"/>
                  </a:lnTo>
                  <a:lnTo>
                    <a:pt x="1651" y="1097"/>
                  </a:lnTo>
                  <a:lnTo>
                    <a:pt x="1672" y="1140"/>
                  </a:lnTo>
                  <a:lnTo>
                    <a:pt x="1697" y="1183"/>
                  </a:lnTo>
                  <a:lnTo>
                    <a:pt x="1726" y="1222"/>
                  </a:lnTo>
                  <a:lnTo>
                    <a:pt x="1578" y="1370"/>
                  </a:lnTo>
                  <a:lnTo>
                    <a:pt x="1663" y="1457"/>
                  </a:lnTo>
                  <a:lnTo>
                    <a:pt x="1812" y="1309"/>
                  </a:lnTo>
                  <a:lnTo>
                    <a:pt x="1851" y="1337"/>
                  </a:lnTo>
                  <a:lnTo>
                    <a:pt x="1893" y="1362"/>
                  </a:lnTo>
                  <a:lnTo>
                    <a:pt x="1937" y="1383"/>
                  </a:lnTo>
                  <a:lnTo>
                    <a:pt x="1984" y="1400"/>
                  </a:lnTo>
                  <a:lnTo>
                    <a:pt x="2032" y="1413"/>
                  </a:lnTo>
                  <a:lnTo>
                    <a:pt x="2082" y="1421"/>
                  </a:lnTo>
                  <a:lnTo>
                    <a:pt x="2082" y="1630"/>
                  </a:lnTo>
                  <a:lnTo>
                    <a:pt x="2205" y="1630"/>
                  </a:lnTo>
                  <a:lnTo>
                    <a:pt x="2205" y="1421"/>
                  </a:lnTo>
                  <a:lnTo>
                    <a:pt x="2255" y="1413"/>
                  </a:lnTo>
                  <a:lnTo>
                    <a:pt x="2303" y="1400"/>
                  </a:lnTo>
                  <a:lnTo>
                    <a:pt x="2349" y="1383"/>
                  </a:lnTo>
                  <a:lnTo>
                    <a:pt x="2394" y="1362"/>
                  </a:lnTo>
                  <a:lnTo>
                    <a:pt x="2436" y="1337"/>
                  </a:lnTo>
                  <a:lnTo>
                    <a:pt x="2475" y="1309"/>
                  </a:lnTo>
                  <a:lnTo>
                    <a:pt x="2622" y="1458"/>
                  </a:lnTo>
                  <a:lnTo>
                    <a:pt x="2709" y="1371"/>
                  </a:lnTo>
                  <a:lnTo>
                    <a:pt x="2561" y="1223"/>
                  </a:lnTo>
                  <a:lnTo>
                    <a:pt x="2589" y="1184"/>
                  </a:lnTo>
                  <a:lnTo>
                    <a:pt x="2614" y="1142"/>
                  </a:lnTo>
                  <a:lnTo>
                    <a:pt x="2635" y="1097"/>
                  </a:lnTo>
                  <a:lnTo>
                    <a:pt x="2652" y="1051"/>
                  </a:lnTo>
                  <a:lnTo>
                    <a:pt x="2664" y="1003"/>
                  </a:lnTo>
                  <a:lnTo>
                    <a:pt x="2673" y="953"/>
                  </a:lnTo>
                  <a:lnTo>
                    <a:pt x="2882" y="953"/>
                  </a:lnTo>
                  <a:lnTo>
                    <a:pt x="2882" y="830"/>
                  </a:lnTo>
                  <a:lnTo>
                    <a:pt x="2673" y="830"/>
                  </a:lnTo>
                  <a:lnTo>
                    <a:pt x="2664" y="780"/>
                  </a:lnTo>
                  <a:lnTo>
                    <a:pt x="2652" y="732"/>
                  </a:lnTo>
                  <a:lnTo>
                    <a:pt x="2635" y="685"/>
                  </a:lnTo>
                  <a:lnTo>
                    <a:pt x="2614" y="641"/>
                  </a:lnTo>
                  <a:lnTo>
                    <a:pt x="2589" y="600"/>
                  </a:lnTo>
                  <a:lnTo>
                    <a:pt x="2561" y="559"/>
                  </a:lnTo>
                  <a:lnTo>
                    <a:pt x="2709" y="411"/>
                  </a:lnTo>
                  <a:lnTo>
                    <a:pt x="2622" y="325"/>
                  </a:lnTo>
                  <a:lnTo>
                    <a:pt x="2474" y="474"/>
                  </a:lnTo>
                  <a:lnTo>
                    <a:pt x="2435" y="445"/>
                  </a:lnTo>
                  <a:lnTo>
                    <a:pt x="2392" y="420"/>
                  </a:lnTo>
                  <a:lnTo>
                    <a:pt x="2349" y="398"/>
                  </a:lnTo>
                  <a:lnTo>
                    <a:pt x="2303" y="382"/>
                  </a:lnTo>
                  <a:lnTo>
                    <a:pt x="2254" y="369"/>
                  </a:lnTo>
                  <a:lnTo>
                    <a:pt x="2204" y="361"/>
                  </a:lnTo>
                  <a:lnTo>
                    <a:pt x="2204" y="152"/>
                  </a:lnTo>
                  <a:lnTo>
                    <a:pt x="2081" y="152"/>
                  </a:lnTo>
                  <a:close/>
                  <a:moveTo>
                    <a:pt x="66" y="0"/>
                  </a:moveTo>
                  <a:lnTo>
                    <a:pt x="832" y="374"/>
                  </a:lnTo>
                  <a:lnTo>
                    <a:pt x="919" y="801"/>
                  </a:lnTo>
                  <a:lnTo>
                    <a:pt x="1254" y="801"/>
                  </a:lnTo>
                  <a:lnTo>
                    <a:pt x="1254" y="766"/>
                  </a:lnTo>
                  <a:lnTo>
                    <a:pt x="1257" y="742"/>
                  </a:lnTo>
                  <a:lnTo>
                    <a:pt x="1266" y="722"/>
                  </a:lnTo>
                  <a:lnTo>
                    <a:pt x="1278" y="705"/>
                  </a:lnTo>
                  <a:lnTo>
                    <a:pt x="1295" y="693"/>
                  </a:lnTo>
                  <a:lnTo>
                    <a:pt x="1316" y="684"/>
                  </a:lnTo>
                  <a:lnTo>
                    <a:pt x="1339" y="681"/>
                  </a:lnTo>
                  <a:lnTo>
                    <a:pt x="1496" y="681"/>
                  </a:lnTo>
                  <a:lnTo>
                    <a:pt x="1514" y="630"/>
                  </a:lnTo>
                  <a:lnTo>
                    <a:pt x="1536" y="583"/>
                  </a:lnTo>
                  <a:lnTo>
                    <a:pt x="1425" y="472"/>
                  </a:lnTo>
                  <a:lnTo>
                    <a:pt x="1414" y="456"/>
                  </a:lnTo>
                  <a:lnTo>
                    <a:pt x="1405" y="439"/>
                  </a:lnTo>
                  <a:lnTo>
                    <a:pt x="1401" y="421"/>
                  </a:lnTo>
                  <a:lnTo>
                    <a:pt x="1401" y="403"/>
                  </a:lnTo>
                  <a:lnTo>
                    <a:pt x="1405" y="384"/>
                  </a:lnTo>
                  <a:lnTo>
                    <a:pt x="1414" y="367"/>
                  </a:lnTo>
                  <a:lnTo>
                    <a:pt x="1425" y="352"/>
                  </a:lnTo>
                  <a:lnTo>
                    <a:pt x="1603" y="175"/>
                  </a:lnTo>
                  <a:lnTo>
                    <a:pt x="1619" y="162"/>
                  </a:lnTo>
                  <a:lnTo>
                    <a:pt x="1636" y="155"/>
                  </a:lnTo>
                  <a:lnTo>
                    <a:pt x="1654" y="151"/>
                  </a:lnTo>
                  <a:lnTo>
                    <a:pt x="1673" y="151"/>
                  </a:lnTo>
                  <a:lnTo>
                    <a:pt x="1691" y="155"/>
                  </a:lnTo>
                  <a:lnTo>
                    <a:pt x="1708" y="162"/>
                  </a:lnTo>
                  <a:lnTo>
                    <a:pt x="1724" y="175"/>
                  </a:lnTo>
                  <a:lnTo>
                    <a:pt x="1835" y="285"/>
                  </a:lnTo>
                  <a:lnTo>
                    <a:pt x="1882" y="263"/>
                  </a:lnTo>
                  <a:lnTo>
                    <a:pt x="1933" y="245"/>
                  </a:lnTo>
                  <a:lnTo>
                    <a:pt x="1933" y="88"/>
                  </a:lnTo>
                  <a:lnTo>
                    <a:pt x="1936" y="66"/>
                  </a:lnTo>
                  <a:lnTo>
                    <a:pt x="1945" y="45"/>
                  </a:lnTo>
                  <a:lnTo>
                    <a:pt x="1958" y="28"/>
                  </a:lnTo>
                  <a:lnTo>
                    <a:pt x="1975" y="15"/>
                  </a:lnTo>
                  <a:lnTo>
                    <a:pt x="1995" y="7"/>
                  </a:lnTo>
                  <a:lnTo>
                    <a:pt x="2018" y="4"/>
                  </a:lnTo>
                  <a:lnTo>
                    <a:pt x="2269" y="4"/>
                  </a:lnTo>
                  <a:lnTo>
                    <a:pt x="2291" y="7"/>
                  </a:lnTo>
                  <a:lnTo>
                    <a:pt x="2311" y="15"/>
                  </a:lnTo>
                  <a:lnTo>
                    <a:pt x="2328" y="28"/>
                  </a:lnTo>
                  <a:lnTo>
                    <a:pt x="2342" y="45"/>
                  </a:lnTo>
                  <a:lnTo>
                    <a:pt x="2350" y="66"/>
                  </a:lnTo>
                  <a:lnTo>
                    <a:pt x="2353" y="88"/>
                  </a:lnTo>
                  <a:lnTo>
                    <a:pt x="2353" y="246"/>
                  </a:lnTo>
                  <a:lnTo>
                    <a:pt x="2403" y="264"/>
                  </a:lnTo>
                  <a:lnTo>
                    <a:pt x="2452" y="286"/>
                  </a:lnTo>
                  <a:lnTo>
                    <a:pt x="2563" y="175"/>
                  </a:lnTo>
                  <a:lnTo>
                    <a:pt x="2578" y="162"/>
                  </a:lnTo>
                  <a:lnTo>
                    <a:pt x="2596" y="155"/>
                  </a:lnTo>
                  <a:lnTo>
                    <a:pt x="2614" y="151"/>
                  </a:lnTo>
                  <a:lnTo>
                    <a:pt x="2632" y="151"/>
                  </a:lnTo>
                  <a:lnTo>
                    <a:pt x="2650" y="155"/>
                  </a:lnTo>
                  <a:lnTo>
                    <a:pt x="2668" y="162"/>
                  </a:lnTo>
                  <a:lnTo>
                    <a:pt x="2682" y="175"/>
                  </a:lnTo>
                  <a:lnTo>
                    <a:pt x="2860" y="352"/>
                  </a:lnTo>
                  <a:lnTo>
                    <a:pt x="2873" y="367"/>
                  </a:lnTo>
                  <a:lnTo>
                    <a:pt x="2881" y="384"/>
                  </a:lnTo>
                  <a:lnTo>
                    <a:pt x="2885" y="403"/>
                  </a:lnTo>
                  <a:lnTo>
                    <a:pt x="2885" y="421"/>
                  </a:lnTo>
                  <a:lnTo>
                    <a:pt x="2881" y="439"/>
                  </a:lnTo>
                  <a:lnTo>
                    <a:pt x="2873" y="456"/>
                  </a:lnTo>
                  <a:lnTo>
                    <a:pt x="2860" y="472"/>
                  </a:lnTo>
                  <a:lnTo>
                    <a:pt x="2749" y="583"/>
                  </a:lnTo>
                  <a:lnTo>
                    <a:pt x="2771" y="631"/>
                  </a:lnTo>
                  <a:lnTo>
                    <a:pt x="2790" y="681"/>
                  </a:lnTo>
                  <a:lnTo>
                    <a:pt x="2948" y="681"/>
                  </a:lnTo>
                  <a:lnTo>
                    <a:pt x="2970" y="684"/>
                  </a:lnTo>
                  <a:lnTo>
                    <a:pt x="2990" y="693"/>
                  </a:lnTo>
                  <a:lnTo>
                    <a:pt x="3007" y="705"/>
                  </a:lnTo>
                  <a:lnTo>
                    <a:pt x="3021" y="722"/>
                  </a:lnTo>
                  <a:lnTo>
                    <a:pt x="3030" y="742"/>
                  </a:lnTo>
                  <a:lnTo>
                    <a:pt x="3032" y="766"/>
                  </a:lnTo>
                  <a:lnTo>
                    <a:pt x="3032" y="801"/>
                  </a:lnTo>
                  <a:lnTo>
                    <a:pt x="3475" y="801"/>
                  </a:lnTo>
                  <a:lnTo>
                    <a:pt x="3203" y="2062"/>
                  </a:lnTo>
                  <a:lnTo>
                    <a:pt x="3205" y="2063"/>
                  </a:lnTo>
                  <a:lnTo>
                    <a:pt x="3212" y="2070"/>
                  </a:lnTo>
                  <a:lnTo>
                    <a:pt x="3220" y="2078"/>
                  </a:lnTo>
                  <a:lnTo>
                    <a:pt x="3233" y="2091"/>
                  </a:lnTo>
                  <a:lnTo>
                    <a:pt x="3246" y="2107"/>
                  </a:lnTo>
                  <a:lnTo>
                    <a:pt x="3262" y="2125"/>
                  </a:lnTo>
                  <a:lnTo>
                    <a:pt x="3278" y="2146"/>
                  </a:lnTo>
                  <a:lnTo>
                    <a:pt x="3296" y="2169"/>
                  </a:lnTo>
                  <a:lnTo>
                    <a:pt x="3313" y="2195"/>
                  </a:lnTo>
                  <a:lnTo>
                    <a:pt x="3329" y="2222"/>
                  </a:lnTo>
                  <a:lnTo>
                    <a:pt x="3345" y="2252"/>
                  </a:lnTo>
                  <a:lnTo>
                    <a:pt x="3359" y="2283"/>
                  </a:lnTo>
                  <a:lnTo>
                    <a:pt x="3369" y="2314"/>
                  </a:lnTo>
                  <a:lnTo>
                    <a:pt x="3378" y="2347"/>
                  </a:lnTo>
                  <a:lnTo>
                    <a:pt x="3383" y="2381"/>
                  </a:lnTo>
                  <a:lnTo>
                    <a:pt x="3384" y="2416"/>
                  </a:lnTo>
                  <a:lnTo>
                    <a:pt x="3380" y="2451"/>
                  </a:lnTo>
                  <a:lnTo>
                    <a:pt x="3371" y="2486"/>
                  </a:lnTo>
                  <a:lnTo>
                    <a:pt x="3356" y="2521"/>
                  </a:lnTo>
                  <a:lnTo>
                    <a:pt x="3333" y="2558"/>
                  </a:lnTo>
                  <a:lnTo>
                    <a:pt x="3306" y="2592"/>
                  </a:lnTo>
                  <a:lnTo>
                    <a:pt x="3274" y="2622"/>
                  </a:lnTo>
                  <a:lnTo>
                    <a:pt x="3240" y="2649"/>
                  </a:lnTo>
                  <a:lnTo>
                    <a:pt x="3203" y="2671"/>
                  </a:lnTo>
                  <a:lnTo>
                    <a:pt x="3164" y="2688"/>
                  </a:lnTo>
                  <a:lnTo>
                    <a:pt x="3123" y="2701"/>
                  </a:lnTo>
                  <a:lnTo>
                    <a:pt x="3078" y="2709"/>
                  </a:lnTo>
                  <a:lnTo>
                    <a:pt x="3033" y="2711"/>
                  </a:lnTo>
                  <a:lnTo>
                    <a:pt x="1001" y="2711"/>
                  </a:lnTo>
                  <a:lnTo>
                    <a:pt x="1001" y="2565"/>
                  </a:lnTo>
                  <a:lnTo>
                    <a:pt x="3032" y="2565"/>
                  </a:lnTo>
                  <a:lnTo>
                    <a:pt x="3067" y="2562"/>
                  </a:lnTo>
                  <a:lnTo>
                    <a:pt x="3098" y="2555"/>
                  </a:lnTo>
                  <a:lnTo>
                    <a:pt x="3127" y="2544"/>
                  </a:lnTo>
                  <a:lnTo>
                    <a:pt x="3152" y="2529"/>
                  </a:lnTo>
                  <a:lnTo>
                    <a:pt x="3173" y="2512"/>
                  </a:lnTo>
                  <a:lnTo>
                    <a:pt x="3191" y="2494"/>
                  </a:lnTo>
                  <a:lnTo>
                    <a:pt x="3206" y="2474"/>
                  </a:lnTo>
                  <a:lnTo>
                    <a:pt x="3217" y="2455"/>
                  </a:lnTo>
                  <a:lnTo>
                    <a:pt x="3226" y="2429"/>
                  </a:lnTo>
                  <a:lnTo>
                    <a:pt x="3231" y="2402"/>
                  </a:lnTo>
                  <a:lnTo>
                    <a:pt x="3230" y="2377"/>
                  </a:lnTo>
                  <a:lnTo>
                    <a:pt x="3225" y="2351"/>
                  </a:lnTo>
                  <a:lnTo>
                    <a:pt x="3217" y="2326"/>
                  </a:lnTo>
                  <a:lnTo>
                    <a:pt x="3206" y="2303"/>
                  </a:lnTo>
                  <a:lnTo>
                    <a:pt x="3194" y="2280"/>
                  </a:lnTo>
                  <a:lnTo>
                    <a:pt x="3180" y="2259"/>
                  </a:lnTo>
                  <a:lnTo>
                    <a:pt x="3165" y="2240"/>
                  </a:lnTo>
                  <a:lnTo>
                    <a:pt x="3149" y="2222"/>
                  </a:lnTo>
                  <a:lnTo>
                    <a:pt x="3135" y="2206"/>
                  </a:lnTo>
                  <a:lnTo>
                    <a:pt x="3122" y="2194"/>
                  </a:lnTo>
                  <a:lnTo>
                    <a:pt x="3110" y="2183"/>
                  </a:lnTo>
                  <a:lnTo>
                    <a:pt x="3101" y="2175"/>
                  </a:lnTo>
                  <a:lnTo>
                    <a:pt x="3095" y="2170"/>
                  </a:lnTo>
                  <a:lnTo>
                    <a:pt x="3093" y="2168"/>
                  </a:lnTo>
                  <a:lnTo>
                    <a:pt x="1053" y="2168"/>
                  </a:lnTo>
                  <a:lnTo>
                    <a:pt x="699" y="478"/>
                  </a:lnTo>
                  <a:lnTo>
                    <a:pt x="0" y="133"/>
                  </a:lnTo>
                  <a:lnTo>
                    <a:pt x="66" y="0"/>
                  </a:lnTo>
                  <a:close/>
                </a:path>
              </a:pathLst>
            </a:custGeom>
            <a:grpFill/>
            <a:ln w="0">
              <a:noFill/>
              <a:prstDash val="solid"/>
              <a:round/>
            </a:ln>
          </p:spPr>
          <p:txBody>
            <a:bodyPr vert="horz" wrap="square" lIns="91440" tIns="45720" rIns="91440" bIns="45720" numCol="1" anchor="t" anchorCtr="0" compatLnSpc="1"/>
            <a:lstStyle/>
            <a:p>
              <a:endParaRPr lang="en-US" sz="2400">
                <a:cs typeface="+mn-ea"/>
                <a:sym typeface="+mn-lt"/>
              </a:endParaRPr>
            </a:p>
          </p:txBody>
        </p:sp>
        <p:sp>
          <p:nvSpPr>
            <p:cNvPr id="46" name="Freeform 190"/>
            <p:cNvSpPr>
              <a:spLocks noEditPoints="1"/>
            </p:cNvSpPr>
            <p:nvPr/>
          </p:nvSpPr>
          <p:spPr bwMode="auto">
            <a:xfrm>
              <a:off x="9261476" y="2401888"/>
              <a:ext cx="98425" cy="98425"/>
            </a:xfrm>
            <a:custGeom>
              <a:avLst/>
              <a:gdLst>
                <a:gd name="T0" fmla="*/ 253 w 558"/>
                <a:gd name="T1" fmla="*/ 143 h 559"/>
                <a:gd name="T2" fmla="*/ 205 w 558"/>
                <a:gd name="T3" fmla="*/ 163 h 559"/>
                <a:gd name="T4" fmla="*/ 169 w 558"/>
                <a:gd name="T5" fmla="*/ 198 h 559"/>
                <a:gd name="T6" fmla="*/ 149 w 558"/>
                <a:gd name="T7" fmla="*/ 245 h 559"/>
                <a:gd name="T8" fmla="*/ 149 w 558"/>
                <a:gd name="T9" fmla="*/ 298 h 559"/>
                <a:gd name="T10" fmla="*/ 169 w 558"/>
                <a:gd name="T11" fmla="*/ 346 h 559"/>
                <a:gd name="T12" fmla="*/ 205 w 558"/>
                <a:gd name="T13" fmla="*/ 381 h 559"/>
                <a:gd name="T14" fmla="*/ 253 w 558"/>
                <a:gd name="T15" fmla="*/ 401 h 559"/>
                <a:gd name="T16" fmla="*/ 306 w 558"/>
                <a:gd name="T17" fmla="*/ 401 h 559"/>
                <a:gd name="T18" fmla="*/ 353 w 558"/>
                <a:gd name="T19" fmla="*/ 381 h 559"/>
                <a:gd name="T20" fmla="*/ 389 w 558"/>
                <a:gd name="T21" fmla="*/ 346 h 559"/>
                <a:gd name="T22" fmla="*/ 409 w 558"/>
                <a:gd name="T23" fmla="*/ 298 h 559"/>
                <a:gd name="T24" fmla="*/ 409 w 558"/>
                <a:gd name="T25" fmla="*/ 245 h 559"/>
                <a:gd name="T26" fmla="*/ 389 w 558"/>
                <a:gd name="T27" fmla="*/ 198 h 559"/>
                <a:gd name="T28" fmla="*/ 353 w 558"/>
                <a:gd name="T29" fmla="*/ 163 h 559"/>
                <a:gd name="T30" fmla="*/ 307 w 558"/>
                <a:gd name="T31" fmla="*/ 143 h 559"/>
                <a:gd name="T32" fmla="*/ 279 w 558"/>
                <a:gd name="T33" fmla="*/ 0 h 559"/>
                <a:gd name="T34" fmla="*/ 361 w 558"/>
                <a:gd name="T35" fmla="*/ 11 h 559"/>
                <a:gd name="T36" fmla="*/ 431 w 558"/>
                <a:gd name="T37" fmla="*/ 44 h 559"/>
                <a:gd name="T38" fmla="*/ 490 w 558"/>
                <a:gd name="T39" fmla="*/ 95 h 559"/>
                <a:gd name="T40" fmla="*/ 533 w 558"/>
                <a:gd name="T41" fmla="*/ 161 h 559"/>
                <a:gd name="T42" fmla="*/ 555 w 558"/>
                <a:gd name="T43" fmla="*/ 238 h 559"/>
                <a:gd name="T44" fmla="*/ 555 w 558"/>
                <a:gd name="T45" fmla="*/ 320 h 559"/>
                <a:gd name="T46" fmla="*/ 533 w 558"/>
                <a:gd name="T47" fmla="*/ 397 h 559"/>
                <a:gd name="T48" fmla="*/ 490 w 558"/>
                <a:gd name="T49" fmla="*/ 462 h 559"/>
                <a:gd name="T50" fmla="*/ 431 w 558"/>
                <a:gd name="T51" fmla="*/ 513 h 559"/>
                <a:gd name="T52" fmla="*/ 361 w 558"/>
                <a:gd name="T53" fmla="*/ 546 h 559"/>
                <a:gd name="T54" fmla="*/ 279 w 558"/>
                <a:gd name="T55" fmla="*/ 559 h 559"/>
                <a:gd name="T56" fmla="*/ 199 w 558"/>
                <a:gd name="T57" fmla="*/ 546 h 559"/>
                <a:gd name="T58" fmla="*/ 127 w 558"/>
                <a:gd name="T59" fmla="*/ 513 h 559"/>
                <a:gd name="T60" fmla="*/ 68 w 558"/>
                <a:gd name="T61" fmla="*/ 462 h 559"/>
                <a:gd name="T62" fmla="*/ 26 w 558"/>
                <a:gd name="T63" fmla="*/ 397 h 559"/>
                <a:gd name="T64" fmla="*/ 3 w 558"/>
                <a:gd name="T65" fmla="*/ 320 h 559"/>
                <a:gd name="T66" fmla="*/ 3 w 558"/>
                <a:gd name="T67" fmla="*/ 238 h 559"/>
                <a:gd name="T68" fmla="*/ 26 w 558"/>
                <a:gd name="T69" fmla="*/ 161 h 559"/>
                <a:gd name="T70" fmla="*/ 68 w 558"/>
                <a:gd name="T71" fmla="*/ 95 h 559"/>
                <a:gd name="T72" fmla="*/ 127 w 558"/>
                <a:gd name="T73" fmla="*/ 44 h 559"/>
                <a:gd name="T74" fmla="*/ 199 w 558"/>
                <a:gd name="T75" fmla="*/ 11 h 559"/>
                <a:gd name="T76" fmla="*/ 279 w 558"/>
                <a:gd name="T77" fmla="*/ 0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8" h="559">
                  <a:moveTo>
                    <a:pt x="279" y="139"/>
                  </a:moveTo>
                  <a:lnTo>
                    <a:pt x="253" y="143"/>
                  </a:lnTo>
                  <a:lnTo>
                    <a:pt x="227" y="150"/>
                  </a:lnTo>
                  <a:lnTo>
                    <a:pt x="205" y="163"/>
                  </a:lnTo>
                  <a:lnTo>
                    <a:pt x="185" y="179"/>
                  </a:lnTo>
                  <a:lnTo>
                    <a:pt x="169" y="198"/>
                  </a:lnTo>
                  <a:lnTo>
                    <a:pt x="157" y="220"/>
                  </a:lnTo>
                  <a:lnTo>
                    <a:pt x="149" y="245"/>
                  </a:lnTo>
                  <a:lnTo>
                    <a:pt x="147" y="272"/>
                  </a:lnTo>
                  <a:lnTo>
                    <a:pt x="149" y="298"/>
                  </a:lnTo>
                  <a:lnTo>
                    <a:pt x="157" y="324"/>
                  </a:lnTo>
                  <a:lnTo>
                    <a:pt x="169" y="346"/>
                  </a:lnTo>
                  <a:lnTo>
                    <a:pt x="185" y="365"/>
                  </a:lnTo>
                  <a:lnTo>
                    <a:pt x="205" y="381"/>
                  </a:lnTo>
                  <a:lnTo>
                    <a:pt x="227" y="393"/>
                  </a:lnTo>
                  <a:lnTo>
                    <a:pt x="253" y="401"/>
                  </a:lnTo>
                  <a:lnTo>
                    <a:pt x="279" y="404"/>
                  </a:lnTo>
                  <a:lnTo>
                    <a:pt x="306" y="401"/>
                  </a:lnTo>
                  <a:lnTo>
                    <a:pt x="331" y="393"/>
                  </a:lnTo>
                  <a:lnTo>
                    <a:pt x="353" y="381"/>
                  </a:lnTo>
                  <a:lnTo>
                    <a:pt x="373" y="365"/>
                  </a:lnTo>
                  <a:lnTo>
                    <a:pt x="389" y="346"/>
                  </a:lnTo>
                  <a:lnTo>
                    <a:pt x="402" y="324"/>
                  </a:lnTo>
                  <a:lnTo>
                    <a:pt x="409" y="298"/>
                  </a:lnTo>
                  <a:lnTo>
                    <a:pt x="411" y="272"/>
                  </a:lnTo>
                  <a:lnTo>
                    <a:pt x="409" y="245"/>
                  </a:lnTo>
                  <a:lnTo>
                    <a:pt x="402" y="220"/>
                  </a:lnTo>
                  <a:lnTo>
                    <a:pt x="389" y="198"/>
                  </a:lnTo>
                  <a:lnTo>
                    <a:pt x="373" y="179"/>
                  </a:lnTo>
                  <a:lnTo>
                    <a:pt x="353" y="163"/>
                  </a:lnTo>
                  <a:lnTo>
                    <a:pt x="331" y="150"/>
                  </a:lnTo>
                  <a:lnTo>
                    <a:pt x="307" y="143"/>
                  </a:lnTo>
                  <a:lnTo>
                    <a:pt x="279" y="139"/>
                  </a:lnTo>
                  <a:close/>
                  <a:moveTo>
                    <a:pt x="279" y="0"/>
                  </a:moveTo>
                  <a:lnTo>
                    <a:pt x="320" y="2"/>
                  </a:lnTo>
                  <a:lnTo>
                    <a:pt x="361" y="11"/>
                  </a:lnTo>
                  <a:lnTo>
                    <a:pt x="398" y="25"/>
                  </a:lnTo>
                  <a:lnTo>
                    <a:pt x="431" y="44"/>
                  </a:lnTo>
                  <a:lnTo>
                    <a:pt x="462" y="67"/>
                  </a:lnTo>
                  <a:lnTo>
                    <a:pt x="490" y="95"/>
                  </a:lnTo>
                  <a:lnTo>
                    <a:pt x="514" y="127"/>
                  </a:lnTo>
                  <a:lnTo>
                    <a:pt x="533" y="161"/>
                  </a:lnTo>
                  <a:lnTo>
                    <a:pt x="547" y="198"/>
                  </a:lnTo>
                  <a:lnTo>
                    <a:pt x="555" y="238"/>
                  </a:lnTo>
                  <a:lnTo>
                    <a:pt x="558" y="279"/>
                  </a:lnTo>
                  <a:lnTo>
                    <a:pt x="555" y="320"/>
                  </a:lnTo>
                  <a:lnTo>
                    <a:pt x="547" y="360"/>
                  </a:lnTo>
                  <a:lnTo>
                    <a:pt x="533" y="397"/>
                  </a:lnTo>
                  <a:lnTo>
                    <a:pt x="514" y="431"/>
                  </a:lnTo>
                  <a:lnTo>
                    <a:pt x="490" y="462"/>
                  </a:lnTo>
                  <a:lnTo>
                    <a:pt x="462" y="490"/>
                  </a:lnTo>
                  <a:lnTo>
                    <a:pt x="431" y="513"/>
                  </a:lnTo>
                  <a:lnTo>
                    <a:pt x="398" y="532"/>
                  </a:lnTo>
                  <a:lnTo>
                    <a:pt x="361" y="546"/>
                  </a:lnTo>
                  <a:lnTo>
                    <a:pt x="320" y="555"/>
                  </a:lnTo>
                  <a:lnTo>
                    <a:pt x="279" y="559"/>
                  </a:lnTo>
                  <a:lnTo>
                    <a:pt x="238" y="555"/>
                  </a:lnTo>
                  <a:lnTo>
                    <a:pt x="199" y="546"/>
                  </a:lnTo>
                  <a:lnTo>
                    <a:pt x="162" y="532"/>
                  </a:lnTo>
                  <a:lnTo>
                    <a:pt x="127" y="513"/>
                  </a:lnTo>
                  <a:lnTo>
                    <a:pt x="96" y="490"/>
                  </a:lnTo>
                  <a:lnTo>
                    <a:pt x="68" y="462"/>
                  </a:lnTo>
                  <a:lnTo>
                    <a:pt x="45" y="431"/>
                  </a:lnTo>
                  <a:lnTo>
                    <a:pt x="26" y="397"/>
                  </a:lnTo>
                  <a:lnTo>
                    <a:pt x="11" y="360"/>
                  </a:lnTo>
                  <a:lnTo>
                    <a:pt x="3" y="320"/>
                  </a:lnTo>
                  <a:lnTo>
                    <a:pt x="0" y="279"/>
                  </a:lnTo>
                  <a:lnTo>
                    <a:pt x="3" y="238"/>
                  </a:lnTo>
                  <a:lnTo>
                    <a:pt x="11" y="198"/>
                  </a:lnTo>
                  <a:lnTo>
                    <a:pt x="26" y="161"/>
                  </a:lnTo>
                  <a:lnTo>
                    <a:pt x="45" y="127"/>
                  </a:lnTo>
                  <a:lnTo>
                    <a:pt x="68" y="95"/>
                  </a:lnTo>
                  <a:lnTo>
                    <a:pt x="96" y="67"/>
                  </a:lnTo>
                  <a:lnTo>
                    <a:pt x="127" y="44"/>
                  </a:lnTo>
                  <a:lnTo>
                    <a:pt x="162" y="25"/>
                  </a:lnTo>
                  <a:lnTo>
                    <a:pt x="199" y="11"/>
                  </a:lnTo>
                  <a:lnTo>
                    <a:pt x="238" y="2"/>
                  </a:lnTo>
                  <a:lnTo>
                    <a:pt x="279" y="0"/>
                  </a:lnTo>
                  <a:close/>
                </a:path>
              </a:pathLst>
            </a:custGeom>
            <a:grpFill/>
            <a:ln w="0">
              <a:noFill/>
              <a:prstDash val="solid"/>
              <a:round/>
            </a:ln>
          </p:spPr>
          <p:txBody>
            <a:bodyPr vert="horz" wrap="square" lIns="91440" tIns="45720" rIns="91440" bIns="45720" numCol="1" anchor="t" anchorCtr="0" compatLnSpc="1"/>
            <a:lstStyle/>
            <a:p>
              <a:endParaRPr lang="en-US" sz="2400">
                <a:cs typeface="+mn-ea"/>
                <a:sym typeface="+mn-lt"/>
              </a:endParaRPr>
            </a:p>
          </p:txBody>
        </p:sp>
        <p:sp>
          <p:nvSpPr>
            <p:cNvPr id="47" name="Freeform 191"/>
            <p:cNvSpPr>
              <a:spLocks noEditPoints="1"/>
            </p:cNvSpPr>
            <p:nvPr/>
          </p:nvSpPr>
          <p:spPr bwMode="auto">
            <a:xfrm>
              <a:off x="9526588" y="2401888"/>
              <a:ext cx="98425" cy="98425"/>
            </a:xfrm>
            <a:custGeom>
              <a:avLst/>
              <a:gdLst>
                <a:gd name="T0" fmla="*/ 252 w 559"/>
                <a:gd name="T1" fmla="*/ 142 h 559"/>
                <a:gd name="T2" fmla="*/ 205 w 559"/>
                <a:gd name="T3" fmla="*/ 162 h 559"/>
                <a:gd name="T4" fmla="*/ 170 w 559"/>
                <a:gd name="T5" fmla="*/ 197 h 559"/>
                <a:gd name="T6" fmla="*/ 149 w 559"/>
                <a:gd name="T7" fmla="*/ 244 h 559"/>
                <a:gd name="T8" fmla="*/ 149 w 559"/>
                <a:gd name="T9" fmla="*/ 297 h 559"/>
                <a:gd name="T10" fmla="*/ 170 w 559"/>
                <a:gd name="T11" fmla="*/ 345 h 559"/>
                <a:gd name="T12" fmla="*/ 205 w 559"/>
                <a:gd name="T13" fmla="*/ 381 h 559"/>
                <a:gd name="T14" fmla="*/ 252 w 559"/>
                <a:gd name="T15" fmla="*/ 400 h 559"/>
                <a:gd name="T16" fmla="*/ 306 w 559"/>
                <a:gd name="T17" fmla="*/ 400 h 559"/>
                <a:gd name="T18" fmla="*/ 354 w 559"/>
                <a:gd name="T19" fmla="*/ 381 h 559"/>
                <a:gd name="T20" fmla="*/ 390 w 559"/>
                <a:gd name="T21" fmla="*/ 345 h 559"/>
                <a:gd name="T22" fmla="*/ 409 w 559"/>
                <a:gd name="T23" fmla="*/ 298 h 559"/>
                <a:gd name="T24" fmla="*/ 412 w 559"/>
                <a:gd name="T25" fmla="*/ 244 h 559"/>
                <a:gd name="T26" fmla="*/ 393 w 559"/>
                <a:gd name="T27" fmla="*/ 197 h 559"/>
                <a:gd name="T28" fmla="*/ 356 w 559"/>
                <a:gd name="T29" fmla="*/ 162 h 559"/>
                <a:gd name="T30" fmla="*/ 306 w 559"/>
                <a:gd name="T31" fmla="*/ 142 h 559"/>
                <a:gd name="T32" fmla="*/ 280 w 559"/>
                <a:gd name="T33" fmla="*/ 0 h 559"/>
                <a:gd name="T34" fmla="*/ 360 w 559"/>
                <a:gd name="T35" fmla="*/ 11 h 559"/>
                <a:gd name="T36" fmla="*/ 432 w 559"/>
                <a:gd name="T37" fmla="*/ 44 h 559"/>
                <a:gd name="T38" fmla="*/ 490 w 559"/>
                <a:gd name="T39" fmla="*/ 95 h 559"/>
                <a:gd name="T40" fmla="*/ 533 w 559"/>
                <a:gd name="T41" fmla="*/ 161 h 559"/>
                <a:gd name="T42" fmla="*/ 556 w 559"/>
                <a:gd name="T43" fmla="*/ 238 h 559"/>
                <a:gd name="T44" fmla="*/ 556 w 559"/>
                <a:gd name="T45" fmla="*/ 320 h 559"/>
                <a:gd name="T46" fmla="*/ 533 w 559"/>
                <a:gd name="T47" fmla="*/ 397 h 559"/>
                <a:gd name="T48" fmla="*/ 490 w 559"/>
                <a:gd name="T49" fmla="*/ 462 h 559"/>
                <a:gd name="T50" fmla="*/ 432 w 559"/>
                <a:gd name="T51" fmla="*/ 513 h 559"/>
                <a:gd name="T52" fmla="*/ 360 w 559"/>
                <a:gd name="T53" fmla="*/ 546 h 559"/>
                <a:gd name="T54" fmla="*/ 280 w 559"/>
                <a:gd name="T55" fmla="*/ 559 h 559"/>
                <a:gd name="T56" fmla="*/ 198 w 559"/>
                <a:gd name="T57" fmla="*/ 546 h 559"/>
                <a:gd name="T58" fmla="*/ 127 w 559"/>
                <a:gd name="T59" fmla="*/ 513 h 559"/>
                <a:gd name="T60" fmla="*/ 68 w 559"/>
                <a:gd name="T61" fmla="*/ 462 h 559"/>
                <a:gd name="T62" fmla="*/ 26 w 559"/>
                <a:gd name="T63" fmla="*/ 397 h 559"/>
                <a:gd name="T64" fmla="*/ 3 w 559"/>
                <a:gd name="T65" fmla="*/ 320 h 559"/>
                <a:gd name="T66" fmla="*/ 3 w 559"/>
                <a:gd name="T67" fmla="*/ 238 h 559"/>
                <a:gd name="T68" fmla="*/ 26 w 559"/>
                <a:gd name="T69" fmla="*/ 161 h 559"/>
                <a:gd name="T70" fmla="*/ 68 w 559"/>
                <a:gd name="T71" fmla="*/ 95 h 559"/>
                <a:gd name="T72" fmla="*/ 127 w 559"/>
                <a:gd name="T73" fmla="*/ 44 h 559"/>
                <a:gd name="T74" fmla="*/ 198 w 559"/>
                <a:gd name="T75" fmla="*/ 11 h 559"/>
                <a:gd name="T76" fmla="*/ 280 w 559"/>
                <a:gd name="T77" fmla="*/ 0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9" h="559">
                  <a:moveTo>
                    <a:pt x="280" y="139"/>
                  </a:moveTo>
                  <a:lnTo>
                    <a:pt x="252" y="142"/>
                  </a:lnTo>
                  <a:lnTo>
                    <a:pt x="228" y="149"/>
                  </a:lnTo>
                  <a:lnTo>
                    <a:pt x="205" y="162"/>
                  </a:lnTo>
                  <a:lnTo>
                    <a:pt x="185" y="178"/>
                  </a:lnTo>
                  <a:lnTo>
                    <a:pt x="170" y="197"/>
                  </a:lnTo>
                  <a:lnTo>
                    <a:pt x="157" y="220"/>
                  </a:lnTo>
                  <a:lnTo>
                    <a:pt x="149" y="244"/>
                  </a:lnTo>
                  <a:lnTo>
                    <a:pt x="146" y="271"/>
                  </a:lnTo>
                  <a:lnTo>
                    <a:pt x="149" y="297"/>
                  </a:lnTo>
                  <a:lnTo>
                    <a:pt x="157" y="323"/>
                  </a:lnTo>
                  <a:lnTo>
                    <a:pt x="170" y="345"/>
                  </a:lnTo>
                  <a:lnTo>
                    <a:pt x="185" y="364"/>
                  </a:lnTo>
                  <a:lnTo>
                    <a:pt x="205" y="381"/>
                  </a:lnTo>
                  <a:lnTo>
                    <a:pt x="228" y="392"/>
                  </a:lnTo>
                  <a:lnTo>
                    <a:pt x="252" y="400"/>
                  </a:lnTo>
                  <a:lnTo>
                    <a:pt x="280" y="403"/>
                  </a:lnTo>
                  <a:lnTo>
                    <a:pt x="306" y="400"/>
                  </a:lnTo>
                  <a:lnTo>
                    <a:pt x="331" y="392"/>
                  </a:lnTo>
                  <a:lnTo>
                    <a:pt x="354" y="381"/>
                  </a:lnTo>
                  <a:lnTo>
                    <a:pt x="373" y="365"/>
                  </a:lnTo>
                  <a:lnTo>
                    <a:pt x="390" y="345"/>
                  </a:lnTo>
                  <a:lnTo>
                    <a:pt x="401" y="323"/>
                  </a:lnTo>
                  <a:lnTo>
                    <a:pt x="409" y="298"/>
                  </a:lnTo>
                  <a:lnTo>
                    <a:pt x="412" y="271"/>
                  </a:lnTo>
                  <a:lnTo>
                    <a:pt x="412" y="244"/>
                  </a:lnTo>
                  <a:lnTo>
                    <a:pt x="404" y="220"/>
                  </a:lnTo>
                  <a:lnTo>
                    <a:pt x="393" y="197"/>
                  </a:lnTo>
                  <a:lnTo>
                    <a:pt x="376" y="178"/>
                  </a:lnTo>
                  <a:lnTo>
                    <a:pt x="356" y="162"/>
                  </a:lnTo>
                  <a:lnTo>
                    <a:pt x="333" y="149"/>
                  </a:lnTo>
                  <a:lnTo>
                    <a:pt x="306" y="142"/>
                  </a:lnTo>
                  <a:lnTo>
                    <a:pt x="280" y="139"/>
                  </a:lnTo>
                  <a:close/>
                  <a:moveTo>
                    <a:pt x="280" y="0"/>
                  </a:moveTo>
                  <a:lnTo>
                    <a:pt x="321" y="2"/>
                  </a:lnTo>
                  <a:lnTo>
                    <a:pt x="360" y="11"/>
                  </a:lnTo>
                  <a:lnTo>
                    <a:pt x="397" y="25"/>
                  </a:lnTo>
                  <a:lnTo>
                    <a:pt x="432" y="44"/>
                  </a:lnTo>
                  <a:lnTo>
                    <a:pt x="463" y="67"/>
                  </a:lnTo>
                  <a:lnTo>
                    <a:pt x="490" y="95"/>
                  </a:lnTo>
                  <a:lnTo>
                    <a:pt x="513" y="127"/>
                  </a:lnTo>
                  <a:lnTo>
                    <a:pt x="533" y="161"/>
                  </a:lnTo>
                  <a:lnTo>
                    <a:pt x="546" y="198"/>
                  </a:lnTo>
                  <a:lnTo>
                    <a:pt x="556" y="238"/>
                  </a:lnTo>
                  <a:lnTo>
                    <a:pt x="559" y="279"/>
                  </a:lnTo>
                  <a:lnTo>
                    <a:pt x="556" y="320"/>
                  </a:lnTo>
                  <a:lnTo>
                    <a:pt x="546" y="360"/>
                  </a:lnTo>
                  <a:lnTo>
                    <a:pt x="533" y="397"/>
                  </a:lnTo>
                  <a:lnTo>
                    <a:pt x="513" y="431"/>
                  </a:lnTo>
                  <a:lnTo>
                    <a:pt x="490" y="462"/>
                  </a:lnTo>
                  <a:lnTo>
                    <a:pt x="463" y="490"/>
                  </a:lnTo>
                  <a:lnTo>
                    <a:pt x="432" y="513"/>
                  </a:lnTo>
                  <a:lnTo>
                    <a:pt x="397" y="532"/>
                  </a:lnTo>
                  <a:lnTo>
                    <a:pt x="360" y="546"/>
                  </a:lnTo>
                  <a:lnTo>
                    <a:pt x="321" y="555"/>
                  </a:lnTo>
                  <a:lnTo>
                    <a:pt x="280" y="559"/>
                  </a:lnTo>
                  <a:lnTo>
                    <a:pt x="238" y="555"/>
                  </a:lnTo>
                  <a:lnTo>
                    <a:pt x="198" y="546"/>
                  </a:lnTo>
                  <a:lnTo>
                    <a:pt x="161" y="532"/>
                  </a:lnTo>
                  <a:lnTo>
                    <a:pt x="127" y="513"/>
                  </a:lnTo>
                  <a:lnTo>
                    <a:pt x="96" y="490"/>
                  </a:lnTo>
                  <a:lnTo>
                    <a:pt x="68" y="462"/>
                  </a:lnTo>
                  <a:lnTo>
                    <a:pt x="45" y="431"/>
                  </a:lnTo>
                  <a:lnTo>
                    <a:pt x="26" y="397"/>
                  </a:lnTo>
                  <a:lnTo>
                    <a:pt x="12" y="360"/>
                  </a:lnTo>
                  <a:lnTo>
                    <a:pt x="3" y="320"/>
                  </a:lnTo>
                  <a:lnTo>
                    <a:pt x="0" y="279"/>
                  </a:lnTo>
                  <a:lnTo>
                    <a:pt x="3" y="238"/>
                  </a:lnTo>
                  <a:lnTo>
                    <a:pt x="12" y="198"/>
                  </a:lnTo>
                  <a:lnTo>
                    <a:pt x="26" y="161"/>
                  </a:lnTo>
                  <a:lnTo>
                    <a:pt x="45" y="127"/>
                  </a:lnTo>
                  <a:lnTo>
                    <a:pt x="68" y="95"/>
                  </a:lnTo>
                  <a:lnTo>
                    <a:pt x="96" y="67"/>
                  </a:lnTo>
                  <a:lnTo>
                    <a:pt x="127" y="44"/>
                  </a:lnTo>
                  <a:lnTo>
                    <a:pt x="161" y="25"/>
                  </a:lnTo>
                  <a:lnTo>
                    <a:pt x="198" y="11"/>
                  </a:lnTo>
                  <a:lnTo>
                    <a:pt x="238" y="2"/>
                  </a:lnTo>
                  <a:lnTo>
                    <a:pt x="280" y="0"/>
                  </a:lnTo>
                  <a:close/>
                </a:path>
              </a:pathLst>
            </a:custGeom>
            <a:grpFill/>
            <a:ln w="0">
              <a:noFill/>
              <a:prstDash val="solid"/>
              <a:round/>
            </a:ln>
          </p:spPr>
          <p:txBody>
            <a:bodyPr vert="horz" wrap="square" lIns="91440" tIns="45720" rIns="91440" bIns="45720" numCol="1" anchor="t" anchorCtr="0" compatLnSpc="1"/>
            <a:lstStyle/>
            <a:p>
              <a:endParaRPr lang="en-US" sz="2400">
                <a:cs typeface="+mn-ea"/>
                <a:sym typeface="+mn-lt"/>
              </a:endParaRPr>
            </a:p>
          </p:txBody>
        </p:sp>
        <p:sp>
          <p:nvSpPr>
            <p:cNvPr id="48" name="Freeform 192"/>
            <p:cNvSpPr>
              <a:spLocks noEditPoints="1"/>
            </p:cNvSpPr>
            <p:nvPr/>
          </p:nvSpPr>
          <p:spPr bwMode="auto">
            <a:xfrm>
              <a:off x="9366251" y="1973263"/>
              <a:ext cx="142875" cy="142875"/>
            </a:xfrm>
            <a:custGeom>
              <a:avLst/>
              <a:gdLst>
                <a:gd name="T0" fmla="*/ 362 w 809"/>
                <a:gd name="T1" fmla="*/ 151 h 809"/>
                <a:gd name="T2" fmla="*/ 287 w 809"/>
                <a:gd name="T3" fmla="*/ 177 h 809"/>
                <a:gd name="T4" fmla="*/ 223 w 809"/>
                <a:gd name="T5" fmla="*/ 224 h 809"/>
                <a:gd name="T6" fmla="*/ 176 w 809"/>
                <a:gd name="T7" fmla="*/ 288 h 809"/>
                <a:gd name="T8" fmla="*/ 150 w 809"/>
                <a:gd name="T9" fmla="*/ 363 h 809"/>
                <a:gd name="T10" fmla="*/ 150 w 809"/>
                <a:gd name="T11" fmla="*/ 446 h 809"/>
                <a:gd name="T12" fmla="*/ 176 w 809"/>
                <a:gd name="T13" fmla="*/ 522 h 809"/>
                <a:gd name="T14" fmla="*/ 223 w 809"/>
                <a:gd name="T15" fmla="*/ 586 h 809"/>
                <a:gd name="T16" fmla="*/ 287 w 809"/>
                <a:gd name="T17" fmla="*/ 633 h 809"/>
                <a:gd name="T18" fmla="*/ 362 w 809"/>
                <a:gd name="T19" fmla="*/ 659 h 809"/>
                <a:gd name="T20" fmla="*/ 445 w 809"/>
                <a:gd name="T21" fmla="*/ 659 h 809"/>
                <a:gd name="T22" fmla="*/ 521 w 809"/>
                <a:gd name="T23" fmla="*/ 633 h 809"/>
                <a:gd name="T24" fmla="*/ 585 w 809"/>
                <a:gd name="T25" fmla="*/ 586 h 809"/>
                <a:gd name="T26" fmla="*/ 632 w 809"/>
                <a:gd name="T27" fmla="*/ 522 h 809"/>
                <a:gd name="T28" fmla="*/ 658 w 809"/>
                <a:gd name="T29" fmla="*/ 446 h 809"/>
                <a:gd name="T30" fmla="*/ 659 w 809"/>
                <a:gd name="T31" fmla="*/ 368 h 809"/>
                <a:gd name="T32" fmla="*/ 639 w 809"/>
                <a:gd name="T33" fmla="*/ 298 h 809"/>
                <a:gd name="T34" fmla="*/ 601 w 809"/>
                <a:gd name="T35" fmla="*/ 237 h 809"/>
                <a:gd name="T36" fmla="*/ 547 w 809"/>
                <a:gd name="T37" fmla="*/ 190 h 809"/>
                <a:gd name="T38" fmla="*/ 480 w 809"/>
                <a:gd name="T39" fmla="*/ 159 h 809"/>
                <a:gd name="T40" fmla="*/ 404 w 809"/>
                <a:gd name="T41" fmla="*/ 147 h 809"/>
                <a:gd name="T42" fmla="*/ 455 w 809"/>
                <a:gd name="T43" fmla="*/ 3 h 809"/>
                <a:gd name="T44" fmla="*/ 549 w 809"/>
                <a:gd name="T45" fmla="*/ 28 h 809"/>
                <a:gd name="T46" fmla="*/ 634 w 809"/>
                <a:gd name="T47" fmla="*/ 73 h 809"/>
                <a:gd name="T48" fmla="*/ 705 w 809"/>
                <a:gd name="T49" fmla="*/ 138 h 809"/>
                <a:gd name="T50" fmla="*/ 760 w 809"/>
                <a:gd name="T51" fmla="*/ 216 h 809"/>
                <a:gd name="T52" fmla="*/ 796 w 809"/>
                <a:gd name="T53" fmla="*/ 306 h 809"/>
                <a:gd name="T54" fmla="*/ 809 w 809"/>
                <a:gd name="T55" fmla="*/ 405 h 809"/>
                <a:gd name="T56" fmla="*/ 796 w 809"/>
                <a:gd name="T57" fmla="*/ 503 h 809"/>
                <a:gd name="T58" fmla="*/ 762 w 809"/>
                <a:gd name="T59" fmla="*/ 594 h 809"/>
                <a:gd name="T60" fmla="*/ 709 w 809"/>
                <a:gd name="T61" fmla="*/ 672 h 809"/>
                <a:gd name="T62" fmla="*/ 638 w 809"/>
                <a:gd name="T63" fmla="*/ 736 h 809"/>
                <a:gd name="T64" fmla="*/ 552 w 809"/>
                <a:gd name="T65" fmla="*/ 781 h 809"/>
                <a:gd name="T66" fmla="*/ 456 w 809"/>
                <a:gd name="T67" fmla="*/ 806 h 809"/>
                <a:gd name="T68" fmla="*/ 353 w 809"/>
                <a:gd name="T69" fmla="*/ 806 h 809"/>
                <a:gd name="T70" fmla="*/ 256 w 809"/>
                <a:gd name="T71" fmla="*/ 781 h 809"/>
                <a:gd name="T72" fmla="*/ 171 w 809"/>
                <a:gd name="T73" fmla="*/ 736 h 809"/>
                <a:gd name="T74" fmla="*/ 100 w 809"/>
                <a:gd name="T75" fmla="*/ 672 h 809"/>
                <a:gd name="T76" fmla="*/ 46 w 809"/>
                <a:gd name="T77" fmla="*/ 594 h 809"/>
                <a:gd name="T78" fmla="*/ 11 w 809"/>
                <a:gd name="T79" fmla="*/ 503 h 809"/>
                <a:gd name="T80" fmla="*/ 0 w 809"/>
                <a:gd name="T81" fmla="*/ 405 h 809"/>
                <a:gd name="T82" fmla="*/ 12 w 809"/>
                <a:gd name="T83" fmla="*/ 306 h 809"/>
                <a:gd name="T84" fmla="*/ 47 w 809"/>
                <a:gd name="T85" fmla="*/ 216 h 809"/>
                <a:gd name="T86" fmla="*/ 102 w 809"/>
                <a:gd name="T87" fmla="*/ 138 h 809"/>
                <a:gd name="T88" fmla="*/ 174 w 809"/>
                <a:gd name="T89" fmla="*/ 73 h 809"/>
                <a:gd name="T90" fmla="*/ 259 w 809"/>
                <a:gd name="T91" fmla="*/ 28 h 809"/>
                <a:gd name="T92" fmla="*/ 354 w 809"/>
                <a:gd name="T93" fmla="*/ 3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9" h="809">
                  <a:moveTo>
                    <a:pt x="404" y="147"/>
                  </a:moveTo>
                  <a:lnTo>
                    <a:pt x="362" y="151"/>
                  </a:lnTo>
                  <a:lnTo>
                    <a:pt x="323" y="161"/>
                  </a:lnTo>
                  <a:lnTo>
                    <a:pt x="287" y="177"/>
                  </a:lnTo>
                  <a:lnTo>
                    <a:pt x="253" y="198"/>
                  </a:lnTo>
                  <a:lnTo>
                    <a:pt x="223" y="224"/>
                  </a:lnTo>
                  <a:lnTo>
                    <a:pt x="197" y="254"/>
                  </a:lnTo>
                  <a:lnTo>
                    <a:pt x="176" y="288"/>
                  </a:lnTo>
                  <a:lnTo>
                    <a:pt x="160" y="324"/>
                  </a:lnTo>
                  <a:lnTo>
                    <a:pt x="150" y="363"/>
                  </a:lnTo>
                  <a:lnTo>
                    <a:pt x="147" y="405"/>
                  </a:lnTo>
                  <a:lnTo>
                    <a:pt x="150" y="446"/>
                  </a:lnTo>
                  <a:lnTo>
                    <a:pt x="160" y="485"/>
                  </a:lnTo>
                  <a:lnTo>
                    <a:pt x="176" y="522"/>
                  </a:lnTo>
                  <a:lnTo>
                    <a:pt x="197" y="556"/>
                  </a:lnTo>
                  <a:lnTo>
                    <a:pt x="223" y="586"/>
                  </a:lnTo>
                  <a:lnTo>
                    <a:pt x="253" y="612"/>
                  </a:lnTo>
                  <a:lnTo>
                    <a:pt x="287" y="633"/>
                  </a:lnTo>
                  <a:lnTo>
                    <a:pt x="323" y="649"/>
                  </a:lnTo>
                  <a:lnTo>
                    <a:pt x="362" y="659"/>
                  </a:lnTo>
                  <a:lnTo>
                    <a:pt x="404" y="663"/>
                  </a:lnTo>
                  <a:lnTo>
                    <a:pt x="445" y="659"/>
                  </a:lnTo>
                  <a:lnTo>
                    <a:pt x="484" y="649"/>
                  </a:lnTo>
                  <a:lnTo>
                    <a:pt x="521" y="633"/>
                  </a:lnTo>
                  <a:lnTo>
                    <a:pt x="555" y="612"/>
                  </a:lnTo>
                  <a:lnTo>
                    <a:pt x="585" y="586"/>
                  </a:lnTo>
                  <a:lnTo>
                    <a:pt x="611" y="556"/>
                  </a:lnTo>
                  <a:lnTo>
                    <a:pt x="632" y="522"/>
                  </a:lnTo>
                  <a:lnTo>
                    <a:pt x="648" y="485"/>
                  </a:lnTo>
                  <a:lnTo>
                    <a:pt x="658" y="446"/>
                  </a:lnTo>
                  <a:lnTo>
                    <a:pt x="662" y="405"/>
                  </a:lnTo>
                  <a:lnTo>
                    <a:pt x="659" y="368"/>
                  </a:lnTo>
                  <a:lnTo>
                    <a:pt x="651" y="332"/>
                  </a:lnTo>
                  <a:lnTo>
                    <a:pt x="639" y="298"/>
                  </a:lnTo>
                  <a:lnTo>
                    <a:pt x="622" y="266"/>
                  </a:lnTo>
                  <a:lnTo>
                    <a:pt x="601" y="237"/>
                  </a:lnTo>
                  <a:lnTo>
                    <a:pt x="575" y="212"/>
                  </a:lnTo>
                  <a:lnTo>
                    <a:pt x="547" y="190"/>
                  </a:lnTo>
                  <a:lnTo>
                    <a:pt x="515" y="172"/>
                  </a:lnTo>
                  <a:lnTo>
                    <a:pt x="480" y="159"/>
                  </a:lnTo>
                  <a:lnTo>
                    <a:pt x="443" y="151"/>
                  </a:lnTo>
                  <a:lnTo>
                    <a:pt x="404" y="147"/>
                  </a:lnTo>
                  <a:close/>
                  <a:moveTo>
                    <a:pt x="404" y="0"/>
                  </a:moveTo>
                  <a:lnTo>
                    <a:pt x="455" y="3"/>
                  </a:lnTo>
                  <a:lnTo>
                    <a:pt x="503" y="13"/>
                  </a:lnTo>
                  <a:lnTo>
                    <a:pt x="549" y="28"/>
                  </a:lnTo>
                  <a:lnTo>
                    <a:pt x="593" y="49"/>
                  </a:lnTo>
                  <a:lnTo>
                    <a:pt x="634" y="73"/>
                  </a:lnTo>
                  <a:lnTo>
                    <a:pt x="671" y="104"/>
                  </a:lnTo>
                  <a:lnTo>
                    <a:pt x="705" y="138"/>
                  </a:lnTo>
                  <a:lnTo>
                    <a:pt x="736" y="175"/>
                  </a:lnTo>
                  <a:lnTo>
                    <a:pt x="760" y="216"/>
                  </a:lnTo>
                  <a:lnTo>
                    <a:pt x="782" y="260"/>
                  </a:lnTo>
                  <a:lnTo>
                    <a:pt x="796" y="306"/>
                  </a:lnTo>
                  <a:lnTo>
                    <a:pt x="806" y="355"/>
                  </a:lnTo>
                  <a:lnTo>
                    <a:pt x="809" y="405"/>
                  </a:lnTo>
                  <a:lnTo>
                    <a:pt x="806" y="455"/>
                  </a:lnTo>
                  <a:lnTo>
                    <a:pt x="796" y="503"/>
                  </a:lnTo>
                  <a:lnTo>
                    <a:pt x="783" y="550"/>
                  </a:lnTo>
                  <a:lnTo>
                    <a:pt x="762" y="594"/>
                  </a:lnTo>
                  <a:lnTo>
                    <a:pt x="738" y="634"/>
                  </a:lnTo>
                  <a:lnTo>
                    <a:pt x="709" y="672"/>
                  </a:lnTo>
                  <a:lnTo>
                    <a:pt x="675" y="706"/>
                  </a:lnTo>
                  <a:lnTo>
                    <a:pt x="638" y="736"/>
                  </a:lnTo>
                  <a:lnTo>
                    <a:pt x="596" y="761"/>
                  </a:lnTo>
                  <a:lnTo>
                    <a:pt x="552" y="781"/>
                  </a:lnTo>
                  <a:lnTo>
                    <a:pt x="505" y="796"/>
                  </a:lnTo>
                  <a:lnTo>
                    <a:pt x="456" y="806"/>
                  </a:lnTo>
                  <a:lnTo>
                    <a:pt x="404" y="809"/>
                  </a:lnTo>
                  <a:lnTo>
                    <a:pt x="353" y="806"/>
                  </a:lnTo>
                  <a:lnTo>
                    <a:pt x="303" y="796"/>
                  </a:lnTo>
                  <a:lnTo>
                    <a:pt x="256" y="781"/>
                  </a:lnTo>
                  <a:lnTo>
                    <a:pt x="212" y="761"/>
                  </a:lnTo>
                  <a:lnTo>
                    <a:pt x="171" y="736"/>
                  </a:lnTo>
                  <a:lnTo>
                    <a:pt x="134" y="706"/>
                  </a:lnTo>
                  <a:lnTo>
                    <a:pt x="100" y="672"/>
                  </a:lnTo>
                  <a:lnTo>
                    <a:pt x="70" y="634"/>
                  </a:lnTo>
                  <a:lnTo>
                    <a:pt x="46" y="594"/>
                  </a:lnTo>
                  <a:lnTo>
                    <a:pt x="26" y="550"/>
                  </a:lnTo>
                  <a:lnTo>
                    <a:pt x="11" y="503"/>
                  </a:lnTo>
                  <a:lnTo>
                    <a:pt x="3" y="455"/>
                  </a:lnTo>
                  <a:lnTo>
                    <a:pt x="0" y="405"/>
                  </a:lnTo>
                  <a:lnTo>
                    <a:pt x="3" y="355"/>
                  </a:lnTo>
                  <a:lnTo>
                    <a:pt x="12" y="306"/>
                  </a:lnTo>
                  <a:lnTo>
                    <a:pt x="27" y="260"/>
                  </a:lnTo>
                  <a:lnTo>
                    <a:pt x="47" y="216"/>
                  </a:lnTo>
                  <a:lnTo>
                    <a:pt x="73" y="175"/>
                  </a:lnTo>
                  <a:lnTo>
                    <a:pt x="102" y="138"/>
                  </a:lnTo>
                  <a:lnTo>
                    <a:pt x="136" y="104"/>
                  </a:lnTo>
                  <a:lnTo>
                    <a:pt x="174" y="73"/>
                  </a:lnTo>
                  <a:lnTo>
                    <a:pt x="215" y="49"/>
                  </a:lnTo>
                  <a:lnTo>
                    <a:pt x="259" y="28"/>
                  </a:lnTo>
                  <a:lnTo>
                    <a:pt x="305" y="13"/>
                  </a:lnTo>
                  <a:lnTo>
                    <a:pt x="354" y="3"/>
                  </a:lnTo>
                  <a:lnTo>
                    <a:pt x="404" y="0"/>
                  </a:lnTo>
                  <a:close/>
                </a:path>
              </a:pathLst>
            </a:custGeom>
            <a:grpFill/>
            <a:ln w="0">
              <a:noFill/>
              <a:prstDash val="solid"/>
              <a:round/>
            </a:ln>
          </p:spPr>
          <p:txBody>
            <a:bodyPr vert="horz" wrap="square" lIns="91440" tIns="45720" rIns="91440" bIns="45720" numCol="1" anchor="t" anchorCtr="0" compatLnSpc="1"/>
            <a:lstStyle/>
            <a:p>
              <a:endParaRPr lang="en-US" sz="2400">
                <a:cs typeface="+mn-ea"/>
                <a:sym typeface="+mn-lt"/>
              </a:endParaRPr>
            </a:p>
          </p:txBody>
        </p:sp>
      </p:grpSp>
      <p:sp>
        <p:nvSpPr>
          <p:cNvPr id="49" name="Inhaltsplatzhalter 4"/>
          <p:cNvSpPr txBox="1"/>
          <p:nvPr/>
        </p:nvSpPr>
        <p:spPr>
          <a:xfrm>
            <a:off x="1104900" y="838271"/>
            <a:ext cx="1127023"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Plan</a:t>
            </a:r>
            <a:endParaRPr lang="en-US" altLang="zh-CN" sz="2000" dirty="0">
              <a:solidFill>
                <a:schemeClr val="bg2">
                  <a:lumMod val="50000"/>
                </a:schemeClr>
              </a:solidFill>
              <a:latin typeface="+mn-lt"/>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par>
                          <p:cTn id="14" fill="hold">
                            <p:stCondLst>
                              <p:cond delay="1000"/>
                            </p:stCondLst>
                            <p:childTnLst>
                              <p:par>
                                <p:cTn id="15" presetID="16" presetClass="entr" presetSubtype="37"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arn(outVertical)">
                                      <p:cBhvr>
                                        <p:cTn id="17" dur="500"/>
                                        <p:tgtEl>
                                          <p:spTgt spid="32"/>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par>
                          <p:cTn id="36" fill="hold">
                            <p:stCondLst>
                              <p:cond delay="3500"/>
                            </p:stCondLst>
                            <p:childTnLst>
                              <p:par>
                                <p:cTn id="37" presetID="16" presetClass="entr" presetSubtype="37"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childTnLst>
                          </p:cTn>
                        </p:par>
                        <p:par>
                          <p:cTn id="40" fill="hold">
                            <p:stCondLst>
                              <p:cond delay="4000"/>
                            </p:stCondLst>
                            <p:childTnLst>
                              <p:par>
                                <p:cTn id="41" presetID="22" presetClass="entr" presetSubtype="4"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childTnLst>
                          </p:cTn>
                        </p:par>
                        <p:par>
                          <p:cTn id="44" fill="hold">
                            <p:stCondLst>
                              <p:cond delay="4500"/>
                            </p:stCondLst>
                            <p:childTnLst>
                              <p:par>
                                <p:cTn id="45" presetID="53" presetClass="entr" presetSubtype="16"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fill="hold"/>
                                        <p:tgtEl>
                                          <p:spTgt spid="24"/>
                                        </p:tgtEl>
                                        <p:attrNameLst>
                                          <p:attrName>ppt_w</p:attrName>
                                        </p:attrNameLst>
                                      </p:cBhvr>
                                      <p:tavLst>
                                        <p:tav tm="0">
                                          <p:val>
                                            <p:fltVal val="0"/>
                                          </p:val>
                                        </p:tav>
                                        <p:tav tm="100000">
                                          <p:val>
                                            <p:strVal val="#ppt_w"/>
                                          </p:val>
                                        </p:tav>
                                      </p:tavLst>
                                    </p:anim>
                                    <p:anim calcmode="lin" valueType="num">
                                      <p:cBhvr>
                                        <p:cTn id="48" dur="500" fill="hold"/>
                                        <p:tgtEl>
                                          <p:spTgt spid="24"/>
                                        </p:tgtEl>
                                        <p:attrNameLst>
                                          <p:attrName>ppt_h</p:attrName>
                                        </p:attrNameLst>
                                      </p:cBhvr>
                                      <p:tavLst>
                                        <p:tav tm="0">
                                          <p:val>
                                            <p:fltVal val="0"/>
                                          </p:val>
                                        </p:tav>
                                        <p:tav tm="100000">
                                          <p:val>
                                            <p:strVal val="#ppt_h"/>
                                          </p:val>
                                        </p:tav>
                                      </p:tavLst>
                                    </p:anim>
                                    <p:animEffect transition="in" filter="fade">
                                      <p:cBhvr>
                                        <p:cTn id="49" dur="500"/>
                                        <p:tgtEl>
                                          <p:spTgt spid="24"/>
                                        </p:tgtEl>
                                      </p:cBhvr>
                                    </p:animEffect>
                                  </p:childTnLst>
                                </p:cTn>
                              </p:par>
                            </p:childTnLst>
                          </p:cTn>
                        </p:par>
                        <p:par>
                          <p:cTn id="50" fill="hold">
                            <p:stCondLst>
                              <p:cond delay="5000"/>
                            </p:stCondLst>
                            <p:childTnLst>
                              <p:par>
                                <p:cTn id="51" presetID="53" presetClass="entr" presetSubtype="16" fill="hold" nodeType="afterEffect">
                                  <p:stCondLst>
                                    <p:cond delay="0"/>
                                  </p:stCondLst>
                                  <p:childTnLst>
                                    <p:set>
                                      <p:cBhvr>
                                        <p:cTn id="52" dur="1" fill="hold">
                                          <p:stCondLst>
                                            <p:cond delay="0"/>
                                          </p:stCondLst>
                                        </p:cTn>
                                        <p:tgtEl>
                                          <p:spTgt spid="40"/>
                                        </p:tgtEl>
                                        <p:attrNameLst>
                                          <p:attrName>style.visibility</p:attrName>
                                        </p:attrNameLst>
                                      </p:cBhvr>
                                      <p:to>
                                        <p:strVal val="visible"/>
                                      </p:to>
                                    </p:set>
                                    <p:anim calcmode="lin" valueType="num">
                                      <p:cBhvr>
                                        <p:cTn id="53" dur="500" fill="hold"/>
                                        <p:tgtEl>
                                          <p:spTgt spid="40"/>
                                        </p:tgtEl>
                                        <p:attrNameLst>
                                          <p:attrName>ppt_w</p:attrName>
                                        </p:attrNameLst>
                                      </p:cBhvr>
                                      <p:tavLst>
                                        <p:tav tm="0">
                                          <p:val>
                                            <p:fltVal val="0"/>
                                          </p:val>
                                        </p:tav>
                                        <p:tav tm="100000">
                                          <p:val>
                                            <p:strVal val="#ppt_w"/>
                                          </p:val>
                                        </p:tav>
                                      </p:tavLst>
                                    </p:anim>
                                    <p:anim calcmode="lin" valueType="num">
                                      <p:cBhvr>
                                        <p:cTn id="54" dur="500" fill="hold"/>
                                        <p:tgtEl>
                                          <p:spTgt spid="40"/>
                                        </p:tgtEl>
                                        <p:attrNameLst>
                                          <p:attrName>ppt_h</p:attrName>
                                        </p:attrNameLst>
                                      </p:cBhvr>
                                      <p:tavLst>
                                        <p:tav tm="0">
                                          <p:val>
                                            <p:fltVal val="0"/>
                                          </p:val>
                                        </p:tav>
                                        <p:tav tm="100000">
                                          <p:val>
                                            <p:strVal val="#ppt_h"/>
                                          </p:val>
                                        </p:tav>
                                      </p:tavLst>
                                    </p:anim>
                                    <p:animEffect transition="in" filter="fade">
                                      <p:cBhvr>
                                        <p:cTn id="55" dur="500"/>
                                        <p:tgtEl>
                                          <p:spTgt spid="40"/>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down)">
                                      <p:cBhvr>
                                        <p:cTn id="59" dur="500"/>
                                        <p:tgtEl>
                                          <p:spTgt spid="30"/>
                                        </p:tgtEl>
                                      </p:cBhvr>
                                    </p:animEffect>
                                  </p:childTnLst>
                                </p:cTn>
                              </p:par>
                            </p:childTnLst>
                          </p:cTn>
                        </p:par>
                        <p:par>
                          <p:cTn id="60" fill="hold">
                            <p:stCondLst>
                              <p:cond delay="6000"/>
                            </p:stCondLst>
                            <p:childTnLst>
                              <p:par>
                                <p:cTn id="61" presetID="22" presetClass="entr" presetSubtype="8"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childTnLst>
                          </p:cTn>
                        </p:par>
                        <p:par>
                          <p:cTn id="64" fill="hold">
                            <p:stCondLst>
                              <p:cond delay="6500"/>
                            </p:stCondLst>
                            <p:childTnLst>
                              <p:par>
                                <p:cTn id="65" presetID="16" presetClass="entr" presetSubtype="37"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barn(outVertical)">
                                      <p:cBhvr>
                                        <p:cTn id="67" dur="500"/>
                                        <p:tgtEl>
                                          <p:spTgt spid="35"/>
                                        </p:tgtEl>
                                      </p:cBhvr>
                                    </p:animEffect>
                                  </p:childTnLst>
                                </p:cTn>
                              </p:par>
                            </p:childTnLst>
                          </p:cTn>
                        </p:par>
                        <p:par>
                          <p:cTn id="68" fill="hold">
                            <p:stCondLst>
                              <p:cond delay="7000"/>
                            </p:stCondLst>
                            <p:childTnLst>
                              <p:par>
                                <p:cTn id="69" presetID="22" presetClass="entr" presetSubtype="4"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down)">
                                      <p:cBhvr>
                                        <p:cTn id="71" dur="500"/>
                                        <p:tgtEl>
                                          <p:spTgt spid="14"/>
                                        </p:tgtEl>
                                      </p:cBhvr>
                                    </p:animEffect>
                                  </p:childTnLst>
                                </p:cTn>
                              </p:par>
                            </p:childTnLst>
                          </p:cTn>
                        </p:par>
                        <p:par>
                          <p:cTn id="72" fill="hold">
                            <p:stCondLst>
                              <p:cond delay="7500"/>
                            </p:stCondLst>
                            <p:childTnLst>
                              <p:par>
                                <p:cTn id="73" presetID="53" presetClass="entr" presetSubtype="16" fill="hold" grpId="0" nodeType="afterEffect">
                                  <p:stCondLst>
                                    <p:cond delay="0"/>
                                  </p:stCondLst>
                                  <p:childTnLst>
                                    <p:set>
                                      <p:cBhvr>
                                        <p:cTn id="74" dur="1" fill="hold">
                                          <p:stCondLst>
                                            <p:cond delay="0"/>
                                          </p:stCondLst>
                                        </p:cTn>
                                        <p:tgtEl>
                                          <p:spTgt spid="25"/>
                                        </p:tgtEl>
                                        <p:attrNameLst>
                                          <p:attrName>style.visibility</p:attrName>
                                        </p:attrNameLst>
                                      </p:cBhvr>
                                      <p:to>
                                        <p:strVal val="visible"/>
                                      </p:to>
                                    </p:set>
                                    <p:anim calcmode="lin" valueType="num">
                                      <p:cBhvr>
                                        <p:cTn id="75" dur="500" fill="hold"/>
                                        <p:tgtEl>
                                          <p:spTgt spid="25"/>
                                        </p:tgtEl>
                                        <p:attrNameLst>
                                          <p:attrName>ppt_w</p:attrName>
                                        </p:attrNameLst>
                                      </p:cBhvr>
                                      <p:tavLst>
                                        <p:tav tm="0">
                                          <p:val>
                                            <p:fltVal val="0"/>
                                          </p:val>
                                        </p:tav>
                                        <p:tav tm="100000">
                                          <p:val>
                                            <p:strVal val="#ppt_w"/>
                                          </p:val>
                                        </p:tav>
                                      </p:tavLst>
                                    </p:anim>
                                    <p:anim calcmode="lin" valueType="num">
                                      <p:cBhvr>
                                        <p:cTn id="76" dur="500" fill="hold"/>
                                        <p:tgtEl>
                                          <p:spTgt spid="25"/>
                                        </p:tgtEl>
                                        <p:attrNameLst>
                                          <p:attrName>ppt_h</p:attrName>
                                        </p:attrNameLst>
                                      </p:cBhvr>
                                      <p:tavLst>
                                        <p:tav tm="0">
                                          <p:val>
                                            <p:fltVal val="0"/>
                                          </p:val>
                                        </p:tav>
                                        <p:tav tm="100000">
                                          <p:val>
                                            <p:strVal val="#ppt_h"/>
                                          </p:val>
                                        </p:tav>
                                      </p:tavLst>
                                    </p:anim>
                                    <p:animEffect transition="in" filter="fade">
                                      <p:cBhvr>
                                        <p:cTn id="77" dur="500"/>
                                        <p:tgtEl>
                                          <p:spTgt spid="25"/>
                                        </p:tgtEl>
                                      </p:cBhvr>
                                    </p:animEffect>
                                  </p:childTnLst>
                                </p:cTn>
                              </p:par>
                            </p:childTnLst>
                          </p:cTn>
                        </p:par>
                        <p:par>
                          <p:cTn id="78" fill="hold">
                            <p:stCondLst>
                              <p:cond delay="8000"/>
                            </p:stCondLst>
                            <p:childTnLst>
                              <p:par>
                                <p:cTn id="79" presetID="53" presetClass="entr" presetSubtype="16" fill="hold" grpId="0" nodeType="afterEffect">
                                  <p:stCondLst>
                                    <p:cond delay="0"/>
                                  </p:stCondLst>
                                  <p:childTnLst>
                                    <p:set>
                                      <p:cBhvr>
                                        <p:cTn id="80" dur="1" fill="hold">
                                          <p:stCondLst>
                                            <p:cond delay="0"/>
                                          </p:stCondLst>
                                        </p:cTn>
                                        <p:tgtEl>
                                          <p:spTgt spid="43"/>
                                        </p:tgtEl>
                                        <p:attrNameLst>
                                          <p:attrName>style.visibility</p:attrName>
                                        </p:attrNameLst>
                                      </p:cBhvr>
                                      <p:to>
                                        <p:strVal val="visible"/>
                                      </p:to>
                                    </p:set>
                                    <p:anim calcmode="lin" valueType="num">
                                      <p:cBhvr>
                                        <p:cTn id="81" dur="500" fill="hold"/>
                                        <p:tgtEl>
                                          <p:spTgt spid="43"/>
                                        </p:tgtEl>
                                        <p:attrNameLst>
                                          <p:attrName>ppt_w</p:attrName>
                                        </p:attrNameLst>
                                      </p:cBhvr>
                                      <p:tavLst>
                                        <p:tav tm="0">
                                          <p:val>
                                            <p:fltVal val="0"/>
                                          </p:val>
                                        </p:tav>
                                        <p:tav tm="100000">
                                          <p:val>
                                            <p:strVal val="#ppt_w"/>
                                          </p:val>
                                        </p:tav>
                                      </p:tavLst>
                                    </p:anim>
                                    <p:anim calcmode="lin" valueType="num">
                                      <p:cBhvr>
                                        <p:cTn id="82" dur="500" fill="hold"/>
                                        <p:tgtEl>
                                          <p:spTgt spid="43"/>
                                        </p:tgtEl>
                                        <p:attrNameLst>
                                          <p:attrName>ppt_h</p:attrName>
                                        </p:attrNameLst>
                                      </p:cBhvr>
                                      <p:tavLst>
                                        <p:tav tm="0">
                                          <p:val>
                                            <p:fltVal val="0"/>
                                          </p:val>
                                        </p:tav>
                                        <p:tav tm="100000">
                                          <p:val>
                                            <p:strVal val="#ppt_h"/>
                                          </p:val>
                                        </p:tav>
                                      </p:tavLst>
                                    </p:anim>
                                    <p:animEffect transition="in" filter="fade">
                                      <p:cBhvr>
                                        <p:cTn id="83" dur="500"/>
                                        <p:tgtEl>
                                          <p:spTgt spid="43"/>
                                        </p:tgtEl>
                                      </p:cBhvr>
                                    </p:animEffect>
                                  </p:childTnLst>
                                </p:cTn>
                              </p:par>
                            </p:childTnLst>
                          </p:cTn>
                        </p:par>
                        <p:par>
                          <p:cTn id="84" fill="hold">
                            <p:stCondLst>
                              <p:cond delay="8500"/>
                            </p:stCondLst>
                            <p:childTnLst>
                              <p:par>
                                <p:cTn id="85" presetID="22" presetClass="entr" presetSubtype="4" fill="hold" grpId="0" nodeType="after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wipe(down)">
                                      <p:cBhvr>
                                        <p:cTn id="87" dur="500"/>
                                        <p:tgtEl>
                                          <p:spTgt spid="31"/>
                                        </p:tgtEl>
                                      </p:cBhvr>
                                    </p:animEffect>
                                  </p:childTnLst>
                                </p:cTn>
                              </p:par>
                            </p:childTnLst>
                          </p:cTn>
                        </p:par>
                        <p:par>
                          <p:cTn id="88" fill="hold">
                            <p:stCondLst>
                              <p:cond delay="9000"/>
                            </p:stCondLst>
                            <p:childTnLst>
                              <p:par>
                                <p:cTn id="89" presetID="22" presetClass="entr" presetSubtype="8" fill="hold" nodeType="after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wipe(left)">
                                      <p:cBhvr>
                                        <p:cTn id="91" dur="500"/>
                                        <p:tgtEl>
                                          <p:spTgt spid="15"/>
                                        </p:tgtEl>
                                      </p:cBhvr>
                                    </p:animEffect>
                                  </p:childTnLst>
                                </p:cTn>
                              </p:par>
                            </p:childTnLst>
                          </p:cTn>
                        </p:par>
                        <p:par>
                          <p:cTn id="92" fill="hold">
                            <p:stCondLst>
                              <p:cond delay="9500"/>
                            </p:stCondLst>
                            <p:childTnLst>
                              <p:par>
                                <p:cTn id="93" presetID="16" presetClass="entr" presetSubtype="37" fill="hold" grpId="0" nodeType="after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barn(outVertical)">
                                      <p:cBhvr>
                                        <p:cTn id="95" dur="500"/>
                                        <p:tgtEl>
                                          <p:spTgt spid="33"/>
                                        </p:tgtEl>
                                      </p:cBhvr>
                                    </p:animEffect>
                                  </p:childTnLst>
                                </p:cTn>
                              </p:par>
                            </p:childTnLst>
                          </p:cTn>
                        </p:par>
                        <p:par>
                          <p:cTn id="96" fill="hold">
                            <p:stCondLst>
                              <p:cond delay="10000"/>
                            </p:stCondLst>
                            <p:childTnLst>
                              <p:par>
                                <p:cTn id="97" presetID="22" presetClass="entr" presetSubtype="4" fill="hold" grpId="0" nodeType="after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wipe(down)">
                                      <p:cBhvr>
                                        <p:cTn id="99" dur="500"/>
                                        <p:tgtEl>
                                          <p:spTgt spid="18"/>
                                        </p:tgtEl>
                                      </p:cBhvr>
                                    </p:animEffect>
                                  </p:childTnLst>
                                </p:cTn>
                              </p:par>
                            </p:childTnLst>
                          </p:cTn>
                        </p:par>
                        <p:par>
                          <p:cTn id="100" fill="hold">
                            <p:stCondLst>
                              <p:cond delay="10500"/>
                            </p:stCondLst>
                            <p:childTnLst>
                              <p:par>
                                <p:cTn id="101" presetID="53" presetClass="entr" presetSubtype="16"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anim calcmode="lin" valueType="num">
                                      <p:cBhvr>
                                        <p:cTn id="103" dur="500" fill="hold"/>
                                        <p:tgtEl>
                                          <p:spTgt spid="26"/>
                                        </p:tgtEl>
                                        <p:attrNameLst>
                                          <p:attrName>ppt_w</p:attrName>
                                        </p:attrNameLst>
                                      </p:cBhvr>
                                      <p:tavLst>
                                        <p:tav tm="0">
                                          <p:val>
                                            <p:fltVal val="0"/>
                                          </p:val>
                                        </p:tav>
                                        <p:tav tm="100000">
                                          <p:val>
                                            <p:strVal val="#ppt_w"/>
                                          </p:val>
                                        </p:tav>
                                      </p:tavLst>
                                    </p:anim>
                                    <p:anim calcmode="lin" valueType="num">
                                      <p:cBhvr>
                                        <p:cTn id="104" dur="500" fill="hold"/>
                                        <p:tgtEl>
                                          <p:spTgt spid="26"/>
                                        </p:tgtEl>
                                        <p:attrNameLst>
                                          <p:attrName>ppt_h</p:attrName>
                                        </p:attrNameLst>
                                      </p:cBhvr>
                                      <p:tavLst>
                                        <p:tav tm="0">
                                          <p:val>
                                            <p:fltVal val="0"/>
                                          </p:val>
                                        </p:tav>
                                        <p:tav tm="100000">
                                          <p:val>
                                            <p:strVal val="#ppt_h"/>
                                          </p:val>
                                        </p:tav>
                                      </p:tavLst>
                                    </p:anim>
                                    <p:animEffect transition="in" filter="fade">
                                      <p:cBhvr>
                                        <p:cTn id="105" dur="500"/>
                                        <p:tgtEl>
                                          <p:spTgt spid="26"/>
                                        </p:tgtEl>
                                      </p:cBhvr>
                                    </p:animEffect>
                                  </p:childTnLst>
                                </p:cTn>
                              </p:par>
                            </p:childTnLst>
                          </p:cTn>
                        </p:par>
                        <p:par>
                          <p:cTn id="106" fill="hold">
                            <p:stCondLst>
                              <p:cond delay="11000"/>
                            </p:stCondLst>
                            <p:childTnLst>
                              <p:par>
                                <p:cTn id="107" presetID="53" presetClass="entr" presetSubtype="16" fill="hold" nodeType="afterEffect">
                                  <p:stCondLst>
                                    <p:cond delay="0"/>
                                  </p:stCondLst>
                                  <p:childTnLst>
                                    <p:set>
                                      <p:cBhvr>
                                        <p:cTn id="108" dur="1" fill="hold">
                                          <p:stCondLst>
                                            <p:cond delay="0"/>
                                          </p:stCondLst>
                                        </p:cTn>
                                        <p:tgtEl>
                                          <p:spTgt spid="44"/>
                                        </p:tgtEl>
                                        <p:attrNameLst>
                                          <p:attrName>style.visibility</p:attrName>
                                        </p:attrNameLst>
                                      </p:cBhvr>
                                      <p:to>
                                        <p:strVal val="visible"/>
                                      </p:to>
                                    </p:set>
                                    <p:anim calcmode="lin" valueType="num">
                                      <p:cBhvr>
                                        <p:cTn id="109" dur="500" fill="hold"/>
                                        <p:tgtEl>
                                          <p:spTgt spid="44"/>
                                        </p:tgtEl>
                                        <p:attrNameLst>
                                          <p:attrName>ppt_w</p:attrName>
                                        </p:attrNameLst>
                                      </p:cBhvr>
                                      <p:tavLst>
                                        <p:tav tm="0">
                                          <p:val>
                                            <p:fltVal val="0"/>
                                          </p:val>
                                        </p:tav>
                                        <p:tav tm="100000">
                                          <p:val>
                                            <p:strVal val="#ppt_w"/>
                                          </p:val>
                                        </p:tav>
                                      </p:tavLst>
                                    </p:anim>
                                    <p:anim calcmode="lin" valueType="num">
                                      <p:cBhvr>
                                        <p:cTn id="110" dur="500" fill="hold"/>
                                        <p:tgtEl>
                                          <p:spTgt spid="44"/>
                                        </p:tgtEl>
                                        <p:attrNameLst>
                                          <p:attrName>ppt_h</p:attrName>
                                        </p:attrNameLst>
                                      </p:cBhvr>
                                      <p:tavLst>
                                        <p:tav tm="0">
                                          <p:val>
                                            <p:fltVal val="0"/>
                                          </p:val>
                                        </p:tav>
                                        <p:tav tm="100000">
                                          <p:val>
                                            <p:strVal val="#ppt_h"/>
                                          </p:val>
                                        </p:tav>
                                      </p:tavLst>
                                    </p:anim>
                                    <p:animEffect transition="in" filter="fade">
                                      <p:cBhvr>
                                        <p:cTn id="111" dur="500"/>
                                        <p:tgtEl>
                                          <p:spTgt spid="44"/>
                                        </p:tgtEl>
                                      </p:cBhvr>
                                    </p:animEffect>
                                  </p:childTnLst>
                                </p:cTn>
                              </p:par>
                            </p:childTnLst>
                          </p:cTn>
                        </p:par>
                        <p:par>
                          <p:cTn id="112" fill="hold">
                            <p:stCondLst>
                              <p:cond delay="11500"/>
                            </p:stCondLst>
                            <p:childTnLst>
                              <p:par>
                                <p:cTn id="113" presetID="22" presetClass="entr" presetSubtype="2" fill="hold" grpId="0" nodeType="after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wipe(right)">
                                      <p:cBhvr>
                                        <p:cTn id="115" dur="500"/>
                                        <p:tgtEl>
                                          <p:spTgt spid="28"/>
                                        </p:tgtEl>
                                      </p:cBhvr>
                                    </p:animEffect>
                                  </p:childTnLst>
                                </p:cTn>
                              </p:par>
                            </p:childTnLst>
                          </p:cTn>
                        </p:par>
                        <p:par>
                          <p:cTn id="116" fill="hold">
                            <p:stCondLst>
                              <p:cond delay="12000"/>
                            </p:stCondLst>
                            <p:childTnLst>
                              <p:par>
                                <p:cTn id="117" presetID="10" presetClass="entr" presetSubtype="0" fill="hold" grpId="0" nodeType="afterEffect">
                                  <p:stCondLst>
                                    <p:cond delay="0"/>
                                  </p:stCondLst>
                                  <p:childTnLst>
                                    <p:set>
                                      <p:cBhvr>
                                        <p:cTn id="118" dur="1" fill="hold">
                                          <p:stCondLst>
                                            <p:cond delay="0"/>
                                          </p:stCondLst>
                                        </p:cTn>
                                        <p:tgtEl>
                                          <p:spTgt spid="19"/>
                                        </p:tgtEl>
                                        <p:attrNameLst>
                                          <p:attrName>style.visibility</p:attrName>
                                        </p:attrNameLst>
                                      </p:cBhvr>
                                      <p:to>
                                        <p:strVal val="visible"/>
                                      </p:to>
                                    </p:set>
                                    <p:animEffect transition="in" filter="fade">
                                      <p:cBhvr>
                                        <p:cTn id="119" dur="500"/>
                                        <p:tgtEl>
                                          <p:spTgt spid="19"/>
                                        </p:tgtEl>
                                      </p:cBhvr>
                                    </p:animEffect>
                                  </p:childTnLst>
                                </p:cTn>
                              </p:par>
                            </p:childTnLst>
                          </p:cTn>
                        </p:par>
                        <p:par>
                          <p:cTn id="120" fill="hold">
                            <p:stCondLst>
                              <p:cond delay="12500"/>
                            </p:stCondLst>
                            <p:childTnLst>
                              <p:par>
                                <p:cTn id="121" presetID="10" presetClass="entr" presetSubtype="0" fill="hold" grpId="0" nodeType="afterEffect">
                                  <p:stCondLst>
                                    <p:cond delay="0"/>
                                  </p:stCondLst>
                                  <p:childTnLst>
                                    <p:set>
                                      <p:cBhvr>
                                        <p:cTn id="122" dur="1" fill="hold">
                                          <p:stCondLst>
                                            <p:cond delay="0"/>
                                          </p:stCondLst>
                                        </p:cTn>
                                        <p:tgtEl>
                                          <p:spTgt spid="23"/>
                                        </p:tgtEl>
                                        <p:attrNameLst>
                                          <p:attrName>style.visibility</p:attrName>
                                        </p:attrNameLst>
                                      </p:cBhvr>
                                      <p:to>
                                        <p:strVal val="visible"/>
                                      </p:to>
                                    </p:set>
                                    <p:animEffect transition="in" filter="fade">
                                      <p:cBhvr>
                                        <p:cTn id="123" dur="500"/>
                                        <p:tgtEl>
                                          <p:spTgt spid="23"/>
                                        </p:tgtEl>
                                      </p:cBhvr>
                                    </p:animEffect>
                                  </p:childTnLst>
                                </p:cTn>
                              </p:par>
                            </p:childTnLst>
                          </p:cTn>
                        </p:par>
                        <p:par>
                          <p:cTn id="124" fill="hold">
                            <p:stCondLst>
                              <p:cond delay="13000"/>
                            </p:stCondLst>
                            <p:childTnLst>
                              <p:par>
                                <p:cTn id="125" presetID="10" presetClass="entr" presetSubtype="0" fill="hold" grpId="0" nodeType="afterEffect">
                                  <p:stCondLst>
                                    <p:cond delay="0"/>
                                  </p:stCondLst>
                                  <p:childTnLst>
                                    <p:set>
                                      <p:cBhvr>
                                        <p:cTn id="126" dur="1" fill="hold">
                                          <p:stCondLst>
                                            <p:cond delay="0"/>
                                          </p:stCondLst>
                                        </p:cTn>
                                        <p:tgtEl>
                                          <p:spTgt spid="22"/>
                                        </p:tgtEl>
                                        <p:attrNameLst>
                                          <p:attrName>style.visibility</p:attrName>
                                        </p:attrNameLst>
                                      </p:cBhvr>
                                      <p:to>
                                        <p:strVal val="visible"/>
                                      </p:to>
                                    </p:set>
                                    <p:animEffect transition="in" filter="fade">
                                      <p:cBhvr>
                                        <p:cTn id="127" dur="500"/>
                                        <p:tgtEl>
                                          <p:spTgt spid="22"/>
                                        </p:tgtEl>
                                      </p:cBhvr>
                                    </p:animEffect>
                                  </p:childTnLst>
                                </p:cTn>
                              </p:par>
                            </p:childTnLst>
                          </p:cTn>
                        </p:par>
                        <p:par>
                          <p:cTn id="128" fill="hold">
                            <p:stCondLst>
                              <p:cond delay="13500"/>
                            </p:stCondLst>
                            <p:childTnLst>
                              <p:par>
                                <p:cTn id="129" presetID="10" presetClass="entr" presetSubtype="0" fill="hold" grpId="0" nodeType="afterEffect">
                                  <p:stCondLst>
                                    <p:cond delay="0"/>
                                  </p:stCondLst>
                                  <p:childTnLst>
                                    <p:set>
                                      <p:cBhvr>
                                        <p:cTn id="130" dur="1" fill="hold">
                                          <p:stCondLst>
                                            <p:cond delay="0"/>
                                          </p:stCondLst>
                                        </p:cTn>
                                        <p:tgtEl>
                                          <p:spTgt spid="21"/>
                                        </p:tgtEl>
                                        <p:attrNameLst>
                                          <p:attrName>style.visibility</p:attrName>
                                        </p:attrNameLst>
                                      </p:cBhvr>
                                      <p:to>
                                        <p:strVal val="visible"/>
                                      </p:to>
                                    </p:set>
                                    <p:animEffect transition="in" filter="fade">
                                      <p:cBhvr>
                                        <p:cTn id="131" dur="500"/>
                                        <p:tgtEl>
                                          <p:spTgt spid="21"/>
                                        </p:tgtEl>
                                      </p:cBhvr>
                                    </p:animEffect>
                                  </p:childTnLst>
                                </p:cTn>
                              </p:par>
                            </p:childTnLst>
                          </p:cTn>
                        </p:par>
                        <p:par>
                          <p:cTn id="132" fill="hold">
                            <p:stCondLst>
                              <p:cond delay="14000"/>
                            </p:stCondLst>
                            <p:childTnLst>
                              <p:par>
                                <p:cTn id="133" presetID="10" presetClass="entr" presetSubtype="0" fill="hold" grpId="0" nodeType="afterEffect">
                                  <p:stCondLst>
                                    <p:cond delay="0"/>
                                  </p:stCondLst>
                                  <p:childTnLst>
                                    <p:set>
                                      <p:cBhvr>
                                        <p:cTn id="134" dur="1" fill="hold">
                                          <p:stCondLst>
                                            <p:cond delay="0"/>
                                          </p:stCondLst>
                                        </p:cTn>
                                        <p:tgtEl>
                                          <p:spTgt spid="20"/>
                                        </p:tgtEl>
                                        <p:attrNameLst>
                                          <p:attrName>style.visibility</p:attrName>
                                        </p:attrNameLst>
                                      </p:cBhvr>
                                      <p:to>
                                        <p:strVal val="visible"/>
                                      </p:to>
                                    </p:set>
                                    <p:animEffect transition="in" filter="fade">
                                      <p:cBhvr>
                                        <p:cTn id="135" dur="500"/>
                                        <p:tgtEl>
                                          <p:spTgt spid="20"/>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49"/>
                                        </p:tgtEl>
                                        <p:attrNameLst>
                                          <p:attrName>style.visibility</p:attrName>
                                        </p:attrNameLst>
                                      </p:cBhvr>
                                      <p:to>
                                        <p:strVal val="visible"/>
                                      </p:to>
                                    </p:set>
                                    <p:animEffect transition="in" filter="wipe(left)">
                                      <p:cBhvr>
                                        <p:cTn id="13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p:bldP spid="33" grpId="0"/>
      <p:bldP spid="34" grpId="0"/>
      <p:bldP spid="35" grpId="0"/>
      <p:bldP spid="43"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11875" y="675861"/>
            <a:ext cx="10968255" cy="550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 name="椭圆 2"/>
          <p:cNvSpPr/>
          <p:nvPr/>
        </p:nvSpPr>
        <p:spPr>
          <a:xfrm>
            <a:off x="8763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4" name="椭圆 3"/>
          <p:cNvSpPr/>
          <p:nvPr/>
        </p:nvSpPr>
        <p:spPr>
          <a:xfrm>
            <a:off x="11087100" y="891839"/>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 name="椭圆 4"/>
          <p:cNvSpPr/>
          <p:nvPr/>
        </p:nvSpPr>
        <p:spPr>
          <a:xfrm>
            <a:off x="8763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6" name="椭圆 5"/>
          <p:cNvSpPr/>
          <p:nvPr/>
        </p:nvSpPr>
        <p:spPr>
          <a:xfrm>
            <a:off x="11087100" y="5737561"/>
            <a:ext cx="228600"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9" name="Group 19"/>
          <p:cNvGrpSpPr/>
          <p:nvPr/>
        </p:nvGrpSpPr>
        <p:grpSpPr>
          <a:xfrm>
            <a:off x="8732880" y="1783171"/>
            <a:ext cx="582861" cy="666945"/>
            <a:chOff x="6326188" y="3460750"/>
            <a:chExt cx="484188" cy="554038"/>
          </a:xfrm>
          <a:solidFill>
            <a:schemeClr val="bg1"/>
          </a:solidFill>
        </p:grpSpPr>
        <p:sp>
          <p:nvSpPr>
            <p:cNvPr id="20" name="Freeform 227"/>
            <p:cNvSpPr/>
            <p:nvPr/>
          </p:nvSpPr>
          <p:spPr bwMode="auto">
            <a:xfrm>
              <a:off x="6326188" y="3460750"/>
              <a:ext cx="276225" cy="288925"/>
            </a:xfrm>
            <a:custGeom>
              <a:avLst/>
              <a:gdLst>
                <a:gd name="T0" fmla="*/ 1475 w 1743"/>
                <a:gd name="T1" fmla="*/ 2 h 1815"/>
                <a:gd name="T2" fmla="*/ 1507 w 1743"/>
                <a:gd name="T3" fmla="*/ 21 h 1815"/>
                <a:gd name="T4" fmla="*/ 1733 w 1743"/>
                <a:gd name="T5" fmla="*/ 252 h 1815"/>
                <a:gd name="T6" fmla="*/ 1743 w 1743"/>
                <a:gd name="T7" fmla="*/ 287 h 1815"/>
                <a:gd name="T8" fmla="*/ 1733 w 1743"/>
                <a:gd name="T9" fmla="*/ 320 h 1815"/>
                <a:gd name="T10" fmla="*/ 1507 w 1743"/>
                <a:gd name="T11" fmla="*/ 552 h 1815"/>
                <a:gd name="T12" fmla="*/ 1475 w 1743"/>
                <a:gd name="T13" fmla="*/ 570 h 1815"/>
                <a:gd name="T14" fmla="*/ 1440 w 1743"/>
                <a:gd name="T15" fmla="*/ 570 h 1815"/>
                <a:gd name="T16" fmla="*/ 1408 w 1743"/>
                <a:gd name="T17" fmla="*/ 552 h 1815"/>
                <a:gd name="T18" fmla="*/ 1389 w 1743"/>
                <a:gd name="T19" fmla="*/ 520 h 1815"/>
                <a:gd name="T20" fmla="*/ 1389 w 1743"/>
                <a:gd name="T21" fmla="*/ 484 h 1815"/>
                <a:gd name="T22" fmla="*/ 1408 w 1743"/>
                <a:gd name="T23" fmla="*/ 452 h 1815"/>
                <a:gd name="T24" fmla="*/ 1410 w 1743"/>
                <a:gd name="T25" fmla="*/ 361 h 1815"/>
                <a:gd name="T26" fmla="*/ 1228 w 1743"/>
                <a:gd name="T27" fmla="*/ 388 h 1815"/>
                <a:gd name="T28" fmla="*/ 1056 w 1743"/>
                <a:gd name="T29" fmla="*/ 438 h 1815"/>
                <a:gd name="T30" fmla="*/ 893 w 1743"/>
                <a:gd name="T31" fmla="*/ 510 h 1815"/>
                <a:gd name="T32" fmla="*/ 741 w 1743"/>
                <a:gd name="T33" fmla="*/ 602 h 1815"/>
                <a:gd name="T34" fmla="*/ 602 w 1743"/>
                <a:gd name="T35" fmla="*/ 710 h 1815"/>
                <a:gd name="T36" fmla="*/ 480 w 1743"/>
                <a:gd name="T37" fmla="*/ 835 h 1815"/>
                <a:gd name="T38" fmla="*/ 373 w 1743"/>
                <a:gd name="T39" fmla="*/ 975 h 1815"/>
                <a:gd name="T40" fmla="*/ 284 w 1743"/>
                <a:gd name="T41" fmla="*/ 1129 h 1815"/>
                <a:gd name="T42" fmla="*/ 215 w 1743"/>
                <a:gd name="T43" fmla="*/ 1293 h 1815"/>
                <a:gd name="T44" fmla="*/ 167 w 1743"/>
                <a:gd name="T45" fmla="*/ 1468 h 1815"/>
                <a:gd name="T46" fmla="*/ 143 w 1743"/>
                <a:gd name="T47" fmla="*/ 1650 h 1815"/>
                <a:gd name="T48" fmla="*/ 138 w 1743"/>
                <a:gd name="T49" fmla="*/ 1763 h 1815"/>
                <a:gd name="T50" fmla="*/ 120 w 1743"/>
                <a:gd name="T51" fmla="*/ 1794 h 1815"/>
                <a:gd name="T52" fmla="*/ 89 w 1743"/>
                <a:gd name="T53" fmla="*/ 1812 h 1815"/>
                <a:gd name="T54" fmla="*/ 51 w 1743"/>
                <a:gd name="T55" fmla="*/ 1812 h 1815"/>
                <a:gd name="T56" fmla="*/ 20 w 1743"/>
                <a:gd name="T57" fmla="*/ 1794 h 1815"/>
                <a:gd name="T58" fmla="*/ 2 w 1743"/>
                <a:gd name="T59" fmla="*/ 1763 h 1815"/>
                <a:gd name="T60" fmla="*/ 3 w 1743"/>
                <a:gd name="T61" fmla="*/ 1645 h 1815"/>
                <a:gd name="T62" fmla="*/ 28 w 1743"/>
                <a:gd name="T63" fmla="*/ 1451 h 1815"/>
                <a:gd name="T64" fmla="*/ 76 w 1743"/>
                <a:gd name="T65" fmla="*/ 1265 h 1815"/>
                <a:gd name="T66" fmla="*/ 147 w 1743"/>
                <a:gd name="T67" fmla="*/ 1090 h 1815"/>
                <a:gd name="T68" fmla="*/ 237 w 1743"/>
                <a:gd name="T69" fmla="*/ 926 h 1815"/>
                <a:gd name="T70" fmla="*/ 346 w 1743"/>
                <a:gd name="T71" fmla="*/ 774 h 1815"/>
                <a:gd name="T72" fmla="*/ 473 w 1743"/>
                <a:gd name="T73" fmla="*/ 639 h 1815"/>
                <a:gd name="T74" fmla="*/ 615 w 1743"/>
                <a:gd name="T75" fmla="*/ 519 h 1815"/>
                <a:gd name="T76" fmla="*/ 772 w 1743"/>
                <a:gd name="T77" fmla="*/ 416 h 1815"/>
                <a:gd name="T78" fmla="*/ 940 w 1743"/>
                <a:gd name="T79" fmla="*/ 333 h 1815"/>
                <a:gd name="T80" fmla="*/ 1119 w 1743"/>
                <a:gd name="T81" fmla="*/ 272 h 1815"/>
                <a:gd name="T82" fmla="*/ 1308 w 1743"/>
                <a:gd name="T83" fmla="*/ 232 h 1815"/>
                <a:gd name="T84" fmla="*/ 1505 w 1743"/>
                <a:gd name="T85" fmla="*/ 217 h 1815"/>
                <a:gd name="T86" fmla="*/ 1397 w 1743"/>
                <a:gd name="T87" fmla="*/ 105 h 1815"/>
                <a:gd name="T88" fmla="*/ 1387 w 1743"/>
                <a:gd name="T89" fmla="*/ 71 h 1815"/>
                <a:gd name="T90" fmla="*/ 1397 w 1743"/>
                <a:gd name="T91" fmla="*/ 36 h 1815"/>
                <a:gd name="T92" fmla="*/ 1423 w 1743"/>
                <a:gd name="T93" fmla="*/ 10 h 1815"/>
                <a:gd name="T94" fmla="*/ 1457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457" y="0"/>
                  </a:moveTo>
                  <a:lnTo>
                    <a:pt x="1475" y="2"/>
                  </a:lnTo>
                  <a:lnTo>
                    <a:pt x="1492" y="10"/>
                  </a:lnTo>
                  <a:lnTo>
                    <a:pt x="1507" y="21"/>
                  </a:lnTo>
                  <a:lnTo>
                    <a:pt x="1722" y="237"/>
                  </a:lnTo>
                  <a:lnTo>
                    <a:pt x="1733" y="252"/>
                  </a:lnTo>
                  <a:lnTo>
                    <a:pt x="1741" y="269"/>
                  </a:lnTo>
                  <a:lnTo>
                    <a:pt x="1743" y="287"/>
                  </a:lnTo>
                  <a:lnTo>
                    <a:pt x="1741" y="304"/>
                  </a:lnTo>
                  <a:lnTo>
                    <a:pt x="1733" y="320"/>
                  </a:lnTo>
                  <a:lnTo>
                    <a:pt x="1722" y="335"/>
                  </a:lnTo>
                  <a:lnTo>
                    <a:pt x="1507" y="552"/>
                  </a:lnTo>
                  <a:lnTo>
                    <a:pt x="1492" y="562"/>
                  </a:lnTo>
                  <a:lnTo>
                    <a:pt x="1475" y="570"/>
                  </a:lnTo>
                  <a:lnTo>
                    <a:pt x="1458" y="572"/>
                  </a:lnTo>
                  <a:lnTo>
                    <a:pt x="1440" y="570"/>
                  </a:lnTo>
                  <a:lnTo>
                    <a:pt x="1423" y="562"/>
                  </a:lnTo>
                  <a:lnTo>
                    <a:pt x="1408" y="552"/>
                  </a:lnTo>
                  <a:lnTo>
                    <a:pt x="1397" y="536"/>
                  </a:lnTo>
                  <a:lnTo>
                    <a:pt x="1389" y="520"/>
                  </a:lnTo>
                  <a:lnTo>
                    <a:pt x="1387" y="502"/>
                  </a:lnTo>
                  <a:lnTo>
                    <a:pt x="1389" y="484"/>
                  </a:lnTo>
                  <a:lnTo>
                    <a:pt x="1397" y="467"/>
                  </a:lnTo>
                  <a:lnTo>
                    <a:pt x="1408" y="452"/>
                  </a:lnTo>
                  <a:lnTo>
                    <a:pt x="1504" y="357"/>
                  </a:lnTo>
                  <a:lnTo>
                    <a:pt x="1410" y="361"/>
                  </a:lnTo>
                  <a:lnTo>
                    <a:pt x="1318" y="371"/>
                  </a:lnTo>
                  <a:lnTo>
                    <a:pt x="1228" y="388"/>
                  </a:lnTo>
                  <a:lnTo>
                    <a:pt x="1140" y="411"/>
                  </a:lnTo>
                  <a:lnTo>
                    <a:pt x="1056" y="438"/>
                  </a:lnTo>
                  <a:lnTo>
                    <a:pt x="972" y="472"/>
                  </a:lnTo>
                  <a:lnTo>
                    <a:pt x="893" y="510"/>
                  </a:lnTo>
                  <a:lnTo>
                    <a:pt x="815" y="553"/>
                  </a:lnTo>
                  <a:lnTo>
                    <a:pt x="741" y="602"/>
                  </a:lnTo>
                  <a:lnTo>
                    <a:pt x="670" y="654"/>
                  </a:lnTo>
                  <a:lnTo>
                    <a:pt x="602" y="710"/>
                  </a:lnTo>
                  <a:lnTo>
                    <a:pt x="539" y="771"/>
                  </a:lnTo>
                  <a:lnTo>
                    <a:pt x="480" y="835"/>
                  </a:lnTo>
                  <a:lnTo>
                    <a:pt x="424" y="904"/>
                  </a:lnTo>
                  <a:lnTo>
                    <a:pt x="373" y="975"/>
                  </a:lnTo>
                  <a:lnTo>
                    <a:pt x="326" y="1050"/>
                  </a:lnTo>
                  <a:lnTo>
                    <a:pt x="284" y="1129"/>
                  </a:lnTo>
                  <a:lnTo>
                    <a:pt x="247" y="1209"/>
                  </a:lnTo>
                  <a:lnTo>
                    <a:pt x="215" y="1293"/>
                  </a:lnTo>
                  <a:lnTo>
                    <a:pt x="188" y="1379"/>
                  </a:lnTo>
                  <a:lnTo>
                    <a:pt x="167" y="1468"/>
                  </a:lnTo>
                  <a:lnTo>
                    <a:pt x="152" y="1558"/>
                  </a:lnTo>
                  <a:lnTo>
                    <a:pt x="143" y="1650"/>
                  </a:lnTo>
                  <a:lnTo>
                    <a:pt x="140" y="1744"/>
                  </a:lnTo>
                  <a:lnTo>
                    <a:pt x="138" y="1763"/>
                  </a:lnTo>
                  <a:lnTo>
                    <a:pt x="130" y="1780"/>
                  </a:lnTo>
                  <a:lnTo>
                    <a:pt x="120" y="1794"/>
                  </a:lnTo>
                  <a:lnTo>
                    <a:pt x="105" y="1805"/>
                  </a:lnTo>
                  <a:lnTo>
                    <a:pt x="89" y="1812"/>
                  </a:lnTo>
                  <a:lnTo>
                    <a:pt x="70" y="1815"/>
                  </a:lnTo>
                  <a:lnTo>
                    <a:pt x="51" y="1812"/>
                  </a:lnTo>
                  <a:lnTo>
                    <a:pt x="34" y="1805"/>
                  </a:lnTo>
                  <a:lnTo>
                    <a:pt x="20" y="1794"/>
                  </a:lnTo>
                  <a:lnTo>
                    <a:pt x="10" y="1780"/>
                  </a:lnTo>
                  <a:lnTo>
                    <a:pt x="2" y="1763"/>
                  </a:lnTo>
                  <a:lnTo>
                    <a:pt x="0" y="1744"/>
                  </a:lnTo>
                  <a:lnTo>
                    <a:pt x="3" y="1645"/>
                  </a:lnTo>
                  <a:lnTo>
                    <a:pt x="13" y="1547"/>
                  </a:lnTo>
                  <a:lnTo>
                    <a:pt x="28" y="1451"/>
                  </a:lnTo>
                  <a:lnTo>
                    <a:pt x="50" y="1357"/>
                  </a:lnTo>
                  <a:lnTo>
                    <a:pt x="76" y="1265"/>
                  </a:lnTo>
                  <a:lnTo>
                    <a:pt x="109" y="1176"/>
                  </a:lnTo>
                  <a:lnTo>
                    <a:pt x="147" y="1090"/>
                  </a:lnTo>
                  <a:lnTo>
                    <a:pt x="190" y="1007"/>
                  </a:lnTo>
                  <a:lnTo>
                    <a:pt x="237" y="926"/>
                  </a:lnTo>
                  <a:lnTo>
                    <a:pt x="290" y="849"/>
                  </a:lnTo>
                  <a:lnTo>
                    <a:pt x="346" y="774"/>
                  </a:lnTo>
                  <a:lnTo>
                    <a:pt x="408" y="704"/>
                  </a:lnTo>
                  <a:lnTo>
                    <a:pt x="473" y="639"/>
                  </a:lnTo>
                  <a:lnTo>
                    <a:pt x="542" y="576"/>
                  </a:lnTo>
                  <a:lnTo>
                    <a:pt x="615" y="519"/>
                  </a:lnTo>
                  <a:lnTo>
                    <a:pt x="691" y="465"/>
                  </a:lnTo>
                  <a:lnTo>
                    <a:pt x="772" y="416"/>
                  </a:lnTo>
                  <a:lnTo>
                    <a:pt x="854" y="372"/>
                  </a:lnTo>
                  <a:lnTo>
                    <a:pt x="940" y="333"/>
                  </a:lnTo>
                  <a:lnTo>
                    <a:pt x="1028" y="299"/>
                  </a:lnTo>
                  <a:lnTo>
                    <a:pt x="1119" y="272"/>
                  </a:lnTo>
                  <a:lnTo>
                    <a:pt x="1212" y="248"/>
                  </a:lnTo>
                  <a:lnTo>
                    <a:pt x="1308" y="232"/>
                  </a:lnTo>
                  <a:lnTo>
                    <a:pt x="1405" y="221"/>
                  </a:lnTo>
                  <a:lnTo>
                    <a:pt x="1505" y="217"/>
                  </a:lnTo>
                  <a:lnTo>
                    <a:pt x="1408" y="120"/>
                  </a:lnTo>
                  <a:lnTo>
                    <a:pt x="1397" y="105"/>
                  </a:lnTo>
                  <a:lnTo>
                    <a:pt x="1389" y="88"/>
                  </a:lnTo>
                  <a:lnTo>
                    <a:pt x="1387" y="71"/>
                  </a:lnTo>
                  <a:lnTo>
                    <a:pt x="1389" y="53"/>
                  </a:lnTo>
                  <a:lnTo>
                    <a:pt x="1397" y="36"/>
                  </a:lnTo>
                  <a:lnTo>
                    <a:pt x="1408" y="21"/>
                  </a:lnTo>
                  <a:lnTo>
                    <a:pt x="1423" y="10"/>
                  </a:lnTo>
                  <a:lnTo>
                    <a:pt x="1440" y="2"/>
                  </a:lnTo>
                  <a:lnTo>
                    <a:pt x="1457"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1" name="Freeform 228"/>
            <p:cNvSpPr/>
            <p:nvPr/>
          </p:nvSpPr>
          <p:spPr bwMode="auto">
            <a:xfrm>
              <a:off x="6534151" y="3727450"/>
              <a:ext cx="276225" cy="287338"/>
            </a:xfrm>
            <a:custGeom>
              <a:avLst/>
              <a:gdLst>
                <a:gd name="T0" fmla="*/ 1691 w 1743"/>
                <a:gd name="T1" fmla="*/ 3 h 1815"/>
                <a:gd name="T2" fmla="*/ 1722 w 1743"/>
                <a:gd name="T3" fmla="*/ 21 h 1815"/>
                <a:gd name="T4" fmla="*/ 1740 w 1743"/>
                <a:gd name="T5" fmla="*/ 52 h 1815"/>
                <a:gd name="T6" fmla="*/ 1739 w 1743"/>
                <a:gd name="T7" fmla="*/ 170 h 1815"/>
                <a:gd name="T8" fmla="*/ 1714 w 1743"/>
                <a:gd name="T9" fmla="*/ 364 h 1815"/>
                <a:gd name="T10" fmla="*/ 1666 w 1743"/>
                <a:gd name="T11" fmla="*/ 549 h 1815"/>
                <a:gd name="T12" fmla="*/ 1595 w 1743"/>
                <a:gd name="T13" fmla="*/ 724 h 1815"/>
                <a:gd name="T14" fmla="*/ 1505 w 1743"/>
                <a:gd name="T15" fmla="*/ 889 h 1815"/>
                <a:gd name="T16" fmla="*/ 1395 w 1743"/>
                <a:gd name="T17" fmla="*/ 1040 h 1815"/>
                <a:gd name="T18" fmla="*/ 1269 w 1743"/>
                <a:gd name="T19" fmla="*/ 1176 h 1815"/>
                <a:gd name="T20" fmla="*/ 1126 w 1743"/>
                <a:gd name="T21" fmla="*/ 1296 h 1815"/>
                <a:gd name="T22" fmla="*/ 971 w 1743"/>
                <a:gd name="T23" fmla="*/ 1399 h 1815"/>
                <a:gd name="T24" fmla="*/ 802 w 1743"/>
                <a:gd name="T25" fmla="*/ 1481 h 1815"/>
                <a:gd name="T26" fmla="*/ 622 w 1743"/>
                <a:gd name="T27" fmla="*/ 1543 h 1815"/>
                <a:gd name="T28" fmla="*/ 434 w 1743"/>
                <a:gd name="T29" fmla="*/ 1582 h 1815"/>
                <a:gd name="T30" fmla="*/ 238 w 1743"/>
                <a:gd name="T31" fmla="*/ 1598 h 1815"/>
                <a:gd name="T32" fmla="*/ 346 w 1743"/>
                <a:gd name="T33" fmla="*/ 1710 h 1815"/>
                <a:gd name="T34" fmla="*/ 354 w 1743"/>
                <a:gd name="T35" fmla="*/ 1743 h 1815"/>
                <a:gd name="T36" fmla="*/ 346 w 1743"/>
                <a:gd name="T37" fmla="*/ 1778 h 1815"/>
                <a:gd name="T38" fmla="*/ 320 w 1743"/>
                <a:gd name="T39" fmla="*/ 1805 h 1815"/>
                <a:gd name="T40" fmla="*/ 285 w 1743"/>
                <a:gd name="T41" fmla="*/ 1815 h 1815"/>
                <a:gd name="T42" fmla="*/ 250 w 1743"/>
                <a:gd name="T43" fmla="*/ 1805 h 1815"/>
                <a:gd name="T44" fmla="*/ 20 w 1743"/>
                <a:gd name="T45" fmla="*/ 1578 h 1815"/>
                <a:gd name="T46" fmla="*/ 2 w 1743"/>
                <a:gd name="T47" fmla="*/ 1546 h 1815"/>
                <a:gd name="T48" fmla="*/ 2 w 1743"/>
                <a:gd name="T49" fmla="*/ 1510 h 1815"/>
                <a:gd name="T50" fmla="*/ 20 w 1743"/>
                <a:gd name="T51" fmla="*/ 1479 h 1815"/>
                <a:gd name="T52" fmla="*/ 251 w 1743"/>
                <a:gd name="T53" fmla="*/ 1251 h 1815"/>
                <a:gd name="T54" fmla="*/ 285 w 1743"/>
                <a:gd name="T55" fmla="*/ 1243 h 1815"/>
                <a:gd name="T56" fmla="*/ 320 w 1743"/>
                <a:gd name="T57" fmla="*/ 1251 h 1815"/>
                <a:gd name="T58" fmla="*/ 346 w 1743"/>
                <a:gd name="T59" fmla="*/ 1279 h 1815"/>
                <a:gd name="T60" fmla="*/ 354 w 1743"/>
                <a:gd name="T61" fmla="*/ 1313 h 1815"/>
                <a:gd name="T62" fmla="*/ 346 w 1743"/>
                <a:gd name="T63" fmla="*/ 1348 h 1815"/>
                <a:gd name="T64" fmla="*/ 239 w 1743"/>
                <a:gd name="T65" fmla="*/ 1458 h 1815"/>
                <a:gd name="T66" fmla="*/ 424 w 1743"/>
                <a:gd name="T67" fmla="*/ 1443 h 1815"/>
                <a:gd name="T68" fmla="*/ 601 w 1743"/>
                <a:gd name="T69" fmla="*/ 1404 h 1815"/>
                <a:gd name="T70" fmla="*/ 770 w 1743"/>
                <a:gd name="T71" fmla="*/ 1343 h 1815"/>
                <a:gd name="T72" fmla="*/ 927 w 1743"/>
                <a:gd name="T73" fmla="*/ 1262 h 1815"/>
                <a:gd name="T74" fmla="*/ 1072 w 1743"/>
                <a:gd name="T75" fmla="*/ 1161 h 1815"/>
                <a:gd name="T76" fmla="*/ 1204 w 1743"/>
                <a:gd name="T77" fmla="*/ 1043 h 1815"/>
                <a:gd name="T78" fmla="*/ 1318 w 1743"/>
                <a:gd name="T79" fmla="*/ 911 h 1815"/>
                <a:gd name="T80" fmla="*/ 1416 w 1743"/>
                <a:gd name="T81" fmla="*/ 765 h 1815"/>
                <a:gd name="T82" fmla="*/ 1495 w 1743"/>
                <a:gd name="T83" fmla="*/ 605 h 1815"/>
                <a:gd name="T84" fmla="*/ 1554 w 1743"/>
                <a:gd name="T85" fmla="*/ 436 h 1815"/>
                <a:gd name="T86" fmla="*/ 1590 w 1743"/>
                <a:gd name="T87" fmla="*/ 256 h 1815"/>
                <a:gd name="T88" fmla="*/ 1603 w 1743"/>
                <a:gd name="T89" fmla="*/ 70 h 1815"/>
                <a:gd name="T90" fmla="*/ 1612 w 1743"/>
                <a:gd name="T91" fmla="*/ 35 h 1815"/>
                <a:gd name="T92" fmla="*/ 1637 w 1743"/>
                <a:gd name="T93" fmla="*/ 9 h 1815"/>
                <a:gd name="T94" fmla="*/ 1673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673" y="0"/>
                  </a:moveTo>
                  <a:lnTo>
                    <a:pt x="1691" y="3"/>
                  </a:lnTo>
                  <a:lnTo>
                    <a:pt x="1708" y="9"/>
                  </a:lnTo>
                  <a:lnTo>
                    <a:pt x="1722" y="21"/>
                  </a:lnTo>
                  <a:lnTo>
                    <a:pt x="1733" y="35"/>
                  </a:lnTo>
                  <a:lnTo>
                    <a:pt x="1740" y="52"/>
                  </a:lnTo>
                  <a:lnTo>
                    <a:pt x="1743" y="70"/>
                  </a:lnTo>
                  <a:lnTo>
                    <a:pt x="1739" y="170"/>
                  </a:lnTo>
                  <a:lnTo>
                    <a:pt x="1730" y="268"/>
                  </a:lnTo>
                  <a:lnTo>
                    <a:pt x="1714" y="364"/>
                  </a:lnTo>
                  <a:lnTo>
                    <a:pt x="1693" y="458"/>
                  </a:lnTo>
                  <a:lnTo>
                    <a:pt x="1666" y="549"/>
                  </a:lnTo>
                  <a:lnTo>
                    <a:pt x="1634" y="638"/>
                  </a:lnTo>
                  <a:lnTo>
                    <a:pt x="1595" y="724"/>
                  </a:lnTo>
                  <a:lnTo>
                    <a:pt x="1553" y="808"/>
                  </a:lnTo>
                  <a:lnTo>
                    <a:pt x="1505" y="889"/>
                  </a:lnTo>
                  <a:lnTo>
                    <a:pt x="1452" y="966"/>
                  </a:lnTo>
                  <a:lnTo>
                    <a:pt x="1395" y="1040"/>
                  </a:lnTo>
                  <a:lnTo>
                    <a:pt x="1334" y="1110"/>
                  </a:lnTo>
                  <a:lnTo>
                    <a:pt x="1269" y="1176"/>
                  </a:lnTo>
                  <a:lnTo>
                    <a:pt x="1199" y="1239"/>
                  </a:lnTo>
                  <a:lnTo>
                    <a:pt x="1126" y="1296"/>
                  </a:lnTo>
                  <a:lnTo>
                    <a:pt x="1050" y="1350"/>
                  </a:lnTo>
                  <a:lnTo>
                    <a:pt x="971" y="1399"/>
                  </a:lnTo>
                  <a:lnTo>
                    <a:pt x="888" y="1442"/>
                  </a:lnTo>
                  <a:lnTo>
                    <a:pt x="802" y="1481"/>
                  </a:lnTo>
                  <a:lnTo>
                    <a:pt x="713" y="1515"/>
                  </a:lnTo>
                  <a:lnTo>
                    <a:pt x="622" y="1543"/>
                  </a:lnTo>
                  <a:lnTo>
                    <a:pt x="529" y="1566"/>
                  </a:lnTo>
                  <a:lnTo>
                    <a:pt x="434" y="1582"/>
                  </a:lnTo>
                  <a:lnTo>
                    <a:pt x="338" y="1594"/>
                  </a:lnTo>
                  <a:lnTo>
                    <a:pt x="238" y="1598"/>
                  </a:lnTo>
                  <a:lnTo>
                    <a:pt x="334" y="1695"/>
                  </a:lnTo>
                  <a:lnTo>
                    <a:pt x="346" y="1710"/>
                  </a:lnTo>
                  <a:lnTo>
                    <a:pt x="352" y="1726"/>
                  </a:lnTo>
                  <a:lnTo>
                    <a:pt x="354" y="1743"/>
                  </a:lnTo>
                  <a:lnTo>
                    <a:pt x="352" y="1761"/>
                  </a:lnTo>
                  <a:lnTo>
                    <a:pt x="346" y="1778"/>
                  </a:lnTo>
                  <a:lnTo>
                    <a:pt x="334" y="1793"/>
                  </a:lnTo>
                  <a:lnTo>
                    <a:pt x="320" y="1805"/>
                  </a:lnTo>
                  <a:lnTo>
                    <a:pt x="303" y="1811"/>
                  </a:lnTo>
                  <a:lnTo>
                    <a:pt x="285" y="1815"/>
                  </a:lnTo>
                  <a:lnTo>
                    <a:pt x="267" y="1811"/>
                  </a:lnTo>
                  <a:lnTo>
                    <a:pt x="250" y="1805"/>
                  </a:lnTo>
                  <a:lnTo>
                    <a:pt x="235" y="1793"/>
                  </a:lnTo>
                  <a:lnTo>
                    <a:pt x="20" y="1578"/>
                  </a:lnTo>
                  <a:lnTo>
                    <a:pt x="9" y="1563"/>
                  </a:lnTo>
                  <a:lnTo>
                    <a:pt x="2" y="1546"/>
                  </a:lnTo>
                  <a:lnTo>
                    <a:pt x="0" y="1528"/>
                  </a:lnTo>
                  <a:lnTo>
                    <a:pt x="2" y="1510"/>
                  </a:lnTo>
                  <a:lnTo>
                    <a:pt x="9" y="1493"/>
                  </a:lnTo>
                  <a:lnTo>
                    <a:pt x="20" y="1479"/>
                  </a:lnTo>
                  <a:lnTo>
                    <a:pt x="235" y="1263"/>
                  </a:lnTo>
                  <a:lnTo>
                    <a:pt x="251" y="1251"/>
                  </a:lnTo>
                  <a:lnTo>
                    <a:pt x="267" y="1245"/>
                  </a:lnTo>
                  <a:lnTo>
                    <a:pt x="285" y="1243"/>
                  </a:lnTo>
                  <a:lnTo>
                    <a:pt x="303" y="1245"/>
                  </a:lnTo>
                  <a:lnTo>
                    <a:pt x="320" y="1251"/>
                  </a:lnTo>
                  <a:lnTo>
                    <a:pt x="334" y="1263"/>
                  </a:lnTo>
                  <a:lnTo>
                    <a:pt x="346" y="1279"/>
                  </a:lnTo>
                  <a:lnTo>
                    <a:pt x="352" y="1295"/>
                  </a:lnTo>
                  <a:lnTo>
                    <a:pt x="354" y="1313"/>
                  </a:lnTo>
                  <a:lnTo>
                    <a:pt x="352" y="1331"/>
                  </a:lnTo>
                  <a:lnTo>
                    <a:pt x="346" y="1348"/>
                  </a:lnTo>
                  <a:lnTo>
                    <a:pt x="334" y="1363"/>
                  </a:lnTo>
                  <a:lnTo>
                    <a:pt x="239" y="1458"/>
                  </a:lnTo>
                  <a:lnTo>
                    <a:pt x="332" y="1454"/>
                  </a:lnTo>
                  <a:lnTo>
                    <a:pt x="424" y="1443"/>
                  </a:lnTo>
                  <a:lnTo>
                    <a:pt x="513" y="1426"/>
                  </a:lnTo>
                  <a:lnTo>
                    <a:pt x="601" y="1404"/>
                  </a:lnTo>
                  <a:lnTo>
                    <a:pt x="687" y="1376"/>
                  </a:lnTo>
                  <a:lnTo>
                    <a:pt x="770" y="1343"/>
                  </a:lnTo>
                  <a:lnTo>
                    <a:pt x="850" y="1304"/>
                  </a:lnTo>
                  <a:lnTo>
                    <a:pt x="927" y="1262"/>
                  </a:lnTo>
                  <a:lnTo>
                    <a:pt x="1001" y="1213"/>
                  </a:lnTo>
                  <a:lnTo>
                    <a:pt x="1072" y="1161"/>
                  </a:lnTo>
                  <a:lnTo>
                    <a:pt x="1140" y="1105"/>
                  </a:lnTo>
                  <a:lnTo>
                    <a:pt x="1204" y="1043"/>
                  </a:lnTo>
                  <a:lnTo>
                    <a:pt x="1263" y="980"/>
                  </a:lnTo>
                  <a:lnTo>
                    <a:pt x="1318" y="911"/>
                  </a:lnTo>
                  <a:lnTo>
                    <a:pt x="1370" y="840"/>
                  </a:lnTo>
                  <a:lnTo>
                    <a:pt x="1416" y="765"/>
                  </a:lnTo>
                  <a:lnTo>
                    <a:pt x="1459" y="686"/>
                  </a:lnTo>
                  <a:lnTo>
                    <a:pt x="1495" y="605"/>
                  </a:lnTo>
                  <a:lnTo>
                    <a:pt x="1528" y="522"/>
                  </a:lnTo>
                  <a:lnTo>
                    <a:pt x="1554" y="436"/>
                  </a:lnTo>
                  <a:lnTo>
                    <a:pt x="1574" y="347"/>
                  </a:lnTo>
                  <a:lnTo>
                    <a:pt x="1590" y="256"/>
                  </a:lnTo>
                  <a:lnTo>
                    <a:pt x="1600" y="164"/>
                  </a:lnTo>
                  <a:lnTo>
                    <a:pt x="1603" y="70"/>
                  </a:lnTo>
                  <a:lnTo>
                    <a:pt x="1605" y="52"/>
                  </a:lnTo>
                  <a:lnTo>
                    <a:pt x="1612" y="35"/>
                  </a:lnTo>
                  <a:lnTo>
                    <a:pt x="1623" y="21"/>
                  </a:lnTo>
                  <a:lnTo>
                    <a:pt x="1637" y="9"/>
                  </a:lnTo>
                  <a:lnTo>
                    <a:pt x="1654" y="3"/>
                  </a:lnTo>
                  <a:lnTo>
                    <a:pt x="167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2" name="Freeform 229"/>
            <p:cNvSpPr>
              <a:spLocks noEditPoints="1"/>
            </p:cNvSpPr>
            <p:nvPr/>
          </p:nvSpPr>
          <p:spPr bwMode="auto">
            <a:xfrm>
              <a:off x="6497638" y="3667125"/>
              <a:ext cx="142875" cy="142875"/>
            </a:xfrm>
            <a:custGeom>
              <a:avLst/>
              <a:gdLst>
                <a:gd name="T0" fmla="*/ 410 w 901"/>
                <a:gd name="T1" fmla="*/ 143 h 905"/>
                <a:gd name="T2" fmla="*/ 331 w 901"/>
                <a:gd name="T3" fmla="*/ 164 h 905"/>
                <a:gd name="T4" fmla="*/ 260 w 901"/>
                <a:gd name="T5" fmla="*/ 206 h 905"/>
                <a:gd name="T6" fmla="*/ 203 w 901"/>
                <a:gd name="T7" fmla="*/ 262 h 905"/>
                <a:gd name="T8" fmla="*/ 163 w 901"/>
                <a:gd name="T9" fmla="*/ 333 h 905"/>
                <a:gd name="T10" fmla="*/ 142 w 901"/>
                <a:gd name="T11" fmla="*/ 413 h 905"/>
                <a:gd name="T12" fmla="*/ 142 w 901"/>
                <a:gd name="T13" fmla="*/ 493 h 905"/>
                <a:gd name="T14" fmla="*/ 163 w 901"/>
                <a:gd name="T15" fmla="*/ 572 h 905"/>
                <a:gd name="T16" fmla="*/ 204 w 901"/>
                <a:gd name="T17" fmla="*/ 644 h 905"/>
                <a:gd name="T18" fmla="*/ 260 w 901"/>
                <a:gd name="T19" fmla="*/ 701 h 905"/>
                <a:gd name="T20" fmla="*/ 330 w 901"/>
                <a:gd name="T21" fmla="*/ 741 h 905"/>
                <a:gd name="T22" fmla="*/ 408 w 901"/>
                <a:gd name="T23" fmla="*/ 763 h 905"/>
                <a:gd name="T24" fmla="*/ 491 w 901"/>
                <a:gd name="T25" fmla="*/ 763 h 905"/>
                <a:gd name="T26" fmla="*/ 569 w 901"/>
                <a:gd name="T27" fmla="*/ 741 h 905"/>
                <a:gd name="T28" fmla="*/ 640 w 901"/>
                <a:gd name="T29" fmla="*/ 700 h 905"/>
                <a:gd name="T30" fmla="*/ 696 w 901"/>
                <a:gd name="T31" fmla="*/ 643 h 905"/>
                <a:gd name="T32" fmla="*/ 738 w 901"/>
                <a:gd name="T33" fmla="*/ 572 h 905"/>
                <a:gd name="T34" fmla="*/ 759 w 901"/>
                <a:gd name="T35" fmla="*/ 493 h 905"/>
                <a:gd name="T36" fmla="*/ 759 w 901"/>
                <a:gd name="T37" fmla="*/ 413 h 905"/>
                <a:gd name="T38" fmla="*/ 738 w 901"/>
                <a:gd name="T39" fmla="*/ 333 h 905"/>
                <a:gd name="T40" fmla="*/ 696 w 901"/>
                <a:gd name="T41" fmla="*/ 262 h 905"/>
                <a:gd name="T42" fmla="*/ 639 w 901"/>
                <a:gd name="T43" fmla="*/ 205 h 905"/>
                <a:gd name="T44" fmla="*/ 569 w 901"/>
                <a:gd name="T45" fmla="*/ 164 h 905"/>
                <a:gd name="T46" fmla="*/ 491 w 901"/>
                <a:gd name="T47" fmla="*/ 143 h 905"/>
                <a:gd name="T48" fmla="*/ 450 w 901"/>
                <a:gd name="T49" fmla="*/ 0 h 905"/>
                <a:gd name="T50" fmla="*/ 547 w 901"/>
                <a:gd name="T51" fmla="*/ 11 h 905"/>
                <a:gd name="T52" fmla="*/ 638 w 901"/>
                <a:gd name="T53" fmla="*/ 41 h 905"/>
                <a:gd name="T54" fmla="*/ 721 w 901"/>
                <a:gd name="T55" fmla="*/ 90 h 905"/>
                <a:gd name="T56" fmla="*/ 791 w 901"/>
                <a:gd name="T57" fmla="*/ 155 h 905"/>
                <a:gd name="T58" fmla="*/ 846 w 901"/>
                <a:gd name="T59" fmla="*/ 234 h 905"/>
                <a:gd name="T60" fmla="*/ 884 w 901"/>
                <a:gd name="T61" fmla="*/ 328 h 905"/>
                <a:gd name="T62" fmla="*/ 901 w 901"/>
                <a:gd name="T63" fmla="*/ 427 h 905"/>
                <a:gd name="T64" fmla="*/ 896 w 901"/>
                <a:gd name="T65" fmla="*/ 527 h 905"/>
                <a:gd name="T66" fmla="*/ 867 w 901"/>
                <a:gd name="T67" fmla="*/ 626 h 905"/>
                <a:gd name="T68" fmla="*/ 818 w 901"/>
                <a:gd name="T69" fmla="*/ 715 h 905"/>
                <a:gd name="T70" fmla="*/ 752 w 901"/>
                <a:gd name="T71" fmla="*/ 789 h 905"/>
                <a:gd name="T72" fmla="*/ 669 w 901"/>
                <a:gd name="T73" fmla="*/ 847 h 905"/>
                <a:gd name="T74" fmla="*/ 581 w 901"/>
                <a:gd name="T75" fmla="*/ 886 h 905"/>
                <a:gd name="T76" fmla="*/ 494 w 901"/>
                <a:gd name="T77" fmla="*/ 903 h 905"/>
                <a:gd name="T78" fmla="*/ 401 w 901"/>
                <a:gd name="T79" fmla="*/ 902 h 905"/>
                <a:gd name="T80" fmla="*/ 306 w 901"/>
                <a:gd name="T81" fmla="*/ 881 h 905"/>
                <a:gd name="T82" fmla="*/ 219 w 901"/>
                <a:gd name="T83" fmla="*/ 841 h 905"/>
                <a:gd name="T84" fmla="*/ 143 w 901"/>
                <a:gd name="T85" fmla="*/ 784 h 905"/>
                <a:gd name="T86" fmla="*/ 80 w 901"/>
                <a:gd name="T87" fmla="*/ 712 h 905"/>
                <a:gd name="T88" fmla="*/ 34 w 901"/>
                <a:gd name="T89" fmla="*/ 626 h 905"/>
                <a:gd name="T90" fmla="*/ 5 w 901"/>
                <a:gd name="T91" fmla="*/ 527 h 905"/>
                <a:gd name="T92" fmla="*/ 0 w 901"/>
                <a:gd name="T93" fmla="*/ 427 h 905"/>
                <a:gd name="T94" fmla="*/ 17 w 901"/>
                <a:gd name="T95" fmla="*/ 328 h 905"/>
                <a:gd name="T96" fmla="*/ 56 w 901"/>
                <a:gd name="T97" fmla="*/ 233 h 905"/>
                <a:gd name="T98" fmla="*/ 114 w 901"/>
                <a:gd name="T99" fmla="*/ 151 h 905"/>
                <a:gd name="T100" fmla="*/ 188 w 901"/>
                <a:gd name="T101" fmla="*/ 84 h 905"/>
                <a:gd name="T102" fmla="*/ 277 w 901"/>
                <a:gd name="T103" fmla="*/ 35 h 905"/>
                <a:gd name="T104" fmla="*/ 362 w 901"/>
                <a:gd name="T105" fmla="*/ 8 h 905"/>
                <a:gd name="T106" fmla="*/ 450 w 901"/>
                <a:gd name="T107"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1" h="905">
                  <a:moveTo>
                    <a:pt x="450" y="140"/>
                  </a:moveTo>
                  <a:lnTo>
                    <a:pt x="410" y="143"/>
                  </a:lnTo>
                  <a:lnTo>
                    <a:pt x="370" y="152"/>
                  </a:lnTo>
                  <a:lnTo>
                    <a:pt x="331" y="164"/>
                  </a:lnTo>
                  <a:lnTo>
                    <a:pt x="294" y="182"/>
                  </a:lnTo>
                  <a:lnTo>
                    <a:pt x="260" y="206"/>
                  </a:lnTo>
                  <a:lnTo>
                    <a:pt x="230" y="232"/>
                  </a:lnTo>
                  <a:lnTo>
                    <a:pt x="203" y="262"/>
                  </a:lnTo>
                  <a:lnTo>
                    <a:pt x="181" y="296"/>
                  </a:lnTo>
                  <a:lnTo>
                    <a:pt x="163" y="333"/>
                  </a:lnTo>
                  <a:lnTo>
                    <a:pt x="149" y="372"/>
                  </a:lnTo>
                  <a:lnTo>
                    <a:pt x="142" y="413"/>
                  </a:lnTo>
                  <a:lnTo>
                    <a:pt x="138" y="453"/>
                  </a:lnTo>
                  <a:lnTo>
                    <a:pt x="142" y="493"/>
                  </a:lnTo>
                  <a:lnTo>
                    <a:pt x="149" y="533"/>
                  </a:lnTo>
                  <a:lnTo>
                    <a:pt x="163" y="572"/>
                  </a:lnTo>
                  <a:lnTo>
                    <a:pt x="181" y="610"/>
                  </a:lnTo>
                  <a:lnTo>
                    <a:pt x="204" y="644"/>
                  </a:lnTo>
                  <a:lnTo>
                    <a:pt x="231" y="675"/>
                  </a:lnTo>
                  <a:lnTo>
                    <a:pt x="260" y="701"/>
                  </a:lnTo>
                  <a:lnTo>
                    <a:pt x="294" y="723"/>
                  </a:lnTo>
                  <a:lnTo>
                    <a:pt x="330" y="741"/>
                  </a:lnTo>
                  <a:lnTo>
                    <a:pt x="368" y="754"/>
                  </a:lnTo>
                  <a:lnTo>
                    <a:pt x="408" y="763"/>
                  </a:lnTo>
                  <a:lnTo>
                    <a:pt x="450" y="765"/>
                  </a:lnTo>
                  <a:lnTo>
                    <a:pt x="491" y="763"/>
                  </a:lnTo>
                  <a:lnTo>
                    <a:pt x="530" y="754"/>
                  </a:lnTo>
                  <a:lnTo>
                    <a:pt x="569" y="741"/>
                  </a:lnTo>
                  <a:lnTo>
                    <a:pt x="606" y="722"/>
                  </a:lnTo>
                  <a:lnTo>
                    <a:pt x="640" y="700"/>
                  </a:lnTo>
                  <a:lnTo>
                    <a:pt x="670" y="673"/>
                  </a:lnTo>
                  <a:lnTo>
                    <a:pt x="696" y="643"/>
                  </a:lnTo>
                  <a:lnTo>
                    <a:pt x="720" y="609"/>
                  </a:lnTo>
                  <a:lnTo>
                    <a:pt x="738" y="572"/>
                  </a:lnTo>
                  <a:lnTo>
                    <a:pt x="750" y="533"/>
                  </a:lnTo>
                  <a:lnTo>
                    <a:pt x="759" y="493"/>
                  </a:lnTo>
                  <a:lnTo>
                    <a:pt x="761" y="453"/>
                  </a:lnTo>
                  <a:lnTo>
                    <a:pt x="759" y="413"/>
                  </a:lnTo>
                  <a:lnTo>
                    <a:pt x="750" y="372"/>
                  </a:lnTo>
                  <a:lnTo>
                    <a:pt x="738" y="333"/>
                  </a:lnTo>
                  <a:lnTo>
                    <a:pt x="719" y="296"/>
                  </a:lnTo>
                  <a:lnTo>
                    <a:pt x="696" y="262"/>
                  </a:lnTo>
                  <a:lnTo>
                    <a:pt x="670" y="231"/>
                  </a:lnTo>
                  <a:lnTo>
                    <a:pt x="639" y="205"/>
                  </a:lnTo>
                  <a:lnTo>
                    <a:pt x="605" y="182"/>
                  </a:lnTo>
                  <a:lnTo>
                    <a:pt x="569" y="164"/>
                  </a:lnTo>
                  <a:lnTo>
                    <a:pt x="531" y="152"/>
                  </a:lnTo>
                  <a:lnTo>
                    <a:pt x="491" y="143"/>
                  </a:lnTo>
                  <a:lnTo>
                    <a:pt x="450" y="140"/>
                  </a:lnTo>
                  <a:close/>
                  <a:moveTo>
                    <a:pt x="450" y="0"/>
                  </a:moveTo>
                  <a:lnTo>
                    <a:pt x="500" y="3"/>
                  </a:lnTo>
                  <a:lnTo>
                    <a:pt x="547" y="11"/>
                  </a:lnTo>
                  <a:lnTo>
                    <a:pt x="594" y="23"/>
                  </a:lnTo>
                  <a:lnTo>
                    <a:pt x="638" y="41"/>
                  </a:lnTo>
                  <a:lnTo>
                    <a:pt x="681" y="64"/>
                  </a:lnTo>
                  <a:lnTo>
                    <a:pt x="721" y="90"/>
                  </a:lnTo>
                  <a:lnTo>
                    <a:pt x="757" y="121"/>
                  </a:lnTo>
                  <a:lnTo>
                    <a:pt x="791" y="155"/>
                  </a:lnTo>
                  <a:lnTo>
                    <a:pt x="820" y="193"/>
                  </a:lnTo>
                  <a:lnTo>
                    <a:pt x="846" y="234"/>
                  </a:lnTo>
                  <a:lnTo>
                    <a:pt x="867" y="279"/>
                  </a:lnTo>
                  <a:lnTo>
                    <a:pt x="884" y="328"/>
                  </a:lnTo>
                  <a:lnTo>
                    <a:pt x="896" y="378"/>
                  </a:lnTo>
                  <a:lnTo>
                    <a:pt x="901" y="427"/>
                  </a:lnTo>
                  <a:lnTo>
                    <a:pt x="901" y="477"/>
                  </a:lnTo>
                  <a:lnTo>
                    <a:pt x="896" y="527"/>
                  </a:lnTo>
                  <a:lnTo>
                    <a:pt x="884" y="577"/>
                  </a:lnTo>
                  <a:lnTo>
                    <a:pt x="867" y="626"/>
                  </a:lnTo>
                  <a:lnTo>
                    <a:pt x="845" y="671"/>
                  </a:lnTo>
                  <a:lnTo>
                    <a:pt x="818" y="715"/>
                  </a:lnTo>
                  <a:lnTo>
                    <a:pt x="786" y="754"/>
                  </a:lnTo>
                  <a:lnTo>
                    <a:pt x="752" y="789"/>
                  </a:lnTo>
                  <a:lnTo>
                    <a:pt x="711" y="821"/>
                  </a:lnTo>
                  <a:lnTo>
                    <a:pt x="669" y="847"/>
                  </a:lnTo>
                  <a:lnTo>
                    <a:pt x="622" y="870"/>
                  </a:lnTo>
                  <a:lnTo>
                    <a:pt x="581" y="886"/>
                  </a:lnTo>
                  <a:lnTo>
                    <a:pt x="538" y="896"/>
                  </a:lnTo>
                  <a:lnTo>
                    <a:pt x="494" y="903"/>
                  </a:lnTo>
                  <a:lnTo>
                    <a:pt x="450" y="905"/>
                  </a:lnTo>
                  <a:lnTo>
                    <a:pt x="401" y="902"/>
                  </a:lnTo>
                  <a:lnTo>
                    <a:pt x="352" y="894"/>
                  </a:lnTo>
                  <a:lnTo>
                    <a:pt x="306" y="881"/>
                  </a:lnTo>
                  <a:lnTo>
                    <a:pt x="261" y="863"/>
                  </a:lnTo>
                  <a:lnTo>
                    <a:pt x="219" y="841"/>
                  </a:lnTo>
                  <a:lnTo>
                    <a:pt x="180" y="815"/>
                  </a:lnTo>
                  <a:lnTo>
                    <a:pt x="143" y="784"/>
                  </a:lnTo>
                  <a:lnTo>
                    <a:pt x="110" y="750"/>
                  </a:lnTo>
                  <a:lnTo>
                    <a:pt x="80" y="712"/>
                  </a:lnTo>
                  <a:lnTo>
                    <a:pt x="55" y="670"/>
                  </a:lnTo>
                  <a:lnTo>
                    <a:pt x="34" y="626"/>
                  </a:lnTo>
                  <a:lnTo>
                    <a:pt x="17" y="577"/>
                  </a:lnTo>
                  <a:lnTo>
                    <a:pt x="5" y="527"/>
                  </a:lnTo>
                  <a:lnTo>
                    <a:pt x="0" y="477"/>
                  </a:lnTo>
                  <a:lnTo>
                    <a:pt x="0" y="427"/>
                  </a:lnTo>
                  <a:lnTo>
                    <a:pt x="5" y="378"/>
                  </a:lnTo>
                  <a:lnTo>
                    <a:pt x="17" y="328"/>
                  </a:lnTo>
                  <a:lnTo>
                    <a:pt x="34" y="279"/>
                  </a:lnTo>
                  <a:lnTo>
                    <a:pt x="56" y="233"/>
                  </a:lnTo>
                  <a:lnTo>
                    <a:pt x="82" y="190"/>
                  </a:lnTo>
                  <a:lnTo>
                    <a:pt x="114" y="151"/>
                  </a:lnTo>
                  <a:lnTo>
                    <a:pt x="149" y="116"/>
                  </a:lnTo>
                  <a:lnTo>
                    <a:pt x="188" y="84"/>
                  </a:lnTo>
                  <a:lnTo>
                    <a:pt x="232" y="57"/>
                  </a:lnTo>
                  <a:lnTo>
                    <a:pt x="277" y="35"/>
                  </a:lnTo>
                  <a:lnTo>
                    <a:pt x="320" y="20"/>
                  </a:lnTo>
                  <a:lnTo>
                    <a:pt x="362" y="8"/>
                  </a:lnTo>
                  <a:lnTo>
                    <a:pt x="405" y="2"/>
                  </a:lnTo>
                  <a:lnTo>
                    <a:pt x="450"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3" name="Freeform 230"/>
            <p:cNvSpPr>
              <a:spLocks noEditPoints="1"/>
            </p:cNvSpPr>
            <p:nvPr/>
          </p:nvSpPr>
          <p:spPr bwMode="auto">
            <a:xfrm>
              <a:off x="6405563" y="3575050"/>
              <a:ext cx="327025" cy="327025"/>
            </a:xfrm>
            <a:custGeom>
              <a:avLst/>
              <a:gdLst>
                <a:gd name="T0" fmla="*/ 599 w 2059"/>
                <a:gd name="T1" fmla="*/ 201 h 2062"/>
                <a:gd name="T2" fmla="*/ 653 w 2059"/>
                <a:gd name="T3" fmla="*/ 375 h 2062"/>
                <a:gd name="T4" fmla="*/ 421 w 2059"/>
                <a:gd name="T5" fmla="*/ 624 h 2062"/>
                <a:gd name="T6" fmla="*/ 211 w 2059"/>
                <a:gd name="T7" fmla="*/ 598 h 2062"/>
                <a:gd name="T8" fmla="*/ 139 w 2059"/>
                <a:gd name="T9" fmla="*/ 743 h 2062"/>
                <a:gd name="T10" fmla="*/ 287 w 2059"/>
                <a:gd name="T11" fmla="*/ 819 h 2062"/>
                <a:gd name="T12" fmla="*/ 312 w 2059"/>
                <a:gd name="T13" fmla="*/ 1172 h 2062"/>
                <a:gd name="T14" fmla="*/ 144 w 2059"/>
                <a:gd name="T15" fmla="*/ 1304 h 2062"/>
                <a:gd name="T16" fmla="*/ 197 w 2059"/>
                <a:gd name="T17" fmla="*/ 1457 h 2062"/>
                <a:gd name="T18" fmla="*/ 336 w 2059"/>
                <a:gd name="T19" fmla="*/ 1411 h 2062"/>
                <a:gd name="T20" fmla="*/ 532 w 2059"/>
                <a:gd name="T21" fmla="*/ 1567 h 2062"/>
                <a:gd name="T22" fmla="*/ 598 w 2059"/>
                <a:gd name="T23" fmla="*/ 1845 h 2062"/>
                <a:gd name="T24" fmla="*/ 749 w 2059"/>
                <a:gd name="T25" fmla="*/ 1920 h 2062"/>
                <a:gd name="T26" fmla="*/ 867 w 2059"/>
                <a:gd name="T27" fmla="*/ 1747 h 2062"/>
                <a:gd name="T28" fmla="*/ 1184 w 2059"/>
                <a:gd name="T29" fmla="*/ 1747 h 2062"/>
                <a:gd name="T30" fmla="*/ 1303 w 2059"/>
                <a:gd name="T31" fmla="*/ 1919 h 2062"/>
                <a:gd name="T32" fmla="*/ 1457 w 2059"/>
                <a:gd name="T33" fmla="*/ 1861 h 2062"/>
                <a:gd name="T34" fmla="*/ 1405 w 2059"/>
                <a:gd name="T35" fmla="*/ 1705 h 2062"/>
                <a:gd name="T36" fmla="*/ 1603 w 2059"/>
                <a:gd name="T37" fmla="*/ 1484 h 2062"/>
                <a:gd name="T38" fmla="*/ 1845 w 2059"/>
                <a:gd name="T39" fmla="*/ 1462 h 2062"/>
                <a:gd name="T40" fmla="*/ 1917 w 2059"/>
                <a:gd name="T41" fmla="*/ 1322 h 2062"/>
                <a:gd name="T42" fmla="*/ 1788 w 2059"/>
                <a:gd name="T43" fmla="*/ 1252 h 2062"/>
                <a:gd name="T44" fmla="*/ 1756 w 2059"/>
                <a:gd name="T45" fmla="*/ 960 h 2062"/>
                <a:gd name="T46" fmla="*/ 1915 w 2059"/>
                <a:gd name="T47" fmla="*/ 755 h 2062"/>
                <a:gd name="T48" fmla="*/ 1848 w 2059"/>
                <a:gd name="T49" fmla="*/ 598 h 2062"/>
                <a:gd name="T50" fmla="*/ 1637 w 2059"/>
                <a:gd name="T51" fmla="*/ 624 h 2062"/>
                <a:gd name="T52" fmla="*/ 1406 w 2059"/>
                <a:gd name="T53" fmla="*/ 375 h 2062"/>
                <a:gd name="T54" fmla="*/ 1458 w 2059"/>
                <a:gd name="T55" fmla="*/ 200 h 2062"/>
                <a:gd name="T56" fmla="*/ 1305 w 2059"/>
                <a:gd name="T57" fmla="*/ 143 h 2062"/>
                <a:gd name="T58" fmla="*/ 1172 w 2059"/>
                <a:gd name="T59" fmla="*/ 313 h 2062"/>
                <a:gd name="T60" fmla="*/ 819 w 2059"/>
                <a:gd name="T61" fmla="*/ 287 h 2062"/>
                <a:gd name="T62" fmla="*/ 1315 w 2059"/>
                <a:gd name="T63" fmla="*/ 0 h 2062"/>
                <a:gd name="T64" fmla="*/ 1590 w 2059"/>
                <a:gd name="T65" fmla="*/ 151 h 2062"/>
                <a:gd name="T66" fmla="*/ 1684 w 2059"/>
                <a:gd name="T67" fmla="*/ 455 h 2062"/>
                <a:gd name="T68" fmla="*/ 1946 w 2059"/>
                <a:gd name="T69" fmla="*/ 492 h 2062"/>
                <a:gd name="T70" fmla="*/ 2047 w 2059"/>
                <a:gd name="T71" fmla="*/ 805 h 2062"/>
                <a:gd name="T72" fmla="*/ 1900 w 2059"/>
                <a:gd name="T73" fmla="*/ 1068 h 2062"/>
                <a:gd name="T74" fmla="*/ 2056 w 2059"/>
                <a:gd name="T75" fmla="*/ 1286 h 2062"/>
                <a:gd name="T76" fmla="*/ 1925 w 2059"/>
                <a:gd name="T77" fmla="*/ 1584 h 2062"/>
                <a:gd name="T78" fmla="*/ 1646 w 2059"/>
                <a:gd name="T79" fmla="*/ 1647 h 2062"/>
                <a:gd name="T80" fmla="*/ 1579 w 2059"/>
                <a:gd name="T81" fmla="*/ 1933 h 2062"/>
                <a:gd name="T82" fmla="*/ 1288 w 2059"/>
                <a:gd name="T83" fmla="*/ 2060 h 2062"/>
                <a:gd name="T84" fmla="*/ 1067 w 2059"/>
                <a:gd name="T85" fmla="*/ 1903 h 2062"/>
                <a:gd name="T86" fmla="*/ 797 w 2059"/>
                <a:gd name="T87" fmla="*/ 2053 h 2062"/>
                <a:gd name="T88" fmla="*/ 489 w 2059"/>
                <a:gd name="T89" fmla="*/ 1946 h 2062"/>
                <a:gd name="T90" fmla="*/ 454 w 2059"/>
                <a:gd name="T91" fmla="*/ 1687 h 2062"/>
                <a:gd name="T92" fmla="*/ 157 w 2059"/>
                <a:gd name="T93" fmla="*/ 1596 h 2062"/>
                <a:gd name="T94" fmla="*/ 0 w 2059"/>
                <a:gd name="T95" fmla="*/ 1317 h 2062"/>
                <a:gd name="T96" fmla="*/ 166 w 2059"/>
                <a:gd name="T97" fmla="*/ 1144 h 2062"/>
                <a:gd name="T98" fmla="*/ 23 w 2059"/>
                <a:gd name="T99" fmla="*/ 828 h 2062"/>
                <a:gd name="T100" fmla="*/ 94 w 2059"/>
                <a:gd name="T101" fmla="*/ 510 h 2062"/>
                <a:gd name="T102" fmla="*/ 339 w 2059"/>
                <a:gd name="T103" fmla="*/ 499 h 2062"/>
                <a:gd name="T104" fmla="*/ 460 w 2059"/>
                <a:gd name="T105" fmla="*/ 181 h 2062"/>
                <a:gd name="T106" fmla="*/ 714 w 2059"/>
                <a:gd name="T107" fmla="*/ 4 h 2062"/>
                <a:gd name="T108" fmla="*/ 888 w 2059"/>
                <a:gd name="T109" fmla="*/ 96 h 2062"/>
                <a:gd name="T110" fmla="*/ 1217 w 2059"/>
                <a:gd name="T111" fmla="*/ 34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9" h="2062">
                  <a:moveTo>
                    <a:pt x="745" y="140"/>
                  </a:moveTo>
                  <a:lnTo>
                    <a:pt x="743" y="140"/>
                  </a:lnTo>
                  <a:lnTo>
                    <a:pt x="741" y="140"/>
                  </a:lnTo>
                  <a:lnTo>
                    <a:pt x="739" y="141"/>
                  </a:lnTo>
                  <a:lnTo>
                    <a:pt x="606" y="196"/>
                  </a:lnTo>
                  <a:lnTo>
                    <a:pt x="603" y="197"/>
                  </a:lnTo>
                  <a:lnTo>
                    <a:pt x="601" y="199"/>
                  </a:lnTo>
                  <a:lnTo>
                    <a:pt x="599" y="201"/>
                  </a:lnTo>
                  <a:lnTo>
                    <a:pt x="598" y="205"/>
                  </a:lnTo>
                  <a:lnTo>
                    <a:pt x="597" y="206"/>
                  </a:lnTo>
                  <a:lnTo>
                    <a:pt x="597" y="209"/>
                  </a:lnTo>
                  <a:lnTo>
                    <a:pt x="597" y="212"/>
                  </a:lnTo>
                  <a:lnTo>
                    <a:pt x="598" y="215"/>
                  </a:lnTo>
                  <a:lnTo>
                    <a:pt x="649" y="337"/>
                  </a:lnTo>
                  <a:lnTo>
                    <a:pt x="653" y="356"/>
                  </a:lnTo>
                  <a:lnTo>
                    <a:pt x="653" y="375"/>
                  </a:lnTo>
                  <a:lnTo>
                    <a:pt x="647" y="393"/>
                  </a:lnTo>
                  <a:lnTo>
                    <a:pt x="637" y="409"/>
                  </a:lnTo>
                  <a:lnTo>
                    <a:pt x="622" y="422"/>
                  </a:lnTo>
                  <a:lnTo>
                    <a:pt x="576" y="456"/>
                  </a:lnTo>
                  <a:lnTo>
                    <a:pt x="532" y="493"/>
                  </a:lnTo>
                  <a:lnTo>
                    <a:pt x="492" y="533"/>
                  </a:lnTo>
                  <a:lnTo>
                    <a:pt x="455" y="577"/>
                  </a:lnTo>
                  <a:lnTo>
                    <a:pt x="421" y="624"/>
                  </a:lnTo>
                  <a:lnTo>
                    <a:pt x="408" y="638"/>
                  </a:lnTo>
                  <a:lnTo>
                    <a:pt x="392" y="648"/>
                  </a:lnTo>
                  <a:lnTo>
                    <a:pt x="374" y="653"/>
                  </a:lnTo>
                  <a:lnTo>
                    <a:pt x="355" y="654"/>
                  </a:lnTo>
                  <a:lnTo>
                    <a:pt x="336" y="649"/>
                  </a:lnTo>
                  <a:lnTo>
                    <a:pt x="215" y="599"/>
                  </a:lnTo>
                  <a:lnTo>
                    <a:pt x="212" y="598"/>
                  </a:lnTo>
                  <a:lnTo>
                    <a:pt x="211" y="598"/>
                  </a:lnTo>
                  <a:lnTo>
                    <a:pt x="209" y="597"/>
                  </a:lnTo>
                  <a:lnTo>
                    <a:pt x="206" y="598"/>
                  </a:lnTo>
                  <a:lnTo>
                    <a:pt x="203" y="599"/>
                  </a:lnTo>
                  <a:lnTo>
                    <a:pt x="200" y="600"/>
                  </a:lnTo>
                  <a:lnTo>
                    <a:pt x="197" y="603"/>
                  </a:lnTo>
                  <a:lnTo>
                    <a:pt x="194" y="607"/>
                  </a:lnTo>
                  <a:lnTo>
                    <a:pt x="140" y="739"/>
                  </a:lnTo>
                  <a:lnTo>
                    <a:pt x="139" y="743"/>
                  </a:lnTo>
                  <a:lnTo>
                    <a:pt x="139" y="748"/>
                  </a:lnTo>
                  <a:lnTo>
                    <a:pt x="140" y="751"/>
                  </a:lnTo>
                  <a:lnTo>
                    <a:pt x="141" y="753"/>
                  </a:lnTo>
                  <a:lnTo>
                    <a:pt x="143" y="755"/>
                  </a:lnTo>
                  <a:lnTo>
                    <a:pt x="145" y="756"/>
                  </a:lnTo>
                  <a:lnTo>
                    <a:pt x="148" y="758"/>
                  </a:lnTo>
                  <a:lnTo>
                    <a:pt x="270" y="809"/>
                  </a:lnTo>
                  <a:lnTo>
                    <a:pt x="287" y="819"/>
                  </a:lnTo>
                  <a:lnTo>
                    <a:pt x="299" y="832"/>
                  </a:lnTo>
                  <a:lnTo>
                    <a:pt x="309" y="849"/>
                  </a:lnTo>
                  <a:lnTo>
                    <a:pt x="313" y="867"/>
                  </a:lnTo>
                  <a:lnTo>
                    <a:pt x="312" y="888"/>
                  </a:lnTo>
                  <a:lnTo>
                    <a:pt x="301" y="959"/>
                  </a:lnTo>
                  <a:lnTo>
                    <a:pt x="297" y="1030"/>
                  </a:lnTo>
                  <a:lnTo>
                    <a:pt x="301" y="1102"/>
                  </a:lnTo>
                  <a:lnTo>
                    <a:pt x="312" y="1172"/>
                  </a:lnTo>
                  <a:lnTo>
                    <a:pt x="313" y="1192"/>
                  </a:lnTo>
                  <a:lnTo>
                    <a:pt x="309" y="1211"/>
                  </a:lnTo>
                  <a:lnTo>
                    <a:pt x="299" y="1227"/>
                  </a:lnTo>
                  <a:lnTo>
                    <a:pt x="287" y="1241"/>
                  </a:lnTo>
                  <a:lnTo>
                    <a:pt x="270" y="1251"/>
                  </a:lnTo>
                  <a:lnTo>
                    <a:pt x="148" y="1301"/>
                  </a:lnTo>
                  <a:lnTo>
                    <a:pt x="146" y="1302"/>
                  </a:lnTo>
                  <a:lnTo>
                    <a:pt x="144" y="1304"/>
                  </a:lnTo>
                  <a:lnTo>
                    <a:pt x="141" y="1307"/>
                  </a:lnTo>
                  <a:lnTo>
                    <a:pt x="140" y="1309"/>
                  </a:lnTo>
                  <a:lnTo>
                    <a:pt x="139" y="1311"/>
                  </a:lnTo>
                  <a:lnTo>
                    <a:pt x="139" y="1314"/>
                  </a:lnTo>
                  <a:lnTo>
                    <a:pt x="139" y="1317"/>
                  </a:lnTo>
                  <a:lnTo>
                    <a:pt x="140" y="1320"/>
                  </a:lnTo>
                  <a:lnTo>
                    <a:pt x="194" y="1453"/>
                  </a:lnTo>
                  <a:lnTo>
                    <a:pt x="197" y="1457"/>
                  </a:lnTo>
                  <a:lnTo>
                    <a:pt x="200" y="1459"/>
                  </a:lnTo>
                  <a:lnTo>
                    <a:pt x="203" y="1461"/>
                  </a:lnTo>
                  <a:lnTo>
                    <a:pt x="206" y="1462"/>
                  </a:lnTo>
                  <a:lnTo>
                    <a:pt x="209" y="1462"/>
                  </a:lnTo>
                  <a:lnTo>
                    <a:pt x="211" y="1462"/>
                  </a:lnTo>
                  <a:lnTo>
                    <a:pt x="212" y="1461"/>
                  </a:lnTo>
                  <a:lnTo>
                    <a:pt x="215" y="1461"/>
                  </a:lnTo>
                  <a:lnTo>
                    <a:pt x="336" y="1411"/>
                  </a:lnTo>
                  <a:lnTo>
                    <a:pt x="355" y="1406"/>
                  </a:lnTo>
                  <a:lnTo>
                    <a:pt x="374" y="1406"/>
                  </a:lnTo>
                  <a:lnTo>
                    <a:pt x="392" y="1412"/>
                  </a:lnTo>
                  <a:lnTo>
                    <a:pt x="408" y="1422"/>
                  </a:lnTo>
                  <a:lnTo>
                    <a:pt x="421" y="1437"/>
                  </a:lnTo>
                  <a:lnTo>
                    <a:pt x="455" y="1484"/>
                  </a:lnTo>
                  <a:lnTo>
                    <a:pt x="492" y="1527"/>
                  </a:lnTo>
                  <a:lnTo>
                    <a:pt x="532" y="1567"/>
                  </a:lnTo>
                  <a:lnTo>
                    <a:pt x="576" y="1605"/>
                  </a:lnTo>
                  <a:lnTo>
                    <a:pt x="622" y="1639"/>
                  </a:lnTo>
                  <a:lnTo>
                    <a:pt x="637" y="1651"/>
                  </a:lnTo>
                  <a:lnTo>
                    <a:pt x="647" y="1667"/>
                  </a:lnTo>
                  <a:lnTo>
                    <a:pt x="652" y="1685"/>
                  </a:lnTo>
                  <a:lnTo>
                    <a:pt x="653" y="1704"/>
                  </a:lnTo>
                  <a:lnTo>
                    <a:pt x="648" y="1723"/>
                  </a:lnTo>
                  <a:lnTo>
                    <a:pt x="598" y="1845"/>
                  </a:lnTo>
                  <a:lnTo>
                    <a:pt x="596" y="1853"/>
                  </a:lnTo>
                  <a:lnTo>
                    <a:pt x="599" y="1860"/>
                  </a:lnTo>
                  <a:lnTo>
                    <a:pt x="605" y="1864"/>
                  </a:lnTo>
                  <a:lnTo>
                    <a:pt x="738" y="1920"/>
                  </a:lnTo>
                  <a:lnTo>
                    <a:pt x="741" y="1921"/>
                  </a:lnTo>
                  <a:lnTo>
                    <a:pt x="743" y="1921"/>
                  </a:lnTo>
                  <a:lnTo>
                    <a:pt x="746" y="1921"/>
                  </a:lnTo>
                  <a:lnTo>
                    <a:pt x="749" y="1920"/>
                  </a:lnTo>
                  <a:lnTo>
                    <a:pt x="752" y="1919"/>
                  </a:lnTo>
                  <a:lnTo>
                    <a:pt x="756" y="1915"/>
                  </a:lnTo>
                  <a:lnTo>
                    <a:pt x="758" y="1912"/>
                  </a:lnTo>
                  <a:lnTo>
                    <a:pt x="807" y="1790"/>
                  </a:lnTo>
                  <a:lnTo>
                    <a:pt x="818" y="1773"/>
                  </a:lnTo>
                  <a:lnTo>
                    <a:pt x="832" y="1761"/>
                  </a:lnTo>
                  <a:lnTo>
                    <a:pt x="848" y="1751"/>
                  </a:lnTo>
                  <a:lnTo>
                    <a:pt x="867" y="1747"/>
                  </a:lnTo>
                  <a:lnTo>
                    <a:pt x="886" y="1748"/>
                  </a:lnTo>
                  <a:lnTo>
                    <a:pt x="957" y="1758"/>
                  </a:lnTo>
                  <a:lnTo>
                    <a:pt x="1029" y="1762"/>
                  </a:lnTo>
                  <a:lnTo>
                    <a:pt x="1100" y="1758"/>
                  </a:lnTo>
                  <a:lnTo>
                    <a:pt x="1171" y="1748"/>
                  </a:lnTo>
                  <a:lnTo>
                    <a:pt x="1175" y="1748"/>
                  </a:lnTo>
                  <a:lnTo>
                    <a:pt x="1180" y="1747"/>
                  </a:lnTo>
                  <a:lnTo>
                    <a:pt x="1184" y="1747"/>
                  </a:lnTo>
                  <a:lnTo>
                    <a:pt x="1200" y="1749"/>
                  </a:lnTo>
                  <a:lnTo>
                    <a:pt x="1215" y="1754"/>
                  </a:lnTo>
                  <a:lnTo>
                    <a:pt x="1229" y="1763"/>
                  </a:lnTo>
                  <a:lnTo>
                    <a:pt x="1241" y="1775"/>
                  </a:lnTo>
                  <a:lnTo>
                    <a:pt x="1249" y="1790"/>
                  </a:lnTo>
                  <a:lnTo>
                    <a:pt x="1299" y="1912"/>
                  </a:lnTo>
                  <a:lnTo>
                    <a:pt x="1301" y="1915"/>
                  </a:lnTo>
                  <a:lnTo>
                    <a:pt x="1303" y="1919"/>
                  </a:lnTo>
                  <a:lnTo>
                    <a:pt x="1306" y="1920"/>
                  </a:lnTo>
                  <a:lnTo>
                    <a:pt x="1309" y="1921"/>
                  </a:lnTo>
                  <a:lnTo>
                    <a:pt x="1313" y="1921"/>
                  </a:lnTo>
                  <a:lnTo>
                    <a:pt x="1316" y="1921"/>
                  </a:lnTo>
                  <a:lnTo>
                    <a:pt x="1319" y="1920"/>
                  </a:lnTo>
                  <a:lnTo>
                    <a:pt x="1451" y="1864"/>
                  </a:lnTo>
                  <a:lnTo>
                    <a:pt x="1454" y="1863"/>
                  </a:lnTo>
                  <a:lnTo>
                    <a:pt x="1457" y="1861"/>
                  </a:lnTo>
                  <a:lnTo>
                    <a:pt x="1459" y="1859"/>
                  </a:lnTo>
                  <a:lnTo>
                    <a:pt x="1460" y="1857"/>
                  </a:lnTo>
                  <a:lnTo>
                    <a:pt x="1461" y="1855"/>
                  </a:lnTo>
                  <a:lnTo>
                    <a:pt x="1461" y="1853"/>
                  </a:lnTo>
                  <a:lnTo>
                    <a:pt x="1461" y="1850"/>
                  </a:lnTo>
                  <a:lnTo>
                    <a:pt x="1460" y="1845"/>
                  </a:lnTo>
                  <a:lnTo>
                    <a:pt x="1409" y="1723"/>
                  </a:lnTo>
                  <a:lnTo>
                    <a:pt x="1405" y="1705"/>
                  </a:lnTo>
                  <a:lnTo>
                    <a:pt x="1405" y="1686"/>
                  </a:lnTo>
                  <a:lnTo>
                    <a:pt x="1411" y="1668"/>
                  </a:lnTo>
                  <a:lnTo>
                    <a:pt x="1421" y="1652"/>
                  </a:lnTo>
                  <a:lnTo>
                    <a:pt x="1435" y="1639"/>
                  </a:lnTo>
                  <a:lnTo>
                    <a:pt x="1482" y="1606"/>
                  </a:lnTo>
                  <a:lnTo>
                    <a:pt x="1525" y="1569"/>
                  </a:lnTo>
                  <a:lnTo>
                    <a:pt x="1566" y="1527"/>
                  </a:lnTo>
                  <a:lnTo>
                    <a:pt x="1603" y="1484"/>
                  </a:lnTo>
                  <a:lnTo>
                    <a:pt x="1637" y="1437"/>
                  </a:lnTo>
                  <a:lnTo>
                    <a:pt x="1649" y="1423"/>
                  </a:lnTo>
                  <a:lnTo>
                    <a:pt x="1665" y="1413"/>
                  </a:lnTo>
                  <a:lnTo>
                    <a:pt x="1683" y="1407"/>
                  </a:lnTo>
                  <a:lnTo>
                    <a:pt x="1702" y="1407"/>
                  </a:lnTo>
                  <a:lnTo>
                    <a:pt x="1721" y="1412"/>
                  </a:lnTo>
                  <a:lnTo>
                    <a:pt x="1843" y="1462"/>
                  </a:lnTo>
                  <a:lnTo>
                    <a:pt x="1845" y="1462"/>
                  </a:lnTo>
                  <a:lnTo>
                    <a:pt x="1846" y="1464"/>
                  </a:lnTo>
                  <a:lnTo>
                    <a:pt x="1848" y="1464"/>
                  </a:lnTo>
                  <a:lnTo>
                    <a:pt x="1851" y="1464"/>
                  </a:lnTo>
                  <a:lnTo>
                    <a:pt x="1855" y="1462"/>
                  </a:lnTo>
                  <a:lnTo>
                    <a:pt x="1858" y="1460"/>
                  </a:lnTo>
                  <a:lnTo>
                    <a:pt x="1861" y="1458"/>
                  </a:lnTo>
                  <a:lnTo>
                    <a:pt x="1863" y="1454"/>
                  </a:lnTo>
                  <a:lnTo>
                    <a:pt x="1917" y="1322"/>
                  </a:lnTo>
                  <a:lnTo>
                    <a:pt x="1918" y="1318"/>
                  </a:lnTo>
                  <a:lnTo>
                    <a:pt x="1918" y="1314"/>
                  </a:lnTo>
                  <a:lnTo>
                    <a:pt x="1917" y="1311"/>
                  </a:lnTo>
                  <a:lnTo>
                    <a:pt x="1916" y="1309"/>
                  </a:lnTo>
                  <a:lnTo>
                    <a:pt x="1915" y="1307"/>
                  </a:lnTo>
                  <a:lnTo>
                    <a:pt x="1913" y="1304"/>
                  </a:lnTo>
                  <a:lnTo>
                    <a:pt x="1910" y="1302"/>
                  </a:lnTo>
                  <a:lnTo>
                    <a:pt x="1788" y="1252"/>
                  </a:lnTo>
                  <a:lnTo>
                    <a:pt x="1771" y="1243"/>
                  </a:lnTo>
                  <a:lnTo>
                    <a:pt x="1758" y="1229"/>
                  </a:lnTo>
                  <a:lnTo>
                    <a:pt x="1749" y="1212"/>
                  </a:lnTo>
                  <a:lnTo>
                    <a:pt x="1745" y="1193"/>
                  </a:lnTo>
                  <a:lnTo>
                    <a:pt x="1746" y="1174"/>
                  </a:lnTo>
                  <a:lnTo>
                    <a:pt x="1756" y="1103"/>
                  </a:lnTo>
                  <a:lnTo>
                    <a:pt x="1760" y="1031"/>
                  </a:lnTo>
                  <a:lnTo>
                    <a:pt x="1756" y="960"/>
                  </a:lnTo>
                  <a:lnTo>
                    <a:pt x="1746" y="889"/>
                  </a:lnTo>
                  <a:lnTo>
                    <a:pt x="1745" y="870"/>
                  </a:lnTo>
                  <a:lnTo>
                    <a:pt x="1749" y="851"/>
                  </a:lnTo>
                  <a:lnTo>
                    <a:pt x="1757" y="834"/>
                  </a:lnTo>
                  <a:lnTo>
                    <a:pt x="1771" y="820"/>
                  </a:lnTo>
                  <a:lnTo>
                    <a:pt x="1788" y="810"/>
                  </a:lnTo>
                  <a:lnTo>
                    <a:pt x="1910" y="760"/>
                  </a:lnTo>
                  <a:lnTo>
                    <a:pt x="1915" y="755"/>
                  </a:lnTo>
                  <a:lnTo>
                    <a:pt x="1918" y="748"/>
                  </a:lnTo>
                  <a:lnTo>
                    <a:pt x="1917" y="740"/>
                  </a:lnTo>
                  <a:lnTo>
                    <a:pt x="1863" y="608"/>
                  </a:lnTo>
                  <a:lnTo>
                    <a:pt x="1861" y="603"/>
                  </a:lnTo>
                  <a:lnTo>
                    <a:pt x="1858" y="601"/>
                  </a:lnTo>
                  <a:lnTo>
                    <a:pt x="1855" y="599"/>
                  </a:lnTo>
                  <a:lnTo>
                    <a:pt x="1851" y="598"/>
                  </a:lnTo>
                  <a:lnTo>
                    <a:pt x="1848" y="598"/>
                  </a:lnTo>
                  <a:lnTo>
                    <a:pt x="1846" y="599"/>
                  </a:lnTo>
                  <a:lnTo>
                    <a:pt x="1843" y="599"/>
                  </a:lnTo>
                  <a:lnTo>
                    <a:pt x="1721" y="650"/>
                  </a:lnTo>
                  <a:lnTo>
                    <a:pt x="1702" y="654"/>
                  </a:lnTo>
                  <a:lnTo>
                    <a:pt x="1683" y="654"/>
                  </a:lnTo>
                  <a:lnTo>
                    <a:pt x="1665" y="649"/>
                  </a:lnTo>
                  <a:lnTo>
                    <a:pt x="1649" y="638"/>
                  </a:lnTo>
                  <a:lnTo>
                    <a:pt x="1637" y="624"/>
                  </a:lnTo>
                  <a:lnTo>
                    <a:pt x="1603" y="577"/>
                  </a:lnTo>
                  <a:lnTo>
                    <a:pt x="1566" y="533"/>
                  </a:lnTo>
                  <a:lnTo>
                    <a:pt x="1525" y="493"/>
                  </a:lnTo>
                  <a:lnTo>
                    <a:pt x="1482" y="456"/>
                  </a:lnTo>
                  <a:lnTo>
                    <a:pt x="1435" y="422"/>
                  </a:lnTo>
                  <a:lnTo>
                    <a:pt x="1421" y="409"/>
                  </a:lnTo>
                  <a:lnTo>
                    <a:pt x="1411" y="393"/>
                  </a:lnTo>
                  <a:lnTo>
                    <a:pt x="1406" y="375"/>
                  </a:lnTo>
                  <a:lnTo>
                    <a:pt x="1405" y="356"/>
                  </a:lnTo>
                  <a:lnTo>
                    <a:pt x="1410" y="337"/>
                  </a:lnTo>
                  <a:lnTo>
                    <a:pt x="1460" y="215"/>
                  </a:lnTo>
                  <a:lnTo>
                    <a:pt x="1462" y="211"/>
                  </a:lnTo>
                  <a:lnTo>
                    <a:pt x="1461" y="208"/>
                  </a:lnTo>
                  <a:lnTo>
                    <a:pt x="1460" y="205"/>
                  </a:lnTo>
                  <a:lnTo>
                    <a:pt x="1460" y="202"/>
                  </a:lnTo>
                  <a:lnTo>
                    <a:pt x="1458" y="200"/>
                  </a:lnTo>
                  <a:lnTo>
                    <a:pt x="1455" y="198"/>
                  </a:lnTo>
                  <a:lnTo>
                    <a:pt x="1452" y="196"/>
                  </a:lnTo>
                  <a:lnTo>
                    <a:pt x="1320" y="142"/>
                  </a:lnTo>
                  <a:lnTo>
                    <a:pt x="1317" y="141"/>
                  </a:lnTo>
                  <a:lnTo>
                    <a:pt x="1315" y="140"/>
                  </a:lnTo>
                  <a:lnTo>
                    <a:pt x="1311" y="141"/>
                  </a:lnTo>
                  <a:lnTo>
                    <a:pt x="1308" y="142"/>
                  </a:lnTo>
                  <a:lnTo>
                    <a:pt x="1305" y="143"/>
                  </a:lnTo>
                  <a:lnTo>
                    <a:pt x="1302" y="146"/>
                  </a:lnTo>
                  <a:lnTo>
                    <a:pt x="1300" y="149"/>
                  </a:lnTo>
                  <a:lnTo>
                    <a:pt x="1250" y="271"/>
                  </a:lnTo>
                  <a:lnTo>
                    <a:pt x="1239" y="288"/>
                  </a:lnTo>
                  <a:lnTo>
                    <a:pt x="1226" y="301"/>
                  </a:lnTo>
                  <a:lnTo>
                    <a:pt x="1210" y="310"/>
                  </a:lnTo>
                  <a:lnTo>
                    <a:pt x="1191" y="314"/>
                  </a:lnTo>
                  <a:lnTo>
                    <a:pt x="1172" y="313"/>
                  </a:lnTo>
                  <a:lnTo>
                    <a:pt x="1101" y="302"/>
                  </a:lnTo>
                  <a:lnTo>
                    <a:pt x="1030" y="299"/>
                  </a:lnTo>
                  <a:lnTo>
                    <a:pt x="958" y="302"/>
                  </a:lnTo>
                  <a:lnTo>
                    <a:pt x="888" y="313"/>
                  </a:lnTo>
                  <a:lnTo>
                    <a:pt x="868" y="314"/>
                  </a:lnTo>
                  <a:lnTo>
                    <a:pt x="850" y="310"/>
                  </a:lnTo>
                  <a:lnTo>
                    <a:pt x="833" y="301"/>
                  </a:lnTo>
                  <a:lnTo>
                    <a:pt x="819" y="287"/>
                  </a:lnTo>
                  <a:lnTo>
                    <a:pt x="809" y="270"/>
                  </a:lnTo>
                  <a:lnTo>
                    <a:pt x="759" y="148"/>
                  </a:lnTo>
                  <a:lnTo>
                    <a:pt x="757" y="145"/>
                  </a:lnTo>
                  <a:lnTo>
                    <a:pt x="755" y="142"/>
                  </a:lnTo>
                  <a:lnTo>
                    <a:pt x="751" y="141"/>
                  </a:lnTo>
                  <a:lnTo>
                    <a:pt x="748" y="140"/>
                  </a:lnTo>
                  <a:lnTo>
                    <a:pt x="745" y="140"/>
                  </a:lnTo>
                  <a:close/>
                  <a:moveTo>
                    <a:pt x="1315" y="0"/>
                  </a:moveTo>
                  <a:lnTo>
                    <a:pt x="1344" y="3"/>
                  </a:lnTo>
                  <a:lnTo>
                    <a:pt x="1374" y="12"/>
                  </a:lnTo>
                  <a:lnTo>
                    <a:pt x="1506" y="67"/>
                  </a:lnTo>
                  <a:lnTo>
                    <a:pt x="1529" y="78"/>
                  </a:lnTo>
                  <a:lnTo>
                    <a:pt x="1548" y="92"/>
                  </a:lnTo>
                  <a:lnTo>
                    <a:pt x="1565" y="109"/>
                  </a:lnTo>
                  <a:lnTo>
                    <a:pt x="1579" y="129"/>
                  </a:lnTo>
                  <a:lnTo>
                    <a:pt x="1590" y="151"/>
                  </a:lnTo>
                  <a:lnTo>
                    <a:pt x="1599" y="180"/>
                  </a:lnTo>
                  <a:lnTo>
                    <a:pt x="1602" y="211"/>
                  </a:lnTo>
                  <a:lnTo>
                    <a:pt x="1599" y="241"/>
                  </a:lnTo>
                  <a:lnTo>
                    <a:pt x="1590" y="270"/>
                  </a:lnTo>
                  <a:lnTo>
                    <a:pt x="1561" y="340"/>
                  </a:lnTo>
                  <a:lnTo>
                    <a:pt x="1605" y="375"/>
                  </a:lnTo>
                  <a:lnTo>
                    <a:pt x="1646" y="415"/>
                  </a:lnTo>
                  <a:lnTo>
                    <a:pt x="1684" y="455"/>
                  </a:lnTo>
                  <a:lnTo>
                    <a:pt x="1720" y="499"/>
                  </a:lnTo>
                  <a:lnTo>
                    <a:pt x="1790" y="470"/>
                  </a:lnTo>
                  <a:lnTo>
                    <a:pt x="1819" y="461"/>
                  </a:lnTo>
                  <a:lnTo>
                    <a:pt x="1849" y="458"/>
                  </a:lnTo>
                  <a:lnTo>
                    <a:pt x="1876" y="460"/>
                  </a:lnTo>
                  <a:lnTo>
                    <a:pt x="1901" y="467"/>
                  </a:lnTo>
                  <a:lnTo>
                    <a:pt x="1925" y="477"/>
                  </a:lnTo>
                  <a:lnTo>
                    <a:pt x="1946" y="492"/>
                  </a:lnTo>
                  <a:lnTo>
                    <a:pt x="1965" y="509"/>
                  </a:lnTo>
                  <a:lnTo>
                    <a:pt x="1981" y="530"/>
                  </a:lnTo>
                  <a:lnTo>
                    <a:pt x="1993" y="554"/>
                  </a:lnTo>
                  <a:lnTo>
                    <a:pt x="2047" y="686"/>
                  </a:lnTo>
                  <a:lnTo>
                    <a:pt x="2056" y="716"/>
                  </a:lnTo>
                  <a:lnTo>
                    <a:pt x="2059" y="746"/>
                  </a:lnTo>
                  <a:lnTo>
                    <a:pt x="2056" y="776"/>
                  </a:lnTo>
                  <a:lnTo>
                    <a:pt x="2047" y="805"/>
                  </a:lnTo>
                  <a:lnTo>
                    <a:pt x="2036" y="827"/>
                  </a:lnTo>
                  <a:lnTo>
                    <a:pt x="2022" y="847"/>
                  </a:lnTo>
                  <a:lnTo>
                    <a:pt x="2005" y="864"/>
                  </a:lnTo>
                  <a:lnTo>
                    <a:pt x="1985" y="878"/>
                  </a:lnTo>
                  <a:lnTo>
                    <a:pt x="1964" y="890"/>
                  </a:lnTo>
                  <a:lnTo>
                    <a:pt x="1893" y="918"/>
                  </a:lnTo>
                  <a:lnTo>
                    <a:pt x="1900" y="994"/>
                  </a:lnTo>
                  <a:lnTo>
                    <a:pt x="1900" y="1068"/>
                  </a:lnTo>
                  <a:lnTo>
                    <a:pt x="1893" y="1143"/>
                  </a:lnTo>
                  <a:lnTo>
                    <a:pt x="1964" y="1172"/>
                  </a:lnTo>
                  <a:lnTo>
                    <a:pt x="1985" y="1184"/>
                  </a:lnTo>
                  <a:lnTo>
                    <a:pt x="2005" y="1198"/>
                  </a:lnTo>
                  <a:lnTo>
                    <a:pt x="2022" y="1215"/>
                  </a:lnTo>
                  <a:lnTo>
                    <a:pt x="2037" y="1234"/>
                  </a:lnTo>
                  <a:lnTo>
                    <a:pt x="2047" y="1257"/>
                  </a:lnTo>
                  <a:lnTo>
                    <a:pt x="2056" y="1286"/>
                  </a:lnTo>
                  <a:lnTo>
                    <a:pt x="2059" y="1316"/>
                  </a:lnTo>
                  <a:lnTo>
                    <a:pt x="2056" y="1347"/>
                  </a:lnTo>
                  <a:lnTo>
                    <a:pt x="2047" y="1376"/>
                  </a:lnTo>
                  <a:lnTo>
                    <a:pt x="1993" y="1508"/>
                  </a:lnTo>
                  <a:lnTo>
                    <a:pt x="1981" y="1532"/>
                  </a:lnTo>
                  <a:lnTo>
                    <a:pt x="1965" y="1553"/>
                  </a:lnTo>
                  <a:lnTo>
                    <a:pt x="1946" y="1571"/>
                  </a:lnTo>
                  <a:lnTo>
                    <a:pt x="1925" y="1584"/>
                  </a:lnTo>
                  <a:lnTo>
                    <a:pt x="1901" y="1595"/>
                  </a:lnTo>
                  <a:lnTo>
                    <a:pt x="1876" y="1601"/>
                  </a:lnTo>
                  <a:lnTo>
                    <a:pt x="1849" y="1605"/>
                  </a:lnTo>
                  <a:lnTo>
                    <a:pt x="1819" y="1601"/>
                  </a:lnTo>
                  <a:lnTo>
                    <a:pt x="1790" y="1592"/>
                  </a:lnTo>
                  <a:lnTo>
                    <a:pt x="1720" y="1563"/>
                  </a:lnTo>
                  <a:lnTo>
                    <a:pt x="1684" y="1607"/>
                  </a:lnTo>
                  <a:lnTo>
                    <a:pt x="1646" y="1647"/>
                  </a:lnTo>
                  <a:lnTo>
                    <a:pt x="1605" y="1686"/>
                  </a:lnTo>
                  <a:lnTo>
                    <a:pt x="1561" y="1721"/>
                  </a:lnTo>
                  <a:lnTo>
                    <a:pt x="1590" y="1792"/>
                  </a:lnTo>
                  <a:lnTo>
                    <a:pt x="1599" y="1821"/>
                  </a:lnTo>
                  <a:lnTo>
                    <a:pt x="1602" y="1852"/>
                  </a:lnTo>
                  <a:lnTo>
                    <a:pt x="1599" y="1881"/>
                  </a:lnTo>
                  <a:lnTo>
                    <a:pt x="1590" y="1911"/>
                  </a:lnTo>
                  <a:lnTo>
                    <a:pt x="1579" y="1933"/>
                  </a:lnTo>
                  <a:lnTo>
                    <a:pt x="1565" y="1952"/>
                  </a:lnTo>
                  <a:lnTo>
                    <a:pt x="1548" y="1971"/>
                  </a:lnTo>
                  <a:lnTo>
                    <a:pt x="1527" y="1984"/>
                  </a:lnTo>
                  <a:lnTo>
                    <a:pt x="1506" y="1995"/>
                  </a:lnTo>
                  <a:lnTo>
                    <a:pt x="1374" y="2050"/>
                  </a:lnTo>
                  <a:lnTo>
                    <a:pt x="1344" y="2059"/>
                  </a:lnTo>
                  <a:lnTo>
                    <a:pt x="1315" y="2062"/>
                  </a:lnTo>
                  <a:lnTo>
                    <a:pt x="1288" y="2060"/>
                  </a:lnTo>
                  <a:lnTo>
                    <a:pt x="1263" y="2053"/>
                  </a:lnTo>
                  <a:lnTo>
                    <a:pt x="1238" y="2043"/>
                  </a:lnTo>
                  <a:lnTo>
                    <a:pt x="1217" y="2029"/>
                  </a:lnTo>
                  <a:lnTo>
                    <a:pt x="1198" y="2011"/>
                  </a:lnTo>
                  <a:lnTo>
                    <a:pt x="1183" y="1990"/>
                  </a:lnTo>
                  <a:lnTo>
                    <a:pt x="1171" y="1966"/>
                  </a:lnTo>
                  <a:lnTo>
                    <a:pt x="1142" y="1896"/>
                  </a:lnTo>
                  <a:lnTo>
                    <a:pt x="1067" y="1903"/>
                  </a:lnTo>
                  <a:lnTo>
                    <a:pt x="992" y="1903"/>
                  </a:lnTo>
                  <a:lnTo>
                    <a:pt x="918" y="1896"/>
                  </a:lnTo>
                  <a:lnTo>
                    <a:pt x="888" y="1966"/>
                  </a:lnTo>
                  <a:lnTo>
                    <a:pt x="876" y="1990"/>
                  </a:lnTo>
                  <a:lnTo>
                    <a:pt x="860" y="2011"/>
                  </a:lnTo>
                  <a:lnTo>
                    <a:pt x="841" y="2029"/>
                  </a:lnTo>
                  <a:lnTo>
                    <a:pt x="820" y="2043"/>
                  </a:lnTo>
                  <a:lnTo>
                    <a:pt x="797" y="2053"/>
                  </a:lnTo>
                  <a:lnTo>
                    <a:pt x="771" y="2060"/>
                  </a:lnTo>
                  <a:lnTo>
                    <a:pt x="745" y="2062"/>
                  </a:lnTo>
                  <a:lnTo>
                    <a:pt x="714" y="2059"/>
                  </a:lnTo>
                  <a:lnTo>
                    <a:pt x="686" y="2050"/>
                  </a:lnTo>
                  <a:lnTo>
                    <a:pt x="553" y="1995"/>
                  </a:lnTo>
                  <a:lnTo>
                    <a:pt x="528" y="1982"/>
                  </a:lnTo>
                  <a:lnTo>
                    <a:pt x="507" y="1966"/>
                  </a:lnTo>
                  <a:lnTo>
                    <a:pt x="489" y="1946"/>
                  </a:lnTo>
                  <a:lnTo>
                    <a:pt x="474" y="1924"/>
                  </a:lnTo>
                  <a:lnTo>
                    <a:pt x="464" y="1899"/>
                  </a:lnTo>
                  <a:lnTo>
                    <a:pt x="458" y="1873"/>
                  </a:lnTo>
                  <a:lnTo>
                    <a:pt x="457" y="1846"/>
                  </a:lnTo>
                  <a:lnTo>
                    <a:pt x="460" y="1820"/>
                  </a:lnTo>
                  <a:lnTo>
                    <a:pt x="469" y="1792"/>
                  </a:lnTo>
                  <a:lnTo>
                    <a:pt x="497" y="1722"/>
                  </a:lnTo>
                  <a:lnTo>
                    <a:pt x="454" y="1687"/>
                  </a:lnTo>
                  <a:lnTo>
                    <a:pt x="414" y="1648"/>
                  </a:lnTo>
                  <a:lnTo>
                    <a:pt x="375" y="1607"/>
                  </a:lnTo>
                  <a:lnTo>
                    <a:pt x="339" y="1563"/>
                  </a:lnTo>
                  <a:lnTo>
                    <a:pt x="270" y="1593"/>
                  </a:lnTo>
                  <a:lnTo>
                    <a:pt x="240" y="1601"/>
                  </a:lnTo>
                  <a:lnTo>
                    <a:pt x="209" y="1605"/>
                  </a:lnTo>
                  <a:lnTo>
                    <a:pt x="183" y="1602"/>
                  </a:lnTo>
                  <a:lnTo>
                    <a:pt x="157" y="1596"/>
                  </a:lnTo>
                  <a:lnTo>
                    <a:pt x="134" y="1586"/>
                  </a:lnTo>
                  <a:lnTo>
                    <a:pt x="113" y="1571"/>
                  </a:lnTo>
                  <a:lnTo>
                    <a:pt x="94" y="1554"/>
                  </a:lnTo>
                  <a:lnTo>
                    <a:pt x="78" y="1532"/>
                  </a:lnTo>
                  <a:lnTo>
                    <a:pt x="66" y="1509"/>
                  </a:lnTo>
                  <a:lnTo>
                    <a:pt x="11" y="1377"/>
                  </a:lnTo>
                  <a:lnTo>
                    <a:pt x="3" y="1347"/>
                  </a:lnTo>
                  <a:lnTo>
                    <a:pt x="0" y="1317"/>
                  </a:lnTo>
                  <a:lnTo>
                    <a:pt x="3" y="1286"/>
                  </a:lnTo>
                  <a:lnTo>
                    <a:pt x="11" y="1258"/>
                  </a:lnTo>
                  <a:lnTo>
                    <a:pt x="23" y="1236"/>
                  </a:lnTo>
                  <a:lnTo>
                    <a:pt x="37" y="1215"/>
                  </a:lnTo>
                  <a:lnTo>
                    <a:pt x="55" y="1198"/>
                  </a:lnTo>
                  <a:lnTo>
                    <a:pt x="74" y="1185"/>
                  </a:lnTo>
                  <a:lnTo>
                    <a:pt x="96" y="1173"/>
                  </a:lnTo>
                  <a:lnTo>
                    <a:pt x="166" y="1144"/>
                  </a:lnTo>
                  <a:lnTo>
                    <a:pt x="159" y="1069"/>
                  </a:lnTo>
                  <a:lnTo>
                    <a:pt x="159" y="995"/>
                  </a:lnTo>
                  <a:lnTo>
                    <a:pt x="166" y="919"/>
                  </a:lnTo>
                  <a:lnTo>
                    <a:pt x="96" y="890"/>
                  </a:lnTo>
                  <a:lnTo>
                    <a:pt x="74" y="879"/>
                  </a:lnTo>
                  <a:lnTo>
                    <a:pt x="54" y="864"/>
                  </a:lnTo>
                  <a:lnTo>
                    <a:pt x="37" y="847"/>
                  </a:lnTo>
                  <a:lnTo>
                    <a:pt x="23" y="828"/>
                  </a:lnTo>
                  <a:lnTo>
                    <a:pt x="11" y="806"/>
                  </a:lnTo>
                  <a:lnTo>
                    <a:pt x="3" y="776"/>
                  </a:lnTo>
                  <a:lnTo>
                    <a:pt x="0" y="747"/>
                  </a:lnTo>
                  <a:lnTo>
                    <a:pt x="3" y="716"/>
                  </a:lnTo>
                  <a:lnTo>
                    <a:pt x="11" y="687"/>
                  </a:lnTo>
                  <a:lnTo>
                    <a:pt x="66" y="555"/>
                  </a:lnTo>
                  <a:lnTo>
                    <a:pt x="78" y="530"/>
                  </a:lnTo>
                  <a:lnTo>
                    <a:pt x="94" y="510"/>
                  </a:lnTo>
                  <a:lnTo>
                    <a:pt x="113" y="492"/>
                  </a:lnTo>
                  <a:lnTo>
                    <a:pt x="134" y="478"/>
                  </a:lnTo>
                  <a:lnTo>
                    <a:pt x="157" y="468"/>
                  </a:lnTo>
                  <a:lnTo>
                    <a:pt x="183" y="461"/>
                  </a:lnTo>
                  <a:lnTo>
                    <a:pt x="209" y="458"/>
                  </a:lnTo>
                  <a:lnTo>
                    <a:pt x="240" y="461"/>
                  </a:lnTo>
                  <a:lnTo>
                    <a:pt x="270" y="471"/>
                  </a:lnTo>
                  <a:lnTo>
                    <a:pt x="339" y="499"/>
                  </a:lnTo>
                  <a:lnTo>
                    <a:pt x="374" y="456"/>
                  </a:lnTo>
                  <a:lnTo>
                    <a:pt x="414" y="416"/>
                  </a:lnTo>
                  <a:lnTo>
                    <a:pt x="454" y="376"/>
                  </a:lnTo>
                  <a:lnTo>
                    <a:pt x="497" y="340"/>
                  </a:lnTo>
                  <a:lnTo>
                    <a:pt x="469" y="270"/>
                  </a:lnTo>
                  <a:lnTo>
                    <a:pt x="460" y="242"/>
                  </a:lnTo>
                  <a:lnTo>
                    <a:pt x="457" y="211"/>
                  </a:lnTo>
                  <a:lnTo>
                    <a:pt x="460" y="181"/>
                  </a:lnTo>
                  <a:lnTo>
                    <a:pt x="469" y="152"/>
                  </a:lnTo>
                  <a:lnTo>
                    <a:pt x="480" y="129"/>
                  </a:lnTo>
                  <a:lnTo>
                    <a:pt x="494" y="110"/>
                  </a:lnTo>
                  <a:lnTo>
                    <a:pt x="511" y="92"/>
                  </a:lnTo>
                  <a:lnTo>
                    <a:pt x="531" y="78"/>
                  </a:lnTo>
                  <a:lnTo>
                    <a:pt x="553" y="68"/>
                  </a:lnTo>
                  <a:lnTo>
                    <a:pt x="686" y="13"/>
                  </a:lnTo>
                  <a:lnTo>
                    <a:pt x="714" y="4"/>
                  </a:lnTo>
                  <a:lnTo>
                    <a:pt x="745" y="1"/>
                  </a:lnTo>
                  <a:lnTo>
                    <a:pt x="771" y="3"/>
                  </a:lnTo>
                  <a:lnTo>
                    <a:pt x="797" y="9"/>
                  </a:lnTo>
                  <a:lnTo>
                    <a:pt x="820" y="20"/>
                  </a:lnTo>
                  <a:lnTo>
                    <a:pt x="841" y="34"/>
                  </a:lnTo>
                  <a:lnTo>
                    <a:pt x="860" y="52"/>
                  </a:lnTo>
                  <a:lnTo>
                    <a:pt x="876" y="73"/>
                  </a:lnTo>
                  <a:lnTo>
                    <a:pt x="888" y="96"/>
                  </a:lnTo>
                  <a:lnTo>
                    <a:pt x="918" y="166"/>
                  </a:lnTo>
                  <a:lnTo>
                    <a:pt x="992" y="160"/>
                  </a:lnTo>
                  <a:lnTo>
                    <a:pt x="1067" y="160"/>
                  </a:lnTo>
                  <a:lnTo>
                    <a:pt x="1142" y="166"/>
                  </a:lnTo>
                  <a:lnTo>
                    <a:pt x="1171" y="96"/>
                  </a:lnTo>
                  <a:lnTo>
                    <a:pt x="1183" y="72"/>
                  </a:lnTo>
                  <a:lnTo>
                    <a:pt x="1198" y="52"/>
                  </a:lnTo>
                  <a:lnTo>
                    <a:pt x="1217" y="34"/>
                  </a:lnTo>
                  <a:lnTo>
                    <a:pt x="1238" y="19"/>
                  </a:lnTo>
                  <a:lnTo>
                    <a:pt x="1263" y="8"/>
                  </a:lnTo>
                  <a:lnTo>
                    <a:pt x="1288" y="2"/>
                  </a:lnTo>
                  <a:lnTo>
                    <a:pt x="1315"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grpSp>
        <p:nvGrpSpPr>
          <p:cNvPr id="24" name="Group 24"/>
          <p:cNvGrpSpPr/>
          <p:nvPr/>
        </p:nvGrpSpPr>
        <p:grpSpPr>
          <a:xfrm>
            <a:off x="10209311" y="4157063"/>
            <a:ext cx="529775" cy="683387"/>
            <a:chOff x="10990263" y="4235450"/>
            <a:chExt cx="427037" cy="550863"/>
          </a:xfrm>
          <a:solidFill>
            <a:schemeClr val="bg1"/>
          </a:solidFill>
        </p:grpSpPr>
        <p:sp>
          <p:nvSpPr>
            <p:cNvPr id="25" name="Freeform 279"/>
            <p:cNvSpPr/>
            <p:nvPr/>
          </p:nvSpPr>
          <p:spPr bwMode="auto">
            <a:xfrm>
              <a:off x="10990263" y="4386263"/>
              <a:ext cx="427037" cy="400050"/>
            </a:xfrm>
            <a:custGeom>
              <a:avLst/>
              <a:gdLst>
                <a:gd name="T0" fmla="*/ 2176 w 2687"/>
                <a:gd name="T1" fmla="*/ 67 h 2526"/>
                <a:gd name="T2" fmla="*/ 2177 w 2687"/>
                <a:gd name="T3" fmla="*/ 221 h 2526"/>
                <a:gd name="T4" fmla="*/ 2129 w 2687"/>
                <a:gd name="T5" fmla="*/ 463 h 2526"/>
                <a:gd name="T6" fmla="*/ 2420 w 2687"/>
                <a:gd name="T7" fmla="*/ 834 h 2526"/>
                <a:gd name="T8" fmla="*/ 2617 w 2687"/>
                <a:gd name="T9" fmla="*/ 951 h 2526"/>
                <a:gd name="T10" fmla="*/ 2687 w 2687"/>
                <a:gd name="T11" fmla="*/ 1406 h 2526"/>
                <a:gd name="T12" fmla="*/ 2590 w 2687"/>
                <a:gd name="T13" fmla="*/ 1575 h 2526"/>
                <a:gd name="T14" fmla="*/ 2424 w 2687"/>
                <a:gd name="T15" fmla="*/ 1663 h 2526"/>
                <a:gd name="T16" fmla="*/ 2302 w 2687"/>
                <a:gd name="T17" fmla="*/ 1854 h 2526"/>
                <a:gd name="T18" fmla="*/ 2191 w 2687"/>
                <a:gd name="T19" fmla="*/ 1997 h 2526"/>
                <a:gd name="T20" fmla="*/ 2151 w 2687"/>
                <a:gd name="T21" fmla="*/ 2041 h 2526"/>
                <a:gd name="T22" fmla="*/ 2037 w 2687"/>
                <a:gd name="T23" fmla="*/ 2200 h 2526"/>
                <a:gd name="T24" fmla="*/ 2018 w 2687"/>
                <a:gd name="T25" fmla="*/ 2388 h 2526"/>
                <a:gd name="T26" fmla="*/ 1934 w 2687"/>
                <a:gd name="T27" fmla="*/ 2514 h 2526"/>
                <a:gd name="T28" fmla="*/ 1392 w 2687"/>
                <a:gd name="T29" fmla="*/ 2501 h 2526"/>
                <a:gd name="T30" fmla="*/ 1331 w 2687"/>
                <a:gd name="T31" fmla="*/ 2367 h 2526"/>
                <a:gd name="T32" fmla="*/ 1122 w 2687"/>
                <a:gd name="T33" fmla="*/ 2464 h 2526"/>
                <a:gd name="T34" fmla="*/ 596 w 2687"/>
                <a:gd name="T35" fmla="*/ 2526 h 2526"/>
                <a:gd name="T36" fmla="*/ 473 w 2687"/>
                <a:gd name="T37" fmla="*/ 2447 h 2526"/>
                <a:gd name="T38" fmla="*/ 459 w 2687"/>
                <a:gd name="T39" fmla="*/ 2358 h 2526"/>
                <a:gd name="T40" fmla="*/ 419 w 2687"/>
                <a:gd name="T41" fmla="*/ 2183 h 2526"/>
                <a:gd name="T42" fmla="*/ 231 w 2687"/>
                <a:gd name="T43" fmla="*/ 1926 h 2526"/>
                <a:gd name="T44" fmla="*/ 29 w 2687"/>
                <a:gd name="T45" fmla="*/ 1496 h 2526"/>
                <a:gd name="T46" fmla="*/ 1 w 2687"/>
                <a:gd name="T47" fmla="*/ 1305 h 2526"/>
                <a:gd name="T48" fmla="*/ 14 w 2687"/>
                <a:gd name="T49" fmla="*/ 1098 h 2526"/>
                <a:gd name="T50" fmla="*/ 94 w 2687"/>
                <a:gd name="T51" fmla="*/ 1041 h 2526"/>
                <a:gd name="T52" fmla="*/ 153 w 2687"/>
                <a:gd name="T53" fmla="*/ 1122 h 2526"/>
                <a:gd name="T54" fmla="*/ 141 w 2687"/>
                <a:gd name="T55" fmla="*/ 1295 h 2526"/>
                <a:gd name="T56" fmla="*/ 163 w 2687"/>
                <a:gd name="T57" fmla="*/ 1457 h 2526"/>
                <a:gd name="T58" fmla="*/ 239 w 2687"/>
                <a:gd name="T59" fmla="*/ 1657 h 2526"/>
                <a:gd name="T60" fmla="*/ 425 w 2687"/>
                <a:gd name="T61" fmla="*/ 1940 h 2526"/>
                <a:gd name="T62" fmla="*/ 573 w 2687"/>
                <a:gd name="T63" fmla="*/ 2197 h 2526"/>
                <a:gd name="T64" fmla="*/ 600 w 2687"/>
                <a:gd name="T65" fmla="*/ 2385 h 2526"/>
                <a:gd name="T66" fmla="*/ 1029 w 2687"/>
                <a:gd name="T67" fmla="*/ 2234 h 2526"/>
                <a:gd name="T68" fmla="*/ 1238 w 2687"/>
                <a:gd name="T69" fmla="*/ 2227 h 2526"/>
                <a:gd name="T70" fmla="*/ 1462 w 2687"/>
                <a:gd name="T71" fmla="*/ 2254 h 2526"/>
                <a:gd name="T72" fmla="*/ 1879 w 2687"/>
                <a:gd name="T73" fmla="*/ 2272 h 2526"/>
                <a:gd name="T74" fmla="*/ 1927 w 2687"/>
                <a:gd name="T75" fmla="*/ 2099 h 2526"/>
                <a:gd name="T76" fmla="*/ 2072 w 2687"/>
                <a:gd name="T77" fmla="*/ 1920 h 2526"/>
                <a:gd name="T78" fmla="*/ 2207 w 2687"/>
                <a:gd name="T79" fmla="*/ 1744 h 2526"/>
                <a:gd name="T80" fmla="*/ 2328 w 2687"/>
                <a:gd name="T81" fmla="*/ 1540 h 2526"/>
                <a:gd name="T82" fmla="*/ 2406 w 2687"/>
                <a:gd name="T83" fmla="*/ 1461 h 2526"/>
                <a:gd name="T84" fmla="*/ 2546 w 2687"/>
                <a:gd name="T85" fmla="*/ 1407 h 2526"/>
                <a:gd name="T86" fmla="*/ 2492 w 2687"/>
                <a:gd name="T87" fmla="*/ 1047 h 2526"/>
                <a:gd name="T88" fmla="*/ 2334 w 2687"/>
                <a:gd name="T89" fmla="*/ 998 h 2526"/>
                <a:gd name="T90" fmla="*/ 2125 w 2687"/>
                <a:gd name="T91" fmla="*/ 652 h 2526"/>
                <a:gd name="T92" fmla="*/ 1993 w 2687"/>
                <a:gd name="T93" fmla="*/ 503 h 2526"/>
                <a:gd name="T94" fmla="*/ 2028 w 2687"/>
                <a:gd name="T95" fmla="*/ 198 h 2526"/>
                <a:gd name="T96" fmla="*/ 2054 w 2687"/>
                <a:gd name="T97" fmla="*/ 141 h 2526"/>
                <a:gd name="T98" fmla="*/ 1850 w 2687"/>
                <a:gd name="T99" fmla="*/ 207 h 2526"/>
                <a:gd name="T100" fmla="*/ 1721 w 2687"/>
                <a:gd name="T101" fmla="*/ 327 h 2526"/>
                <a:gd name="T102" fmla="*/ 1566 w 2687"/>
                <a:gd name="T103" fmla="*/ 334 h 2526"/>
                <a:gd name="T104" fmla="*/ 1356 w 2687"/>
                <a:gd name="T105" fmla="*/ 264 h 2526"/>
                <a:gd name="T106" fmla="*/ 1392 w 2687"/>
                <a:gd name="T107" fmla="*/ 171 h 2526"/>
                <a:gd name="T108" fmla="*/ 1656 w 2687"/>
                <a:gd name="T109" fmla="*/ 182 h 2526"/>
                <a:gd name="T110" fmla="*/ 1843 w 2687"/>
                <a:gd name="T111" fmla="*/ 5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7" h="2526">
                  <a:moveTo>
                    <a:pt x="2063" y="0"/>
                  </a:moveTo>
                  <a:lnTo>
                    <a:pt x="2090" y="5"/>
                  </a:lnTo>
                  <a:lnTo>
                    <a:pt x="2115" y="13"/>
                  </a:lnTo>
                  <a:lnTo>
                    <a:pt x="2139" y="27"/>
                  </a:lnTo>
                  <a:lnTo>
                    <a:pt x="2159" y="45"/>
                  </a:lnTo>
                  <a:lnTo>
                    <a:pt x="2176" y="67"/>
                  </a:lnTo>
                  <a:lnTo>
                    <a:pt x="2188" y="91"/>
                  </a:lnTo>
                  <a:lnTo>
                    <a:pt x="2196" y="118"/>
                  </a:lnTo>
                  <a:lnTo>
                    <a:pt x="2199" y="144"/>
                  </a:lnTo>
                  <a:lnTo>
                    <a:pt x="2196" y="171"/>
                  </a:lnTo>
                  <a:lnTo>
                    <a:pt x="2188" y="197"/>
                  </a:lnTo>
                  <a:lnTo>
                    <a:pt x="2177" y="221"/>
                  </a:lnTo>
                  <a:lnTo>
                    <a:pt x="2153" y="264"/>
                  </a:lnTo>
                  <a:lnTo>
                    <a:pt x="2135" y="305"/>
                  </a:lnTo>
                  <a:lnTo>
                    <a:pt x="2125" y="345"/>
                  </a:lnTo>
                  <a:lnTo>
                    <a:pt x="2119" y="385"/>
                  </a:lnTo>
                  <a:lnTo>
                    <a:pt x="2122" y="425"/>
                  </a:lnTo>
                  <a:lnTo>
                    <a:pt x="2129" y="463"/>
                  </a:lnTo>
                  <a:lnTo>
                    <a:pt x="2189" y="517"/>
                  </a:lnTo>
                  <a:lnTo>
                    <a:pt x="2246" y="575"/>
                  </a:lnTo>
                  <a:lnTo>
                    <a:pt x="2297" y="636"/>
                  </a:lnTo>
                  <a:lnTo>
                    <a:pt x="2342" y="700"/>
                  </a:lnTo>
                  <a:lnTo>
                    <a:pt x="2384" y="765"/>
                  </a:lnTo>
                  <a:lnTo>
                    <a:pt x="2420" y="834"/>
                  </a:lnTo>
                  <a:lnTo>
                    <a:pt x="2450" y="906"/>
                  </a:lnTo>
                  <a:lnTo>
                    <a:pt x="2492" y="906"/>
                  </a:lnTo>
                  <a:lnTo>
                    <a:pt x="2527" y="909"/>
                  </a:lnTo>
                  <a:lnTo>
                    <a:pt x="2560" y="918"/>
                  </a:lnTo>
                  <a:lnTo>
                    <a:pt x="2590" y="932"/>
                  </a:lnTo>
                  <a:lnTo>
                    <a:pt x="2617" y="951"/>
                  </a:lnTo>
                  <a:lnTo>
                    <a:pt x="2641" y="975"/>
                  </a:lnTo>
                  <a:lnTo>
                    <a:pt x="2660" y="1002"/>
                  </a:lnTo>
                  <a:lnTo>
                    <a:pt x="2674" y="1032"/>
                  </a:lnTo>
                  <a:lnTo>
                    <a:pt x="2684" y="1065"/>
                  </a:lnTo>
                  <a:lnTo>
                    <a:pt x="2687" y="1100"/>
                  </a:lnTo>
                  <a:lnTo>
                    <a:pt x="2687" y="1406"/>
                  </a:lnTo>
                  <a:lnTo>
                    <a:pt x="2684" y="1441"/>
                  </a:lnTo>
                  <a:lnTo>
                    <a:pt x="2674" y="1474"/>
                  </a:lnTo>
                  <a:lnTo>
                    <a:pt x="2660" y="1505"/>
                  </a:lnTo>
                  <a:lnTo>
                    <a:pt x="2641" y="1531"/>
                  </a:lnTo>
                  <a:lnTo>
                    <a:pt x="2617" y="1556"/>
                  </a:lnTo>
                  <a:lnTo>
                    <a:pt x="2590" y="1575"/>
                  </a:lnTo>
                  <a:lnTo>
                    <a:pt x="2560" y="1588"/>
                  </a:lnTo>
                  <a:lnTo>
                    <a:pt x="2527" y="1598"/>
                  </a:lnTo>
                  <a:lnTo>
                    <a:pt x="2492" y="1601"/>
                  </a:lnTo>
                  <a:lnTo>
                    <a:pt x="2455" y="1601"/>
                  </a:lnTo>
                  <a:lnTo>
                    <a:pt x="2440" y="1632"/>
                  </a:lnTo>
                  <a:lnTo>
                    <a:pt x="2424" y="1663"/>
                  </a:lnTo>
                  <a:lnTo>
                    <a:pt x="2406" y="1696"/>
                  </a:lnTo>
                  <a:lnTo>
                    <a:pt x="2387" y="1728"/>
                  </a:lnTo>
                  <a:lnTo>
                    <a:pt x="2365" y="1761"/>
                  </a:lnTo>
                  <a:lnTo>
                    <a:pt x="2344" y="1792"/>
                  </a:lnTo>
                  <a:lnTo>
                    <a:pt x="2323" y="1823"/>
                  </a:lnTo>
                  <a:lnTo>
                    <a:pt x="2302" y="1854"/>
                  </a:lnTo>
                  <a:lnTo>
                    <a:pt x="2281" y="1882"/>
                  </a:lnTo>
                  <a:lnTo>
                    <a:pt x="2259" y="1910"/>
                  </a:lnTo>
                  <a:lnTo>
                    <a:pt x="2240" y="1934"/>
                  </a:lnTo>
                  <a:lnTo>
                    <a:pt x="2222" y="1958"/>
                  </a:lnTo>
                  <a:lnTo>
                    <a:pt x="2205" y="1979"/>
                  </a:lnTo>
                  <a:lnTo>
                    <a:pt x="2191" y="1997"/>
                  </a:lnTo>
                  <a:lnTo>
                    <a:pt x="2178" y="2011"/>
                  </a:lnTo>
                  <a:lnTo>
                    <a:pt x="2168" y="2022"/>
                  </a:lnTo>
                  <a:lnTo>
                    <a:pt x="2162" y="2030"/>
                  </a:lnTo>
                  <a:lnTo>
                    <a:pt x="2159" y="2034"/>
                  </a:lnTo>
                  <a:lnTo>
                    <a:pt x="2156" y="2038"/>
                  </a:lnTo>
                  <a:lnTo>
                    <a:pt x="2151" y="2041"/>
                  </a:lnTo>
                  <a:lnTo>
                    <a:pt x="2134" y="2057"/>
                  </a:lnTo>
                  <a:lnTo>
                    <a:pt x="2105" y="2086"/>
                  </a:lnTo>
                  <a:lnTo>
                    <a:pt x="2081" y="2115"/>
                  </a:lnTo>
                  <a:lnTo>
                    <a:pt x="2062" y="2145"/>
                  </a:lnTo>
                  <a:lnTo>
                    <a:pt x="2047" y="2173"/>
                  </a:lnTo>
                  <a:lnTo>
                    <a:pt x="2037" y="2200"/>
                  </a:lnTo>
                  <a:lnTo>
                    <a:pt x="2028" y="2224"/>
                  </a:lnTo>
                  <a:lnTo>
                    <a:pt x="2023" y="2246"/>
                  </a:lnTo>
                  <a:lnTo>
                    <a:pt x="2021" y="2264"/>
                  </a:lnTo>
                  <a:lnTo>
                    <a:pt x="2019" y="2278"/>
                  </a:lnTo>
                  <a:lnTo>
                    <a:pt x="2018" y="2288"/>
                  </a:lnTo>
                  <a:lnTo>
                    <a:pt x="2018" y="2388"/>
                  </a:lnTo>
                  <a:lnTo>
                    <a:pt x="2016" y="2416"/>
                  </a:lnTo>
                  <a:lnTo>
                    <a:pt x="2007" y="2441"/>
                  </a:lnTo>
                  <a:lnTo>
                    <a:pt x="1994" y="2464"/>
                  </a:lnTo>
                  <a:lnTo>
                    <a:pt x="1977" y="2485"/>
                  </a:lnTo>
                  <a:lnTo>
                    <a:pt x="1957" y="2501"/>
                  </a:lnTo>
                  <a:lnTo>
                    <a:pt x="1934" y="2514"/>
                  </a:lnTo>
                  <a:lnTo>
                    <a:pt x="1907" y="2522"/>
                  </a:lnTo>
                  <a:lnTo>
                    <a:pt x="1880" y="2526"/>
                  </a:lnTo>
                  <a:lnTo>
                    <a:pt x="1468" y="2526"/>
                  </a:lnTo>
                  <a:lnTo>
                    <a:pt x="1441" y="2522"/>
                  </a:lnTo>
                  <a:lnTo>
                    <a:pt x="1415" y="2514"/>
                  </a:lnTo>
                  <a:lnTo>
                    <a:pt x="1392" y="2501"/>
                  </a:lnTo>
                  <a:lnTo>
                    <a:pt x="1371" y="2485"/>
                  </a:lnTo>
                  <a:lnTo>
                    <a:pt x="1355" y="2464"/>
                  </a:lnTo>
                  <a:lnTo>
                    <a:pt x="1342" y="2441"/>
                  </a:lnTo>
                  <a:lnTo>
                    <a:pt x="1334" y="2416"/>
                  </a:lnTo>
                  <a:lnTo>
                    <a:pt x="1331" y="2388"/>
                  </a:lnTo>
                  <a:lnTo>
                    <a:pt x="1331" y="2367"/>
                  </a:lnTo>
                  <a:lnTo>
                    <a:pt x="1238" y="2369"/>
                  </a:lnTo>
                  <a:lnTo>
                    <a:pt x="1145" y="2365"/>
                  </a:lnTo>
                  <a:lnTo>
                    <a:pt x="1145" y="2388"/>
                  </a:lnTo>
                  <a:lnTo>
                    <a:pt x="1143" y="2416"/>
                  </a:lnTo>
                  <a:lnTo>
                    <a:pt x="1134" y="2441"/>
                  </a:lnTo>
                  <a:lnTo>
                    <a:pt x="1122" y="2464"/>
                  </a:lnTo>
                  <a:lnTo>
                    <a:pt x="1105" y="2485"/>
                  </a:lnTo>
                  <a:lnTo>
                    <a:pt x="1085" y="2501"/>
                  </a:lnTo>
                  <a:lnTo>
                    <a:pt x="1061" y="2514"/>
                  </a:lnTo>
                  <a:lnTo>
                    <a:pt x="1036" y="2522"/>
                  </a:lnTo>
                  <a:lnTo>
                    <a:pt x="1007" y="2526"/>
                  </a:lnTo>
                  <a:lnTo>
                    <a:pt x="596" y="2526"/>
                  </a:lnTo>
                  <a:lnTo>
                    <a:pt x="570" y="2522"/>
                  </a:lnTo>
                  <a:lnTo>
                    <a:pt x="545" y="2515"/>
                  </a:lnTo>
                  <a:lnTo>
                    <a:pt x="523" y="2503"/>
                  </a:lnTo>
                  <a:lnTo>
                    <a:pt x="503" y="2488"/>
                  </a:lnTo>
                  <a:lnTo>
                    <a:pt x="486" y="2468"/>
                  </a:lnTo>
                  <a:lnTo>
                    <a:pt x="473" y="2447"/>
                  </a:lnTo>
                  <a:lnTo>
                    <a:pt x="463" y="2423"/>
                  </a:lnTo>
                  <a:lnTo>
                    <a:pt x="459" y="2397"/>
                  </a:lnTo>
                  <a:lnTo>
                    <a:pt x="459" y="2393"/>
                  </a:lnTo>
                  <a:lnTo>
                    <a:pt x="459" y="2390"/>
                  </a:lnTo>
                  <a:lnTo>
                    <a:pt x="459" y="2388"/>
                  </a:lnTo>
                  <a:lnTo>
                    <a:pt x="459" y="2358"/>
                  </a:lnTo>
                  <a:lnTo>
                    <a:pt x="457" y="2338"/>
                  </a:lnTo>
                  <a:lnTo>
                    <a:pt x="454" y="2313"/>
                  </a:lnTo>
                  <a:lnTo>
                    <a:pt x="450" y="2284"/>
                  </a:lnTo>
                  <a:lnTo>
                    <a:pt x="442" y="2253"/>
                  </a:lnTo>
                  <a:lnTo>
                    <a:pt x="433" y="2219"/>
                  </a:lnTo>
                  <a:lnTo>
                    <a:pt x="419" y="2183"/>
                  </a:lnTo>
                  <a:lnTo>
                    <a:pt x="402" y="2146"/>
                  </a:lnTo>
                  <a:lnTo>
                    <a:pt x="381" y="2109"/>
                  </a:lnTo>
                  <a:lnTo>
                    <a:pt x="355" y="2073"/>
                  </a:lnTo>
                  <a:lnTo>
                    <a:pt x="323" y="2037"/>
                  </a:lnTo>
                  <a:lnTo>
                    <a:pt x="277" y="1984"/>
                  </a:lnTo>
                  <a:lnTo>
                    <a:pt x="231" y="1926"/>
                  </a:lnTo>
                  <a:lnTo>
                    <a:pt x="189" y="1862"/>
                  </a:lnTo>
                  <a:lnTo>
                    <a:pt x="149" y="1792"/>
                  </a:lnTo>
                  <a:lnTo>
                    <a:pt x="112" y="1717"/>
                  </a:lnTo>
                  <a:lnTo>
                    <a:pt x="78" y="1645"/>
                  </a:lnTo>
                  <a:lnTo>
                    <a:pt x="51" y="1572"/>
                  </a:lnTo>
                  <a:lnTo>
                    <a:pt x="29" y="1496"/>
                  </a:lnTo>
                  <a:lnTo>
                    <a:pt x="20" y="1462"/>
                  </a:lnTo>
                  <a:lnTo>
                    <a:pt x="13" y="1427"/>
                  </a:lnTo>
                  <a:lnTo>
                    <a:pt x="7" y="1393"/>
                  </a:lnTo>
                  <a:lnTo>
                    <a:pt x="4" y="1361"/>
                  </a:lnTo>
                  <a:lnTo>
                    <a:pt x="2" y="1331"/>
                  </a:lnTo>
                  <a:lnTo>
                    <a:pt x="1" y="1305"/>
                  </a:lnTo>
                  <a:lnTo>
                    <a:pt x="0" y="1285"/>
                  </a:lnTo>
                  <a:lnTo>
                    <a:pt x="0" y="1269"/>
                  </a:lnTo>
                  <a:lnTo>
                    <a:pt x="0" y="1260"/>
                  </a:lnTo>
                  <a:lnTo>
                    <a:pt x="2" y="1206"/>
                  </a:lnTo>
                  <a:lnTo>
                    <a:pt x="6" y="1151"/>
                  </a:lnTo>
                  <a:lnTo>
                    <a:pt x="14" y="1098"/>
                  </a:lnTo>
                  <a:lnTo>
                    <a:pt x="19" y="1081"/>
                  </a:lnTo>
                  <a:lnTo>
                    <a:pt x="30" y="1065"/>
                  </a:lnTo>
                  <a:lnTo>
                    <a:pt x="42" y="1053"/>
                  </a:lnTo>
                  <a:lnTo>
                    <a:pt x="58" y="1045"/>
                  </a:lnTo>
                  <a:lnTo>
                    <a:pt x="76" y="1040"/>
                  </a:lnTo>
                  <a:lnTo>
                    <a:pt x="94" y="1041"/>
                  </a:lnTo>
                  <a:lnTo>
                    <a:pt x="112" y="1047"/>
                  </a:lnTo>
                  <a:lnTo>
                    <a:pt x="128" y="1056"/>
                  </a:lnTo>
                  <a:lnTo>
                    <a:pt x="140" y="1069"/>
                  </a:lnTo>
                  <a:lnTo>
                    <a:pt x="148" y="1085"/>
                  </a:lnTo>
                  <a:lnTo>
                    <a:pt x="153" y="1103"/>
                  </a:lnTo>
                  <a:lnTo>
                    <a:pt x="153" y="1122"/>
                  </a:lnTo>
                  <a:lnTo>
                    <a:pt x="144" y="1192"/>
                  </a:lnTo>
                  <a:lnTo>
                    <a:pt x="141" y="1262"/>
                  </a:lnTo>
                  <a:lnTo>
                    <a:pt x="141" y="1265"/>
                  </a:lnTo>
                  <a:lnTo>
                    <a:pt x="141" y="1268"/>
                  </a:lnTo>
                  <a:lnTo>
                    <a:pt x="141" y="1279"/>
                  </a:lnTo>
                  <a:lnTo>
                    <a:pt x="141" y="1295"/>
                  </a:lnTo>
                  <a:lnTo>
                    <a:pt x="142" y="1316"/>
                  </a:lnTo>
                  <a:lnTo>
                    <a:pt x="144" y="1342"/>
                  </a:lnTo>
                  <a:lnTo>
                    <a:pt x="146" y="1369"/>
                  </a:lnTo>
                  <a:lnTo>
                    <a:pt x="151" y="1399"/>
                  </a:lnTo>
                  <a:lnTo>
                    <a:pt x="156" y="1427"/>
                  </a:lnTo>
                  <a:lnTo>
                    <a:pt x="163" y="1457"/>
                  </a:lnTo>
                  <a:lnTo>
                    <a:pt x="164" y="1459"/>
                  </a:lnTo>
                  <a:lnTo>
                    <a:pt x="165" y="1462"/>
                  </a:lnTo>
                  <a:lnTo>
                    <a:pt x="184" y="1529"/>
                  </a:lnTo>
                  <a:lnTo>
                    <a:pt x="208" y="1594"/>
                  </a:lnTo>
                  <a:lnTo>
                    <a:pt x="237" y="1655"/>
                  </a:lnTo>
                  <a:lnTo>
                    <a:pt x="239" y="1657"/>
                  </a:lnTo>
                  <a:lnTo>
                    <a:pt x="239" y="1658"/>
                  </a:lnTo>
                  <a:lnTo>
                    <a:pt x="272" y="1725"/>
                  </a:lnTo>
                  <a:lnTo>
                    <a:pt x="307" y="1786"/>
                  </a:lnTo>
                  <a:lnTo>
                    <a:pt x="346" y="1843"/>
                  </a:lnTo>
                  <a:lnTo>
                    <a:pt x="384" y="1894"/>
                  </a:lnTo>
                  <a:lnTo>
                    <a:pt x="425" y="1940"/>
                  </a:lnTo>
                  <a:lnTo>
                    <a:pt x="462" y="1982"/>
                  </a:lnTo>
                  <a:lnTo>
                    <a:pt x="494" y="2025"/>
                  </a:lnTo>
                  <a:lnTo>
                    <a:pt x="521" y="2069"/>
                  </a:lnTo>
                  <a:lnTo>
                    <a:pt x="542" y="2113"/>
                  </a:lnTo>
                  <a:lnTo>
                    <a:pt x="560" y="2155"/>
                  </a:lnTo>
                  <a:lnTo>
                    <a:pt x="573" y="2197"/>
                  </a:lnTo>
                  <a:lnTo>
                    <a:pt x="583" y="2235"/>
                  </a:lnTo>
                  <a:lnTo>
                    <a:pt x="591" y="2271"/>
                  </a:lnTo>
                  <a:lnTo>
                    <a:pt x="596" y="2303"/>
                  </a:lnTo>
                  <a:lnTo>
                    <a:pt x="598" y="2331"/>
                  </a:lnTo>
                  <a:lnTo>
                    <a:pt x="600" y="2354"/>
                  </a:lnTo>
                  <a:lnTo>
                    <a:pt x="600" y="2385"/>
                  </a:lnTo>
                  <a:lnTo>
                    <a:pt x="1005" y="2385"/>
                  </a:lnTo>
                  <a:lnTo>
                    <a:pt x="1005" y="2287"/>
                  </a:lnTo>
                  <a:lnTo>
                    <a:pt x="1007" y="2272"/>
                  </a:lnTo>
                  <a:lnTo>
                    <a:pt x="1011" y="2257"/>
                  </a:lnTo>
                  <a:lnTo>
                    <a:pt x="1019" y="2244"/>
                  </a:lnTo>
                  <a:lnTo>
                    <a:pt x="1029" y="2234"/>
                  </a:lnTo>
                  <a:lnTo>
                    <a:pt x="1042" y="2224"/>
                  </a:lnTo>
                  <a:lnTo>
                    <a:pt x="1056" y="2219"/>
                  </a:lnTo>
                  <a:lnTo>
                    <a:pt x="1070" y="2216"/>
                  </a:lnTo>
                  <a:lnTo>
                    <a:pt x="1086" y="2216"/>
                  </a:lnTo>
                  <a:lnTo>
                    <a:pt x="1161" y="2224"/>
                  </a:lnTo>
                  <a:lnTo>
                    <a:pt x="1238" y="2227"/>
                  </a:lnTo>
                  <a:lnTo>
                    <a:pt x="1317" y="2226"/>
                  </a:lnTo>
                  <a:lnTo>
                    <a:pt x="1394" y="2221"/>
                  </a:lnTo>
                  <a:lnTo>
                    <a:pt x="1414" y="2221"/>
                  </a:lnTo>
                  <a:lnTo>
                    <a:pt x="1432" y="2227"/>
                  </a:lnTo>
                  <a:lnTo>
                    <a:pt x="1449" y="2238"/>
                  </a:lnTo>
                  <a:lnTo>
                    <a:pt x="1462" y="2254"/>
                  </a:lnTo>
                  <a:lnTo>
                    <a:pt x="1470" y="2271"/>
                  </a:lnTo>
                  <a:lnTo>
                    <a:pt x="1473" y="2291"/>
                  </a:lnTo>
                  <a:lnTo>
                    <a:pt x="1473" y="2386"/>
                  </a:lnTo>
                  <a:lnTo>
                    <a:pt x="1878" y="2386"/>
                  </a:lnTo>
                  <a:lnTo>
                    <a:pt x="1878" y="2287"/>
                  </a:lnTo>
                  <a:lnTo>
                    <a:pt x="1879" y="2272"/>
                  </a:lnTo>
                  <a:lnTo>
                    <a:pt x="1881" y="2252"/>
                  </a:lnTo>
                  <a:lnTo>
                    <a:pt x="1884" y="2227"/>
                  </a:lnTo>
                  <a:lnTo>
                    <a:pt x="1890" y="2199"/>
                  </a:lnTo>
                  <a:lnTo>
                    <a:pt x="1899" y="2168"/>
                  </a:lnTo>
                  <a:lnTo>
                    <a:pt x="1911" y="2134"/>
                  </a:lnTo>
                  <a:lnTo>
                    <a:pt x="1927" y="2099"/>
                  </a:lnTo>
                  <a:lnTo>
                    <a:pt x="1948" y="2063"/>
                  </a:lnTo>
                  <a:lnTo>
                    <a:pt x="1972" y="2026"/>
                  </a:lnTo>
                  <a:lnTo>
                    <a:pt x="2003" y="1989"/>
                  </a:lnTo>
                  <a:lnTo>
                    <a:pt x="2040" y="1952"/>
                  </a:lnTo>
                  <a:lnTo>
                    <a:pt x="2056" y="1940"/>
                  </a:lnTo>
                  <a:lnTo>
                    <a:pt x="2072" y="1920"/>
                  </a:lnTo>
                  <a:lnTo>
                    <a:pt x="2091" y="1897"/>
                  </a:lnTo>
                  <a:lnTo>
                    <a:pt x="2112" y="1871"/>
                  </a:lnTo>
                  <a:lnTo>
                    <a:pt x="2134" y="1842"/>
                  </a:lnTo>
                  <a:lnTo>
                    <a:pt x="2159" y="1812"/>
                  </a:lnTo>
                  <a:lnTo>
                    <a:pt x="2183" y="1779"/>
                  </a:lnTo>
                  <a:lnTo>
                    <a:pt x="2207" y="1744"/>
                  </a:lnTo>
                  <a:lnTo>
                    <a:pt x="2232" y="1709"/>
                  </a:lnTo>
                  <a:lnTo>
                    <a:pt x="2255" y="1674"/>
                  </a:lnTo>
                  <a:lnTo>
                    <a:pt x="2276" y="1639"/>
                  </a:lnTo>
                  <a:lnTo>
                    <a:pt x="2297" y="1604"/>
                  </a:lnTo>
                  <a:lnTo>
                    <a:pt x="2314" y="1571"/>
                  </a:lnTo>
                  <a:lnTo>
                    <a:pt x="2328" y="1540"/>
                  </a:lnTo>
                  <a:lnTo>
                    <a:pt x="2338" y="1511"/>
                  </a:lnTo>
                  <a:lnTo>
                    <a:pt x="2346" y="1494"/>
                  </a:lnTo>
                  <a:lnTo>
                    <a:pt x="2357" y="1480"/>
                  </a:lnTo>
                  <a:lnTo>
                    <a:pt x="2372" y="1470"/>
                  </a:lnTo>
                  <a:lnTo>
                    <a:pt x="2388" y="1463"/>
                  </a:lnTo>
                  <a:lnTo>
                    <a:pt x="2406" y="1461"/>
                  </a:lnTo>
                  <a:lnTo>
                    <a:pt x="2492" y="1461"/>
                  </a:lnTo>
                  <a:lnTo>
                    <a:pt x="2509" y="1458"/>
                  </a:lnTo>
                  <a:lnTo>
                    <a:pt x="2523" y="1451"/>
                  </a:lnTo>
                  <a:lnTo>
                    <a:pt x="2535" y="1439"/>
                  </a:lnTo>
                  <a:lnTo>
                    <a:pt x="2544" y="1424"/>
                  </a:lnTo>
                  <a:lnTo>
                    <a:pt x="2546" y="1407"/>
                  </a:lnTo>
                  <a:lnTo>
                    <a:pt x="2546" y="1101"/>
                  </a:lnTo>
                  <a:lnTo>
                    <a:pt x="2544" y="1084"/>
                  </a:lnTo>
                  <a:lnTo>
                    <a:pt x="2535" y="1069"/>
                  </a:lnTo>
                  <a:lnTo>
                    <a:pt x="2523" y="1057"/>
                  </a:lnTo>
                  <a:lnTo>
                    <a:pt x="2509" y="1049"/>
                  </a:lnTo>
                  <a:lnTo>
                    <a:pt x="2492" y="1047"/>
                  </a:lnTo>
                  <a:lnTo>
                    <a:pt x="2400" y="1047"/>
                  </a:lnTo>
                  <a:lnTo>
                    <a:pt x="2384" y="1045"/>
                  </a:lnTo>
                  <a:lnTo>
                    <a:pt x="2368" y="1038"/>
                  </a:lnTo>
                  <a:lnTo>
                    <a:pt x="2353" y="1028"/>
                  </a:lnTo>
                  <a:lnTo>
                    <a:pt x="2342" y="1015"/>
                  </a:lnTo>
                  <a:lnTo>
                    <a:pt x="2334" y="998"/>
                  </a:lnTo>
                  <a:lnTo>
                    <a:pt x="2311" y="936"/>
                  </a:lnTo>
                  <a:lnTo>
                    <a:pt x="2283" y="874"/>
                  </a:lnTo>
                  <a:lnTo>
                    <a:pt x="2250" y="815"/>
                  </a:lnTo>
                  <a:lnTo>
                    <a:pt x="2213" y="759"/>
                  </a:lnTo>
                  <a:lnTo>
                    <a:pt x="2170" y="704"/>
                  </a:lnTo>
                  <a:lnTo>
                    <a:pt x="2125" y="652"/>
                  </a:lnTo>
                  <a:lnTo>
                    <a:pt x="2074" y="602"/>
                  </a:lnTo>
                  <a:lnTo>
                    <a:pt x="2020" y="556"/>
                  </a:lnTo>
                  <a:lnTo>
                    <a:pt x="2009" y="544"/>
                  </a:lnTo>
                  <a:lnTo>
                    <a:pt x="2001" y="533"/>
                  </a:lnTo>
                  <a:lnTo>
                    <a:pt x="1995" y="518"/>
                  </a:lnTo>
                  <a:lnTo>
                    <a:pt x="1993" y="503"/>
                  </a:lnTo>
                  <a:lnTo>
                    <a:pt x="1983" y="453"/>
                  </a:lnTo>
                  <a:lnTo>
                    <a:pt x="1980" y="402"/>
                  </a:lnTo>
                  <a:lnTo>
                    <a:pt x="1982" y="352"/>
                  </a:lnTo>
                  <a:lnTo>
                    <a:pt x="1991" y="301"/>
                  </a:lnTo>
                  <a:lnTo>
                    <a:pt x="2006" y="249"/>
                  </a:lnTo>
                  <a:lnTo>
                    <a:pt x="2028" y="198"/>
                  </a:lnTo>
                  <a:lnTo>
                    <a:pt x="2057" y="147"/>
                  </a:lnTo>
                  <a:lnTo>
                    <a:pt x="2058" y="146"/>
                  </a:lnTo>
                  <a:lnTo>
                    <a:pt x="2058" y="145"/>
                  </a:lnTo>
                  <a:lnTo>
                    <a:pt x="2057" y="143"/>
                  </a:lnTo>
                  <a:lnTo>
                    <a:pt x="2056" y="142"/>
                  </a:lnTo>
                  <a:lnTo>
                    <a:pt x="2054" y="141"/>
                  </a:lnTo>
                  <a:lnTo>
                    <a:pt x="2053" y="141"/>
                  </a:lnTo>
                  <a:lnTo>
                    <a:pt x="2004" y="150"/>
                  </a:lnTo>
                  <a:lnTo>
                    <a:pt x="1959" y="160"/>
                  </a:lnTo>
                  <a:lnTo>
                    <a:pt x="1919" y="174"/>
                  </a:lnTo>
                  <a:lnTo>
                    <a:pt x="1883" y="190"/>
                  </a:lnTo>
                  <a:lnTo>
                    <a:pt x="1850" y="207"/>
                  </a:lnTo>
                  <a:lnTo>
                    <a:pt x="1822" y="226"/>
                  </a:lnTo>
                  <a:lnTo>
                    <a:pt x="1795" y="246"/>
                  </a:lnTo>
                  <a:lnTo>
                    <a:pt x="1773" y="266"/>
                  </a:lnTo>
                  <a:lnTo>
                    <a:pt x="1753" y="287"/>
                  </a:lnTo>
                  <a:lnTo>
                    <a:pt x="1736" y="307"/>
                  </a:lnTo>
                  <a:lnTo>
                    <a:pt x="1721" y="327"/>
                  </a:lnTo>
                  <a:lnTo>
                    <a:pt x="1709" y="341"/>
                  </a:lnTo>
                  <a:lnTo>
                    <a:pt x="1694" y="351"/>
                  </a:lnTo>
                  <a:lnTo>
                    <a:pt x="1677" y="356"/>
                  </a:lnTo>
                  <a:lnTo>
                    <a:pt x="1659" y="358"/>
                  </a:lnTo>
                  <a:lnTo>
                    <a:pt x="1641" y="355"/>
                  </a:lnTo>
                  <a:lnTo>
                    <a:pt x="1566" y="334"/>
                  </a:lnTo>
                  <a:lnTo>
                    <a:pt x="1490" y="317"/>
                  </a:lnTo>
                  <a:lnTo>
                    <a:pt x="1412" y="305"/>
                  </a:lnTo>
                  <a:lnTo>
                    <a:pt x="1393" y="301"/>
                  </a:lnTo>
                  <a:lnTo>
                    <a:pt x="1377" y="291"/>
                  </a:lnTo>
                  <a:lnTo>
                    <a:pt x="1365" y="279"/>
                  </a:lnTo>
                  <a:lnTo>
                    <a:pt x="1356" y="264"/>
                  </a:lnTo>
                  <a:lnTo>
                    <a:pt x="1351" y="246"/>
                  </a:lnTo>
                  <a:lnTo>
                    <a:pt x="1350" y="227"/>
                  </a:lnTo>
                  <a:lnTo>
                    <a:pt x="1355" y="209"/>
                  </a:lnTo>
                  <a:lnTo>
                    <a:pt x="1363" y="193"/>
                  </a:lnTo>
                  <a:lnTo>
                    <a:pt x="1376" y="180"/>
                  </a:lnTo>
                  <a:lnTo>
                    <a:pt x="1392" y="171"/>
                  </a:lnTo>
                  <a:lnTo>
                    <a:pt x="1409" y="165"/>
                  </a:lnTo>
                  <a:lnTo>
                    <a:pt x="1428" y="165"/>
                  </a:lnTo>
                  <a:lnTo>
                    <a:pt x="1498" y="175"/>
                  </a:lnTo>
                  <a:lnTo>
                    <a:pt x="1568" y="189"/>
                  </a:lnTo>
                  <a:lnTo>
                    <a:pt x="1636" y="206"/>
                  </a:lnTo>
                  <a:lnTo>
                    <a:pt x="1656" y="182"/>
                  </a:lnTo>
                  <a:lnTo>
                    <a:pt x="1681" y="158"/>
                  </a:lnTo>
                  <a:lnTo>
                    <a:pt x="1707" y="135"/>
                  </a:lnTo>
                  <a:lnTo>
                    <a:pt x="1736" y="113"/>
                  </a:lnTo>
                  <a:lnTo>
                    <a:pt x="1769" y="91"/>
                  </a:lnTo>
                  <a:lnTo>
                    <a:pt x="1804" y="70"/>
                  </a:lnTo>
                  <a:lnTo>
                    <a:pt x="1843" y="52"/>
                  </a:lnTo>
                  <a:lnTo>
                    <a:pt x="1885" y="35"/>
                  </a:lnTo>
                  <a:lnTo>
                    <a:pt x="1932" y="22"/>
                  </a:lnTo>
                  <a:lnTo>
                    <a:pt x="1982" y="10"/>
                  </a:lnTo>
                  <a:lnTo>
                    <a:pt x="2036" y="1"/>
                  </a:lnTo>
                  <a:lnTo>
                    <a:pt x="2063"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6" name="Freeform 280"/>
            <p:cNvSpPr>
              <a:spLocks noEditPoints="1"/>
            </p:cNvSpPr>
            <p:nvPr/>
          </p:nvSpPr>
          <p:spPr bwMode="auto">
            <a:xfrm>
              <a:off x="10991850" y="4359275"/>
              <a:ext cx="182562" cy="182562"/>
            </a:xfrm>
            <a:custGeom>
              <a:avLst/>
              <a:gdLst>
                <a:gd name="T0" fmla="*/ 528 w 1158"/>
                <a:gd name="T1" fmla="*/ 144 h 1155"/>
                <a:gd name="T2" fmla="*/ 432 w 1158"/>
                <a:gd name="T3" fmla="*/ 166 h 1155"/>
                <a:gd name="T4" fmla="*/ 344 w 1158"/>
                <a:gd name="T5" fmla="*/ 208 h 1155"/>
                <a:gd name="T6" fmla="*/ 270 w 1158"/>
                <a:gd name="T7" fmla="*/ 269 h 1155"/>
                <a:gd name="T8" fmla="*/ 209 w 1158"/>
                <a:gd name="T9" fmla="*/ 344 h 1155"/>
                <a:gd name="T10" fmla="*/ 167 w 1158"/>
                <a:gd name="T11" fmla="*/ 431 h 1155"/>
                <a:gd name="T12" fmla="*/ 143 w 1158"/>
                <a:gd name="T13" fmla="*/ 527 h 1155"/>
                <a:gd name="T14" fmla="*/ 143 w 1158"/>
                <a:gd name="T15" fmla="*/ 628 h 1155"/>
                <a:gd name="T16" fmla="*/ 167 w 1158"/>
                <a:gd name="T17" fmla="*/ 725 h 1155"/>
                <a:gd name="T18" fmla="*/ 209 w 1158"/>
                <a:gd name="T19" fmla="*/ 813 h 1155"/>
                <a:gd name="T20" fmla="*/ 270 w 1158"/>
                <a:gd name="T21" fmla="*/ 887 h 1155"/>
                <a:gd name="T22" fmla="*/ 344 w 1158"/>
                <a:gd name="T23" fmla="*/ 947 h 1155"/>
                <a:gd name="T24" fmla="*/ 432 w 1158"/>
                <a:gd name="T25" fmla="*/ 989 h 1155"/>
                <a:gd name="T26" fmla="*/ 528 w 1158"/>
                <a:gd name="T27" fmla="*/ 1012 h 1155"/>
                <a:gd name="T28" fmla="*/ 630 w 1158"/>
                <a:gd name="T29" fmla="*/ 1012 h 1155"/>
                <a:gd name="T30" fmla="*/ 727 w 1158"/>
                <a:gd name="T31" fmla="*/ 989 h 1155"/>
                <a:gd name="T32" fmla="*/ 814 w 1158"/>
                <a:gd name="T33" fmla="*/ 947 h 1155"/>
                <a:gd name="T34" fmla="*/ 889 w 1158"/>
                <a:gd name="T35" fmla="*/ 887 h 1155"/>
                <a:gd name="T36" fmla="*/ 949 w 1158"/>
                <a:gd name="T37" fmla="*/ 813 h 1155"/>
                <a:gd name="T38" fmla="*/ 992 w 1158"/>
                <a:gd name="T39" fmla="*/ 725 h 1155"/>
                <a:gd name="T40" fmla="*/ 1014 w 1158"/>
                <a:gd name="T41" fmla="*/ 628 h 1155"/>
                <a:gd name="T42" fmla="*/ 1014 w 1158"/>
                <a:gd name="T43" fmla="*/ 527 h 1155"/>
                <a:gd name="T44" fmla="*/ 992 w 1158"/>
                <a:gd name="T45" fmla="*/ 431 h 1155"/>
                <a:gd name="T46" fmla="*/ 949 w 1158"/>
                <a:gd name="T47" fmla="*/ 344 h 1155"/>
                <a:gd name="T48" fmla="*/ 889 w 1158"/>
                <a:gd name="T49" fmla="*/ 269 h 1155"/>
                <a:gd name="T50" fmla="*/ 814 w 1158"/>
                <a:gd name="T51" fmla="*/ 208 h 1155"/>
                <a:gd name="T52" fmla="*/ 727 w 1158"/>
                <a:gd name="T53" fmla="*/ 166 h 1155"/>
                <a:gd name="T54" fmla="*/ 630 w 1158"/>
                <a:gd name="T55" fmla="*/ 144 h 1155"/>
                <a:gd name="T56" fmla="*/ 579 w 1158"/>
                <a:gd name="T57" fmla="*/ 0 h 1155"/>
                <a:gd name="T58" fmla="*/ 696 w 1158"/>
                <a:gd name="T59" fmla="*/ 12 h 1155"/>
                <a:gd name="T60" fmla="*/ 804 w 1158"/>
                <a:gd name="T61" fmla="*/ 46 h 1155"/>
                <a:gd name="T62" fmla="*/ 903 w 1158"/>
                <a:gd name="T63" fmla="*/ 100 h 1155"/>
                <a:gd name="T64" fmla="*/ 989 w 1158"/>
                <a:gd name="T65" fmla="*/ 169 h 1155"/>
                <a:gd name="T66" fmla="*/ 1060 w 1158"/>
                <a:gd name="T67" fmla="*/ 255 h 1155"/>
                <a:gd name="T68" fmla="*/ 1113 w 1158"/>
                <a:gd name="T69" fmla="*/ 353 h 1155"/>
                <a:gd name="T70" fmla="*/ 1146 w 1158"/>
                <a:gd name="T71" fmla="*/ 461 h 1155"/>
                <a:gd name="T72" fmla="*/ 1158 w 1158"/>
                <a:gd name="T73" fmla="*/ 578 h 1155"/>
                <a:gd name="T74" fmla="*/ 1146 w 1158"/>
                <a:gd name="T75" fmla="*/ 694 h 1155"/>
                <a:gd name="T76" fmla="*/ 1113 w 1158"/>
                <a:gd name="T77" fmla="*/ 803 h 1155"/>
                <a:gd name="T78" fmla="*/ 1058 w 1158"/>
                <a:gd name="T79" fmla="*/ 900 h 1155"/>
                <a:gd name="T80" fmla="*/ 989 w 1158"/>
                <a:gd name="T81" fmla="*/ 986 h 1155"/>
                <a:gd name="T82" fmla="*/ 903 w 1158"/>
                <a:gd name="T83" fmla="*/ 1057 h 1155"/>
                <a:gd name="T84" fmla="*/ 804 w 1158"/>
                <a:gd name="T85" fmla="*/ 1110 h 1155"/>
                <a:gd name="T86" fmla="*/ 696 w 1158"/>
                <a:gd name="T87" fmla="*/ 1144 h 1155"/>
                <a:gd name="T88" fmla="*/ 579 w 1158"/>
                <a:gd name="T89" fmla="*/ 1155 h 1155"/>
                <a:gd name="T90" fmla="*/ 463 w 1158"/>
                <a:gd name="T91" fmla="*/ 1144 h 1155"/>
                <a:gd name="T92" fmla="*/ 353 w 1158"/>
                <a:gd name="T93" fmla="*/ 1110 h 1155"/>
                <a:gd name="T94" fmla="*/ 256 w 1158"/>
                <a:gd name="T95" fmla="*/ 1057 h 1155"/>
                <a:gd name="T96" fmla="*/ 170 w 1158"/>
                <a:gd name="T97" fmla="*/ 986 h 1155"/>
                <a:gd name="T98" fmla="*/ 99 w 1158"/>
                <a:gd name="T99" fmla="*/ 900 h 1155"/>
                <a:gd name="T100" fmla="*/ 46 w 1158"/>
                <a:gd name="T101" fmla="*/ 802 h 1155"/>
                <a:gd name="T102" fmla="*/ 12 w 1158"/>
                <a:gd name="T103" fmla="*/ 694 h 1155"/>
                <a:gd name="T104" fmla="*/ 0 w 1158"/>
                <a:gd name="T105" fmla="*/ 578 h 1155"/>
                <a:gd name="T106" fmla="*/ 12 w 1158"/>
                <a:gd name="T107" fmla="*/ 461 h 1155"/>
                <a:gd name="T108" fmla="*/ 46 w 1158"/>
                <a:gd name="T109" fmla="*/ 353 h 1155"/>
                <a:gd name="T110" fmla="*/ 99 w 1158"/>
                <a:gd name="T111" fmla="*/ 255 h 1155"/>
                <a:gd name="T112" fmla="*/ 170 w 1158"/>
                <a:gd name="T113" fmla="*/ 169 h 1155"/>
                <a:gd name="T114" fmla="*/ 256 w 1158"/>
                <a:gd name="T115" fmla="*/ 98 h 1155"/>
                <a:gd name="T116" fmla="*/ 354 w 1158"/>
                <a:gd name="T117" fmla="*/ 46 h 1155"/>
                <a:gd name="T118" fmla="*/ 463 w 1158"/>
                <a:gd name="T119" fmla="*/ 12 h 1155"/>
                <a:gd name="T120" fmla="*/ 579 w 1158"/>
                <a:gd name="T121" fmla="*/ 0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8" h="1155">
                  <a:moveTo>
                    <a:pt x="579" y="141"/>
                  </a:moveTo>
                  <a:lnTo>
                    <a:pt x="528" y="144"/>
                  </a:lnTo>
                  <a:lnTo>
                    <a:pt x="479" y="152"/>
                  </a:lnTo>
                  <a:lnTo>
                    <a:pt x="432" y="166"/>
                  </a:lnTo>
                  <a:lnTo>
                    <a:pt x="386" y="185"/>
                  </a:lnTo>
                  <a:lnTo>
                    <a:pt x="344" y="208"/>
                  </a:lnTo>
                  <a:lnTo>
                    <a:pt x="305" y="237"/>
                  </a:lnTo>
                  <a:lnTo>
                    <a:pt x="270" y="269"/>
                  </a:lnTo>
                  <a:lnTo>
                    <a:pt x="237" y="305"/>
                  </a:lnTo>
                  <a:lnTo>
                    <a:pt x="209" y="344"/>
                  </a:lnTo>
                  <a:lnTo>
                    <a:pt x="185" y="386"/>
                  </a:lnTo>
                  <a:lnTo>
                    <a:pt x="167" y="431"/>
                  </a:lnTo>
                  <a:lnTo>
                    <a:pt x="152" y="478"/>
                  </a:lnTo>
                  <a:lnTo>
                    <a:pt x="143" y="527"/>
                  </a:lnTo>
                  <a:lnTo>
                    <a:pt x="140" y="578"/>
                  </a:lnTo>
                  <a:lnTo>
                    <a:pt x="143" y="628"/>
                  </a:lnTo>
                  <a:lnTo>
                    <a:pt x="152" y="678"/>
                  </a:lnTo>
                  <a:lnTo>
                    <a:pt x="167" y="725"/>
                  </a:lnTo>
                  <a:lnTo>
                    <a:pt x="185" y="770"/>
                  </a:lnTo>
                  <a:lnTo>
                    <a:pt x="209" y="813"/>
                  </a:lnTo>
                  <a:lnTo>
                    <a:pt x="237" y="852"/>
                  </a:lnTo>
                  <a:lnTo>
                    <a:pt x="270" y="887"/>
                  </a:lnTo>
                  <a:lnTo>
                    <a:pt x="305" y="919"/>
                  </a:lnTo>
                  <a:lnTo>
                    <a:pt x="344" y="947"/>
                  </a:lnTo>
                  <a:lnTo>
                    <a:pt x="386" y="970"/>
                  </a:lnTo>
                  <a:lnTo>
                    <a:pt x="432" y="989"/>
                  </a:lnTo>
                  <a:lnTo>
                    <a:pt x="479" y="1004"/>
                  </a:lnTo>
                  <a:lnTo>
                    <a:pt x="528" y="1012"/>
                  </a:lnTo>
                  <a:lnTo>
                    <a:pt x="579" y="1016"/>
                  </a:lnTo>
                  <a:lnTo>
                    <a:pt x="630" y="1012"/>
                  </a:lnTo>
                  <a:lnTo>
                    <a:pt x="679" y="1004"/>
                  </a:lnTo>
                  <a:lnTo>
                    <a:pt x="727" y="989"/>
                  </a:lnTo>
                  <a:lnTo>
                    <a:pt x="771" y="970"/>
                  </a:lnTo>
                  <a:lnTo>
                    <a:pt x="814" y="947"/>
                  </a:lnTo>
                  <a:lnTo>
                    <a:pt x="853" y="919"/>
                  </a:lnTo>
                  <a:lnTo>
                    <a:pt x="889" y="887"/>
                  </a:lnTo>
                  <a:lnTo>
                    <a:pt x="921" y="852"/>
                  </a:lnTo>
                  <a:lnTo>
                    <a:pt x="949" y="813"/>
                  </a:lnTo>
                  <a:lnTo>
                    <a:pt x="973" y="770"/>
                  </a:lnTo>
                  <a:lnTo>
                    <a:pt x="992" y="725"/>
                  </a:lnTo>
                  <a:lnTo>
                    <a:pt x="1005" y="678"/>
                  </a:lnTo>
                  <a:lnTo>
                    <a:pt x="1014" y="628"/>
                  </a:lnTo>
                  <a:lnTo>
                    <a:pt x="1017" y="578"/>
                  </a:lnTo>
                  <a:lnTo>
                    <a:pt x="1014" y="527"/>
                  </a:lnTo>
                  <a:lnTo>
                    <a:pt x="1005" y="478"/>
                  </a:lnTo>
                  <a:lnTo>
                    <a:pt x="992" y="431"/>
                  </a:lnTo>
                  <a:lnTo>
                    <a:pt x="973" y="386"/>
                  </a:lnTo>
                  <a:lnTo>
                    <a:pt x="949" y="344"/>
                  </a:lnTo>
                  <a:lnTo>
                    <a:pt x="921" y="305"/>
                  </a:lnTo>
                  <a:lnTo>
                    <a:pt x="889" y="269"/>
                  </a:lnTo>
                  <a:lnTo>
                    <a:pt x="853" y="237"/>
                  </a:lnTo>
                  <a:lnTo>
                    <a:pt x="814" y="208"/>
                  </a:lnTo>
                  <a:lnTo>
                    <a:pt x="771" y="185"/>
                  </a:lnTo>
                  <a:lnTo>
                    <a:pt x="727" y="166"/>
                  </a:lnTo>
                  <a:lnTo>
                    <a:pt x="679" y="152"/>
                  </a:lnTo>
                  <a:lnTo>
                    <a:pt x="630" y="144"/>
                  </a:lnTo>
                  <a:lnTo>
                    <a:pt x="579" y="141"/>
                  </a:lnTo>
                  <a:close/>
                  <a:moveTo>
                    <a:pt x="579" y="0"/>
                  </a:moveTo>
                  <a:lnTo>
                    <a:pt x="639" y="3"/>
                  </a:lnTo>
                  <a:lnTo>
                    <a:pt x="696" y="12"/>
                  </a:lnTo>
                  <a:lnTo>
                    <a:pt x="751" y="27"/>
                  </a:lnTo>
                  <a:lnTo>
                    <a:pt x="804" y="46"/>
                  </a:lnTo>
                  <a:lnTo>
                    <a:pt x="855" y="70"/>
                  </a:lnTo>
                  <a:lnTo>
                    <a:pt x="903" y="100"/>
                  </a:lnTo>
                  <a:lnTo>
                    <a:pt x="947" y="132"/>
                  </a:lnTo>
                  <a:lnTo>
                    <a:pt x="989" y="169"/>
                  </a:lnTo>
                  <a:lnTo>
                    <a:pt x="1026" y="211"/>
                  </a:lnTo>
                  <a:lnTo>
                    <a:pt x="1060" y="255"/>
                  </a:lnTo>
                  <a:lnTo>
                    <a:pt x="1088" y="303"/>
                  </a:lnTo>
                  <a:lnTo>
                    <a:pt x="1113" y="353"/>
                  </a:lnTo>
                  <a:lnTo>
                    <a:pt x="1132" y="406"/>
                  </a:lnTo>
                  <a:lnTo>
                    <a:pt x="1146" y="461"/>
                  </a:lnTo>
                  <a:lnTo>
                    <a:pt x="1155" y="518"/>
                  </a:lnTo>
                  <a:lnTo>
                    <a:pt x="1158" y="578"/>
                  </a:lnTo>
                  <a:lnTo>
                    <a:pt x="1155" y="637"/>
                  </a:lnTo>
                  <a:lnTo>
                    <a:pt x="1146" y="694"/>
                  </a:lnTo>
                  <a:lnTo>
                    <a:pt x="1132" y="750"/>
                  </a:lnTo>
                  <a:lnTo>
                    <a:pt x="1113" y="803"/>
                  </a:lnTo>
                  <a:lnTo>
                    <a:pt x="1088" y="853"/>
                  </a:lnTo>
                  <a:lnTo>
                    <a:pt x="1058" y="900"/>
                  </a:lnTo>
                  <a:lnTo>
                    <a:pt x="1026" y="946"/>
                  </a:lnTo>
                  <a:lnTo>
                    <a:pt x="989" y="986"/>
                  </a:lnTo>
                  <a:lnTo>
                    <a:pt x="947" y="1024"/>
                  </a:lnTo>
                  <a:lnTo>
                    <a:pt x="903" y="1057"/>
                  </a:lnTo>
                  <a:lnTo>
                    <a:pt x="855" y="1085"/>
                  </a:lnTo>
                  <a:lnTo>
                    <a:pt x="804" y="1110"/>
                  </a:lnTo>
                  <a:lnTo>
                    <a:pt x="751" y="1130"/>
                  </a:lnTo>
                  <a:lnTo>
                    <a:pt x="696" y="1144"/>
                  </a:lnTo>
                  <a:lnTo>
                    <a:pt x="639" y="1152"/>
                  </a:lnTo>
                  <a:lnTo>
                    <a:pt x="579" y="1155"/>
                  </a:lnTo>
                  <a:lnTo>
                    <a:pt x="520" y="1152"/>
                  </a:lnTo>
                  <a:lnTo>
                    <a:pt x="463" y="1144"/>
                  </a:lnTo>
                  <a:lnTo>
                    <a:pt x="406" y="1130"/>
                  </a:lnTo>
                  <a:lnTo>
                    <a:pt x="353" y="1110"/>
                  </a:lnTo>
                  <a:lnTo>
                    <a:pt x="304" y="1085"/>
                  </a:lnTo>
                  <a:lnTo>
                    <a:pt x="256" y="1057"/>
                  </a:lnTo>
                  <a:lnTo>
                    <a:pt x="210" y="1023"/>
                  </a:lnTo>
                  <a:lnTo>
                    <a:pt x="170" y="986"/>
                  </a:lnTo>
                  <a:lnTo>
                    <a:pt x="132" y="945"/>
                  </a:lnTo>
                  <a:lnTo>
                    <a:pt x="99" y="900"/>
                  </a:lnTo>
                  <a:lnTo>
                    <a:pt x="70" y="853"/>
                  </a:lnTo>
                  <a:lnTo>
                    <a:pt x="46" y="802"/>
                  </a:lnTo>
                  <a:lnTo>
                    <a:pt x="26" y="749"/>
                  </a:lnTo>
                  <a:lnTo>
                    <a:pt x="12" y="694"/>
                  </a:lnTo>
                  <a:lnTo>
                    <a:pt x="3" y="637"/>
                  </a:lnTo>
                  <a:lnTo>
                    <a:pt x="0" y="578"/>
                  </a:lnTo>
                  <a:lnTo>
                    <a:pt x="3" y="518"/>
                  </a:lnTo>
                  <a:lnTo>
                    <a:pt x="12" y="461"/>
                  </a:lnTo>
                  <a:lnTo>
                    <a:pt x="26" y="406"/>
                  </a:lnTo>
                  <a:lnTo>
                    <a:pt x="46" y="353"/>
                  </a:lnTo>
                  <a:lnTo>
                    <a:pt x="70" y="303"/>
                  </a:lnTo>
                  <a:lnTo>
                    <a:pt x="99" y="255"/>
                  </a:lnTo>
                  <a:lnTo>
                    <a:pt x="133" y="211"/>
                  </a:lnTo>
                  <a:lnTo>
                    <a:pt x="170" y="169"/>
                  </a:lnTo>
                  <a:lnTo>
                    <a:pt x="211" y="132"/>
                  </a:lnTo>
                  <a:lnTo>
                    <a:pt x="256" y="98"/>
                  </a:lnTo>
                  <a:lnTo>
                    <a:pt x="304" y="70"/>
                  </a:lnTo>
                  <a:lnTo>
                    <a:pt x="354" y="46"/>
                  </a:lnTo>
                  <a:lnTo>
                    <a:pt x="407" y="27"/>
                  </a:lnTo>
                  <a:lnTo>
                    <a:pt x="463" y="12"/>
                  </a:lnTo>
                  <a:lnTo>
                    <a:pt x="520" y="3"/>
                  </a:lnTo>
                  <a:lnTo>
                    <a:pt x="57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27" name="Freeform 281"/>
            <p:cNvSpPr>
              <a:spLocks noEditPoints="1"/>
            </p:cNvSpPr>
            <p:nvPr/>
          </p:nvSpPr>
          <p:spPr bwMode="auto">
            <a:xfrm>
              <a:off x="11123613" y="4235450"/>
              <a:ext cx="128587" cy="127000"/>
            </a:xfrm>
            <a:custGeom>
              <a:avLst/>
              <a:gdLst>
                <a:gd name="T0" fmla="*/ 364 w 807"/>
                <a:gd name="T1" fmla="*/ 143 h 806"/>
                <a:gd name="T2" fmla="*/ 293 w 807"/>
                <a:gd name="T3" fmla="*/ 164 h 806"/>
                <a:gd name="T4" fmla="*/ 230 w 807"/>
                <a:gd name="T5" fmla="*/ 205 h 806"/>
                <a:gd name="T6" fmla="*/ 182 w 807"/>
                <a:gd name="T7" fmla="*/ 260 h 806"/>
                <a:gd name="T8" fmla="*/ 152 w 807"/>
                <a:gd name="T9" fmla="*/ 327 h 806"/>
                <a:gd name="T10" fmla="*/ 140 w 807"/>
                <a:gd name="T11" fmla="*/ 402 h 806"/>
                <a:gd name="T12" fmla="*/ 152 w 807"/>
                <a:gd name="T13" fmla="*/ 479 h 806"/>
                <a:gd name="T14" fmla="*/ 182 w 807"/>
                <a:gd name="T15" fmla="*/ 545 h 806"/>
                <a:gd name="T16" fmla="*/ 230 w 807"/>
                <a:gd name="T17" fmla="*/ 600 h 806"/>
                <a:gd name="T18" fmla="*/ 293 w 807"/>
                <a:gd name="T19" fmla="*/ 640 h 806"/>
                <a:gd name="T20" fmla="*/ 364 w 807"/>
                <a:gd name="T21" fmla="*/ 663 h 806"/>
                <a:gd name="T22" fmla="*/ 442 w 807"/>
                <a:gd name="T23" fmla="*/ 663 h 806"/>
                <a:gd name="T24" fmla="*/ 513 w 807"/>
                <a:gd name="T25" fmla="*/ 640 h 806"/>
                <a:gd name="T26" fmla="*/ 576 w 807"/>
                <a:gd name="T27" fmla="*/ 600 h 806"/>
                <a:gd name="T28" fmla="*/ 623 w 807"/>
                <a:gd name="T29" fmla="*/ 545 h 806"/>
                <a:gd name="T30" fmla="*/ 654 w 807"/>
                <a:gd name="T31" fmla="*/ 479 h 806"/>
                <a:gd name="T32" fmla="*/ 666 w 807"/>
                <a:gd name="T33" fmla="*/ 402 h 806"/>
                <a:gd name="T34" fmla="*/ 654 w 807"/>
                <a:gd name="T35" fmla="*/ 327 h 806"/>
                <a:gd name="T36" fmla="*/ 623 w 807"/>
                <a:gd name="T37" fmla="*/ 260 h 806"/>
                <a:gd name="T38" fmla="*/ 576 w 807"/>
                <a:gd name="T39" fmla="*/ 205 h 806"/>
                <a:gd name="T40" fmla="*/ 513 w 807"/>
                <a:gd name="T41" fmla="*/ 164 h 806"/>
                <a:gd name="T42" fmla="*/ 442 w 807"/>
                <a:gd name="T43" fmla="*/ 143 h 806"/>
                <a:gd name="T44" fmla="*/ 404 w 807"/>
                <a:gd name="T45" fmla="*/ 0 h 806"/>
                <a:gd name="T46" fmla="*/ 502 w 807"/>
                <a:gd name="T47" fmla="*/ 12 h 806"/>
                <a:gd name="T48" fmla="*/ 593 w 807"/>
                <a:gd name="T49" fmla="*/ 47 h 806"/>
                <a:gd name="T50" fmla="*/ 671 w 807"/>
                <a:gd name="T51" fmla="*/ 102 h 806"/>
                <a:gd name="T52" fmla="*/ 735 w 807"/>
                <a:gd name="T53" fmla="*/ 173 h 806"/>
                <a:gd name="T54" fmla="*/ 780 w 807"/>
                <a:gd name="T55" fmla="*/ 258 h 806"/>
                <a:gd name="T56" fmla="*/ 804 w 807"/>
                <a:gd name="T57" fmla="*/ 353 h 806"/>
                <a:gd name="T58" fmla="*/ 804 w 807"/>
                <a:gd name="T59" fmla="*/ 453 h 806"/>
                <a:gd name="T60" fmla="*/ 780 w 807"/>
                <a:gd name="T61" fmla="*/ 548 h 806"/>
                <a:gd name="T62" fmla="*/ 735 w 807"/>
                <a:gd name="T63" fmla="*/ 633 h 806"/>
                <a:gd name="T64" fmla="*/ 671 w 807"/>
                <a:gd name="T65" fmla="*/ 704 h 806"/>
                <a:gd name="T66" fmla="*/ 593 w 807"/>
                <a:gd name="T67" fmla="*/ 758 h 806"/>
                <a:gd name="T68" fmla="*/ 502 w 807"/>
                <a:gd name="T69" fmla="*/ 793 h 806"/>
                <a:gd name="T70" fmla="*/ 404 w 807"/>
                <a:gd name="T71" fmla="*/ 806 h 806"/>
                <a:gd name="T72" fmla="*/ 304 w 807"/>
                <a:gd name="T73" fmla="*/ 793 h 806"/>
                <a:gd name="T74" fmla="*/ 214 w 807"/>
                <a:gd name="T75" fmla="*/ 758 h 806"/>
                <a:gd name="T76" fmla="*/ 136 w 807"/>
                <a:gd name="T77" fmla="*/ 704 h 806"/>
                <a:gd name="T78" fmla="*/ 72 w 807"/>
                <a:gd name="T79" fmla="*/ 633 h 806"/>
                <a:gd name="T80" fmla="*/ 27 w 807"/>
                <a:gd name="T81" fmla="*/ 548 h 806"/>
                <a:gd name="T82" fmla="*/ 3 w 807"/>
                <a:gd name="T83" fmla="*/ 453 h 806"/>
                <a:gd name="T84" fmla="*/ 3 w 807"/>
                <a:gd name="T85" fmla="*/ 353 h 806"/>
                <a:gd name="T86" fmla="*/ 27 w 807"/>
                <a:gd name="T87" fmla="*/ 258 h 806"/>
                <a:gd name="T88" fmla="*/ 72 w 807"/>
                <a:gd name="T89" fmla="*/ 173 h 806"/>
                <a:gd name="T90" fmla="*/ 136 w 807"/>
                <a:gd name="T91" fmla="*/ 102 h 806"/>
                <a:gd name="T92" fmla="*/ 214 w 807"/>
                <a:gd name="T93" fmla="*/ 47 h 806"/>
                <a:gd name="T94" fmla="*/ 304 w 807"/>
                <a:gd name="T95" fmla="*/ 12 h 806"/>
                <a:gd name="T96" fmla="*/ 404 w 807"/>
                <a:gd name="T97" fmla="*/ 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7" h="806">
                  <a:moveTo>
                    <a:pt x="403" y="140"/>
                  </a:moveTo>
                  <a:lnTo>
                    <a:pt x="364" y="143"/>
                  </a:lnTo>
                  <a:lnTo>
                    <a:pt x="326" y="152"/>
                  </a:lnTo>
                  <a:lnTo>
                    <a:pt x="293" y="164"/>
                  </a:lnTo>
                  <a:lnTo>
                    <a:pt x="260" y="182"/>
                  </a:lnTo>
                  <a:lnTo>
                    <a:pt x="230" y="205"/>
                  </a:lnTo>
                  <a:lnTo>
                    <a:pt x="205" y="231"/>
                  </a:lnTo>
                  <a:lnTo>
                    <a:pt x="182" y="260"/>
                  </a:lnTo>
                  <a:lnTo>
                    <a:pt x="164" y="292"/>
                  </a:lnTo>
                  <a:lnTo>
                    <a:pt x="152" y="327"/>
                  </a:lnTo>
                  <a:lnTo>
                    <a:pt x="143" y="364"/>
                  </a:lnTo>
                  <a:lnTo>
                    <a:pt x="140" y="402"/>
                  </a:lnTo>
                  <a:lnTo>
                    <a:pt x="143" y="442"/>
                  </a:lnTo>
                  <a:lnTo>
                    <a:pt x="152" y="479"/>
                  </a:lnTo>
                  <a:lnTo>
                    <a:pt x="164" y="514"/>
                  </a:lnTo>
                  <a:lnTo>
                    <a:pt x="182" y="545"/>
                  </a:lnTo>
                  <a:lnTo>
                    <a:pt x="205" y="575"/>
                  </a:lnTo>
                  <a:lnTo>
                    <a:pt x="230" y="600"/>
                  </a:lnTo>
                  <a:lnTo>
                    <a:pt x="260" y="623"/>
                  </a:lnTo>
                  <a:lnTo>
                    <a:pt x="293" y="640"/>
                  </a:lnTo>
                  <a:lnTo>
                    <a:pt x="326" y="654"/>
                  </a:lnTo>
                  <a:lnTo>
                    <a:pt x="364" y="663"/>
                  </a:lnTo>
                  <a:lnTo>
                    <a:pt x="403" y="665"/>
                  </a:lnTo>
                  <a:lnTo>
                    <a:pt x="442" y="663"/>
                  </a:lnTo>
                  <a:lnTo>
                    <a:pt x="478" y="654"/>
                  </a:lnTo>
                  <a:lnTo>
                    <a:pt x="513" y="640"/>
                  </a:lnTo>
                  <a:lnTo>
                    <a:pt x="546" y="623"/>
                  </a:lnTo>
                  <a:lnTo>
                    <a:pt x="576" y="600"/>
                  </a:lnTo>
                  <a:lnTo>
                    <a:pt x="601" y="575"/>
                  </a:lnTo>
                  <a:lnTo>
                    <a:pt x="623" y="545"/>
                  </a:lnTo>
                  <a:lnTo>
                    <a:pt x="641" y="514"/>
                  </a:lnTo>
                  <a:lnTo>
                    <a:pt x="654" y="479"/>
                  </a:lnTo>
                  <a:lnTo>
                    <a:pt x="663" y="442"/>
                  </a:lnTo>
                  <a:lnTo>
                    <a:pt x="666" y="402"/>
                  </a:lnTo>
                  <a:lnTo>
                    <a:pt x="663" y="364"/>
                  </a:lnTo>
                  <a:lnTo>
                    <a:pt x="654" y="327"/>
                  </a:lnTo>
                  <a:lnTo>
                    <a:pt x="641" y="292"/>
                  </a:lnTo>
                  <a:lnTo>
                    <a:pt x="623" y="260"/>
                  </a:lnTo>
                  <a:lnTo>
                    <a:pt x="601" y="231"/>
                  </a:lnTo>
                  <a:lnTo>
                    <a:pt x="576" y="205"/>
                  </a:lnTo>
                  <a:lnTo>
                    <a:pt x="546" y="182"/>
                  </a:lnTo>
                  <a:lnTo>
                    <a:pt x="513" y="164"/>
                  </a:lnTo>
                  <a:lnTo>
                    <a:pt x="478" y="152"/>
                  </a:lnTo>
                  <a:lnTo>
                    <a:pt x="442" y="143"/>
                  </a:lnTo>
                  <a:lnTo>
                    <a:pt x="403" y="140"/>
                  </a:lnTo>
                  <a:close/>
                  <a:moveTo>
                    <a:pt x="404" y="0"/>
                  </a:moveTo>
                  <a:lnTo>
                    <a:pt x="454" y="4"/>
                  </a:lnTo>
                  <a:lnTo>
                    <a:pt x="502" y="12"/>
                  </a:lnTo>
                  <a:lnTo>
                    <a:pt x="549" y="27"/>
                  </a:lnTo>
                  <a:lnTo>
                    <a:pt x="593" y="47"/>
                  </a:lnTo>
                  <a:lnTo>
                    <a:pt x="634" y="72"/>
                  </a:lnTo>
                  <a:lnTo>
                    <a:pt x="671" y="102"/>
                  </a:lnTo>
                  <a:lnTo>
                    <a:pt x="705" y="136"/>
                  </a:lnTo>
                  <a:lnTo>
                    <a:pt x="735" y="173"/>
                  </a:lnTo>
                  <a:lnTo>
                    <a:pt x="760" y="214"/>
                  </a:lnTo>
                  <a:lnTo>
                    <a:pt x="780" y="258"/>
                  </a:lnTo>
                  <a:lnTo>
                    <a:pt x="795" y="304"/>
                  </a:lnTo>
                  <a:lnTo>
                    <a:pt x="804" y="353"/>
                  </a:lnTo>
                  <a:lnTo>
                    <a:pt x="807" y="402"/>
                  </a:lnTo>
                  <a:lnTo>
                    <a:pt x="804" y="453"/>
                  </a:lnTo>
                  <a:lnTo>
                    <a:pt x="795" y="502"/>
                  </a:lnTo>
                  <a:lnTo>
                    <a:pt x="780" y="548"/>
                  </a:lnTo>
                  <a:lnTo>
                    <a:pt x="760" y="592"/>
                  </a:lnTo>
                  <a:lnTo>
                    <a:pt x="735" y="633"/>
                  </a:lnTo>
                  <a:lnTo>
                    <a:pt x="705" y="670"/>
                  </a:lnTo>
                  <a:lnTo>
                    <a:pt x="671" y="704"/>
                  </a:lnTo>
                  <a:lnTo>
                    <a:pt x="634" y="734"/>
                  </a:lnTo>
                  <a:lnTo>
                    <a:pt x="593" y="758"/>
                  </a:lnTo>
                  <a:lnTo>
                    <a:pt x="549" y="778"/>
                  </a:lnTo>
                  <a:lnTo>
                    <a:pt x="502" y="793"/>
                  </a:lnTo>
                  <a:lnTo>
                    <a:pt x="454" y="802"/>
                  </a:lnTo>
                  <a:lnTo>
                    <a:pt x="404" y="806"/>
                  </a:lnTo>
                  <a:lnTo>
                    <a:pt x="353" y="802"/>
                  </a:lnTo>
                  <a:lnTo>
                    <a:pt x="304" y="793"/>
                  </a:lnTo>
                  <a:lnTo>
                    <a:pt x="258" y="778"/>
                  </a:lnTo>
                  <a:lnTo>
                    <a:pt x="214" y="758"/>
                  </a:lnTo>
                  <a:lnTo>
                    <a:pt x="173" y="734"/>
                  </a:lnTo>
                  <a:lnTo>
                    <a:pt x="136" y="704"/>
                  </a:lnTo>
                  <a:lnTo>
                    <a:pt x="102" y="670"/>
                  </a:lnTo>
                  <a:lnTo>
                    <a:pt x="72" y="633"/>
                  </a:lnTo>
                  <a:lnTo>
                    <a:pt x="48" y="592"/>
                  </a:lnTo>
                  <a:lnTo>
                    <a:pt x="27" y="548"/>
                  </a:lnTo>
                  <a:lnTo>
                    <a:pt x="13" y="502"/>
                  </a:lnTo>
                  <a:lnTo>
                    <a:pt x="3" y="453"/>
                  </a:lnTo>
                  <a:lnTo>
                    <a:pt x="0" y="402"/>
                  </a:lnTo>
                  <a:lnTo>
                    <a:pt x="3" y="353"/>
                  </a:lnTo>
                  <a:lnTo>
                    <a:pt x="13" y="304"/>
                  </a:lnTo>
                  <a:lnTo>
                    <a:pt x="27" y="258"/>
                  </a:lnTo>
                  <a:lnTo>
                    <a:pt x="48" y="214"/>
                  </a:lnTo>
                  <a:lnTo>
                    <a:pt x="72" y="173"/>
                  </a:lnTo>
                  <a:lnTo>
                    <a:pt x="102" y="136"/>
                  </a:lnTo>
                  <a:lnTo>
                    <a:pt x="136" y="102"/>
                  </a:lnTo>
                  <a:lnTo>
                    <a:pt x="173" y="72"/>
                  </a:lnTo>
                  <a:lnTo>
                    <a:pt x="214" y="47"/>
                  </a:lnTo>
                  <a:lnTo>
                    <a:pt x="258" y="27"/>
                  </a:lnTo>
                  <a:lnTo>
                    <a:pt x="304" y="12"/>
                  </a:lnTo>
                  <a:lnTo>
                    <a:pt x="353" y="4"/>
                  </a:lnTo>
                  <a:lnTo>
                    <a:pt x="404"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grpSp>
        <p:nvGrpSpPr>
          <p:cNvPr id="28" name="Group 28"/>
          <p:cNvGrpSpPr/>
          <p:nvPr/>
        </p:nvGrpSpPr>
        <p:grpSpPr>
          <a:xfrm>
            <a:off x="7262445" y="4246038"/>
            <a:ext cx="583843" cy="545473"/>
            <a:chOff x="3521075" y="5022850"/>
            <a:chExt cx="555625" cy="519113"/>
          </a:xfrm>
          <a:solidFill>
            <a:schemeClr val="bg1"/>
          </a:solidFill>
        </p:grpSpPr>
        <p:sp>
          <p:nvSpPr>
            <p:cNvPr id="29" name="Freeform 454"/>
            <p:cNvSpPr>
              <a:spLocks noEditPoints="1"/>
            </p:cNvSpPr>
            <p:nvPr/>
          </p:nvSpPr>
          <p:spPr bwMode="auto">
            <a:xfrm>
              <a:off x="3521075" y="5022850"/>
              <a:ext cx="498475" cy="481013"/>
            </a:xfrm>
            <a:custGeom>
              <a:avLst/>
              <a:gdLst>
                <a:gd name="T0" fmla="*/ 151 w 3145"/>
                <a:gd name="T1" fmla="*/ 1322 h 3028"/>
                <a:gd name="T2" fmla="*/ 143 w 3145"/>
                <a:gd name="T3" fmla="*/ 2772 h 3028"/>
                <a:gd name="T4" fmla="*/ 189 w 3145"/>
                <a:gd name="T5" fmla="*/ 2805 h 3028"/>
                <a:gd name="T6" fmla="*/ 660 w 3145"/>
                <a:gd name="T7" fmla="*/ 2786 h 3028"/>
                <a:gd name="T8" fmla="*/ 667 w 3145"/>
                <a:gd name="T9" fmla="*/ 1335 h 3028"/>
                <a:gd name="T10" fmla="*/ 623 w 3145"/>
                <a:gd name="T11" fmla="*/ 1302 h 3028"/>
                <a:gd name="T12" fmla="*/ 1662 w 3145"/>
                <a:gd name="T13" fmla="*/ 6 h 3028"/>
                <a:gd name="T14" fmla="*/ 1812 w 3145"/>
                <a:gd name="T15" fmla="*/ 57 h 3028"/>
                <a:gd name="T16" fmla="*/ 1937 w 3145"/>
                <a:gd name="T17" fmla="*/ 174 h 3028"/>
                <a:gd name="T18" fmla="*/ 2008 w 3145"/>
                <a:gd name="T19" fmla="*/ 348 h 3028"/>
                <a:gd name="T20" fmla="*/ 2024 w 3145"/>
                <a:gd name="T21" fmla="*/ 1013 h 3028"/>
                <a:gd name="T22" fmla="*/ 2870 w 3145"/>
                <a:gd name="T23" fmla="*/ 1043 h 3028"/>
                <a:gd name="T24" fmla="*/ 3036 w 3145"/>
                <a:gd name="T25" fmla="*/ 1158 h 3028"/>
                <a:gd name="T26" fmla="*/ 3132 w 3145"/>
                <a:gd name="T27" fmla="*/ 1338 h 3028"/>
                <a:gd name="T28" fmla="*/ 3145 w 3145"/>
                <a:gd name="T29" fmla="*/ 1463 h 3028"/>
                <a:gd name="T30" fmla="*/ 3116 w 3145"/>
                <a:gd name="T31" fmla="*/ 1576 h 3028"/>
                <a:gd name="T32" fmla="*/ 3058 w 3145"/>
                <a:gd name="T33" fmla="*/ 1599 h 3028"/>
                <a:gd name="T34" fmla="*/ 3006 w 3145"/>
                <a:gd name="T35" fmla="*/ 1570 h 3028"/>
                <a:gd name="T36" fmla="*/ 3004 w 3145"/>
                <a:gd name="T37" fmla="*/ 1453 h 3028"/>
                <a:gd name="T38" fmla="*/ 2977 w 3145"/>
                <a:gd name="T39" fmla="*/ 1322 h 3028"/>
                <a:gd name="T40" fmla="*/ 2872 w 3145"/>
                <a:gd name="T41" fmla="*/ 1202 h 3028"/>
                <a:gd name="T42" fmla="*/ 2714 w 3145"/>
                <a:gd name="T43" fmla="*/ 1155 h 3028"/>
                <a:gd name="T44" fmla="*/ 1904 w 3145"/>
                <a:gd name="T45" fmla="*/ 1134 h 3028"/>
                <a:gd name="T46" fmla="*/ 1884 w 3145"/>
                <a:gd name="T47" fmla="*/ 517 h 3028"/>
                <a:gd name="T48" fmla="*/ 1853 w 3145"/>
                <a:gd name="T49" fmla="*/ 318 h 3028"/>
                <a:gd name="T50" fmla="*/ 1764 w 3145"/>
                <a:gd name="T51" fmla="*/ 193 h 3028"/>
                <a:gd name="T52" fmla="*/ 1635 w 3145"/>
                <a:gd name="T53" fmla="*/ 144 h 3028"/>
                <a:gd name="T54" fmla="*/ 1511 w 3145"/>
                <a:gd name="T55" fmla="*/ 145 h 3028"/>
                <a:gd name="T56" fmla="*/ 1477 w 3145"/>
                <a:gd name="T57" fmla="*/ 754 h 3028"/>
                <a:gd name="T58" fmla="*/ 1404 w 3145"/>
                <a:gd name="T59" fmla="*/ 948 h 3028"/>
                <a:gd name="T60" fmla="*/ 1283 w 3145"/>
                <a:gd name="T61" fmla="*/ 1104 h 3028"/>
                <a:gd name="T62" fmla="*/ 1135 w 3145"/>
                <a:gd name="T63" fmla="*/ 1226 h 3028"/>
                <a:gd name="T64" fmla="*/ 986 w 3145"/>
                <a:gd name="T65" fmla="*/ 1315 h 3028"/>
                <a:gd name="T66" fmla="*/ 858 w 3145"/>
                <a:gd name="T67" fmla="*/ 1373 h 3028"/>
                <a:gd name="T68" fmla="*/ 814 w 3145"/>
                <a:gd name="T69" fmla="*/ 2640 h 3028"/>
                <a:gd name="T70" fmla="*/ 882 w 3145"/>
                <a:gd name="T71" fmla="*/ 2788 h 3028"/>
                <a:gd name="T72" fmla="*/ 1017 w 3145"/>
                <a:gd name="T73" fmla="*/ 2875 h 3028"/>
                <a:gd name="T74" fmla="*/ 1982 w 3145"/>
                <a:gd name="T75" fmla="*/ 2889 h 3028"/>
                <a:gd name="T76" fmla="*/ 2032 w 3145"/>
                <a:gd name="T77" fmla="*/ 2939 h 3028"/>
                <a:gd name="T78" fmla="*/ 2014 w 3145"/>
                <a:gd name="T79" fmla="*/ 3007 h 3028"/>
                <a:gd name="T80" fmla="*/ 1101 w 3145"/>
                <a:gd name="T81" fmla="*/ 3028 h 3028"/>
                <a:gd name="T82" fmla="*/ 916 w 3145"/>
                <a:gd name="T83" fmla="*/ 2986 h 3028"/>
                <a:gd name="T84" fmla="*/ 770 w 3145"/>
                <a:gd name="T85" fmla="*/ 2874 h 3028"/>
                <a:gd name="T86" fmla="*/ 680 w 3145"/>
                <a:gd name="T87" fmla="*/ 2936 h 3028"/>
                <a:gd name="T88" fmla="*/ 155 w 3145"/>
                <a:gd name="T89" fmla="*/ 2942 h 3028"/>
                <a:gd name="T90" fmla="*/ 44 w 3145"/>
                <a:gd name="T91" fmla="*/ 2879 h 3028"/>
                <a:gd name="T92" fmla="*/ 0 w 3145"/>
                <a:gd name="T93" fmla="*/ 2757 h 3028"/>
                <a:gd name="T94" fmla="*/ 25 w 3145"/>
                <a:gd name="T95" fmla="*/ 1255 h 3028"/>
                <a:gd name="T96" fmla="*/ 123 w 3145"/>
                <a:gd name="T97" fmla="*/ 1174 h 3028"/>
                <a:gd name="T98" fmla="*/ 656 w 3145"/>
                <a:gd name="T99" fmla="*/ 1165 h 3028"/>
                <a:gd name="T100" fmla="*/ 764 w 3145"/>
                <a:gd name="T101" fmla="*/ 1226 h 3028"/>
                <a:gd name="T102" fmla="*/ 864 w 3145"/>
                <a:gd name="T103" fmla="*/ 1217 h 3028"/>
                <a:gd name="T104" fmla="*/ 998 w 3145"/>
                <a:gd name="T105" fmla="*/ 1146 h 3028"/>
                <a:gd name="T106" fmla="*/ 1140 w 3145"/>
                <a:gd name="T107" fmla="*/ 1043 h 3028"/>
                <a:gd name="T108" fmla="*/ 1261 w 3145"/>
                <a:gd name="T109" fmla="*/ 907 h 3028"/>
                <a:gd name="T110" fmla="*/ 1336 w 3145"/>
                <a:gd name="T111" fmla="*/ 739 h 3028"/>
                <a:gd name="T112" fmla="*/ 1348 w 3145"/>
                <a:gd name="T113" fmla="*/ 74 h 3028"/>
                <a:gd name="T114" fmla="*/ 1395 w 3145"/>
                <a:gd name="T115" fmla="*/ 26 h 3028"/>
                <a:gd name="T116" fmla="*/ 1444 w 3145"/>
                <a:gd name="T117" fmla="*/ 14 h 3028"/>
                <a:gd name="T118" fmla="*/ 1555 w 3145"/>
                <a:gd name="T119" fmla="*/ 0 h 3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45" h="3028">
                  <a:moveTo>
                    <a:pt x="189" y="1302"/>
                  </a:moveTo>
                  <a:lnTo>
                    <a:pt x="174" y="1304"/>
                  </a:lnTo>
                  <a:lnTo>
                    <a:pt x="160" y="1312"/>
                  </a:lnTo>
                  <a:lnTo>
                    <a:pt x="151" y="1322"/>
                  </a:lnTo>
                  <a:lnTo>
                    <a:pt x="143" y="1335"/>
                  </a:lnTo>
                  <a:lnTo>
                    <a:pt x="141" y="1350"/>
                  </a:lnTo>
                  <a:lnTo>
                    <a:pt x="141" y="2757"/>
                  </a:lnTo>
                  <a:lnTo>
                    <a:pt x="143" y="2772"/>
                  </a:lnTo>
                  <a:lnTo>
                    <a:pt x="151" y="2786"/>
                  </a:lnTo>
                  <a:lnTo>
                    <a:pt x="160" y="2795"/>
                  </a:lnTo>
                  <a:lnTo>
                    <a:pt x="174" y="2803"/>
                  </a:lnTo>
                  <a:lnTo>
                    <a:pt x="189" y="2805"/>
                  </a:lnTo>
                  <a:lnTo>
                    <a:pt x="622" y="2805"/>
                  </a:lnTo>
                  <a:lnTo>
                    <a:pt x="636" y="2803"/>
                  </a:lnTo>
                  <a:lnTo>
                    <a:pt x="650" y="2795"/>
                  </a:lnTo>
                  <a:lnTo>
                    <a:pt x="660" y="2786"/>
                  </a:lnTo>
                  <a:lnTo>
                    <a:pt x="667" y="2772"/>
                  </a:lnTo>
                  <a:lnTo>
                    <a:pt x="669" y="2757"/>
                  </a:lnTo>
                  <a:lnTo>
                    <a:pt x="669" y="1350"/>
                  </a:lnTo>
                  <a:lnTo>
                    <a:pt x="667" y="1335"/>
                  </a:lnTo>
                  <a:lnTo>
                    <a:pt x="660" y="1322"/>
                  </a:lnTo>
                  <a:lnTo>
                    <a:pt x="650" y="1312"/>
                  </a:lnTo>
                  <a:lnTo>
                    <a:pt x="638" y="1304"/>
                  </a:lnTo>
                  <a:lnTo>
                    <a:pt x="623" y="1302"/>
                  </a:lnTo>
                  <a:lnTo>
                    <a:pt x="189" y="1302"/>
                  </a:lnTo>
                  <a:close/>
                  <a:moveTo>
                    <a:pt x="1589" y="0"/>
                  </a:moveTo>
                  <a:lnTo>
                    <a:pt x="1625" y="2"/>
                  </a:lnTo>
                  <a:lnTo>
                    <a:pt x="1662" y="6"/>
                  </a:lnTo>
                  <a:lnTo>
                    <a:pt x="1700" y="14"/>
                  </a:lnTo>
                  <a:lnTo>
                    <a:pt x="1738" y="24"/>
                  </a:lnTo>
                  <a:lnTo>
                    <a:pt x="1775" y="38"/>
                  </a:lnTo>
                  <a:lnTo>
                    <a:pt x="1812" y="57"/>
                  </a:lnTo>
                  <a:lnTo>
                    <a:pt x="1847" y="81"/>
                  </a:lnTo>
                  <a:lnTo>
                    <a:pt x="1881" y="108"/>
                  </a:lnTo>
                  <a:lnTo>
                    <a:pt x="1911" y="139"/>
                  </a:lnTo>
                  <a:lnTo>
                    <a:pt x="1937" y="174"/>
                  </a:lnTo>
                  <a:lnTo>
                    <a:pt x="1961" y="212"/>
                  </a:lnTo>
                  <a:lnTo>
                    <a:pt x="1980" y="254"/>
                  </a:lnTo>
                  <a:lnTo>
                    <a:pt x="1996" y="300"/>
                  </a:lnTo>
                  <a:lnTo>
                    <a:pt x="2008" y="348"/>
                  </a:lnTo>
                  <a:lnTo>
                    <a:pt x="2018" y="401"/>
                  </a:lnTo>
                  <a:lnTo>
                    <a:pt x="2023" y="457"/>
                  </a:lnTo>
                  <a:lnTo>
                    <a:pt x="2024" y="517"/>
                  </a:lnTo>
                  <a:lnTo>
                    <a:pt x="2024" y="1013"/>
                  </a:lnTo>
                  <a:lnTo>
                    <a:pt x="2714" y="1013"/>
                  </a:lnTo>
                  <a:lnTo>
                    <a:pt x="2768" y="1018"/>
                  </a:lnTo>
                  <a:lnTo>
                    <a:pt x="2820" y="1027"/>
                  </a:lnTo>
                  <a:lnTo>
                    <a:pt x="2870" y="1043"/>
                  </a:lnTo>
                  <a:lnTo>
                    <a:pt x="2916" y="1064"/>
                  </a:lnTo>
                  <a:lnTo>
                    <a:pt x="2960" y="1091"/>
                  </a:lnTo>
                  <a:lnTo>
                    <a:pt x="3000" y="1122"/>
                  </a:lnTo>
                  <a:lnTo>
                    <a:pt x="3036" y="1158"/>
                  </a:lnTo>
                  <a:lnTo>
                    <a:pt x="3067" y="1199"/>
                  </a:lnTo>
                  <a:lnTo>
                    <a:pt x="3095" y="1242"/>
                  </a:lnTo>
                  <a:lnTo>
                    <a:pt x="3116" y="1289"/>
                  </a:lnTo>
                  <a:lnTo>
                    <a:pt x="3132" y="1338"/>
                  </a:lnTo>
                  <a:lnTo>
                    <a:pt x="3141" y="1390"/>
                  </a:lnTo>
                  <a:lnTo>
                    <a:pt x="3145" y="1444"/>
                  </a:lnTo>
                  <a:lnTo>
                    <a:pt x="3145" y="1458"/>
                  </a:lnTo>
                  <a:lnTo>
                    <a:pt x="3145" y="1463"/>
                  </a:lnTo>
                  <a:lnTo>
                    <a:pt x="3145" y="1470"/>
                  </a:lnTo>
                  <a:lnTo>
                    <a:pt x="3133" y="1541"/>
                  </a:lnTo>
                  <a:lnTo>
                    <a:pt x="3126" y="1560"/>
                  </a:lnTo>
                  <a:lnTo>
                    <a:pt x="3116" y="1576"/>
                  </a:lnTo>
                  <a:lnTo>
                    <a:pt x="3101" y="1588"/>
                  </a:lnTo>
                  <a:lnTo>
                    <a:pt x="3083" y="1596"/>
                  </a:lnTo>
                  <a:lnTo>
                    <a:pt x="3063" y="1599"/>
                  </a:lnTo>
                  <a:lnTo>
                    <a:pt x="3058" y="1599"/>
                  </a:lnTo>
                  <a:lnTo>
                    <a:pt x="3052" y="1598"/>
                  </a:lnTo>
                  <a:lnTo>
                    <a:pt x="3033" y="1594"/>
                  </a:lnTo>
                  <a:lnTo>
                    <a:pt x="3018" y="1584"/>
                  </a:lnTo>
                  <a:lnTo>
                    <a:pt x="3006" y="1570"/>
                  </a:lnTo>
                  <a:lnTo>
                    <a:pt x="2997" y="1554"/>
                  </a:lnTo>
                  <a:lnTo>
                    <a:pt x="2993" y="1537"/>
                  </a:lnTo>
                  <a:lnTo>
                    <a:pt x="2994" y="1518"/>
                  </a:lnTo>
                  <a:lnTo>
                    <a:pt x="3004" y="1453"/>
                  </a:lnTo>
                  <a:lnTo>
                    <a:pt x="3004" y="1445"/>
                  </a:lnTo>
                  <a:lnTo>
                    <a:pt x="3001" y="1402"/>
                  </a:lnTo>
                  <a:lnTo>
                    <a:pt x="2992" y="1362"/>
                  </a:lnTo>
                  <a:lnTo>
                    <a:pt x="2977" y="1322"/>
                  </a:lnTo>
                  <a:lnTo>
                    <a:pt x="2957" y="1286"/>
                  </a:lnTo>
                  <a:lnTo>
                    <a:pt x="2932" y="1255"/>
                  </a:lnTo>
                  <a:lnTo>
                    <a:pt x="2904" y="1226"/>
                  </a:lnTo>
                  <a:lnTo>
                    <a:pt x="2872" y="1202"/>
                  </a:lnTo>
                  <a:lnTo>
                    <a:pt x="2836" y="1182"/>
                  </a:lnTo>
                  <a:lnTo>
                    <a:pt x="2798" y="1167"/>
                  </a:lnTo>
                  <a:lnTo>
                    <a:pt x="2756" y="1158"/>
                  </a:lnTo>
                  <a:lnTo>
                    <a:pt x="2714" y="1155"/>
                  </a:lnTo>
                  <a:lnTo>
                    <a:pt x="1954" y="1155"/>
                  </a:lnTo>
                  <a:lnTo>
                    <a:pt x="1935" y="1152"/>
                  </a:lnTo>
                  <a:lnTo>
                    <a:pt x="1918" y="1146"/>
                  </a:lnTo>
                  <a:lnTo>
                    <a:pt x="1904" y="1134"/>
                  </a:lnTo>
                  <a:lnTo>
                    <a:pt x="1894" y="1120"/>
                  </a:lnTo>
                  <a:lnTo>
                    <a:pt x="1886" y="1103"/>
                  </a:lnTo>
                  <a:lnTo>
                    <a:pt x="1884" y="1084"/>
                  </a:lnTo>
                  <a:lnTo>
                    <a:pt x="1884" y="517"/>
                  </a:lnTo>
                  <a:lnTo>
                    <a:pt x="1882" y="460"/>
                  </a:lnTo>
                  <a:lnTo>
                    <a:pt x="1877" y="408"/>
                  </a:lnTo>
                  <a:lnTo>
                    <a:pt x="1867" y="360"/>
                  </a:lnTo>
                  <a:lnTo>
                    <a:pt x="1853" y="318"/>
                  </a:lnTo>
                  <a:lnTo>
                    <a:pt x="1836" y="280"/>
                  </a:lnTo>
                  <a:lnTo>
                    <a:pt x="1816" y="246"/>
                  </a:lnTo>
                  <a:lnTo>
                    <a:pt x="1792" y="217"/>
                  </a:lnTo>
                  <a:lnTo>
                    <a:pt x="1764" y="193"/>
                  </a:lnTo>
                  <a:lnTo>
                    <a:pt x="1733" y="174"/>
                  </a:lnTo>
                  <a:lnTo>
                    <a:pt x="1702" y="160"/>
                  </a:lnTo>
                  <a:lnTo>
                    <a:pt x="1668" y="150"/>
                  </a:lnTo>
                  <a:lnTo>
                    <a:pt x="1635" y="144"/>
                  </a:lnTo>
                  <a:lnTo>
                    <a:pt x="1601" y="141"/>
                  </a:lnTo>
                  <a:lnTo>
                    <a:pt x="1569" y="141"/>
                  </a:lnTo>
                  <a:lnTo>
                    <a:pt x="1538" y="142"/>
                  </a:lnTo>
                  <a:lnTo>
                    <a:pt x="1511" y="145"/>
                  </a:lnTo>
                  <a:lnTo>
                    <a:pt x="1486" y="148"/>
                  </a:lnTo>
                  <a:lnTo>
                    <a:pt x="1486" y="642"/>
                  </a:lnTo>
                  <a:lnTo>
                    <a:pt x="1484" y="699"/>
                  </a:lnTo>
                  <a:lnTo>
                    <a:pt x="1477" y="754"/>
                  </a:lnTo>
                  <a:lnTo>
                    <a:pt x="1464" y="806"/>
                  </a:lnTo>
                  <a:lnTo>
                    <a:pt x="1448" y="856"/>
                  </a:lnTo>
                  <a:lnTo>
                    <a:pt x="1428" y="903"/>
                  </a:lnTo>
                  <a:lnTo>
                    <a:pt x="1404" y="948"/>
                  </a:lnTo>
                  <a:lnTo>
                    <a:pt x="1377" y="991"/>
                  </a:lnTo>
                  <a:lnTo>
                    <a:pt x="1348" y="1031"/>
                  </a:lnTo>
                  <a:lnTo>
                    <a:pt x="1317" y="1069"/>
                  </a:lnTo>
                  <a:lnTo>
                    <a:pt x="1283" y="1104"/>
                  </a:lnTo>
                  <a:lnTo>
                    <a:pt x="1247" y="1138"/>
                  </a:lnTo>
                  <a:lnTo>
                    <a:pt x="1210" y="1170"/>
                  </a:lnTo>
                  <a:lnTo>
                    <a:pt x="1173" y="1200"/>
                  </a:lnTo>
                  <a:lnTo>
                    <a:pt x="1135" y="1226"/>
                  </a:lnTo>
                  <a:lnTo>
                    <a:pt x="1097" y="1252"/>
                  </a:lnTo>
                  <a:lnTo>
                    <a:pt x="1059" y="1275"/>
                  </a:lnTo>
                  <a:lnTo>
                    <a:pt x="1022" y="1296"/>
                  </a:lnTo>
                  <a:lnTo>
                    <a:pt x="986" y="1315"/>
                  </a:lnTo>
                  <a:lnTo>
                    <a:pt x="951" y="1333"/>
                  </a:lnTo>
                  <a:lnTo>
                    <a:pt x="918" y="1348"/>
                  </a:lnTo>
                  <a:lnTo>
                    <a:pt x="887" y="1362"/>
                  </a:lnTo>
                  <a:lnTo>
                    <a:pt x="858" y="1373"/>
                  </a:lnTo>
                  <a:lnTo>
                    <a:pt x="833" y="1384"/>
                  </a:lnTo>
                  <a:lnTo>
                    <a:pt x="810" y="1391"/>
                  </a:lnTo>
                  <a:lnTo>
                    <a:pt x="810" y="2597"/>
                  </a:lnTo>
                  <a:lnTo>
                    <a:pt x="814" y="2640"/>
                  </a:lnTo>
                  <a:lnTo>
                    <a:pt x="823" y="2681"/>
                  </a:lnTo>
                  <a:lnTo>
                    <a:pt x="837" y="2719"/>
                  </a:lnTo>
                  <a:lnTo>
                    <a:pt x="857" y="2755"/>
                  </a:lnTo>
                  <a:lnTo>
                    <a:pt x="882" y="2788"/>
                  </a:lnTo>
                  <a:lnTo>
                    <a:pt x="910" y="2816"/>
                  </a:lnTo>
                  <a:lnTo>
                    <a:pt x="943" y="2841"/>
                  </a:lnTo>
                  <a:lnTo>
                    <a:pt x="979" y="2861"/>
                  </a:lnTo>
                  <a:lnTo>
                    <a:pt x="1017" y="2875"/>
                  </a:lnTo>
                  <a:lnTo>
                    <a:pt x="1059" y="2884"/>
                  </a:lnTo>
                  <a:lnTo>
                    <a:pt x="1101" y="2887"/>
                  </a:lnTo>
                  <a:lnTo>
                    <a:pt x="1964" y="2887"/>
                  </a:lnTo>
                  <a:lnTo>
                    <a:pt x="1982" y="2889"/>
                  </a:lnTo>
                  <a:lnTo>
                    <a:pt x="1999" y="2897"/>
                  </a:lnTo>
                  <a:lnTo>
                    <a:pt x="2014" y="2907"/>
                  </a:lnTo>
                  <a:lnTo>
                    <a:pt x="2024" y="2922"/>
                  </a:lnTo>
                  <a:lnTo>
                    <a:pt x="2032" y="2939"/>
                  </a:lnTo>
                  <a:lnTo>
                    <a:pt x="2034" y="2957"/>
                  </a:lnTo>
                  <a:lnTo>
                    <a:pt x="2032" y="2976"/>
                  </a:lnTo>
                  <a:lnTo>
                    <a:pt x="2024" y="2993"/>
                  </a:lnTo>
                  <a:lnTo>
                    <a:pt x="2014" y="3007"/>
                  </a:lnTo>
                  <a:lnTo>
                    <a:pt x="1999" y="3019"/>
                  </a:lnTo>
                  <a:lnTo>
                    <a:pt x="1982" y="3025"/>
                  </a:lnTo>
                  <a:lnTo>
                    <a:pt x="1964" y="3028"/>
                  </a:lnTo>
                  <a:lnTo>
                    <a:pt x="1101" y="3028"/>
                  </a:lnTo>
                  <a:lnTo>
                    <a:pt x="1052" y="3025"/>
                  </a:lnTo>
                  <a:lnTo>
                    <a:pt x="1005" y="3016"/>
                  </a:lnTo>
                  <a:lnTo>
                    <a:pt x="959" y="3004"/>
                  </a:lnTo>
                  <a:lnTo>
                    <a:pt x="916" y="2986"/>
                  </a:lnTo>
                  <a:lnTo>
                    <a:pt x="875" y="2964"/>
                  </a:lnTo>
                  <a:lnTo>
                    <a:pt x="837" y="2937"/>
                  </a:lnTo>
                  <a:lnTo>
                    <a:pt x="802" y="2906"/>
                  </a:lnTo>
                  <a:lnTo>
                    <a:pt x="770" y="2874"/>
                  </a:lnTo>
                  <a:lnTo>
                    <a:pt x="752" y="2894"/>
                  </a:lnTo>
                  <a:lnTo>
                    <a:pt x="731" y="2912"/>
                  </a:lnTo>
                  <a:lnTo>
                    <a:pt x="707" y="2925"/>
                  </a:lnTo>
                  <a:lnTo>
                    <a:pt x="680" y="2936"/>
                  </a:lnTo>
                  <a:lnTo>
                    <a:pt x="652" y="2943"/>
                  </a:lnTo>
                  <a:lnTo>
                    <a:pt x="623" y="2946"/>
                  </a:lnTo>
                  <a:lnTo>
                    <a:pt x="189" y="2946"/>
                  </a:lnTo>
                  <a:lnTo>
                    <a:pt x="155" y="2942"/>
                  </a:lnTo>
                  <a:lnTo>
                    <a:pt x="123" y="2934"/>
                  </a:lnTo>
                  <a:lnTo>
                    <a:pt x="93" y="2920"/>
                  </a:lnTo>
                  <a:lnTo>
                    <a:pt x="67" y="2901"/>
                  </a:lnTo>
                  <a:lnTo>
                    <a:pt x="44" y="2879"/>
                  </a:lnTo>
                  <a:lnTo>
                    <a:pt x="25" y="2852"/>
                  </a:lnTo>
                  <a:lnTo>
                    <a:pt x="12" y="2823"/>
                  </a:lnTo>
                  <a:lnTo>
                    <a:pt x="3" y="2791"/>
                  </a:lnTo>
                  <a:lnTo>
                    <a:pt x="0" y="2757"/>
                  </a:lnTo>
                  <a:lnTo>
                    <a:pt x="0" y="1350"/>
                  </a:lnTo>
                  <a:lnTo>
                    <a:pt x="3" y="1316"/>
                  </a:lnTo>
                  <a:lnTo>
                    <a:pt x="12" y="1284"/>
                  </a:lnTo>
                  <a:lnTo>
                    <a:pt x="25" y="1255"/>
                  </a:lnTo>
                  <a:lnTo>
                    <a:pt x="44" y="1229"/>
                  </a:lnTo>
                  <a:lnTo>
                    <a:pt x="67" y="1206"/>
                  </a:lnTo>
                  <a:lnTo>
                    <a:pt x="93" y="1188"/>
                  </a:lnTo>
                  <a:lnTo>
                    <a:pt x="123" y="1174"/>
                  </a:lnTo>
                  <a:lnTo>
                    <a:pt x="155" y="1165"/>
                  </a:lnTo>
                  <a:lnTo>
                    <a:pt x="189" y="1162"/>
                  </a:lnTo>
                  <a:lnTo>
                    <a:pt x="623" y="1162"/>
                  </a:lnTo>
                  <a:lnTo>
                    <a:pt x="656" y="1165"/>
                  </a:lnTo>
                  <a:lnTo>
                    <a:pt x="686" y="1173"/>
                  </a:lnTo>
                  <a:lnTo>
                    <a:pt x="715" y="1187"/>
                  </a:lnTo>
                  <a:lnTo>
                    <a:pt x="742" y="1204"/>
                  </a:lnTo>
                  <a:lnTo>
                    <a:pt x="764" y="1226"/>
                  </a:lnTo>
                  <a:lnTo>
                    <a:pt x="783" y="1252"/>
                  </a:lnTo>
                  <a:lnTo>
                    <a:pt x="806" y="1242"/>
                  </a:lnTo>
                  <a:lnTo>
                    <a:pt x="834" y="1230"/>
                  </a:lnTo>
                  <a:lnTo>
                    <a:pt x="864" y="1217"/>
                  </a:lnTo>
                  <a:lnTo>
                    <a:pt x="895" y="1202"/>
                  </a:lnTo>
                  <a:lnTo>
                    <a:pt x="928" y="1185"/>
                  </a:lnTo>
                  <a:lnTo>
                    <a:pt x="963" y="1166"/>
                  </a:lnTo>
                  <a:lnTo>
                    <a:pt x="998" y="1146"/>
                  </a:lnTo>
                  <a:lnTo>
                    <a:pt x="1034" y="1122"/>
                  </a:lnTo>
                  <a:lnTo>
                    <a:pt x="1070" y="1098"/>
                  </a:lnTo>
                  <a:lnTo>
                    <a:pt x="1105" y="1072"/>
                  </a:lnTo>
                  <a:lnTo>
                    <a:pt x="1140" y="1043"/>
                  </a:lnTo>
                  <a:lnTo>
                    <a:pt x="1173" y="1012"/>
                  </a:lnTo>
                  <a:lnTo>
                    <a:pt x="1205" y="979"/>
                  </a:lnTo>
                  <a:lnTo>
                    <a:pt x="1235" y="945"/>
                  </a:lnTo>
                  <a:lnTo>
                    <a:pt x="1261" y="907"/>
                  </a:lnTo>
                  <a:lnTo>
                    <a:pt x="1286" y="869"/>
                  </a:lnTo>
                  <a:lnTo>
                    <a:pt x="1306" y="828"/>
                  </a:lnTo>
                  <a:lnTo>
                    <a:pt x="1323" y="785"/>
                  </a:lnTo>
                  <a:lnTo>
                    <a:pt x="1336" y="739"/>
                  </a:lnTo>
                  <a:lnTo>
                    <a:pt x="1343" y="691"/>
                  </a:lnTo>
                  <a:lnTo>
                    <a:pt x="1345" y="642"/>
                  </a:lnTo>
                  <a:lnTo>
                    <a:pt x="1345" y="92"/>
                  </a:lnTo>
                  <a:lnTo>
                    <a:pt x="1348" y="74"/>
                  </a:lnTo>
                  <a:lnTo>
                    <a:pt x="1355" y="58"/>
                  </a:lnTo>
                  <a:lnTo>
                    <a:pt x="1365" y="45"/>
                  </a:lnTo>
                  <a:lnTo>
                    <a:pt x="1378" y="33"/>
                  </a:lnTo>
                  <a:lnTo>
                    <a:pt x="1395" y="26"/>
                  </a:lnTo>
                  <a:lnTo>
                    <a:pt x="1399" y="24"/>
                  </a:lnTo>
                  <a:lnTo>
                    <a:pt x="1410" y="21"/>
                  </a:lnTo>
                  <a:lnTo>
                    <a:pt x="1425" y="17"/>
                  </a:lnTo>
                  <a:lnTo>
                    <a:pt x="1444" y="14"/>
                  </a:lnTo>
                  <a:lnTo>
                    <a:pt x="1467" y="10"/>
                  </a:lnTo>
                  <a:lnTo>
                    <a:pt x="1494" y="5"/>
                  </a:lnTo>
                  <a:lnTo>
                    <a:pt x="1523" y="2"/>
                  </a:lnTo>
                  <a:lnTo>
                    <a:pt x="1555" y="0"/>
                  </a:lnTo>
                  <a:lnTo>
                    <a:pt x="1589"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30" name="Freeform 455"/>
            <p:cNvSpPr>
              <a:spLocks noEditPoints="1"/>
            </p:cNvSpPr>
            <p:nvPr/>
          </p:nvSpPr>
          <p:spPr bwMode="auto">
            <a:xfrm>
              <a:off x="3873500" y="5302250"/>
              <a:ext cx="203200" cy="239713"/>
            </a:xfrm>
            <a:custGeom>
              <a:avLst/>
              <a:gdLst>
                <a:gd name="T0" fmla="*/ 141 w 1277"/>
                <a:gd name="T1" fmla="*/ 1373 h 1513"/>
                <a:gd name="T2" fmla="*/ 1137 w 1277"/>
                <a:gd name="T3" fmla="*/ 781 h 1513"/>
                <a:gd name="T4" fmla="*/ 638 w 1277"/>
                <a:gd name="T5" fmla="*/ 140 h 1513"/>
                <a:gd name="T6" fmla="*/ 554 w 1277"/>
                <a:gd name="T7" fmla="*/ 153 h 1513"/>
                <a:gd name="T8" fmla="*/ 481 w 1277"/>
                <a:gd name="T9" fmla="*/ 187 h 1513"/>
                <a:gd name="T10" fmla="*/ 420 w 1277"/>
                <a:gd name="T11" fmla="*/ 240 h 1513"/>
                <a:gd name="T12" fmla="*/ 376 w 1277"/>
                <a:gd name="T13" fmla="*/ 308 h 1513"/>
                <a:gd name="T14" fmla="*/ 352 w 1277"/>
                <a:gd name="T15" fmla="*/ 387 h 1513"/>
                <a:gd name="T16" fmla="*/ 349 w 1277"/>
                <a:gd name="T17" fmla="*/ 641 h 1513"/>
                <a:gd name="T18" fmla="*/ 928 w 1277"/>
                <a:gd name="T19" fmla="*/ 429 h 1513"/>
                <a:gd name="T20" fmla="*/ 915 w 1277"/>
                <a:gd name="T21" fmla="*/ 346 h 1513"/>
                <a:gd name="T22" fmla="*/ 881 w 1277"/>
                <a:gd name="T23" fmla="*/ 273 h 1513"/>
                <a:gd name="T24" fmla="*/ 828 w 1277"/>
                <a:gd name="T25" fmla="*/ 211 h 1513"/>
                <a:gd name="T26" fmla="*/ 760 w 1277"/>
                <a:gd name="T27" fmla="*/ 168 h 1513"/>
                <a:gd name="T28" fmla="*/ 681 w 1277"/>
                <a:gd name="T29" fmla="*/ 144 h 1513"/>
                <a:gd name="T30" fmla="*/ 638 w 1277"/>
                <a:gd name="T31" fmla="*/ 0 h 1513"/>
                <a:gd name="T32" fmla="*/ 744 w 1277"/>
                <a:gd name="T33" fmla="*/ 12 h 1513"/>
                <a:gd name="T34" fmla="*/ 841 w 1277"/>
                <a:gd name="T35" fmla="*/ 50 h 1513"/>
                <a:gd name="T36" fmla="*/ 924 w 1277"/>
                <a:gd name="T37" fmla="*/ 109 h 1513"/>
                <a:gd name="T38" fmla="*/ 992 w 1277"/>
                <a:gd name="T39" fmla="*/ 184 h 1513"/>
                <a:gd name="T40" fmla="*/ 1040 w 1277"/>
                <a:gd name="T41" fmla="*/ 274 h 1513"/>
                <a:gd name="T42" fmla="*/ 1066 w 1277"/>
                <a:gd name="T43" fmla="*/ 375 h 1513"/>
                <a:gd name="T44" fmla="*/ 1069 w 1277"/>
                <a:gd name="T45" fmla="*/ 641 h 1513"/>
                <a:gd name="T46" fmla="*/ 1226 w 1277"/>
                <a:gd name="T47" fmla="*/ 643 h 1513"/>
                <a:gd name="T48" fmla="*/ 1257 w 1277"/>
                <a:gd name="T49" fmla="*/ 661 h 1513"/>
                <a:gd name="T50" fmla="*/ 1275 w 1277"/>
                <a:gd name="T51" fmla="*/ 692 h 1513"/>
                <a:gd name="T52" fmla="*/ 1277 w 1277"/>
                <a:gd name="T53" fmla="*/ 1443 h 1513"/>
                <a:gd name="T54" fmla="*/ 1267 w 1277"/>
                <a:gd name="T55" fmla="*/ 1478 h 1513"/>
                <a:gd name="T56" fmla="*/ 1243 w 1277"/>
                <a:gd name="T57" fmla="*/ 1503 h 1513"/>
                <a:gd name="T58" fmla="*/ 1207 w 1277"/>
                <a:gd name="T59" fmla="*/ 1513 h 1513"/>
                <a:gd name="T60" fmla="*/ 52 w 1277"/>
                <a:gd name="T61" fmla="*/ 1510 h 1513"/>
                <a:gd name="T62" fmla="*/ 21 w 1277"/>
                <a:gd name="T63" fmla="*/ 1492 h 1513"/>
                <a:gd name="T64" fmla="*/ 3 w 1277"/>
                <a:gd name="T65" fmla="*/ 1461 h 1513"/>
                <a:gd name="T66" fmla="*/ 0 w 1277"/>
                <a:gd name="T67" fmla="*/ 710 h 1513"/>
                <a:gd name="T68" fmla="*/ 9 w 1277"/>
                <a:gd name="T69" fmla="*/ 675 h 1513"/>
                <a:gd name="T70" fmla="*/ 35 w 1277"/>
                <a:gd name="T71" fmla="*/ 650 h 1513"/>
                <a:gd name="T72" fmla="*/ 71 w 1277"/>
                <a:gd name="T73" fmla="*/ 640 h 1513"/>
                <a:gd name="T74" fmla="*/ 209 w 1277"/>
                <a:gd name="T75" fmla="*/ 428 h 1513"/>
                <a:gd name="T76" fmla="*/ 221 w 1277"/>
                <a:gd name="T77" fmla="*/ 324 h 1513"/>
                <a:gd name="T78" fmla="*/ 258 w 1277"/>
                <a:gd name="T79" fmla="*/ 227 h 1513"/>
                <a:gd name="T80" fmla="*/ 317 w 1277"/>
                <a:gd name="T81" fmla="*/ 144 h 1513"/>
                <a:gd name="T82" fmla="*/ 392 w 1277"/>
                <a:gd name="T83" fmla="*/ 77 h 1513"/>
                <a:gd name="T84" fmla="*/ 482 w 1277"/>
                <a:gd name="T85" fmla="*/ 28 h 1513"/>
                <a:gd name="T86" fmla="*/ 584 w 1277"/>
                <a:gd name="T87" fmla="*/ 3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7" h="1513">
                  <a:moveTo>
                    <a:pt x="141" y="781"/>
                  </a:moveTo>
                  <a:lnTo>
                    <a:pt x="141" y="1373"/>
                  </a:lnTo>
                  <a:lnTo>
                    <a:pt x="1137" y="1373"/>
                  </a:lnTo>
                  <a:lnTo>
                    <a:pt x="1137" y="781"/>
                  </a:lnTo>
                  <a:lnTo>
                    <a:pt x="141" y="781"/>
                  </a:lnTo>
                  <a:close/>
                  <a:moveTo>
                    <a:pt x="638" y="140"/>
                  </a:moveTo>
                  <a:lnTo>
                    <a:pt x="596" y="144"/>
                  </a:lnTo>
                  <a:lnTo>
                    <a:pt x="554" y="153"/>
                  </a:lnTo>
                  <a:lnTo>
                    <a:pt x="516" y="168"/>
                  </a:lnTo>
                  <a:lnTo>
                    <a:pt x="481" y="187"/>
                  </a:lnTo>
                  <a:lnTo>
                    <a:pt x="448" y="211"/>
                  </a:lnTo>
                  <a:lnTo>
                    <a:pt x="420" y="240"/>
                  </a:lnTo>
                  <a:lnTo>
                    <a:pt x="395" y="272"/>
                  </a:lnTo>
                  <a:lnTo>
                    <a:pt x="376" y="308"/>
                  </a:lnTo>
                  <a:lnTo>
                    <a:pt x="361" y="346"/>
                  </a:lnTo>
                  <a:lnTo>
                    <a:pt x="352" y="387"/>
                  </a:lnTo>
                  <a:lnTo>
                    <a:pt x="349" y="429"/>
                  </a:lnTo>
                  <a:lnTo>
                    <a:pt x="349" y="641"/>
                  </a:lnTo>
                  <a:lnTo>
                    <a:pt x="928" y="641"/>
                  </a:lnTo>
                  <a:lnTo>
                    <a:pt x="928" y="429"/>
                  </a:lnTo>
                  <a:lnTo>
                    <a:pt x="925" y="387"/>
                  </a:lnTo>
                  <a:lnTo>
                    <a:pt x="915" y="346"/>
                  </a:lnTo>
                  <a:lnTo>
                    <a:pt x="900" y="308"/>
                  </a:lnTo>
                  <a:lnTo>
                    <a:pt x="881" y="273"/>
                  </a:lnTo>
                  <a:lnTo>
                    <a:pt x="857" y="240"/>
                  </a:lnTo>
                  <a:lnTo>
                    <a:pt x="828" y="211"/>
                  </a:lnTo>
                  <a:lnTo>
                    <a:pt x="795" y="187"/>
                  </a:lnTo>
                  <a:lnTo>
                    <a:pt x="760" y="168"/>
                  </a:lnTo>
                  <a:lnTo>
                    <a:pt x="722" y="153"/>
                  </a:lnTo>
                  <a:lnTo>
                    <a:pt x="681" y="144"/>
                  </a:lnTo>
                  <a:lnTo>
                    <a:pt x="638" y="140"/>
                  </a:lnTo>
                  <a:close/>
                  <a:moveTo>
                    <a:pt x="638" y="0"/>
                  </a:moveTo>
                  <a:lnTo>
                    <a:pt x="692" y="3"/>
                  </a:lnTo>
                  <a:lnTo>
                    <a:pt x="744" y="12"/>
                  </a:lnTo>
                  <a:lnTo>
                    <a:pt x="794" y="28"/>
                  </a:lnTo>
                  <a:lnTo>
                    <a:pt x="841" y="50"/>
                  </a:lnTo>
                  <a:lnTo>
                    <a:pt x="884" y="77"/>
                  </a:lnTo>
                  <a:lnTo>
                    <a:pt x="924" y="109"/>
                  </a:lnTo>
                  <a:lnTo>
                    <a:pt x="960" y="144"/>
                  </a:lnTo>
                  <a:lnTo>
                    <a:pt x="992" y="184"/>
                  </a:lnTo>
                  <a:lnTo>
                    <a:pt x="1018" y="227"/>
                  </a:lnTo>
                  <a:lnTo>
                    <a:pt x="1040" y="274"/>
                  </a:lnTo>
                  <a:lnTo>
                    <a:pt x="1056" y="324"/>
                  </a:lnTo>
                  <a:lnTo>
                    <a:pt x="1066" y="375"/>
                  </a:lnTo>
                  <a:lnTo>
                    <a:pt x="1069" y="429"/>
                  </a:lnTo>
                  <a:lnTo>
                    <a:pt x="1069" y="641"/>
                  </a:lnTo>
                  <a:lnTo>
                    <a:pt x="1207" y="641"/>
                  </a:lnTo>
                  <a:lnTo>
                    <a:pt x="1226" y="643"/>
                  </a:lnTo>
                  <a:lnTo>
                    <a:pt x="1243" y="651"/>
                  </a:lnTo>
                  <a:lnTo>
                    <a:pt x="1257" y="661"/>
                  </a:lnTo>
                  <a:lnTo>
                    <a:pt x="1267" y="675"/>
                  </a:lnTo>
                  <a:lnTo>
                    <a:pt x="1275" y="692"/>
                  </a:lnTo>
                  <a:lnTo>
                    <a:pt x="1277" y="711"/>
                  </a:lnTo>
                  <a:lnTo>
                    <a:pt x="1277" y="1443"/>
                  </a:lnTo>
                  <a:lnTo>
                    <a:pt x="1275" y="1461"/>
                  </a:lnTo>
                  <a:lnTo>
                    <a:pt x="1267" y="1478"/>
                  </a:lnTo>
                  <a:lnTo>
                    <a:pt x="1257" y="1492"/>
                  </a:lnTo>
                  <a:lnTo>
                    <a:pt x="1243" y="1503"/>
                  </a:lnTo>
                  <a:lnTo>
                    <a:pt x="1226" y="1510"/>
                  </a:lnTo>
                  <a:lnTo>
                    <a:pt x="1207" y="1513"/>
                  </a:lnTo>
                  <a:lnTo>
                    <a:pt x="71" y="1513"/>
                  </a:lnTo>
                  <a:lnTo>
                    <a:pt x="52" y="1510"/>
                  </a:lnTo>
                  <a:lnTo>
                    <a:pt x="35" y="1503"/>
                  </a:lnTo>
                  <a:lnTo>
                    <a:pt x="21" y="1492"/>
                  </a:lnTo>
                  <a:lnTo>
                    <a:pt x="9" y="1478"/>
                  </a:lnTo>
                  <a:lnTo>
                    <a:pt x="3" y="1461"/>
                  </a:lnTo>
                  <a:lnTo>
                    <a:pt x="0" y="1443"/>
                  </a:lnTo>
                  <a:lnTo>
                    <a:pt x="0" y="710"/>
                  </a:lnTo>
                  <a:lnTo>
                    <a:pt x="3" y="692"/>
                  </a:lnTo>
                  <a:lnTo>
                    <a:pt x="9" y="675"/>
                  </a:lnTo>
                  <a:lnTo>
                    <a:pt x="21" y="660"/>
                  </a:lnTo>
                  <a:lnTo>
                    <a:pt x="35" y="650"/>
                  </a:lnTo>
                  <a:lnTo>
                    <a:pt x="52" y="642"/>
                  </a:lnTo>
                  <a:lnTo>
                    <a:pt x="71" y="640"/>
                  </a:lnTo>
                  <a:lnTo>
                    <a:pt x="209" y="640"/>
                  </a:lnTo>
                  <a:lnTo>
                    <a:pt x="209" y="428"/>
                  </a:lnTo>
                  <a:lnTo>
                    <a:pt x="212" y="375"/>
                  </a:lnTo>
                  <a:lnTo>
                    <a:pt x="221" y="324"/>
                  </a:lnTo>
                  <a:lnTo>
                    <a:pt x="237" y="274"/>
                  </a:lnTo>
                  <a:lnTo>
                    <a:pt x="258" y="227"/>
                  </a:lnTo>
                  <a:lnTo>
                    <a:pt x="285" y="184"/>
                  </a:lnTo>
                  <a:lnTo>
                    <a:pt x="317" y="144"/>
                  </a:lnTo>
                  <a:lnTo>
                    <a:pt x="353" y="108"/>
                  </a:lnTo>
                  <a:lnTo>
                    <a:pt x="392" y="77"/>
                  </a:lnTo>
                  <a:lnTo>
                    <a:pt x="436" y="50"/>
                  </a:lnTo>
                  <a:lnTo>
                    <a:pt x="482" y="28"/>
                  </a:lnTo>
                  <a:lnTo>
                    <a:pt x="532" y="12"/>
                  </a:lnTo>
                  <a:lnTo>
                    <a:pt x="584" y="3"/>
                  </a:lnTo>
                  <a:lnTo>
                    <a:pt x="638"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40" name="Inhaltsplatzhalter 4"/>
          <p:cNvSpPr txBox="1"/>
          <p:nvPr/>
        </p:nvSpPr>
        <p:spPr>
          <a:xfrm>
            <a:off x="1104901" y="837273"/>
            <a:ext cx="2263942" cy="369332"/>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altLang="zh-CN" sz="2400" b="1" dirty="0" smtClean="0">
                <a:solidFill>
                  <a:schemeClr val="bg2">
                    <a:lumMod val="50000"/>
                  </a:schemeClr>
                </a:solidFill>
                <a:latin typeface="+mn-lt"/>
                <a:cs typeface="+mn-ea"/>
                <a:sym typeface="+mn-lt"/>
              </a:rPr>
              <a:t>Procedure</a:t>
            </a:r>
            <a:endParaRPr lang="en-US" altLang="zh-CN" sz="2000" dirty="0">
              <a:solidFill>
                <a:schemeClr val="bg2">
                  <a:lumMod val="50000"/>
                </a:schemeClr>
              </a:solidFill>
              <a:latin typeface="+mn-lt"/>
              <a:cs typeface="+mn-ea"/>
              <a:sym typeface="+mn-lt"/>
            </a:endParaRPr>
          </a:p>
        </p:txBody>
      </p: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900" y="1783171"/>
            <a:ext cx="9974337" cy="36299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left)">
                                      <p:cBhvr>
                                        <p:cTn id="2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ICON" val="#37557;#92030;#81103;#81014;"/>
</p:tagLst>
</file>

<file path=ppt/tags/tag2.xml><?xml version="1.0" encoding="utf-8"?>
<p:tagLst xmlns:a="http://schemas.openxmlformats.org/drawingml/2006/main" xmlns:r="http://schemas.openxmlformats.org/officeDocument/2006/relationships" xmlns:p="http://schemas.openxmlformats.org/presentationml/2006/main">
  <p:tag name="ISLIDE.ICON" val="#14750;#369117;#369117;#138036;"/>
</p:tagLst>
</file>

<file path=ppt/tags/tag3.xml><?xml version="1.0" encoding="utf-8"?>
<p:tagLst xmlns:a="http://schemas.openxmlformats.org/drawingml/2006/main" xmlns:r="http://schemas.openxmlformats.org/officeDocument/2006/relationships" xmlns:p="http://schemas.openxmlformats.org/presentationml/2006/main">
  <p:tag name="ISLIDE.ICON" val="#160209;"/>
</p:tagLst>
</file>

<file path=ppt/tags/tag4.xml><?xml version="1.0" encoding="utf-8"?>
<p:tagLst xmlns:a="http://schemas.openxmlformats.org/drawingml/2006/main" xmlns:r="http://schemas.openxmlformats.org/officeDocument/2006/relationships" xmlns:p="http://schemas.openxmlformats.org/presentationml/2006/main">
  <p:tag name="ISLIDE.ICON" val="#113646;#172920;#113262;#158710;#22853;#142954;"/>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自定义 2">
      <a:dk1>
        <a:srgbClr val="000000"/>
      </a:dk1>
      <a:lt1>
        <a:srgbClr val="FFFFFF"/>
      </a:lt1>
      <a:dk2>
        <a:srgbClr val="44546A"/>
      </a:dk2>
      <a:lt2>
        <a:srgbClr val="E7E6E6"/>
      </a:lt2>
      <a:accent1>
        <a:srgbClr val="DB6A51"/>
      </a:accent1>
      <a:accent2>
        <a:srgbClr val="F2C961"/>
      </a:accent2>
      <a:accent3>
        <a:srgbClr val="DB6A51"/>
      </a:accent3>
      <a:accent4>
        <a:srgbClr val="F2C961"/>
      </a:accent4>
      <a:accent5>
        <a:srgbClr val="DB6A51"/>
      </a:accent5>
      <a:accent6>
        <a:srgbClr val="F2C961"/>
      </a:accent6>
      <a:hlink>
        <a:srgbClr val="0563C1"/>
      </a:hlink>
      <a:folHlink>
        <a:srgbClr val="954F72"/>
      </a:folHlink>
    </a:clrScheme>
    <a:fontScheme name="00tiedz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1202</Words>
  <Application>Microsoft Office PowerPoint</Application>
  <PresentationFormat>宽屏</PresentationFormat>
  <Paragraphs>192</Paragraphs>
  <Slides>33</Slides>
  <Notes>33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33</vt:i4>
      </vt:variant>
    </vt:vector>
  </HeadingPairs>
  <TitlesOfParts>
    <vt:vector size="45" baseType="lpstr">
      <vt:lpstr>等线</vt:lpstr>
      <vt:lpstr>方正细谭黑简体</vt:lpstr>
      <vt:lpstr>汉仪大黑简</vt:lpstr>
      <vt:lpstr>宋体</vt:lpstr>
      <vt:lpstr>微软雅黑</vt:lpstr>
      <vt:lpstr>Agency FB</vt:lpstr>
      <vt:lpstr>Arial</vt:lpstr>
      <vt:lpstr>Calibri</vt:lpstr>
      <vt:lpstr>Calibri Light</vt:lpstr>
      <vt:lpstr>Wingdings</vt:lpstr>
      <vt:lpstr>webwppDefTheme</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红黄工作总结</dc:title>
  <dc:creator>第一PPT</dc:creator>
  <cp:keywords>www.1ppt.com</cp:keywords>
  <dc:description>www.1ppt.com</dc:description>
  <cp:lastModifiedBy>yrx</cp:lastModifiedBy>
  <cp:revision>116</cp:revision>
  <dcterms:created xsi:type="dcterms:W3CDTF">2020-06-21T09:35:20Z</dcterms:created>
  <dcterms:modified xsi:type="dcterms:W3CDTF">2020-06-22T04:26:46Z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