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B49E4-E10A-4906-9142-C7BDDFE275E9}" v="37" dt="2023-02-14T01:22:48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60144" autoAdjust="0"/>
  </p:normalViewPr>
  <p:slideViewPr>
    <p:cSldViewPr snapToGrid="0">
      <p:cViewPr varScale="1">
        <p:scale>
          <a:sx n="39" d="100"/>
          <a:sy n="39" d="100"/>
        </p:scale>
        <p:origin x="15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Wenbin" userId="6d4f21ed-d395-4e2e-aa41-fa7c6e725666" providerId="ADAL" clId="{0E2BDA75-AF42-4825-A4DA-4E99FF2F425D}"/>
    <pc:docChg chg="modSld">
      <pc:chgData name="Yang, Wenbin" userId="6d4f21ed-d395-4e2e-aa41-fa7c6e725666" providerId="ADAL" clId="{0E2BDA75-AF42-4825-A4DA-4E99FF2F425D}" dt="2023-02-14T01:25:16.864" v="32" actId="20577"/>
      <pc:docMkLst>
        <pc:docMk/>
      </pc:docMkLst>
      <pc:sldChg chg="modAnim modNotesTx">
        <pc:chgData name="Yang, Wenbin" userId="6d4f21ed-d395-4e2e-aa41-fa7c6e725666" providerId="ADAL" clId="{0E2BDA75-AF42-4825-A4DA-4E99FF2F425D}" dt="2023-02-14T01:25:16.864" v="32" actId="20577"/>
        <pc:sldMkLst>
          <pc:docMk/>
          <pc:sldMk cId="703088496" sldId="256"/>
        </pc:sldMkLst>
      </pc:sldChg>
    </pc:docChg>
  </pc:docChgLst>
  <pc:docChgLst>
    <pc:chgData name="Yang, Wenbin" userId="S::wenbin.21@intl.zju.edu.cn::6d4f21ed-d395-4e2e-aa41-fa7c6e725666" providerId="AD" clId="Web-{821B49E4-E10A-4906-9142-C7BDDFE275E9}"/>
    <pc:docChg chg="addSld delSld modSld addMainMaster delMainMaster">
      <pc:chgData name="Yang, Wenbin" userId="S::wenbin.21@intl.zju.edu.cn::6d4f21ed-d395-4e2e-aa41-fa7c6e725666" providerId="AD" clId="Web-{821B49E4-E10A-4906-9142-C7BDDFE275E9}" dt="2023-02-14T01:22:48.147" v="102" actId="1076"/>
      <pc:docMkLst>
        <pc:docMk/>
      </pc:docMkLst>
      <pc:sldChg chg="addSp delSp modSp mod setBg modClrScheme addAnim delAnim setClrOvrMap delDesignElem chgLayout">
        <pc:chgData name="Yang, Wenbin" userId="S::wenbin.21@intl.zju.edu.cn::6d4f21ed-d395-4e2e-aa41-fa7c6e725666" providerId="AD" clId="Web-{821B49E4-E10A-4906-9142-C7BDDFE275E9}" dt="2023-02-14T01:22:48.147" v="102" actId="1076"/>
        <pc:sldMkLst>
          <pc:docMk/>
          <pc:sldMk cId="703088496" sldId="256"/>
        </pc:sldMkLst>
        <pc:spChg chg="mod ord">
          <ac:chgData name="Yang, Wenbin" userId="S::wenbin.21@intl.zju.edu.cn::6d4f21ed-d395-4e2e-aa41-fa7c6e725666" providerId="AD" clId="Web-{821B49E4-E10A-4906-9142-C7BDDFE275E9}" dt="2023-02-14T01:22:48.147" v="102" actId="1076"/>
          <ac:spMkLst>
            <pc:docMk/>
            <pc:sldMk cId="703088496" sldId="256"/>
            <ac:spMk id="2" creationId="{00000000-0000-0000-0000-000000000000}"/>
          </ac:spMkLst>
        </pc:spChg>
        <pc:spChg chg="mod ord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08.602" v="58"/>
          <ac:spMkLst>
            <pc:docMk/>
            <pc:sldMk cId="703088496" sldId="256"/>
            <ac:spMk id="7" creationId="{D74A4382-E3AD-430A-9A1F-DFA3E0E77A7D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9:41.359" v="75"/>
          <ac:spMkLst>
            <pc:docMk/>
            <pc:sldMk cId="703088496" sldId="256"/>
            <ac:spMk id="8" creationId="{9B7AD9F6-8CE7-4299-8FC6-328F4DCD3FF9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09:50.527" v="18"/>
          <ac:spMkLst>
            <pc:docMk/>
            <pc:sldMk cId="703088496" sldId="256"/>
            <ac:spMk id="9" creationId="{06E15305-164C-44CD-9E0F-420C2DC1B32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08.602" v="58"/>
          <ac:spMkLst>
            <pc:docMk/>
            <pc:sldMk cId="703088496" sldId="256"/>
            <ac:spMk id="10" creationId="{5A59F003-E00A-43F9-91DC-CC54E3B87466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07.360" v="22"/>
          <ac:spMkLst>
            <pc:docMk/>
            <pc:sldMk cId="703088496" sldId="256"/>
            <ac:spMk id="11" creationId="{BA6285CA-6AFA-4F27-AFB5-1B32CDE09B1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07.360" v="22"/>
          <ac:spMkLst>
            <pc:docMk/>
            <pc:sldMk cId="703088496" sldId="256"/>
            <ac:spMk id="12" creationId="{13B6DAC6-0186-4D62-AD69-90B9C0411EA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08.602" v="58"/>
          <ac:spMkLst>
            <pc:docMk/>
            <pc:sldMk cId="703088496" sldId="256"/>
            <ac:spMk id="14" creationId="{79F40191-0F44-4FD1-82CC-ACB507C14BE6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9:41.359" v="75"/>
          <ac:spMkLst>
            <pc:docMk/>
            <pc:sldMk cId="703088496" sldId="256"/>
            <ac:spMk id="15" creationId="{F49775AF-8896-43EE-92C6-83497D6DC56F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23.587" v="60"/>
          <ac:spMkLst>
            <pc:docMk/>
            <pc:sldMk cId="703088496" sldId="256"/>
            <ac:spMk id="16" creationId="{A7971386-B2B0-4A38-8D3B-8CF23AAA610C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23.587" v="60"/>
          <ac:spMkLst>
            <pc:docMk/>
            <pc:sldMk cId="703088496" sldId="256"/>
            <ac:spMk id="17" creationId="{96AE4BD0-E2D6-4FE1-9295-59E338A45340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23.587" v="60"/>
          <ac:spMkLst>
            <pc:docMk/>
            <pc:sldMk cId="703088496" sldId="256"/>
            <ac:spMk id="18" creationId="{0D29D77D-2D4E-4868-960B-BEDA724F5CE2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0:02.094" v="77"/>
          <ac:spMkLst>
            <pc:docMk/>
            <pc:sldMk cId="703088496" sldId="256"/>
            <ac:spMk id="19" creationId="{3CE82FC2-F860-45B2-A3D6-C0687566A1B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1.619" v="62"/>
          <ac:spMkLst>
            <pc:docMk/>
            <pc:sldMk cId="703088496" sldId="256"/>
            <ac:spMk id="20" creationId="{5A59F003-E00A-43F9-91DC-CC54E3B87466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1.619" v="62"/>
          <ac:spMkLst>
            <pc:docMk/>
            <pc:sldMk cId="703088496" sldId="256"/>
            <ac:spMk id="21" creationId="{D74A4382-E3AD-430A-9A1F-DFA3E0E77A7D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1.619" v="62"/>
          <ac:spMkLst>
            <pc:docMk/>
            <pc:sldMk cId="703088496" sldId="256"/>
            <ac:spMk id="22" creationId="{79F40191-0F44-4FD1-82CC-ACB507C14BE6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0:02.094" v="77"/>
          <ac:spMkLst>
            <pc:docMk/>
            <pc:sldMk cId="703088496" sldId="256"/>
            <ac:spMk id="23" creationId="{EFAE907D-B057-4259-A679-952AEED00DD9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9.400" v="64"/>
          <ac:spMkLst>
            <pc:docMk/>
            <pc:sldMk cId="703088496" sldId="256"/>
            <ac:spMk id="24" creationId="{6CA2C65D-0168-1245-86C8-62A8A6F7B81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9.400" v="64"/>
          <ac:spMkLst>
            <pc:docMk/>
            <pc:sldMk cId="703088496" sldId="256"/>
            <ac:spMk id="25" creationId="{755E9273-3717-C94C-9BFF-75E87E47C46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49.400" v="64"/>
          <ac:spMkLst>
            <pc:docMk/>
            <pc:sldMk cId="703088496" sldId="256"/>
            <ac:spMk id="26" creationId="{3CC27946-0B30-1740-A1AC-994A4C762AB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0:02.094" v="77"/>
          <ac:spMkLst>
            <pc:docMk/>
            <pc:sldMk cId="703088496" sldId="256"/>
            <ac:spMk id="27" creationId="{F489C2E0-4895-4B72-85EA-7EE9FAFFDC7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56.119" v="66"/>
          <ac:spMkLst>
            <pc:docMk/>
            <pc:sldMk cId="703088496" sldId="256"/>
            <ac:spMk id="28" creationId="{37D505C3-540C-4E1B-AFF5-74A9D9BD3E44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56.119" v="66"/>
          <ac:spMkLst>
            <pc:docMk/>
            <pc:sldMk cId="703088496" sldId="256"/>
            <ac:spMk id="29" creationId="{C5C14909-AFB2-4E07-A65C-633954901FC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6:56.119" v="66"/>
          <ac:spMkLst>
            <pc:docMk/>
            <pc:sldMk cId="703088496" sldId="256"/>
            <ac:spMk id="30" creationId="{5BC4B016-0848-4634-83F9-FBC4C80CAE8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7:00.463" v="68"/>
          <ac:spMkLst>
            <pc:docMk/>
            <pc:sldMk cId="703088496" sldId="256"/>
            <ac:spMk id="32" creationId="{F2E5B6AE-5EFE-45F0-A2AE-ED771CA3D7DD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34" creationId="{755B289C-FFBC-4DA1-9048-5AB172C337D4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9:13.421" v="72"/>
          <ac:spMkLst>
            <pc:docMk/>
            <pc:sldMk cId="703088496" sldId="256"/>
            <ac:spMk id="35" creationId="{9B37791B-B040-4694-BFDC-8DD132D86E8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37" creationId="{59819350-82D4-404F-8D7E-92AD1DBC5289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38" creationId="{760F3168-91D5-4F97-8256-506351938695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39" creationId="{9294A07D-727F-432B-912F-DF0974DDE405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9:21.702" v="73"/>
          <ac:spMkLst>
            <pc:docMk/>
            <pc:sldMk cId="703088496" sldId="256"/>
            <ac:spMk id="40" creationId="{9B37791B-B040-4694-BFDC-8DD132D86E8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0:45.142" v="89"/>
          <ac:spMkLst>
            <pc:docMk/>
            <pc:sldMk cId="703088496" sldId="256"/>
            <ac:spMk id="41" creationId="{F1174801-1395-44C5-9B00-CCAC45C056E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07.360" v="22"/>
          <ac:spMkLst>
            <pc:docMk/>
            <pc:sldMk cId="703088496" sldId="256"/>
            <ac:spMk id="44" creationId="{94D786EB-944C-47D5-B631-899F4029B02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9:21.702" v="73"/>
          <ac:spMkLst>
            <pc:docMk/>
            <pc:sldMk cId="703088496" sldId="256"/>
            <ac:spMk id="45" creationId="{A5761B15-C433-40FE-BB67-ECF17E50A61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0:45.142" v="89"/>
          <ac:spMkLst>
            <pc:docMk/>
            <pc:sldMk cId="703088496" sldId="256"/>
            <ac:spMk id="46" creationId="{996DFAFB-BCE1-4BEC-82FB-D574234DEF0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928" v="53"/>
          <ac:spMkLst>
            <pc:docMk/>
            <pc:sldMk cId="703088496" sldId="256"/>
            <ac:spMk id="49" creationId="{4E1EF4E8-5513-4BF5-BC41-04645281C672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53.707" v="97"/>
          <ac:spMkLst>
            <pc:docMk/>
            <pc:sldMk cId="703088496" sldId="256"/>
            <ac:spMk id="50" creationId="{9752318E-D247-4ED8-8B91-ED4663F2359D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00.721" v="91"/>
          <ac:spMkLst>
            <pc:docMk/>
            <pc:sldMk cId="703088496" sldId="256"/>
            <ac:spMk id="74" creationId="{1D7050A3-B1DE-4865-BAE7-B35015408F00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00.721" v="91"/>
          <ac:spMkLst>
            <pc:docMk/>
            <pc:sldMk cId="703088496" sldId="256"/>
            <ac:spMk id="75" creationId="{50401EF1-C054-4118-87E7-1621168ADBF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24.347" v="93"/>
          <ac:spMkLst>
            <pc:docMk/>
            <pc:sldMk cId="703088496" sldId="256"/>
            <ac:spMk id="79" creationId="{429C64BC-8915-422E-9361-EE04C48FFD40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24.347" v="93"/>
          <ac:spMkLst>
            <pc:docMk/>
            <pc:sldMk cId="703088496" sldId="256"/>
            <ac:spMk id="80" creationId="{13B6DAC6-0186-4D62-AD69-90B9C0411EA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928" v="53"/>
          <ac:spMkLst>
            <pc:docMk/>
            <pc:sldMk cId="703088496" sldId="256"/>
            <ac:spMk id="82" creationId="{0A4744D7-5764-4D74-8DF2-28385F08006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28.751" v="28"/>
          <ac:spMkLst>
            <pc:docMk/>
            <pc:sldMk cId="703088496" sldId="256"/>
            <ac:spMk id="87" creationId="{BB356621-A619-4DD0-B148-502B35E6E5B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28.751" v="28"/>
          <ac:spMkLst>
            <pc:docMk/>
            <pc:sldMk cId="703088496" sldId="256"/>
            <ac:spMk id="89" creationId="{4AAE1FE2-81CE-46B6-B736-DA6BEBF973B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28.751" v="28"/>
          <ac:spMkLst>
            <pc:docMk/>
            <pc:sldMk cId="703088496" sldId="256"/>
            <ac:spMk id="91" creationId="{760F3168-91D5-4F97-8256-506351938695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41.064" v="30"/>
          <ac:spMkLst>
            <pc:docMk/>
            <pc:sldMk cId="703088496" sldId="256"/>
            <ac:spMk id="93" creationId="{33E93247-6229-44AB-A550-739E971E690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53.174" v="32"/>
          <ac:spMkLst>
            <pc:docMk/>
            <pc:sldMk cId="703088496" sldId="256"/>
            <ac:spMk id="97" creationId="{1AB7CFDD-E67B-4078-9BD0-D09D4200E4E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2:53.174" v="32"/>
          <ac:spMkLst>
            <pc:docMk/>
            <pc:sldMk cId="703088496" sldId="256"/>
            <ac:spMk id="98" creationId="{B191E377-3C4E-4C42-B42C-858169F3AB3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48.691" v="95"/>
          <ac:spMkLst>
            <pc:docMk/>
            <pc:sldMk cId="703088496" sldId="256"/>
            <ac:spMk id="102" creationId="{EB9B5A19-3592-48E2-BC31-90E092BD68E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06.456" v="34"/>
          <ac:spMkLst>
            <pc:docMk/>
            <pc:sldMk cId="703088496" sldId="256"/>
            <ac:spMk id="103" creationId="{16342306-C49E-412B-A56A-67DBDDD050B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06.456" v="34"/>
          <ac:spMkLst>
            <pc:docMk/>
            <pc:sldMk cId="703088496" sldId="256"/>
            <ac:spMk id="104" creationId="{78E81931-EC11-4433-BB7B-ED42BAA2441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26.862" v="36"/>
          <ac:spMkLst>
            <pc:docMk/>
            <pc:sldMk cId="703088496" sldId="256"/>
            <ac:spMk id="106" creationId="{CA22F210-7186-4074-94C5-FAD2C2EB15B2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26.862" v="36"/>
          <ac:spMkLst>
            <pc:docMk/>
            <pc:sldMk cId="703088496" sldId="256"/>
            <ac:spMk id="107" creationId="{7ED93057-B056-4D1D-B0DA-F1619DAAF5A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26.862" v="36"/>
          <ac:spMkLst>
            <pc:docMk/>
            <pc:sldMk cId="703088496" sldId="256"/>
            <ac:spMk id="108" creationId="{F5B41592-BC5E-4AE2-8CA7-91C73FD8F744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26.862" v="36"/>
          <ac:spMkLst>
            <pc:docMk/>
            <pc:sldMk cId="703088496" sldId="256"/>
            <ac:spMk id="109" creationId="{CB574A3D-9991-4D4A-91DF-0D0DE47DB31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26.862" v="36"/>
          <ac:spMkLst>
            <pc:docMk/>
            <pc:sldMk cId="703088496" sldId="256"/>
            <ac:spMk id="110" creationId="{D5A56255-4961-41E1-887B-7319F23C909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33.691" v="38"/>
          <ac:spMkLst>
            <pc:docMk/>
            <pc:sldMk cId="703088496" sldId="256"/>
            <ac:spMk id="112" creationId="{CF886182-3ADC-447F-B077-24411DB565A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33.691" v="38"/>
          <ac:spMkLst>
            <pc:docMk/>
            <pc:sldMk cId="703088496" sldId="256"/>
            <ac:spMk id="113" creationId="{67F1335F-97CE-4842-9A57-2B6A3F459D82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45.191" v="40"/>
          <ac:spMkLst>
            <pc:docMk/>
            <pc:sldMk cId="703088496" sldId="256"/>
            <ac:spMk id="115" creationId="{335243F2-87BD-4C47-8358-ACFE608D3DB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45.191" v="40"/>
          <ac:spMkLst>
            <pc:docMk/>
            <pc:sldMk cId="703088496" sldId="256"/>
            <ac:spMk id="116" creationId="{65B33439-EC96-4835-9DF2-CFA3336E0E4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48.691" v="95"/>
          <ac:spMkLst>
            <pc:docMk/>
            <pc:sldMk cId="703088496" sldId="256"/>
            <ac:spMk id="119" creationId="{DD99E1B6-CBC4-4306-9DFC-847D6D13520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53.707" v="97"/>
          <ac:spMkLst>
            <pc:docMk/>
            <pc:sldMk cId="703088496" sldId="256"/>
            <ac:spMk id="122" creationId="{D0940C6F-9A54-410C-9BCD-203E8D97FBA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53.707" v="97"/>
          <ac:spMkLst>
            <pc:docMk/>
            <pc:sldMk cId="703088496" sldId="256"/>
            <ac:spMk id="123" creationId="{D98B472A-D6EF-4DBE-8152-4B2AA75D8A2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57.363" v="42"/>
          <ac:spMkLst>
            <pc:docMk/>
            <pc:sldMk cId="703088496" sldId="256"/>
            <ac:spMk id="124" creationId="{526E0BFB-CDF1-4990-8C11-AC849311E0A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57.363" v="42"/>
          <ac:spMkLst>
            <pc:docMk/>
            <pc:sldMk cId="703088496" sldId="256"/>
            <ac:spMk id="125" creationId="{6069A1F8-9BEB-4786-9694-FC48B2D75D2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57.363" v="42"/>
          <ac:spMkLst>
            <pc:docMk/>
            <pc:sldMk cId="703088496" sldId="256"/>
            <ac:spMk id="126" creationId="{AF2F604E-43BE-4DC3-B983-E071523364F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3:57.363" v="42"/>
          <ac:spMkLst>
            <pc:docMk/>
            <pc:sldMk cId="703088496" sldId="256"/>
            <ac:spMk id="127" creationId="{08C9B587-E65E-4B52-B37C-ABEBB6E87928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1:53.707" v="97"/>
          <ac:spMkLst>
            <pc:docMk/>
            <pc:sldMk cId="703088496" sldId="256"/>
            <ac:spMk id="128" creationId="{FB69A980-D397-4383-991D-6DC2FB1C3CC6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17.786" v="44"/>
          <ac:spMkLst>
            <pc:docMk/>
            <pc:sldMk cId="703088496" sldId="256"/>
            <ac:spMk id="129" creationId="{E08D4B6A-8113-4DFB-B82E-B60CAC8E0A50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17.786" v="44"/>
          <ac:spMkLst>
            <pc:docMk/>
            <pc:sldMk cId="703088496" sldId="256"/>
            <ac:spMk id="130" creationId="{9822E561-F97C-4CBB-A9A6-A6BF6317BC84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17.786" v="44"/>
          <ac:spMkLst>
            <pc:docMk/>
            <pc:sldMk cId="703088496" sldId="256"/>
            <ac:spMk id="131" creationId="{B01B0E58-A5C8-4CDA-A2E0-35DF94E5985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474" v="99"/>
          <ac:spMkLst>
            <pc:docMk/>
            <pc:sldMk cId="703088496" sldId="256"/>
            <ac:spMk id="132" creationId="{EE362070-691D-44DB-98D4-BC61774B0E6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23.692" v="46"/>
          <ac:spMkLst>
            <pc:docMk/>
            <pc:sldMk cId="703088496" sldId="256"/>
            <ac:spMk id="133" creationId="{85CB65D0-496F-4797-A015-C85839E35D1A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23.692" v="46"/>
          <ac:spMkLst>
            <pc:docMk/>
            <pc:sldMk cId="703088496" sldId="256"/>
            <ac:spMk id="134" creationId="{95D2C779-8883-4E5F-A170-0F464918C1B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31.083" v="48"/>
          <ac:spMkLst>
            <pc:docMk/>
            <pc:sldMk cId="703088496" sldId="256"/>
            <ac:spMk id="137" creationId="{16342306-C49E-412B-A56A-67DBDDD050B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31.083" v="48"/>
          <ac:spMkLst>
            <pc:docMk/>
            <pc:sldMk cId="703088496" sldId="256"/>
            <ac:spMk id="138" creationId="{78E81931-EC11-4433-BB7B-ED42BAA2441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22:14.474" v="99"/>
          <ac:spMkLst>
            <pc:docMk/>
            <pc:sldMk cId="703088496" sldId="256"/>
            <ac:spMk id="139" creationId="{32DB1480-5B24-4B37-B70E-C74945DD914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39.474" v="50"/>
          <ac:spMkLst>
            <pc:docMk/>
            <pc:sldMk cId="703088496" sldId="256"/>
            <ac:spMk id="140" creationId="{33E93247-6229-44AB-A550-739E971E690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39.474" v="50"/>
          <ac:spMkLst>
            <pc:docMk/>
            <pc:sldMk cId="703088496" sldId="256"/>
            <ac:spMk id="141" creationId="{BC30665E-D592-446F-98EB-15F172A22697}"/>
          </ac:spMkLst>
        </pc:spChg>
        <pc:spChg chg="add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143" creationId="{D0940C6F-9A54-410C-9BCD-203E8D97FBAB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881" v="52"/>
          <ac:spMkLst>
            <pc:docMk/>
            <pc:sldMk cId="703088496" sldId="256"/>
            <ac:spMk id="144" creationId="{CA22F210-7186-4074-94C5-FAD2C2EB15B2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881" v="52"/>
          <ac:spMkLst>
            <pc:docMk/>
            <pc:sldMk cId="703088496" sldId="256"/>
            <ac:spMk id="145" creationId="{7ED93057-B056-4D1D-B0DA-F1619DAAF5A1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881" v="52"/>
          <ac:spMkLst>
            <pc:docMk/>
            <pc:sldMk cId="703088496" sldId="256"/>
            <ac:spMk id="146" creationId="{F5B41592-BC5E-4AE2-8CA7-91C73FD8F744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881" v="52"/>
          <ac:spMkLst>
            <pc:docMk/>
            <pc:sldMk cId="703088496" sldId="256"/>
            <ac:spMk id="147" creationId="{CB574A3D-9991-4D4A-91DF-0D0DE47DB31E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4:52.881" v="52"/>
          <ac:spMkLst>
            <pc:docMk/>
            <pc:sldMk cId="703088496" sldId="256"/>
            <ac:spMk id="148" creationId="{D5A56255-4961-41E1-887B-7319F23C909E}"/>
          </ac:spMkLst>
        </pc:spChg>
        <pc:spChg chg="add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149" creationId="{D98B472A-D6EF-4DBE-8152-4B2AA75D8A27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5:14.835" v="56"/>
          <ac:spMkLst>
            <pc:docMk/>
            <pc:sldMk cId="703088496" sldId="256"/>
            <ac:spMk id="150" creationId="{335243F2-87BD-4C47-8358-ACFE608D3DB3}"/>
          </ac:spMkLst>
        </pc:spChg>
        <pc:spChg chg="add del">
          <ac:chgData name="Yang, Wenbin" userId="S::wenbin.21@intl.zju.edu.cn::6d4f21ed-d395-4e2e-aa41-fa7c6e725666" providerId="AD" clId="Web-{821B49E4-E10A-4906-9142-C7BDDFE275E9}" dt="2023-02-14T01:15:14.835" v="56"/>
          <ac:spMkLst>
            <pc:docMk/>
            <pc:sldMk cId="703088496" sldId="256"/>
            <ac:spMk id="151" creationId="{65B33439-EC96-4835-9DF2-CFA3336E0E41}"/>
          </ac:spMkLst>
        </pc:spChg>
        <pc:spChg chg="add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153" creationId="{FB69A980-D397-4383-991D-6DC2FB1C3CC6}"/>
          </ac:spMkLst>
        </pc:spChg>
        <pc:spChg chg="add">
          <ac:chgData name="Yang, Wenbin" userId="S::wenbin.21@intl.zju.edu.cn::6d4f21ed-d395-4e2e-aa41-fa7c6e725666" providerId="AD" clId="Web-{821B49E4-E10A-4906-9142-C7BDDFE275E9}" dt="2023-02-14T01:22:14.552" v="100"/>
          <ac:spMkLst>
            <pc:docMk/>
            <pc:sldMk cId="703088496" sldId="256"/>
            <ac:spMk id="154" creationId="{9752318E-D247-4ED8-8B91-ED4663F2359D}"/>
          </ac:spMkLst>
        </pc:spChg>
        <pc:grpChg chg="add del">
          <ac:chgData name="Yang, Wenbin" userId="S::wenbin.21@intl.zju.edu.cn::6d4f21ed-d395-4e2e-aa41-fa7c6e725666" providerId="AD" clId="Web-{821B49E4-E10A-4906-9142-C7BDDFE275E9}" dt="2023-02-14T01:12:07.360" v="22"/>
          <ac:grpSpMkLst>
            <pc:docMk/>
            <pc:sldMk cId="703088496" sldId="256"/>
            <ac:grpSpMk id="13" creationId="{91108A0F-8C78-4294-B028-9F09581FC0A3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9:13.421" v="72"/>
          <ac:grpSpMkLst>
            <pc:docMk/>
            <pc:sldMk cId="703088496" sldId="256"/>
            <ac:grpSpMk id="36" creationId="{564DEED3-BC52-4F15-8426-D33275CB0111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0:45.142" v="89"/>
          <ac:grpSpMkLst>
            <pc:docMk/>
            <pc:sldMk cId="703088496" sldId="256"/>
            <ac:grpSpMk id="48" creationId="{4210BA9D-B4AC-4A1D-B63B-44F10A9A7D49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4:52.928" v="53"/>
          <ac:grpSpMkLst>
            <pc:docMk/>
            <pc:sldMk cId="703088496" sldId="256"/>
            <ac:grpSpMk id="51" creationId="{E14ED0B8-5CE6-4AC7-8B17-EA482227177B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0:45.142" v="89"/>
          <ac:grpSpMkLst>
            <pc:docMk/>
            <pc:sldMk cId="703088496" sldId="256"/>
            <ac:grpSpMk id="58" creationId="{80F56037-8334-4400-9C7A-A3BEFA96A8A6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1:48.691" v="95"/>
          <ac:grpSpMkLst>
            <pc:docMk/>
            <pc:sldMk cId="703088496" sldId="256"/>
            <ac:grpSpMk id="60" creationId="{3C16EB93-E299-481D-A004-769603D375CE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0:45.142" v="89"/>
          <ac:grpSpMkLst>
            <pc:docMk/>
            <pc:sldMk cId="703088496" sldId="256"/>
            <ac:grpSpMk id="62" creationId="{6B310A71-665E-47AB-9D80-2D90F7D92163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1:00.721" v="91"/>
          <ac:grpSpMkLst>
            <pc:docMk/>
            <pc:sldMk cId="703088496" sldId="256"/>
            <ac:grpSpMk id="76" creationId="{499E7689-E646-4066-9AD0-62F46B462A37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1:24.347" v="93"/>
          <ac:grpSpMkLst>
            <pc:docMk/>
            <pc:sldMk cId="703088496" sldId="256"/>
            <ac:grpSpMk id="81" creationId="{A0297160-077C-4B0C-9F1E-6519CEDB84C4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3:45.191" v="40"/>
          <ac:grpSpMkLst>
            <pc:docMk/>
            <pc:sldMk cId="703088496" sldId="256"/>
            <ac:grpSpMk id="96" creationId="{3C9AA14C-80A4-427C-A911-28CD20C56E5E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2:53.174" v="32"/>
          <ac:grpSpMkLst>
            <pc:docMk/>
            <pc:sldMk cId="703088496" sldId="256"/>
            <ac:grpSpMk id="99" creationId="{91B7537E-7B93-4306-B9DF-4CD583E0AA21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21:48.691" v="95"/>
          <ac:grpSpMkLst>
            <pc:docMk/>
            <pc:sldMk cId="703088496" sldId="256"/>
            <ac:grpSpMk id="105" creationId="{E2548C40-4C00-4E91-BFA6-84B4D66225A4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3:45.191" v="40"/>
          <ac:grpSpMkLst>
            <pc:docMk/>
            <pc:sldMk cId="703088496" sldId="256"/>
            <ac:grpSpMk id="117" creationId="{F2FD01A0-E6FF-41CD-AEBD-279232B90D43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5:14.835" v="56"/>
          <ac:grpSpMkLst>
            <pc:docMk/>
            <pc:sldMk cId="703088496" sldId="256"/>
            <ac:grpSpMk id="152" creationId="{F2FD01A0-E6FF-41CD-AEBD-279232B90D43}"/>
          </ac:grpSpMkLst>
        </pc:grpChg>
        <pc:grpChg chg="add del">
          <ac:chgData name="Yang, Wenbin" userId="S::wenbin.21@intl.zju.edu.cn::6d4f21ed-d395-4e2e-aa41-fa7c6e725666" providerId="AD" clId="Web-{821B49E4-E10A-4906-9142-C7BDDFE275E9}" dt="2023-02-14T01:15:14.835" v="56"/>
          <ac:grpSpMkLst>
            <pc:docMk/>
            <pc:sldMk cId="703088496" sldId="256"/>
            <ac:grpSpMk id="155" creationId="{3C9AA14C-80A4-427C-A911-28CD20C56E5E}"/>
          </ac:grpSpMkLst>
        </pc:grpChg>
        <pc:picChg chg="add del">
          <ac:chgData name="Yang, Wenbin" userId="S::wenbin.21@intl.zju.edu.cn::6d4f21ed-d395-4e2e-aa41-fa7c6e725666" providerId="AD" clId="Web-{821B49E4-E10A-4906-9142-C7BDDFE275E9}" dt="2023-02-14T01:09:50.527" v="18"/>
          <ac:picMkLst>
            <pc:docMk/>
            <pc:sldMk cId="703088496" sldId="256"/>
            <ac:picMk id="4" creationId="{D2910C6E-3BDF-016B-7C48-0BBCECF54BB4}"/>
          </ac:picMkLst>
        </pc:picChg>
        <pc:picChg chg="add del mod ord">
          <ac:chgData name="Yang, Wenbin" userId="S::wenbin.21@intl.zju.edu.cn::6d4f21ed-d395-4e2e-aa41-fa7c6e725666" providerId="AD" clId="Web-{821B49E4-E10A-4906-9142-C7BDDFE275E9}" dt="2023-02-14T01:17:22.230" v="70"/>
          <ac:picMkLst>
            <pc:docMk/>
            <pc:sldMk cId="703088496" sldId="256"/>
            <ac:picMk id="5" creationId="{1366D7D9-3A9B-F907-9A12-93D9B7BC491E}"/>
          </ac:picMkLst>
        </pc:picChg>
        <pc:picChg chg="add mod ord">
          <ac:chgData name="Yang, Wenbin" userId="S::wenbin.21@intl.zju.edu.cn::6d4f21ed-d395-4e2e-aa41-fa7c6e725666" providerId="AD" clId="Web-{821B49E4-E10A-4906-9142-C7BDDFE275E9}" dt="2023-02-14T01:22:14.552" v="100"/>
          <ac:picMkLst>
            <pc:docMk/>
            <pc:sldMk cId="703088496" sldId="256"/>
            <ac:picMk id="6" creationId="{A7546786-E202-6A10-9FDE-B9D78B95DDE1}"/>
          </ac:picMkLst>
        </pc:picChg>
        <pc:picChg chg="add del">
          <ac:chgData name="Yang, Wenbin" userId="S::wenbin.21@intl.zju.edu.cn::6d4f21ed-d395-4e2e-aa41-fa7c6e725666" providerId="AD" clId="Web-{821B49E4-E10A-4906-9142-C7BDDFE275E9}" dt="2023-02-14T01:10:08.356" v="20"/>
          <ac:picMkLst>
            <pc:docMk/>
            <pc:sldMk cId="703088496" sldId="256"/>
            <ac:picMk id="43" creationId="{D1DC6D05-1C96-D8C5-3EFB-A3CDE380BBF2}"/>
          </ac:picMkLst>
        </pc:picChg>
        <pc:cxnChg chg="add del">
          <ac:chgData name="Yang, Wenbin" userId="S::wenbin.21@intl.zju.edu.cn::6d4f21ed-d395-4e2e-aa41-fa7c6e725666" providerId="AD" clId="Web-{821B49E4-E10A-4906-9142-C7BDDFE275E9}" dt="2023-02-14T01:20:02.094" v="77"/>
          <ac:cxnSpMkLst>
            <pc:docMk/>
            <pc:sldMk cId="703088496" sldId="256"/>
            <ac:cxnSpMk id="31" creationId="{E8629BEE-13D1-4CDD-8A7D-0A9F9688BAF3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17:00.463" v="68"/>
          <ac:cxnSpMkLst>
            <pc:docMk/>
            <pc:sldMk cId="703088496" sldId="256"/>
            <ac:cxnSpMk id="33" creationId="{D255B435-D9F3-4A31-B89E-36741390DB4B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12:41.064" v="30"/>
          <ac:cxnSpMkLst>
            <pc:docMk/>
            <pc:sldMk cId="703088496" sldId="256"/>
            <ac:cxnSpMk id="94" creationId="{EE2E603F-4A95-4FE8-BB06-211DFD75DBEF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12:41.064" v="30"/>
          <ac:cxnSpMkLst>
            <pc:docMk/>
            <pc:sldMk cId="703088496" sldId="256"/>
            <ac:cxnSpMk id="95" creationId="{D7CC41EB-2D81-4303-9171-6401B388BA35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14:23.692" v="46"/>
          <ac:cxnSpMkLst>
            <pc:docMk/>
            <pc:sldMk cId="703088496" sldId="256"/>
            <ac:cxnSpMk id="135" creationId="{BD96A694-258D-4418-A83C-B9BA72FD44B8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22:14.474" v="99"/>
          <ac:cxnSpMkLst>
            <pc:docMk/>
            <pc:sldMk cId="703088496" sldId="256"/>
            <ac:cxnSpMk id="136" creationId="{5A7EFE9C-DAE7-4ECA-BDB2-34E2534B8AB7}"/>
          </ac:cxnSpMkLst>
        </pc:cxnChg>
        <pc:cxnChg chg="add del">
          <ac:chgData name="Yang, Wenbin" userId="S::wenbin.21@intl.zju.edu.cn::6d4f21ed-d395-4e2e-aa41-fa7c6e725666" providerId="AD" clId="Web-{821B49E4-E10A-4906-9142-C7BDDFE275E9}" dt="2023-02-14T01:14:39.474" v="50"/>
          <ac:cxnSpMkLst>
            <pc:docMk/>
            <pc:sldMk cId="703088496" sldId="256"/>
            <ac:cxnSpMk id="142" creationId="{EE2E603F-4A95-4FE8-BB06-211DFD75DBEF}"/>
          </ac:cxnSpMkLst>
        </pc:cxnChg>
      </pc:sldChg>
      <pc:sldChg chg="new del">
        <pc:chgData name="Yang, Wenbin" userId="S::wenbin.21@intl.zju.edu.cn::6d4f21ed-d395-4e2e-aa41-fa7c6e725666" providerId="AD" clId="Web-{821B49E4-E10A-4906-9142-C7BDDFE275E9}" dt="2023-02-14T01:15:10.897" v="55"/>
        <pc:sldMkLst>
          <pc:docMk/>
          <pc:sldMk cId="1559552035" sldId="257"/>
        </pc:sldMkLst>
      </pc:sldChg>
      <pc:sldMasterChg chg="add del addSldLayout delSldLayout">
        <pc:chgData name="Yang, Wenbin" userId="S::wenbin.21@intl.zju.edu.cn::6d4f21ed-d395-4e2e-aa41-fa7c6e725666" providerId="AD" clId="Web-{821B49E4-E10A-4906-9142-C7BDDFE275E9}" dt="2023-02-14T01:09:50.590" v="19"/>
        <pc:sldMasterMkLst>
          <pc:docMk/>
          <pc:sldMasterMk cId="2563146177" sldId="2147483648"/>
        </pc:sldMasterMkLst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2805086613" sldId="214748364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2074015890" sldId="214748365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3407052612" sldId="214748365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188702279" sldId="214748365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4068082727" sldId="214748365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4187196136" sldId="214748365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1200569556" sldId="214748365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3153261149" sldId="214748365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2390041774" sldId="214748365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2577302498" sldId="214748365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90" v="19"/>
          <pc:sldLayoutMkLst>
            <pc:docMk/>
            <pc:sldMasterMk cId="2563146177" sldId="2147483648"/>
            <pc:sldLayoutMk cId="72881644" sldId="2147483659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09:50.527" v="18"/>
        <pc:sldMasterMkLst>
          <pc:docMk/>
          <pc:sldMasterMk cId="3247808437" sldId="2147483673"/>
        </pc:sldMasterMkLst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1536477524" sldId="214748366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2143462986" sldId="214748366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1843584492" sldId="214748366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1346312125" sldId="214748366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3567805809" sldId="214748366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321176485" sldId="214748366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450563113" sldId="214748366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2505898559" sldId="214748366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2781780472" sldId="214748367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2271588645" sldId="214748367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09:50.527" v="18"/>
          <pc:sldLayoutMkLst>
            <pc:docMk/>
            <pc:sldMasterMk cId="3247808437" sldId="2147483673"/>
            <pc:sldLayoutMk cId="2176615810" sldId="2147483672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52.928" v="53"/>
        <pc:sldMasterMkLst>
          <pc:docMk/>
          <pc:sldMasterMk cId="902893113" sldId="2147483686"/>
        </pc:sldMasterMkLst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3739356803" sldId="214748367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3992529420" sldId="214748367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3829408731" sldId="21474836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1769662005" sldId="21474836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811586829" sldId="21474836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1086703747" sldId="21474836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612466455" sldId="214748368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2812117019" sldId="21474836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2882987788" sldId="21474836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3087520004" sldId="21474836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928" v="53"/>
          <pc:sldLayoutMkLst>
            <pc:docMk/>
            <pc:sldMasterMk cId="902893113" sldId="2147483686"/>
            <pc:sldLayoutMk cId="3032639208" sldId="214748368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3:57.363" v="42"/>
        <pc:sldMasterMkLst>
          <pc:docMk/>
          <pc:sldMasterMk cId="2039734682" sldId="2147483687"/>
        </pc:sldMasterMkLst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85505400" sldId="214748368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1968849897" sldId="214748368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485663868" sldId="214748369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601669258" sldId="214748369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722023060" sldId="214748369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367215322" sldId="214748369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814869029" sldId="214748369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729278392" sldId="214748369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2163887489" sldId="214748369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3103737139" sldId="214748369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57.363" v="42"/>
          <pc:sldLayoutMkLst>
            <pc:docMk/>
            <pc:sldMasterMk cId="2039734682" sldId="2147483687"/>
            <pc:sldLayoutMk cId="3633216174" sldId="2147483698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39.474" v="50"/>
        <pc:sldMasterMkLst>
          <pc:docMk/>
          <pc:sldMasterMk cId="421880746" sldId="2147483710"/>
        </pc:sldMasterMkLst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985451661" sldId="214748369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1574432572" sldId="214748370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639740674" sldId="214748370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646118009" sldId="214748370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1013200103" sldId="214748370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441222978" sldId="214748370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09992275" sldId="214748370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923907353" sldId="214748370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149767660" sldId="214748370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047028928" sldId="214748370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9.474" v="50"/>
          <pc:sldLayoutMkLst>
            <pc:docMk/>
            <pc:sldMasterMk cId="421880746" sldId="2147483710"/>
            <pc:sldLayoutMk cId="2477226719" sldId="2147483709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17.786" v="44"/>
        <pc:sldMasterMkLst>
          <pc:docMk/>
          <pc:sldMasterMk cId="1196366248" sldId="2147483723"/>
        </pc:sldMasterMkLst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499478304" sldId="214748371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776297637" sldId="214748371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3803080117" sldId="214748371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4260717237" sldId="214748371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2985344851" sldId="214748371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2555109850" sldId="214748371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127598987" sldId="214748371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41717645" sldId="214748371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200267940" sldId="214748372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107747465" sldId="214748372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17.786" v="44"/>
          <pc:sldLayoutMkLst>
            <pc:docMk/>
            <pc:sldMasterMk cId="1196366248" sldId="2147483723"/>
            <pc:sldLayoutMk cId="1978123588" sldId="2147483722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23.692" v="46"/>
        <pc:sldMasterMkLst>
          <pc:docMk/>
          <pc:sldMasterMk cId="682043697" sldId="2147483736"/>
        </pc:sldMasterMkLst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685308210" sldId="214748372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1964151347" sldId="214748372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506152913" sldId="214748372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3008379188" sldId="214748372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2430859073" sldId="214748372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2253018471" sldId="214748373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2143877816" sldId="214748373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392589698" sldId="214748373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2215768312" sldId="214748373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721458665" sldId="214748373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23.692" v="46"/>
          <pc:sldLayoutMkLst>
            <pc:docMk/>
            <pc:sldMasterMk cId="682043697" sldId="2147483736"/>
            <pc:sldLayoutMk cId="309363929" sldId="214748373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3:33.691" v="38"/>
        <pc:sldMasterMkLst>
          <pc:docMk/>
          <pc:sldMasterMk cId="2076306056" sldId="2147483736"/>
        </pc:sldMasterMkLst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2370697019" sldId="214748372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4151380807" sldId="214748372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705821419" sldId="214748372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580973242" sldId="214748372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3143211197" sldId="214748372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2487341020" sldId="214748373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4241312015" sldId="214748373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1933383465" sldId="214748373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2969459382" sldId="214748373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2340024487" sldId="214748373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3:33.691" v="38"/>
          <pc:sldLayoutMkLst>
            <pc:docMk/>
            <pc:sldMasterMk cId="2076306056" sldId="2147483736"/>
            <pc:sldLayoutMk cId="3663901299" sldId="214748373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2:28.751" v="28"/>
        <pc:sldMasterMkLst>
          <pc:docMk/>
          <pc:sldMasterMk cId="1218887316" sldId="2147483762"/>
        </pc:sldMasterMkLst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597994637" sldId="214748375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2672869335" sldId="214748375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2799341974" sldId="214748375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3146671337" sldId="214748375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1409931908" sldId="214748375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1135725700" sldId="214748375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4138070453" sldId="214748375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3959314520" sldId="214748375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4211242234" sldId="214748375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2847476038" sldId="214748376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28.751" v="28"/>
          <pc:sldLayoutMkLst>
            <pc:docMk/>
            <pc:sldMasterMk cId="1218887316" sldId="2147483762"/>
            <pc:sldLayoutMk cId="1907353380" sldId="2147483761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52.881" v="52"/>
        <pc:sldMasterMkLst>
          <pc:docMk/>
          <pc:sldMasterMk cId="1577575880" sldId="2147483775"/>
        </pc:sldMasterMkLst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1950072727" sldId="214748376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229873033" sldId="214748376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3843238979" sldId="214748376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686837570" sldId="214748376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220217722" sldId="214748376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3269728476" sldId="214748376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4145315269" sldId="214748377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3476705631" sldId="214748377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2826839498" sldId="214748377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2768445518" sldId="214748377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52.881" v="52"/>
          <pc:sldLayoutMkLst>
            <pc:docMk/>
            <pc:sldMasterMk cId="1577575880" sldId="2147483775"/>
            <pc:sldLayoutMk cId="1005353703" sldId="2147483774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2:53.174" v="32"/>
        <pc:sldMasterMkLst>
          <pc:docMk/>
          <pc:sldMasterMk cId="182043738" sldId="2147483788"/>
        </pc:sldMasterMkLst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1146318932" sldId="21474837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3279723515" sldId="21474837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3059821677" sldId="21474837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3551088093" sldId="21474837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3522283322" sldId="214748378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2158685807" sldId="21474837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1304097887" sldId="21474837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1133766435" sldId="21474837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598467833" sldId="214748378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2221762073" sldId="214748378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53.174" v="32"/>
          <pc:sldLayoutMkLst>
            <pc:docMk/>
            <pc:sldMasterMk cId="182043738" sldId="2147483788"/>
            <pc:sldLayoutMk cId="1372103541" sldId="2147483787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4:31.083" v="48"/>
        <pc:sldMasterMkLst>
          <pc:docMk/>
          <pc:sldMasterMk cId="434711134" sldId="2147483788"/>
        </pc:sldMasterMkLst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3787051589" sldId="21474837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478375281" sldId="21474837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3893092323" sldId="21474837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4126929466" sldId="21474837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565402613" sldId="214748378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3661853020" sldId="21474837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1112060088" sldId="21474837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2957033595" sldId="21474837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2676680450" sldId="214748378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582676389" sldId="214748378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4:31.083" v="48"/>
          <pc:sldLayoutMkLst>
            <pc:docMk/>
            <pc:sldMasterMk cId="434711134" sldId="2147483788"/>
            <pc:sldLayoutMk cId="4043479786" sldId="2147483787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5:14.835" v="56"/>
        <pc:sldMasterMkLst>
          <pc:docMk/>
          <pc:sldMasterMk cId="1451407035" sldId="2147483788"/>
        </pc:sldMasterMkLst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240129394" sldId="21474837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2917701774" sldId="21474837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233250314" sldId="21474837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4163744304" sldId="21474837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253478493" sldId="214748378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164105399" sldId="21474837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898612869" sldId="21474837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2397894996" sldId="21474837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2607709203" sldId="214748378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3508929946" sldId="214748378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5:14.835" v="56"/>
          <pc:sldLayoutMkLst>
            <pc:docMk/>
            <pc:sldMasterMk cId="1451407035" sldId="2147483788"/>
            <pc:sldLayoutMk cId="2747797413" sldId="2147483787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2:41.064" v="30"/>
        <pc:sldMasterMkLst>
          <pc:docMk/>
          <pc:sldMasterMk cId="2005125241" sldId="2147483788"/>
        </pc:sldMasterMkLst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2535502309" sldId="21474837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4124183652" sldId="21474837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2055157328" sldId="21474837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2893583839" sldId="21474837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2120713572" sldId="214748378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912866947" sldId="21474837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1343801250" sldId="21474837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1594621952" sldId="21474837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3706747367" sldId="214748378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1649118832" sldId="214748378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12:41.064" v="30"/>
          <pc:sldLayoutMkLst>
            <pc:docMk/>
            <pc:sldMasterMk cId="2005125241" sldId="2147483788"/>
            <pc:sldLayoutMk cId="3600168910" sldId="2147483787"/>
          </pc:sldLayoutMkLst>
        </pc:sldLayoutChg>
      </pc:sldMasterChg>
      <pc:sldMasterChg chg="add del addSldLayout delSldLayout modSldLayout">
        <pc:chgData name="Yang, Wenbin" userId="S::wenbin.21@intl.zju.edu.cn::6d4f21ed-d395-4e2e-aa41-fa7c6e725666" providerId="AD" clId="Web-{821B49E4-E10A-4906-9142-C7BDDFE275E9}" dt="2023-02-14T01:17:00.494" v="69"/>
        <pc:sldMasterMkLst>
          <pc:docMk/>
          <pc:sldMasterMk cId="3610246447" sldId="2147483789"/>
        </pc:sldMasterMkLst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3330472061" sldId="2147483790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3364850763" sldId="2147483791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1956588567" sldId="2147483792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261796866" sldId="2147483793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2516230181" sldId="2147483794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3585599150" sldId="2147483795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2432340230" sldId="2147483796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1450183810" sldId="2147483797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206578717" sldId="2147483798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2986620645" sldId="2147483799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17:00.494" v="69"/>
          <pc:sldLayoutMkLst>
            <pc:docMk/>
            <pc:sldMasterMk cId="3610246447" sldId="2147483789"/>
            <pc:sldLayoutMk cId="1698551235" sldId="2147483800"/>
          </pc:sldLayoutMkLst>
        </pc:sldLayoutChg>
      </pc:sldMasterChg>
      <pc:sldMasterChg chg="add del replId addSldLayout delSldLayout">
        <pc:chgData name="Yang, Wenbin" userId="S::wenbin.21@intl.zju.edu.cn::6d4f21ed-d395-4e2e-aa41-fa7c6e725666" providerId="AD" clId="Web-{821B49E4-E10A-4906-9142-C7BDDFE275E9}" dt="2023-02-14T01:16:49.400" v="64"/>
        <pc:sldMasterMkLst>
          <pc:docMk/>
          <pc:sldMasterMk cId="888412755" sldId="2147483801"/>
        </pc:sldMasterMkLst>
        <pc:sldLayoutChg chg="add del replId">
          <pc:chgData name="Yang, Wenbin" userId="S::wenbin.21@intl.zju.edu.cn::6d4f21ed-d395-4e2e-aa41-fa7c6e725666" providerId="AD" clId="Web-{821B49E4-E10A-4906-9142-C7BDDFE275E9}" dt="2023-02-14T01:16:49.400" v="64"/>
          <pc:sldLayoutMkLst>
            <pc:docMk/>
            <pc:sldMasterMk cId="888412755" sldId="2147483801"/>
            <pc:sldLayoutMk cId="62757625" sldId="2147483802"/>
          </pc:sldLayoutMkLst>
        </pc:sldLayoutChg>
      </pc:sldMasterChg>
      <pc:sldMasterChg chg="add del replId addSldLayout delSldLayout">
        <pc:chgData name="Yang, Wenbin" userId="S::wenbin.21@intl.zju.edu.cn::6d4f21ed-d395-4e2e-aa41-fa7c6e725666" providerId="AD" clId="Web-{821B49E4-E10A-4906-9142-C7BDDFE275E9}" dt="2023-02-14T01:19:21.702" v="73"/>
        <pc:sldMasterMkLst>
          <pc:docMk/>
          <pc:sldMasterMk cId="2984899504" sldId="2147483801"/>
        </pc:sldMasterMkLst>
        <pc:sldLayoutChg chg="add del replId">
          <pc:chgData name="Yang, Wenbin" userId="S::wenbin.21@intl.zju.edu.cn::6d4f21ed-d395-4e2e-aa41-fa7c6e725666" providerId="AD" clId="Web-{821B49E4-E10A-4906-9142-C7BDDFE275E9}" dt="2023-02-14T01:19:21.702" v="73"/>
          <pc:sldLayoutMkLst>
            <pc:docMk/>
            <pc:sldMasterMk cId="2984899504" sldId="2147483801"/>
            <pc:sldLayoutMk cId="3832706615" sldId="2147483802"/>
          </pc:sldLayoutMkLst>
        </pc:sldLayoutChg>
      </pc:sldMasterChg>
      <pc:sldMasterChg chg="add del addSldLayout delSldLayout modSldLayout">
        <pc:chgData name="Yang, Wenbin" userId="S::wenbin.21@intl.zju.edu.cn::6d4f21ed-d395-4e2e-aa41-fa7c6e725666" providerId="AD" clId="Web-{821B49E4-E10A-4906-9142-C7BDDFE275E9}" dt="2023-02-14T01:20:02.110" v="78"/>
        <pc:sldMasterMkLst>
          <pc:docMk/>
          <pc:sldMasterMk cId="3952300085" sldId="2147483803"/>
        </pc:sldMasterMkLst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1262692242" sldId="2147483804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4177922968" sldId="2147483805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3042006990" sldId="2147483806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1815917794" sldId="2147483807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2423480932" sldId="2147483808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185993143" sldId="2147483809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3932104982" sldId="2147483810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3152954407" sldId="2147483811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3085673878" sldId="2147483812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1165391790" sldId="2147483813"/>
          </pc:sldLayoutMkLst>
        </pc:sldLayoutChg>
        <pc:sldLayoutChg chg="add del mod replId">
          <pc:chgData name="Yang, Wenbin" userId="S::wenbin.21@intl.zju.edu.cn::6d4f21ed-d395-4e2e-aa41-fa7c6e725666" providerId="AD" clId="Web-{821B49E4-E10A-4906-9142-C7BDDFE275E9}" dt="2023-02-14T01:20:02.110" v="78"/>
          <pc:sldLayoutMkLst>
            <pc:docMk/>
            <pc:sldMasterMk cId="3952300085" sldId="2147483803"/>
            <pc:sldLayoutMk cId="618211688" sldId="2147483814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7:00.463" v="68"/>
        <pc:sldMasterMkLst>
          <pc:docMk/>
          <pc:sldMasterMk cId="2389037029" sldId="2147483827"/>
        </pc:sldMasterMkLst>
        <pc:sldLayoutChg chg="add del">
          <pc:chgData name="Yang, Wenbin" userId="S::wenbin.21@intl.zju.edu.cn::6d4f21ed-d395-4e2e-aa41-fa7c6e725666" providerId="AD" clId="Web-{821B49E4-E10A-4906-9142-C7BDDFE275E9}" dt="2023-02-14T01:17:00.463" v="68"/>
          <pc:sldLayoutMkLst>
            <pc:docMk/>
            <pc:sldMasterMk cId="2389037029" sldId="2147483827"/>
            <pc:sldLayoutMk cId="2003985774" sldId="2147483822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6:56.119" v="66"/>
        <pc:sldMasterMkLst>
          <pc:docMk/>
          <pc:sldMasterMk cId="3249703805" sldId="2147483840"/>
        </pc:sldMasterMkLst>
        <pc:sldLayoutChg chg="add del">
          <pc:chgData name="Yang, Wenbin" userId="S::wenbin.21@intl.zju.edu.cn::6d4f21ed-d395-4e2e-aa41-fa7c6e725666" providerId="AD" clId="Web-{821B49E4-E10A-4906-9142-C7BDDFE275E9}" dt="2023-02-14T01:16:56.119" v="66"/>
          <pc:sldLayoutMkLst>
            <pc:docMk/>
            <pc:sldMasterMk cId="3249703805" sldId="2147483840"/>
            <pc:sldLayoutMk cId="4241276003" sldId="214748383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6:41.619" v="62"/>
        <pc:sldMasterMkLst>
          <pc:docMk/>
          <pc:sldMasterMk cId="3875400899" sldId="2147483840"/>
        </pc:sldMasterMkLst>
        <pc:sldLayoutChg chg="add del">
          <pc:chgData name="Yang, Wenbin" userId="S::wenbin.21@intl.zju.edu.cn::6d4f21ed-d395-4e2e-aa41-fa7c6e725666" providerId="AD" clId="Web-{821B49E4-E10A-4906-9142-C7BDDFE275E9}" dt="2023-02-14T01:16:41.619" v="62"/>
          <pc:sldLayoutMkLst>
            <pc:docMk/>
            <pc:sldMasterMk cId="3875400899" sldId="2147483840"/>
            <pc:sldLayoutMk cId="1132018811" sldId="214748383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0:02.094" v="77"/>
        <pc:sldMasterMkLst>
          <pc:docMk/>
          <pc:sldMasterMk cId="3117370222" sldId="2147483854"/>
        </pc:sldMasterMkLst>
        <pc:sldLayoutChg chg="add del">
          <pc:chgData name="Yang, Wenbin" userId="S::wenbin.21@intl.zju.edu.cn::6d4f21ed-d395-4e2e-aa41-fa7c6e725666" providerId="AD" clId="Web-{821B49E4-E10A-4906-9142-C7BDDFE275E9}" dt="2023-02-14T01:20:02.094" v="77"/>
          <pc:sldLayoutMkLst>
            <pc:docMk/>
            <pc:sldMasterMk cId="3117370222" sldId="2147483854"/>
            <pc:sldLayoutMk cId="51590933" sldId="2147483849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16:23.587" v="60"/>
        <pc:sldMasterMkLst>
          <pc:docMk/>
          <pc:sldMasterMk cId="2428133849" sldId="2147483879"/>
        </pc:sldMasterMkLst>
        <pc:sldLayoutChg chg="add del">
          <pc:chgData name="Yang, Wenbin" userId="S::wenbin.21@intl.zju.edu.cn::6d4f21ed-d395-4e2e-aa41-fa7c6e725666" providerId="AD" clId="Web-{821B49E4-E10A-4906-9142-C7BDDFE275E9}" dt="2023-02-14T01:16:23.587" v="60"/>
          <pc:sldLayoutMkLst>
            <pc:docMk/>
            <pc:sldMasterMk cId="2428133849" sldId="2147483879"/>
            <pc:sldLayoutMk cId="232011541" sldId="2147483874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2:14.552" v="100"/>
        <pc:sldMasterMkLst>
          <pc:docMk/>
          <pc:sldMasterMk cId="1418930113" sldId="2147483880"/>
        </pc:sldMasterMkLst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1418930113" sldId="2147483880"/>
            <pc:sldLayoutMk cId="1088483" sldId="214748387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0:45.142" v="89"/>
        <pc:sldMasterMkLst>
          <pc:docMk/>
          <pc:sldMasterMk cId="1549222254" sldId="2147483881"/>
        </pc:sldMasterMkLst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3667374385" sldId="214748388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305446496" sldId="214748388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519359866" sldId="214748388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601594543" sldId="214748388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1096320969" sldId="214748388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3709138452" sldId="214748388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1856601458" sldId="214748388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2019148930" sldId="214748388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3577437763" sldId="214748389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3475981566" sldId="214748389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0:45.142" v="89"/>
          <pc:sldLayoutMkLst>
            <pc:docMk/>
            <pc:sldMasterMk cId="1549222254" sldId="2147483881"/>
            <pc:sldLayoutMk cId="1844864635" sldId="2147483892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1:48.691" v="95"/>
        <pc:sldMasterMkLst>
          <pc:docMk/>
          <pc:sldMasterMk cId="1946320176" sldId="2147483904"/>
        </pc:sldMasterMkLst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474688011" sldId="214748389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872829082" sldId="214748389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3615304555" sldId="214748389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991906715" sldId="214748389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4191246757" sldId="214748389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2839162825" sldId="214748389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553339546" sldId="214748389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1045667482" sldId="214748390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1793677003" sldId="214748390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987445216" sldId="214748390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48.691" v="95"/>
          <pc:sldLayoutMkLst>
            <pc:docMk/>
            <pc:sldMasterMk cId="1946320176" sldId="2147483904"/>
            <pc:sldLayoutMk cId="2364512423" sldId="2147483903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1:00.721" v="91"/>
        <pc:sldMasterMkLst>
          <pc:docMk/>
          <pc:sldMasterMk cId="1244158530" sldId="2147483930"/>
        </pc:sldMasterMkLst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529674863" sldId="214748391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2151716656" sldId="214748392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3538379697" sldId="214748392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1207948343" sldId="214748392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729115301" sldId="214748392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4141658699" sldId="214748392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3761342750" sldId="214748392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1832805892" sldId="214748392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121081749" sldId="214748392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1529930055" sldId="214748392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00.721" v="91"/>
          <pc:sldLayoutMkLst>
            <pc:docMk/>
            <pc:sldMasterMk cId="1244158530" sldId="2147483930"/>
            <pc:sldLayoutMk cId="1626190686" sldId="2147483929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2:14.474" v="99"/>
        <pc:sldMasterMkLst>
          <pc:docMk/>
          <pc:sldMasterMk cId="3080829755" sldId="2147483943"/>
        </pc:sldMasterMkLst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2137244666" sldId="214748393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500321202" sldId="214748393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1217728200" sldId="214748393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2655592147" sldId="214748393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2406604773" sldId="214748393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3174635484" sldId="214748393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1421615615" sldId="214748393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493859058" sldId="214748393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803443360" sldId="214748394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3559442388" sldId="214748394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474" v="99"/>
          <pc:sldLayoutMkLst>
            <pc:docMk/>
            <pc:sldMasterMk cId="3080829755" sldId="2147483943"/>
            <pc:sldLayoutMk cId="1317752581" sldId="2147483942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2:14.552" v="100"/>
        <pc:sldMasterMkLst>
          <pc:docMk/>
          <pc:sldMasterMk cId="990098954" sldId="2147483956"/>
        </pc:sldMasterMkLst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1031382" sldId="214748394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3717468118" sldId="214748394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202731896" sldId="214748394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2606181709" sldId="214748394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3766469130" sldId="214748394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3502628067" sldId="214748395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1700466486" sldId="214748395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3001086420" sldId="214748395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4270320387" sldId="214748395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2056174318" sldId="214748395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2:14.552" v="100"/>
          <pc:sldLayoutMkLst>
            <pc:docMk/>
            <pc:sldMasterMk cId="990098954" sldId="2147483956"/>
            <pc:sldLayoutMk cId="1566487491" sldId="2147483955"/>
          </pc:sldLayoutMkLst>
        </pc:sldLayoutChg>
      </pc:sldMasterChg>
      <pc:sldMasterChg chg="add del addSldLayout delSldLayout">
        <pc:chgData name="Yang, Wenbin" userId="S::wenbin.21@intl.zju.edu.cn::6d4f21ed-d395-4e2e-aa41-fa7c6e725666" providerId="AD" clId="Web-{821B49E4-E10A-4906-9142-C7BDDFE275E9}" dt="2023-02-14T01:21:24.347" v="93"/>
        <pc:sldMasterMkLst>
          <pc:docMk/>
          <pc:sldMasterMk cId="245627308" sldId="2147483982"/>
        </pc:sldMasterMkLst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4003005100" sldId="2147483971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998939553" sldId="2147483972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1563280967" sldId="2147483973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1098298309" sldId="2147483974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3606647907" sldId="2147483975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670322745" sldId="2147483976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1041602501" sldId="2147483977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3604522621" sldId="2147483978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843021051" sldId="2147483979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2790165187" sldId="2147483980"/>
          </pc:sldLayoutMkLst>
        </pc:sldLayoutChg>
        <pc:sldLayoutChg chg="add del">
          <pc:chgData name="Yang, Wenbin" userId="S::wenbin.21@intl.zju.edu.cn::6d4f21ed-d395-4e2e-aa41-fa7c6e725666" providerId="AD" clId="Web-{821B49E4-E10A-4906-9142-C7BDDFE275E9}" dt="2023-02-14T01:21:24.347" v="93"/>
          <pc:sldLayoutMkLst>
            <pc:docMk/>
            <pc:sldMasterMk cId="245627308" sldId="2147483982"/>
            <pc:sldLayoutMk cId="3033804213" sldId="21474839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D198-F038-4993-BE83-1D12994B170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D28D-5109-4A07-B692-46A767C7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0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/>
                <a:cs typeface="Calibri Light"/>
              </a:rPr>
              <a:t>PPT to Video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/>
                <a:cs typeface="Calibri Light"/>
              </a:rPr>
              <a:t> can </a:t>
            </a:r>
            <a:r>
              <a:rPr lang="en-US" altLang="zh-CN" b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/>
                <a:cs typeface="Calibri Light"/>
              </a:rPr>
              <a:t>help you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/>
                <a:cs typeface="Calibri Light"/>
              </a:rPr>
              <a:t>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onvert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PPT to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video automatically.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D28D-5109-4A07-B692-46A767C7AB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2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49" r:id="rId6"/>
    <p:sldLayoutId id="2147483945" r:id="rId7"/>
    <p:sldLayoutId id="2147483946" r:id="rId8"/>
    <p:sldLayoutId id="2147483947" r:id="rId9"/>
    <p:sldLayoutId id="2147483948" r:id="rId10"/>
    <p:sldLayoutId id="2147483950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1000"/>
        </a:spcBef>
        <a:buSzPct val="73000"/>
        <a:buFontTx/>
        <a:buNone/>
        <a:defRPr sz="2400" b="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7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7000"/>
        </a:lnSpc>
        <a:spcBef>
          <a:spcPts val="500"/>
        </a:spcBef>
        <a:buSzPct val="73000"/>
        <a:buFontTx/>
        <a:buNone/>
        <a:defRPr sz="1800" b="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7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7000"/>
        </a:lnSpc>
        <a:spcBef>
          <a:spcPts val="500"/>
        </a:spcBef>
        <a:buSzPct val="73000"/>
        <a:buFontTx/>
        <a:buNone/>
        <a:defRPr sz="1600" b="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43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45">
            <a:extLst>
              <a:ext uri="{FF2B5EF4-FFF2-40B4-BE49-F238E27FC236}">
                <a16:creationId xmlns:a16="http://schemas.microsoft.com/office/drawing/2014/main" id="{D98B472A-D6EF-4DBE-8152-4B2AA75D8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96" y="954156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2751" y="1716754"/>
            <a:ext cx="5066830" cy="2430555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ea typeface="宋体"/>
                <a:cs typeface="Calibri Light"/>
              </a:rPr>
              <a:t>PPT to Video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2209" y="4233381"/>
            <a:ext cx="3537125" cy="114439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sz="2200" dirty="0">
                <a:ea typeface="+mn-lt"/>
                <a:cs typeface="+mn-lt"/>
              </a:rPr>
              <a:t>C</a:t>
            </a:r>
            <a:r>
              <a:rPr lang="en-US" altLang="zh-CN" sz="2200" dirty="0">
                <a:ea typeface="+mn-lt"/>
                <a:cs typeface="+mn-lt"/>
              </a:rPr>
              <a:t>ONVERT</a:t>
            </a:r>
            <a:r>
              <a:rPr lang="zh-CN" altLang="en-US" sz="2200" dirty="0">
                <a:ea typeface="+mn-lt"/>
                <a:cs typeface="+mn-lt"/>
              </a:rPr>
              <a:t> </a:t>
            </a:r>
            <a:r>
              <a:rPr lang="zh-CN" sz="2200" dirty="0">
                <a:ea typeface="+mn-lt"/>
                <a:cs typeface="+mn-lt"/>
              </a:rPr>
              <a:t>PPT </a:t>
            </a:r>
            <a:r>
              <a:rPr lang="en-US" altLang="zh-CN" sz="2200" dirty="0">
                <a:ea typeface="+mn-lt"/>
                <a:cs typeface="+mn-lt"/>
              </a:rPr>
              <a:t>TO</a:t>
            </a:r>
            <a:r>
              <a:rPr lang="zh-CN" altLang="en-US" sz="2200" dirty="0">
                <a:ea typeface="+mn-lt"/>
                <a:cs typeface="+mn-lt"/>
              </a:rPr>
              <a:t> </a:t>
            </a:r>
            <a:r>
              <a:rPr lang="en-US" altLang="zh-CN" sz="2200" dirty="0">
                <a:ea typeface="+mn-lt"/>
                <a:cs typeface="+mn-lt"/>
              </a:rPr>
              <a:t>VIDEO</a:t>
            </a:r>
            <a:r>
              <a:rPr lang="zh-CN" altLang="en-US" sz="2200" dirty="0">
                <a:ea typeface="+mn-lt"/>
                <a:cs typeface="+mn-lt"/>
              </a:rPr>
              <a:t> </a:t>
            </a:r>
            <a:r>
              <a:rPr lang="en-US" altLang="zh-CN" sz="2200" dirty="0">
                <a:ea typeface="+mn-lt"/>
                <a:cs typeface="+mn-lt"/>
              </a:rPr>
              <a:t>AUTOMATICALLY</a:t>
            </a:r>
          </a:p>
          <a:p>
            <a:pPr algn="ctr">
              <a:lnSpc>
                <a:spcPct val="90000"/>
              </a:lnSpc>
            </a:pPr>
            <a:r>
              <a:rPr lang="en-US" altLang="zh-CN" sz="2200" dirty="0">
                <a:ea typeface="DengXian"/>
              </a:rPr>
              <a:t>Yangsan999</a:t>
            </a:r>
          </a:p>
        </p:txBody>
      </p:sp>
      <p:sp>
        <p:nvSpPr>
          <p:cNvPr id="153" name="Freeform: Shape 47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49">
            <a:extLst>
              <a:ext uri="{FF2B5EF4-FFF2-40B4-BE49-F238E27FC236}">
                <a16:creationId xmlns:a16="http://schemas.microsoft.com/office/drawing/2014/main" id="{9752318E-D247-4ED8-8B91-ED4663F2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746" y="1000537"/>
            <a:ext cx="5776791" cy="5009321"/>
          </a:xfrm>
          <a:custGeom>
            <a:avLst/>
            <a:gdLst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341247 w 7832861"/>
              <a:gd name="connsiteY11" fmla="*/ 221774 h 6021285"/>
              <a:gd name="connsiteX12" fmla="*/ 2729122 w 7832861"/>
              <a:gd name="connsiteY12" fmla="*/ 145569 h 6021285"/>
              <a:gd name="connsiteX13" fmla="*/ 2759736 w 7832861"/>
              <a:gd name="connsiteY13" fmla="*/ 144080 h 6021285"/>
              <a:gd name="connsiteX14" fmla="*/ 2777664 w 7832861"/>
              <a:gd name="connsiteY14" fmla="*/ 140289 h 6021285"/>
              <a:gd name="connsiteX15" fmla="*/ 4237554 w 7832861"/>
              <a:gd name="connsiteY15" fmla="*/ 1051 h 6021285"/>
              <a:gd name="connsiteX0" fmla="*/ 4237554 w 7832861"/>
              <a:gd name="connsiteY0" fmla="*/ 1051 h 6021285"/>
              <a:gd name="connsiteX1" fmla="*/ 6794477 w 7832861"/>
              <a:gd name="connsiteY1" fmla="*/ 1540633 h 6021285"/>
              <a:gd name="connsiteX2" fmla="*/ 7189105 w 7832861"/>
              <a:gd name="connsiteY2" fmla="*/ 3895332 h 6021285"/>
              <a:gd name="connsiteX3" fmla="*/ 7832861 w 7832861"/>
              <a:gd name="connsiteY3" fmla="*/ 4544816 h 6021285"/>
              <a:gd name="connsiteX4" fmla="*/ 6807235 w 7832861"/>
              <a:gd name="connsiteY4" fmla="*/ 4774287 h 6021285"/>
              <a:gd name="connsiteX5" fmla="*/ 4462697 w 7832861"/>
              <a:gd name="connsiteY5" fmla="*/ 5728371 h 6021285"/>
              <a:gd name="connsiteX6" fmla="*/ 2015005 w 7832861"/>
              <a:gd name="connsiteY6" fmla="*/ 5896478 h 6021285"/>
              <a:gd name="connsiteX7" fmla="*/ 131003 w 7832861"/>
              <a:gd name="connsiteY7" fmla="*/ 4020686 h 6021285"/>
              <a:gd name="connsiteX8" fmla="*/ 1330810 w 7832861"/>
              <a:gd name="connsiteY8" fmla="*/ 518885 h 6021285"/>
              <a:gd name="connsiteX9" fmla="*/ 2228690 w 7832861"/>
              <a:gd name="connsiteY9" fmla="*/ 261285 h 6021285"/>
              <a:gd name="connsiteX10" fmla="*/ 2230235 w 7832861"/>
              <a:gd name="connsiteY10" fmla="*/ 260915 h 6021285"/>
              <a:gd name="connsiteX11" fmla="*/ 2729122 w 7832861"/>
              <a:gd name="connsiteY11" fmla="*/ 145569 h 6021285"/>
              <a:gd name="connsiteX12" fmla="*/ 2759736 w 7832861"/>
              <a:gd name="connsiteY12" fmla="*/ 144080 h 6021285"/>
              <a:gd name="connsiteX13" fmla="*/ 2777664 w 7832861"/>
              <a:gd name="connsiteY13" fmla="*/ 140289 h 6021285"/>
              <a:gd name="connsiteX14" fmla="*/ 4237554 w 7832861"/>
              <a:gd name="connsiteY14" fmla="*/ 1051 h 6021285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2759736 w 7832861"/>
              <a:gd name="connsiteY12" fmla="*/ 143029 h 6020234"/>
              <a:gd name="connsiteX13" fmla="*/ 4237554 w 7832861"/>
              <a:gd name="connsiteY13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230235 w 7832861"/>
              <a:gd name="connsiteY10" fmla="*/ 259864 h 6020234"/>
              <a:gd name="connsiteX11" fmla="*/ 2729122 w 7832861"/>
              <a:gd name="connsiteY11" fmla="*/ 144518 h 6020234"/>
              <a:gd name="connsiteX12" fmla="*/ 4237554 w 7832861"/>
              <a:gd name="connsiteY12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228690 w 7832861"/>
              <a:gd name="connsiteY9" fmla="*/ 260234 h 6020234"/>
              <a:gd name="connsiteX10" fmla="*/ 2729122 w 7832861"/>
              <a:gd name="connsiteY10" fmla="*/ 144518 h 6020234"/>
              <a:gd name="connsiteX11" fmla="*/ 4237554 w 7832861"/>
              <a:gd name="connsiteY11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29122 w 7832861"/>
              <a:gd name="connsiteY9" fmla="*/ 144518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20234"/>
              <a:gd name="connsiteX1" fmla="*/ 6794477 w 7832861"/>
              <a:gd name="connsiteY1" fmla="*/ 1539582 h 6020234"/>
              <a:gd name="connsiteX2" fmla="*/ 7189105 w 7832861"/>
              <a:gd name="connsiteY2" fmla="*/ 3894281 h 6020234"/>
              <a:gd name="connsiteX3" fmla="*/ 7832861 w 7832861"/>
              <a:gd name="connsiteY3" fmla="*/ 4543765 h 6020234"/>
              <a:gd name="connsiteX4" fmla="*/ 6807235 w 7832861"/>
              <a:gd name="connsiteY4" fmla="*/ 4773236 h 6020234"/>
              <a:gd name="connsiteX5" fmla="*/ 4462697 w 7832861"/>
              <a:gd name="connsiteY5" fmla="*/ 5727320 h 6020234"/>
              <a:gd name="connsiteX6" fmla="*/ 2015005 w 7832861"/>
              <a:gd name="connsiteY6" fmla="*/ 5895427 h 6020234"/>
              <a:gd name="connsiteX7" fmla="*/ 131003 w 7832861"/>
              <a:gd name="connsiteY7" fmla="*/ 4019635 h 6020234"/>
              <a:gd name="connsiteX8" fmla="*/ 1330810 w 7832861"/>
              <a:gd name="connsiteY8" fmla="*/ 517834 h 6020234"/>
              <a:gd name="connsiteX9" fmla="*/ 2780941 w 7832861"/>
              <a:gd name="connsiteY9" fmla="*/ 69783 h 6020234"/>
              <a:gd name="connsiteX10" fmla="*/ 4237554 w 7832861"/>
              <a:gd name="connsiteY10" fmla="*/ 0 h 6020234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84730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532781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37554 w 7832861"/>
              <a:gd name="connsiteY0" fmla="*/ 0 h 6035181"/>
              <a:gd name="connsiteX1" fmla="*/ 6794477 w 7832861"/>
              <a:gd name="connsiteY1" fmla="*/ 1554529 h 6035181"/>
              <a:gd name="connsiteX2" fmla="*/ 7189105 w 7832861"/>
              <a:gd name="connsiteY2" fmla="*/ 3909228 h 6035181"/>
              <a:gd name="connsiteX3" fmla="*/ 7832861 w 7832861"/>
              <a:gd name="connsiteY3" fmla="*/ 4558712 h 6035181"/>
              <a:gd name="connsiteX4" fmla="*/ 6807235 w 7832861"/>
              <a:gd name="connsiteY4" fmla="*/ 4788183 h 6035181"/>
              <a:gd name="connsiteX5" fmla="*/ 4462697 w 7832861"/>
              <a:gd name="connsiteY5" fmla="*/ 5742267 h 6035181"/>
              <a:gd name="connsiteX6" fmla="*/ 2015005 w 7832861"/>
              <a:gd name="connsiteY6" fmla="*/ 5910374 h 6035181"/>
              <a:gd name="connsiteX7" fmla="*/ 131003 w 7832861"/>
              <a:gd name="connsiteY7" fmla="*/ 4034582 h 6035181"/>
              <a:gd name="connsiteX8" fmla="*/ 1330810 w 7832861"/>
              <a:gd name="connsiteY8" fmla="*/ 607516 h 6035181"/>
              <a:gd name="connsiteX9" fmla="*/ 2780941 w 7832861"/>
              <a:gd name="connsiteY9" fmla="*/ 144519 h 6035181"/>
              <a:gd name="connsiteX10" fmla="*/ 4237554 w 7832861"/>
              <a:gd name="connsiteY10" fmla="*/ 0 h 6035181"/>
              <a:gd name="connsiteX0" fmla="*/ 4265780 w 7861087"/>
              <a:gd name="connsiteY0" fmla="*/ 0 h 6035181"/>
              <a:gd name="connsiteX1" fmla="*/ 6822703 w 7861087"/>
              <a:gd name="connsiteY1" fmla="*/ 1554529 h 6035181"/>
              <a:gd name="connsiteX2" fmla="*/ 7217331 w 7861087"/>
              <a:gd name="connsiteY2" fmla="*/ 3909228 h 6035181"/>
              <a:gd name="connsiteX3" fmla="*/ 7861087 w 7861087"/>
              <a:gd name="connsiteY3" fmla="*/ 4558712 h 6035181"/>
              <a:gd name="connsiteX4" fmla="*/ 6835461 w 7861087"/>
              <a:gd name="connsiteY4" fmla="*/ 4788183 h 6035181"/>
              <a:gd name="connsiteX5" fmla="*/ 4490923 w 7861087"/>
              <a:gd name="connsiteY5" fmla="*/ 5742267 h 6035181"/>
              <a:gd name="connsiteX6" fmla="*/ 2043231 w 7861087"/>
              <a:gd name="connsiteY6" fmla="*/ 5910374 h 6035181"/>
              <a:gd name="connsiteX7" fmla="*/ 159229 w 7861087"/>
              <a:gd name="connsiteY7" fmla="*/ 4034582 h 6035181"/>
              <a:gd name="connsiteX8" fmla="*/ 1289943 w 7861087"/>
              <a:gd name="connsiteY8" fmla="*/ 622464 h 6035181"/>
              <a:gd name="connsiteX9" fmla="*/ 2809167 w 7861087"/>
              <a:gd name="connsiteY9" fmla="*/ 144519 h 6035181"/>
              <a:gd name="connsiteX10" fmla="*/ 4265780 w 7861087"/>
              <a:gd name="connsiteY10" fmla="*/ 0 h 603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61087" h="6035181">
                <a:moveTo>
                  <a:pt x="4265780" y="0"/>
                </a:moveTo>
                <a:cubicBezTo>
                  <a:pt x="5338002" y="21445"/>
                  <a:pt x="6383269" y="390941"/>
                  <a:pt x="6822703" y="1554529"/>
                </a:cubicBezTo>
                <a:cubicBezTo>
                  <a:pt x="7159410" y="2314095"/>
                  <a:pt x="7103165" y="3447531"/>
                  <a:pt x="7217331" y="3909228"/>
                </a:cubicBezTo>
                <a:cubicBezTo>
                  <a:pt x="7342397" y="4433062"/>
                  <a:pt x="7861087" y="4558712"/>
                  <a:pt x="7861087" y="4558712"/>
                </a:cubicBezTo>
                <a:cubicBezTo>
                  <a:pt x="7709964" y="4623369"/>
                  <a:pt x="7377128" y="4620797"/>
                  <a:pt x="6835461" y="4788183"/>
                </a:cubicBezTo>
                <a:cubicBezTo>
                  <a:pt x="6293793" y="4955568"/>
                  <a:pt x="5289626" y="5555233"/>
                  <a:pt x="4490923" y="5742267"/>
                </a:cubicBezTo>
                <a:cubicBezTo>
                  <a:pt x="3692220" y="5929300"/>
                  <a:pt x="2765184" y="6194987"/>
                  <a:pt x="2043231" y="5910374"/>
                </a:cubicBezTo>
                <a:cubicBezTo>
                  <a:pt x="1321278" y="5625761"/>
                  <a:pt x="284777" y="4915900"/>
                  <a:pt x="159229" y="4034582"/>
                </a:cubicBezTo>
                <a:cubicBezTo>
                  <a:pt x="33681" y="3153264"/>
                  <a:pt x="-456595" y="1392285"/>
                  <a:pt x="1289943" y="622464"/>
                </a:cubicBezTo>
                <a:cubicBezTo>
                  <a:pt x="2241160" y="260608"/>
                  <a:pt x="2324710" y="230825"/>
                  <a:pt x="2809167" y="144519"/>
                </a:cubicBezTo>
                <a:cubicBezTo>
                  <a:pt x="3450164" y="31575"/>
                  <a:pt x="3780243" y="8313"/>
                  <a:pt x="426578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7" descr="GeekSVGs">
            <a:extLst>
              <a:ext uri="{FF2B5EF4-FFF2-40B4-BE49-F238E27FC236}">
                <a16:creationId xmlns:a16="http://schemas.microsoft.com/office/drawing/2014/main" id="{A7546786-E202-6A10-9FDE-B9D78B95D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7" r="4498" b="1"/>
          <a:stretch/>
        </p:blipFill>
        <p:spPr>
          <a:xfrm>
            <a:off x="6448189" y="548672"/>
            <a:ext cx="5127163" cy="5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Light</vt:lpstr>
      <vt:lpstr>等线</vt:lpstr>
      <vt:lpstr>Microsoft YaHei</vt:lpstr>
      <vt:lpstr>Arial</vt:lpstr>
      <vt:lpstr>Consolas</vt:lpstr>
      <vt:lpstr>ChitchatVTI</vt:lpstr>
      <vt:lpstr>PPT to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Yang, Wenbin</cp:lastModifiedBy>
  <cp:revision>54</cp:revision>
  <dcterms:created xsi:type="dcterms:W3CDTF">2023-02-14T01:07:21Z</dcterms:created>
  <dcterms:modified xsi:type="dcterms:W3CDTF">2023-02-14T01:25:22Z</dcterms:modified>
</cp:coreProperties>
</file>