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Programming for Geospatial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2024-07-16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Downloading ACS Data Using tidycensus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American Community Survey (ACS): A detailed annual survey conducted by the U.S. Census Bureau.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(tidycensus)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</a:t>
            </a:r>
            <a:br/>
            <a:r>
              <a:rPr i="1">
                <a:solidFill>
                  <a:srgbClr val="BA2121"/>
                </a:solidFill>
                <a:latin typeface="Courier"/>
              </a:rPr>
              <a:t>##Download median household income for all counties in 2019.</a:t>
            </a:r>
            <a:br/>
            <a:r>
              <a:rPr>
                <a:latin typeface="Courier"/>
              </a:rPr>
              <a:t>income_data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get_acs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geography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"county"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variables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"B19013_001"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year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2019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geometry=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survey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"acs5"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view income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(income_data)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Simple feature collection with 6 features and 5 fields
## Geometry type: MULTIPOLYGON
## Dimension:     XY
## Bounding box:  xmin: -101.6913 ymin: 27.20931 xmax: -93.79455 ymax: 33.37719
## Geodetic CRS:  NAD83
##   GEOID                   NAME   variable estimate   moe
## 1 48081     Coke County, Texas B19013_001    45000  6161
## 2 48273  Kleberg County, Texas B19013_001    43730  2990
## 3 48203 Harrison County, Texas B19013_001    52220  2366
## 4 48223  Hopkins County, Texas B19013_001    52078  2235
## 5 48033   Borden County, Texas B19013_001    72188 20611
## 6 48419   Shelby County, Texas B19013_001    42522  3515
##                         geometry
## 1 MULTIPOLYGON (((-100.825 31...
## 2 MULTIPOLYGON (((-97.3178 27...
## 3 MULTIPOLYGON (((-94.70215 3...
## 4 MULTIPOLYGON (((-95.86333 3...
## 5 MULTIPOLYGON (((-101.6913 3...
## 6 MULTIPOLYGON (((-94.51143 3...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dim</a:t>
            </a:r>
            <a:r>
              <a:rPr>
                <a:latin typeface="Courier"/>
              </a:rPr>
              <a:t>(income_data))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3220    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plot income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(tmap)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(stringr)</a:t>
            </a:r>
            <a:br/>
            <a:r>
              <a:rPr>
                <a:latin typeface="Courier"/>
              </a:rPr>
              <a:t>ca_income_data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income_data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str_starts</a:t>
            </a:r>
            <a:r>
              <a:rPr>
                <a:latin typeface="Courier"/>
              </a:rPr>
              <a:t>(GEOID, </a:t>
            </a:r>
            <a:r>
              <a:rPr>
                <a:solidFill>
                  <a:srgbClr val="4070A0"/>
                </a:solidFill>
                <a:latin typeface="Courier"/>
              </a:rPr>
              <a:t>"06"</a:t>
            </a:r>
            <a:r>
              <a:rPr>
                <a:latin typeface="Courier"/>
              </a:rPr>
              <a:t>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qtm</a:t>
            </a:r>
            <a:r>
              <a:rPr>
                <a:latin typeface="Courier"/>
              </a:rPr>
              <a:t>(ca_income_data,</a:t>
            </a:r>
            <a:r>
              <a:rPr>
                <a:solidFill>
                  <a:srgbClr val="7D9029"/>
                </a:solidFill>
                <a:latin typeface="Courier"/>
              </a:rPr>
              <a:t>fill=</a:t>
            </a:r>
            <a:r>
              <a:rPr>
                <a:solidFill>
                  <a:srgbClr val="4070A0"/>
                </a:solidFill>
                <a:latin typeface="Courier"/>
              </a:rPr>
              <a:t>'estimate'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week5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## tigris</a:t>
            </a:r>
          </a:p>
          <a:p>
            <a:pPr lvl="0"/>
            <a:r>
              <a:rPr/>
              <a:t>tigris: An R package that provides access to geographic data from the U.S. Census Bureau.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(tigris)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(sf)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options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tigris_class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"sf"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ca_roads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primary_secondary_roads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state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"VA"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year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2020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|                                                                              |                                                                      |   0%  |                                                                              |                                                                      |   1%  |                                                                              |=                                                                     |   1%  |                                                                              |=                                                                     |   2%  |                                                                              |==                                                                    |   2%  |                                                                              |==                                                                    |   3%  |                                                                              |==                                                                    |   4%  |                                                                              |===                                                                   |   4%  |                                                                              |===                                                                   |   5%  |                                                                              |====                                                                  |   5%  |                                                                              |====                                                                  |   6%  |                                                                              |=====                                                                 |   6%  |                                                                              |=====                                                                 |   7%  |                                                                              |=====                                                                 |   8%  |                                                                              |======                                                                |   8%  |                                                                              |======                                                                |   9%  |                                                                              |=======                                                               |   9%  |                                                                              |=======                                                               |  10%  |                                                                              |========                                                              |  11%  |                                                                              |=========                                                             |  13%  |                                                                              |==========                                                            |  14%  |                                                                              |==========                                                            |  15%  |                                                                              |===========                                                           |  15%  |                                                                              |===========                                                           |  16%  |                                                                              |============                                                          |  17%  |                                                                              |============                                                          |  18%  |                                                                              |=============                                                         |  18%  |                                                                              |=============                                                         |  19%  |                                                                              |==============                                                        |  19%  |                                                                              |==============                                                        |  20%  |                                                                              |==============                                                        |  21%  |                                                                              |===============                                                       |  21%  |                                                                              |===============                                                       |  22%  |                                                                              |================                                                      |  22%  |                                                                              |================                                                      |  23%  |                                                                              |=================                                                     |  24%  |                                                                              |=================                                                     |  25%  |                                                                              |==================                                                    |  25%  |                                                                              |==================                                                    |  26%  |                                                                              |===================                                                   |  27%  |                                                                              |===================                                                   |  28%  |                                                                              |====================                                                  |  28%  |                                                                              |====================                                                  |  29%  |                                                                              |=====================                                                 |  29%  |                                                                              |=====================                                                 |  30%  |                                                                              |=====================                                                 |  31%  |                                                                              |======================                                                |  31%  |                                                                              |======================                                                |  32%  |                                                                              |=======================                                               |  32%  |                                                                              |=======================                                               |  33%  |                                                                              |=======================                                               |  34%  |                                                                              |========================                                              |  34%  |                                                                              |========================                                              |  35%  |                                                                              |=========================                                             |  35%  |                                                                              |=========================                                             |  36%  |                                                                              |==========================                                            |  36%  |                                                                              |==========================                                            |  37%  |                                                                              |==========================                                            |  38%  |                                                                              |===========================                                           |  38%  |                                                                              |===========================                                           |  39%  |                                                                              |============================                                          |  39%  |                                                                              |============================                                          |  40%  |                                                                              |============================                                          |  41%  |                                                                              |=============================                                         |  41%  |                                                                              |=============================                                         |  42%  |                                                                              |==============================                                        |  42%  |                                                                              |==============================                                        |  43%  |                                                                              |==============================                                        |  44%  |                                                                              |===============================                                       |  44%  |                                                                              |===============================                                       |  45%  |                                                                              |================================                                      |  45%  |                                                                              |================================                                      |  46%  |                                                                              |=================================                                     |  46%  |                                                                              |=================================                                     |  47%  |                                                                              |=================================                                     |  48%  |                                                                              |==================================                                    |  48%  |                                                                              |==================================                                    |  49%  |                                                                              |===================================                                   |  49%  |                                                                              |===================================                                   |  50%  |                                                                              |===================================                                   |  51%  |                                                                              |====================================                                  |  51%  |                                                                              |====================================                                  |  52%  |                                                                              |=====================================                                 |  52%  |                                                                              |=====================================                                 |  53%  |                                                                              |=====================================                                 |  54%  |                                                                              |======================================                                |  54%  |                                                                              |======================================                                |  55%  |                                                                              |=======================================                               |  55%  |                                                                              |=======================================                               |  56%  |                                                                              |========================================                              |  57%  |                                                                              |========================================                              |  58%  |                                                                              |=========================================                             |  58%  |                                                                              |=========================================                             |  59%  |                                                                              |==========================================                            |  59%  |                                                                              |==========================================                            |  60%  |                                                                              |==========================================                            |  61%  |                                                                              |===========================================                           |  61%  |                                                                              |===========================================                           |  62%  |                                                                              |============================================                          |  62%  |                                                                              |============================================                          |  63%  |                                                                              |=============================================                         |  64%  |                                                                              |=============================================                         |  65%  |                                                                              |==============================================                        |  65%  |                                                                              |==============================================                        |  66%  |                                                                              |===============================================                       |  67%  |                                                                              |===============================================                       |  68%  |                                                                              |================================================                      |  68%  |                                                                              |================================================                      |  69%  |                                                                              |=================================================                     |  69%  |                                                                              |=================================================                     |  70%  |                                                                              |=================================================                     |  71%  |                                                                              |==================================================                    |  71%  |                                                                              |==================================================                    |  72%  |                                                                              |===================================================                   |  72%  |                                                                              |===================================================                   |  73%  |                                                                              |====================================================                  |  74%  |                                                                              |====================================================                  |  75%  |                                                                              |=====================================================                 |  75%  |                                                                              |=====================================================                 |  76%  |                                                                              |======================================================                |  77%  |                                                                              |======================================================                |  78%  |                                                                              |=======================================================               |  78%  |                                                                              |=======================================================               |  79%  |                                                                              |========================================================              |  79%  |                                                                              |========================================================              |  80%  |                                                                              |========================================================              |  81%  |                                                                              |=========================================================             |  81%  |                                                                              |=========================================================             |  82%  |                                                                              |==========================================================            |  82%  |                                                                              |==========================================================            |  83%  |                                                                              |==========================================================            |  84%  |                                                                              |===========================================================           |  84%  |                                                                              |===========================================================           |  85%  |                                                                              |============================================================          |  85%  |                                                                              |============================================================          |  86%  |                                                                              |=============================================================         |  86%  |                                                                              |=============================================================         |  87%  |                                                                              |=============================================================         |  88%  |                                                                              |==============================================================        |  88%  |                                                                              |==============================================================        |  89%  |                                                                              |===============================================================       |  89%  |                                                                              |===============================================================       |  90%  |                                                                              |===============================================================       |  91%  |                                                                              |================================================================      |  91%  |                                                                              |================================================================      |  92%  |                                                                              |=================================================================     |  92%  |                                                                              |=================================================================     |  93%  |                                                                              |=================================================================     |  94%  |                                                                              |==================================================================    |  94%  |                                                                              |==================================================================    |  95%  |                                                                              |===================================================================   |  95%  |                                                                              |===================================================================   |  96%  |                                                                              |====================================================================  |  96%  |                                                                              |====================================================================  |  97%  |                                                                              |====================================================================  |  98%  |                                                                              |===================================================================== |  98%  |                                                                              |===================================================================== |  99%  |                                                                              |======================================================================|  99%  |                                                                              |======================================================================| 100%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st_geometry</a:t>
            </a:r>
            <a:r>
              <a:rPr>
                <a:latin typeface="Courier"/>
              </a:rPr>
              <a:t>(ca_roads))</a:t>
            </a:r>
          </a:p>
        </p:txBody>
      </p:sp>
      <p:pic>
        <p:nvPicPr>
          <p:cNvPr descr="week5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FedData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National Elevation Dataset digital elevation models</a:t>
            </a:r>
          </a:p>
          <a:p>
            <a:pPr lvl="0"/>
            <a:r>
              <a:rPr/>
              <a:t>The National Hydrography Dataset (USGS)</a:t>
            </a:r>
          </a:p>
          <a:p>
            <a:pPr lvl="0"/>
            <a:r>
              <a:rPr/>
              <a:t>The Soil Survey Geographic (SSURGO) database</a:t>
            </a:r>
          </a:p>
          <a:p>
            <a:pPr lvl="0"/>
            <a:r>
              <a:rPr/>
              <a:t>The Global Historical Climatology Network (GHCN)</a:t>
            </a:r>
          </a:p>
          <a:p>
            <a:pPr lvl="0"/>
            <a:r>
              <a:rPr/>
              <a:t>Daymet gridded estimates of daily weather parameters for North America, version 3</a:t>
            </a:r>
          </a:p>
          <a:p>
            <a:pPr lvl="0"/>
            <a:r>
              <a:rPr/>
              <a:t>The International Tree Ring Data Bank</a:t>
            </a:r>
          </a:p>
          <a:p>
            <a:pPr lvl="0"/>
            <a:r>
              <a:rPr/>
              <a:t>National Land Cover Database (NLCD).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FedData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(FedData)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Download geospatial data using R libraries 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</a:p>
          <a:p>
            <a:pPr lvl="0"/>
            <a:r>
              <a:rPr i="1"/>
              <a:t>For loop (examples)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for loop allows you to iterate over a sequence of elements, performing a set of operations for each element.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(i)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
## [1] 2
## [1] 3
## [1] 4
## [1] 5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numbers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total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(num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numbers) {</a:t>
            </a:r>
            <a:br/>
            <a:r>
              <a:rPr>
                <a:latin typeface="Courier"/>
              </a:rPr>
              <a:t>  total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total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num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(total)</a:t>
            </a:r>
            <a:br/>
            <a:r>
              <a:rPr>
                <a:latin typeface="Courier"/>
              </a:rPr>
              <a:t>}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
## [1] 3
## [1] 6
## [1] 10
## [1] 15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(total)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15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 task: download ACS income data for all states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Download geospatial data using R libraries 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</a:p>
          <a:p>
            <a:pPr lvl="0"/>
            <a:r>
              <a:rPr i="1"/>
              <a:t>For loop (examples)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Commonly use geospatial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Administrative boundaries</a:t>
            </a:r>
          </a:p>
          <a:p>
            <a:pPr lvl="0"/>
            <a:r>
              <a:rPr/>
              <a:t>Census data (population by block groups, income, education level, county, etc.)</a:t>
            </a:r>
          </a:p>
          <a:p>
            <a:pPr lvl="0"/>
            <a:r>
              <a:rPr/>
              <a:t>Roads</a:t>
            </a:r>
          </a:p>
          <a:p>
            <a:pPr lvl="0"/>
            <a:r>
              <a:rPr/>
              <a:t>DEM</a:t>
            </a:r>
          </a:p>
          <a:p>
            <a:pPr lvl="0"/>
            <a:r>
              <a:rPr/>
              <a:t>NLCD</a:t>
            </a:r>
          </a:p>
          <a:p>
            <a:pPr lvl="0"/>
            <a:r>
              <a:rPr/>
              <a:t>The Global Historical Climatology Network (GHCN)</a:t>
            </a:r>
          </a:p>
          <a:p>
            <a:pPr lvl="0"/>
            <a:r>
              <a:rPr/>
              <a:t>Soil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Recreation Park Siting Project (Geog4084/5084)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Please download population (block group level), primary and second roads, DEM, soil, and NLCD 2019 data for Loudoun County, VA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Automate data downloading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tidycensus</a:t>
            </a:r>
            <a:r>
              <a:rPr/>
              <a:t>: designed to help R users get Census data that is pre-prepared for exploration within the tidyverse, and optionally spatially with sf.</a:t>
            </a:r>
          </a:p>
          <a:p>
            <a:pPr lvl="0" indent="0" marL="0">
              <a:buNone/>
            </a:pPr>
          </a:p>
          <a:p>
            <a:pPr lvl="0"/>
            <a:r>
              <a:rPr i="1"/>
              <a:t>tigris</a:t>
            </a:r>
            <a:r>
              <a:rPr/>
              <a:t>: download census TIGER/Line Shapefiles</a:t>
            </a:r>
          </a:p>
          <a:p>
            <a:pPr lvl="0" indent="0" marL="0">
              <a:buNone/>
            </a:pPr>
          </a:p>
          <a:p>
            <a:pPr lvl="0"/>
            <a:r>
              <a:rPr i="1"/>
              <a:t>FedData</a:t>
            </a:r>
            <a:r>
              <a:rPr/>
              <a:t>: Functions to automate downloading geospatial data available from several federated data sources (mainly sources maintained by the US Federal government).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tidycensus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replace my api key with your CENSUS API key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.Renviron file so it can be called securely without being stored in your code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(tidycensus)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census_api_key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"e23a9a88f3a3911be51aed1a0e9c595a10e35b59"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overwrite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readRenviron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"~/.Renviron"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tidycensus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(tidycensus)</a:t>
            </a:r>
            <a:br/>
            <a:r>
              <a:rPr>
                <a:latin typeface="Courier"/>
              </a:rPr>
              <a:t>pop2010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get_decennial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geography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"county"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variables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'P001001'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year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2010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state=</a:t>
            </a:r>
            <a:r>
              <a:rPr>
                <a:solidFill>
                  <a:srgbClr val="4070A0"/>
                </a:solidFill>
                <a:latin typeface="Courier"/>
              </a:rPr>
              <a:t>"VA"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geometry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tidycensus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(pop2010)</a:t>
            </a:r>
          </a:p>
          <a:p>
            <a:pPr lvl="0" indent="0">
              <a:buNone/>
            </a:pPr>
            <a:r>
              <a:rPr>
                <a:latin typeface="Courier"/>
              </a:rPr>
              <a:t>## Simple feature collection with 6 features and 4 fields
## Geometry type: MULTIPOLYGON
## Dimension:     XY
## Bounding box:  xmin: -81.46221 ymin: 36.54417 xmax: -77.65584 ymax: 39.26462
## Geodetic CRS:  NAD83
## # A tibble: 6 × 5
##   GEOID NAME                        variable value                      geometry
##   &lt;chr&gt; &lt;chr&gt;                       &lt;chr&gt;    &lt;dbl&gt;            &lt;MULTIPOLYGON [°]&gt;
## 1 51021 Bland County, Virginia      P001001   6824 (((-81.2251 37.23487, -81.20…
## 2 51025 Brunswick County, Virginia  P001001  17434 (((-77.7442 36.57991, -77.76…
## 3 51035 Carroll County, Virginia    P001001  30042 (((-80.81577 36.56022, -80.8…
## 4 51043 Clarke County, Virginia     P001001  14034 (((-77.86093 39.15348, -77.8…
## 5 51045 Craig County, Virginia      P001001   5190 (((-80.28257 37.53325, -80.2…
## 6 51049 Cumberland County, Virginia P001001  10052 (((-78.4021 37.31324, -78.40…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tidycensus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(pop2010[</a:t>
            </a:r>
            <a:r>
              <a:rPr>
                <a:solidFill>
                  <a:srgbClr val="4070A0"/>
                </a:solidFill>
                <a:latin typeface="Courier"/>
              </a:rPr>
              <a:t>"value"</a:t>
            </a:r>
            <a:r>
              <a:rPr>
                <a:latin typeface="Courier"/>
              </a:rPr>
              <a:t>])</a:t>
            </a:r>
          </a:p>
        </p:txBody>
      </p:sp>
      <p:pic>
        <p:nvPicPr>
          <p:cNvPr descr="week5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for Geospatial Applications</dc:title>
  <dc:creator/>
  <cp:keywords/>
  <dcterms:created xsi:type="dcterms:W3CDTF">2024-07-14T21:29:13Z</dcterms:created>
  <dcterms:modified xsi:type="dcterms:W3CDTF">2024-07-14T21:29:13Z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2024-07-16</vt:lpwstr>
  </property>
  <property fmtid="{D5CDD505-2E9C-101B-9397-08002B2CF9AE}" pid="3" name="output">
    <vt:lpwstr/>
  </property>
</Properties>
</file>