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Terrain Analysis with the terra Package in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Slope, Aspect, Hillshade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'terra' package in R is a powerful tool for handling and analyzing spatial data, including raster data for terrain analysis.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45" y="41253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library(terra)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dem &lt;- </a:t>
            </a:r>
            <a:r>
              <a:rPr lang="en-US" dirty="0" err="1"/>
              <a:t>rast</a:t>
            </a:r>
            <a:r>
              <a:rPr lang="en-US" dirty="0"/>
              <a:t>(‘</a:t>
            </a:r>
            <a:r>
              <a:rPr lang="en-US" dirty="0" err="1"/>
              <a:t>dem.tif</a:t>
            </a:r>
            <a:r>
              <a:rPr lang="en-US" dirty="0"/>
              <a:t>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Calculating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2207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Calculate the slope using the 'terrain' function. Slope is the steepness or degree of incline of a surface: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slope &lt;- terrain(dem, v = 'slope', unit = 'degrees')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Calculating Aspect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Calculate the aspect using the 'terrain' function. Aspect is the compass direction that a slope faces: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aspect &lt;- terrain(dem, v = 'aspect', unit = 'degrees')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A60B4-948E-EFA8-5F24-17F54D3C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41" y="4871136"/>
            <a:ext cx="1820918" cy="1578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04030-72EC-D3DD-1E37-B4ADF4DB4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72" y="5242904"/>
            <a:ext cx="2577236" cy="1086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63955A-F68D-583F-C877-AC035EE60F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083" y="4857702"/>
            <a:ext cx="2571109" cy="15781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Calculating Hillshade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Calculate the hillshade using the 'shade' function. Hillshade is a 3D representation of the surface with shadows: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hillshade &lt;- shade(slope, aspect, angle = 45, direction = </a:t>
            </a:r>
            <a:r>
              <a:rPr lang="en-US" dirty="0"/>
              <a:t>0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2944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Visualize the results: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par(</a:t>
            </a:r>
            <a:r>
              <a:rPr dirty="0" err="1"/>
              <a:t>mfrow</a:t>
            </a:r>
            <a:r>
              <a:rPr dirty="0"/>
              <a:t> = c(2, 2))  # Arrange plots in a 2x2 grid</a:t>
            </a:r>
          </a:p>
          <a:p>
            <a:pPr marL="0" indent="0">
              <a:buNone/>
            </a:pPr>
            <a:r>
              <a:rPr dirty="0"/>
              <a:t>plot(dem, main = 'DEM')</a:t>
            </a:r>
          </a:p>
          <a:p>
            <a:pPr marL="0" indent="0">
              <a:buNone/>
            </a:pPr>
            <a:r>
              <a:rPr dirty="0"/>
              <a:t>plot(slope, main = 'Slope')</a:t>
            </a:r>
          </a:p>
          <a:p>
            <a:pPr marL="0" indent="0">
              <a:buNone/>
            </a:pPr>
            <a:r>
              <a:rPr dirty="0"/>
              <a:t>plot(aspect, main = 'Aspect')</a:t>
            </a:r>
          </a:p>
          <a:p>
            <a:pPr marL="0" indent="0">
              <a:buNone/>
            </a:pPr>
            <a:r>
              <a:rPr dirty="0"/>
              <a:t>plot(hillshade, main = 'Hillshade')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Additional Terrain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91282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Other terrain attributes can be computed using the 'terrain' function by changing the 'v' argument:</a:t>
            </a:r>
          </a:p>
          <a:p>
            <a:endParaRPr dirty="0"/>
          </a:p>
          <a:p>
            <a:pPr marL="0" indent="0">
              <a:buNone/>
            </a:pPr>
            <a:r>
              <a:rPr sz="2000" dirty="0"/>
              <a:t>Roughness: terrain(dem, v = 'roughness')</a:t>
            </a:r>
            <a:endParaRPr lang="en-US"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/>
              <a:t>Topographic Position Index (TPI): terrain(dem, v = 'TPI')</a:t>
            </a:r>
            <a:endParaRPr lang="en-US" sz="2000" dirty="0"/>
          </a:p>
          <a:p>
            <a:pPr marL="0" indent="0">
              <a:buNone/>
            </a:pPr>
            <a:endParaRPr sz="2000" dirty="0"/>
          </a:p>
          <a:p>
            <a:pPr marL="0" indent="0">
              <a:buNone/>
            </a:pPr>
            <a:r>
              <a:rPr sz="2000" dirty="0"/>
              <a:t>Terrain Ruggedness Index (TRI): terrain(dem, v = 'TRI')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272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Terrain Analysis with the terra Package in R</vt:lpstr>
      <vt:lpstr>Introduction</vt:lpstr>
      <vt:lpstr>PowerPoint Presentation</vt:lpstr>
      <vt:lpstr>Calculating Slope</vt:lpstr>
      <vt:lpstr>Calculating Aspect</vt:lpstr>
      <vt:lpstr>Calculating Hillshade</vt:lpstr>
      <vt:lpstr>PowerPoint Presentation</vt:lpstr>
      <vt:lpstr>Additional Terrain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Shao, Yang</cp:lastModifiedBy>
  <cp:revision>4</cp:revision>
  <dcterms:created xsi:type="dcterms:W3CDTF">2013-01-27T09:14:16Z</dcterms:created>
  <dcterms:modified xsi:type="dcterms:W3CDTF">2024-07-25T19:42:00Z</dcterms:modified>
  <cp:category/>
</cp:coreProperties>
</file>