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4" r:id="rId5"/>
    <p:sldId id="265" r:id="rId6"/>
    <p:sldId id="266" r:id="rId7"/>
    <p:sldId id="271" r:id="rId8"/>
    <p:sldId id="273" r:id="rId9"/>
    <p:sldId id="268" r:id="rId10"/>
    <p:sldId id="270" r:id="rId11"/>
    <p:sldId id="258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1D2"/>
    <a:srgbClr val="23C9DB"/>
    <a:srgbClr val="1C9EAC"/>
    <a:srgbClr val="F8F8F8"/>
    <a:srgbClr val="78C4D6"/>
    <a:srgbClr val="FF4747"/>
    <a:srgbClr val="A9DAE5"/>
    <a:srgbClr val="EE8E00"/>
    <a:srgbClr val="DE7400"/>
    <a:srgbClr val="4E8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E35B4-2360-4FEC-91C4-441E52CC50CB}" type="doc">
      <dgm:prSet loTypeId="urn:microsoft.com/office/officeart/2005/8/layout/funnel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C32279F2-3052-4B14-85CE-1BBB2E6E30AA}">
      <dgm:prSet phldrT="[文字]" custT="1"/>
      <dgm:spPr/>
      <dgm:t>
        <a:bodyPr/>
        <a:lstStyle/>
        <a:p>
          <a:r>
            <a:rPr lang="en-US" altLang="zh-TW" sz="54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5400" b="1" u="sng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鄉民的力量</a:t>
          </a:r>
          <a:r>
            <a:rPr lang="en-US" altLang="zh-TW" sz="54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5400" b="1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6F80EFE-6EF2-4A94-A053-0988D3554F2C}" type="parTrans" cxnId="{D6860F1A-44A8-4802-8C61-00B5A740094D}">
      <dgm:prSet/>
      <dgm:spPr/>
      <dgm:t>
        <a:bodyPr/>
        <a:lstStyle/>
        <a:p>
          <a:endParaRPr lang="zh-TW" altLang="en-US"/>
        </a:p>
      </dgm:t>
    </dgm:pt>
    <dgm:pt modelId="{1A716092-A641-4C25-AAF1-0B0B6C062498}" type="sibTrans" cxnId="{D6860F1A-44A8-4802-8C61-00B5A740094D}">
      <dgm:prSet/>
      <dgm:spPr/>
      <dgm:t>
        <a:bodyPr/>
        <a:lstStyle/>
        <a:p>
          <a:endParaRPr lang="zh-TW" altLang="en-US"/>
        </a:p>
      </dgm:t>
    </dgm:pt>
    <dgm:pt modelId="{7B5BDC97-51C3-460B-9B6E-C2244FE00FC1}" type="pres">
      <dgm:prSet presAssocID="{CB2E35B4-2360-4FEC-91C4-441E52CC50C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A77F651-D260-4B5B-AE29-5B40F2E2C5CD}" type="pres">
      <dgm:prSet presAssocID="{CB2E35B4-2360-4FEC-91C4-441E52CC50CB}" presName="ellipse" presStyleLbl="trBgShp" presStyleIdx="0" presStyleCnt="1" custScaleX="78333" custScaleY="89462" custLinFactNeighborX="-7551" custLinFactNeighborY="-4677"/>
      <dgm:spPr/>
    </dgm:pt>
    <dgm:pt modelId="{7AE0085D-2B96-4E0C-9B55-0D6438D97F25}" type="pres">
      <dgm:prSet presAssocID="{CB2E35B4-2360-4FEC-91C4-441E52CC50CB}" presName="arrow1" presStyleLbl="fgShp" presStyleIdx="0" presStyleCnt="1" custLinFactY="-70131" custLinFactNeighborX="-33105" custLinFactNeighborY="-100000"/>
      <dgm:spPr/>
    </dgm:pt>
    <dgm:pt modelId="{D3E442B2-1400-4914-95E9-034D2606EBE8}" type="pres">
      <dgm:prSet presAssocID="{CB2E35B4-2360-4FEC-91C4-441E52CC50CB}" presName="rectangle" presStyleLbl="revTx" presStyleIdx="0" presStyleCnt="1" custScaleX="188390" custLinFactNeighborX="-33547" custLinFactNeighborY="-6725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34F4D2-A589-4A7F-B95F-F0762E6C6864}" type="pres">
      <dgm:prSet presAssocID="{CB2E35B4-2360-4FEC-91C4-441E52CC50CB}" presName="funnel" presStyleLbl="trAlignAcc1" presStyleIdx="0" presStyleCnt="1" custScaleX="78198" custScaleY="77185" custLinFactNeighborX="-6259" custLinFactNeighborY="-14907"/>
      <dgm:spPr>
        <a:solidFill>
          <a:schemeClr val="lt1">
            <a:hueOff val="0"/>
            <a:satOff val="0"/>
            <a:lumOff val="0"/>
            <a:alpha val="71000"/>
          </a:schemeClr>
        </a:solidFill>
      </dgm:spPr>
    </dgm:pt>
  </dgm:ptLst>
  <dgm:cxnLst>
    <dgm:cxn modelId="{D6860F1A-44A8-4802-8C61-00B5A740094D}" srcId="{CB2E35B4-2360-4FEC-91C4-441E52CC50CB}" destId="{C32279F2-3052-4B14-85CE-1BBB2E6E30AA}" srcOrd="0" destOrd="0" parTransId="{46F80EFE-6EF2-4A94-A053-0988D3554F2C}" sibTransId="{1A716092-A641-4C25-AAF1-0B0B6C062498}"/>
    <dgm:cxn modelId="{6E608E6F-B9FE-4065-B309-C42E721AB9F4}" type="presOf" srcId="{CB2E35B4-2360-4FEC-91C4-441E52CC50CB}" destId="{7B5BDC97-51C3-460B-9B6E-C2244FE00FC1}" srcOrd="0" destOrd="0" presId="urn:microsoft.com/office/officeart/2005/8/layout/funnel1"/>
    <dgm:cxn modelId="{53E62D9E-1BE7-4F70-A4BF-7F11C7A543F2}" type="presOf" srcId="{C32279F2-3052-4B14-85CE-1BBB2E6E30AA}" destId="{D3E442B2-1400-4914-95E9-034D2606EBE8}" srcOrd="0" destOrd="0" presId="urn:microsoft.com/office/officeart/2005/8/layout/funnel1"/>
    <dgm:cxn modelId="{FBB1D015-557D-4B1A-AEB5-6FE1EAA88908}" type="presParOf" srcId="{7B5BDC97-51C3-460B-9B6E-C2244FE00FC1}" destId="{BA77F651-D260-4B5B-AE29-5B40F2E2C5CD}" srcOrd="0" destOrd="0" presId="urn:microsoft.com/office/officeart/2005/8/layout/funnel1"/>
    <dgm:cxn modelId="{697E4FC9-0617-4CCB-9EA2-6586E3DE4382}" type="presParOf" srcId="{7B5BDC97-51C3-460B-9B6E-C2244FE00FC1}" destId="{7AE0085D-2B96-4E0C-9B55-0D6438D97F25}" srcOrd="1" destOrd="0" presId="urn:microsoft.com/office/officeart/2005/8/layout/funnel1"/>
    <dgm:cxn modelId="{115DD90A-D184-49FC-94B8-050761883B4F}" type="presParOf" srcId="{7B5BDC97-51C3-460B-9B6E-C2244FE00FC1}" destId="{D3E442B2-1400-4914-95E9-034D2606EBE8}" srcOrd="2" destOrd="0" presId="urn:microsoft.com/office/officeart/2005/8/layout/funnel1"/>
    <dgm:cxn modelId="{AD9A15A4-6CFB-419B-A79A-284B5118CC6C}" type="presParOf" srcId="{7B5BDC97-51C3-460B-9B6E-C2244FE00FC1}" destId="{C434F4D2-A589-4A7F-B95F-F0762E6C6864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7F651-D260-4B5B-AE29-5B40F2E2C5CD}">
      <dsp:nvSpPr>
        <dsp:cNvPr id="0" name=""/>
        <dsp:cNvSpPr/>
      </dsp:nvSpPr>
      <dsp:spPr>
        <a:xfrm>
          <a:off x="1512174" y="72007"/>
          <a:ext cx="2566659" cy="1018005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0085D-2B96-4E0C-9B55-0D6438D97F25}">
      <dsp:nvSpPr>
        <dsp:cNvPr id="0" name=""/>
        <dsp:cNvSpPr/>
      </dsp:nvSpPr>
      <dsp:spPr>
        <a:xfrm>
          <a:off x="2520283" y="2160239"/>
          <a:ext cx="635000" cy="406400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442B2-1400-4914-95E9-034D2606EBE8}">
      <dsp:nvSpPr>
        <dsp:cNvPr id="0" name=""/>
        <dsp:cNvSpPr/>
      </dsp:nvSpPr>
      <dsp:spPr>
        <a:xfrm>
          <a:off x="0" y="2664296"/>
          <a:ext cx="5742127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400" b="1" kern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5400" b="1" u="sng" kern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鄉民的力量</a:t>
          </a:r>
          <a:r>
            <a:rPr lang="en-US" altLang="zh-TW" sz="5400" b="1" kern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5400" b="1" kern="1200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664296"/>
        <a:ext cx="5742127" cy="762000"/>
      </dsp:txXfrm>
    </dsp:sp>
    <dsp:sp modelId="{C434F4D2-A589-4A7F-B95F-F0762E6C6864}">
      <dsp:nvSpPr>
        <dsp:cNvPr id="0" name=""/>
        <dsp:cNvSpPr/>
      </dsp:nvSpPr>
      <dsp:spPr>
        <a:xfrm>
          <a:off x="1435069" y="0"/>
          <a:ext cx="2780720" cy="2195758"/>
        </a:xfrm>
        <a:prstGeom prst="funnel">
          <a:avLst/>
        </a:prstGeom>
        <a:solidFill>
          <a:schemeClr val="lt1">
            <a:hueOff val="0"/>
            <a:satOff val="0"/>
            <a:lumOff val="0"/>
            <a:alpha val="71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0" y="14605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5273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739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9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620688"/>
            <a:ext cx="5105400" cy="1066800"/>
          </a:xfrm>
        </p:spPr>
        <p:txBody>
          <a:bodyPr>
            <a:noAutofit/>
          </a:bodyPr>
          <a:lstStyle/>
          <a:p>
            <a:r>
              <a:rPr lang="zh-TW" altLang="en-US" sz="7200" dirty="0">
                <a:solidFill>
                  <a:srgbClr val="FF47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鄉民的力量</a:t>
            </a:r>
            <a:endParaRPr lang="en-US" sz="7200" dirty="0">
              <a:solidFill>
                <a:srgbClr val="FF47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1366044"/>
            <a:ext cx="4953000" cy="914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FF4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endParaRPr lang="en-US" altLang="zh-TW" sz="5400" b="1" dirty="0" smtClean="0">
              <a:solidFill>
                <a:srgbClr val="FF47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2040" y="2010749"/>
            <a:ext cx="3262432" cy="101566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rgbClr val="FF4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決勝焦點</a:t>
            </a:r>
            <a:endParaRPr lang="zh-TW" altLang="en-US" sz="6000" b="1" dirty="0">
              <a:solidFill>
                <a:srgbClr val="FF47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74138" y="4653136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i="1" dirty="0" smtClean="0"/>
              <a:t>隊伍編號</a:t>
            </a:r>
            <a:r>
              <a:rPr lang="en-US" altLang="zh-TW" sz="2400" i="1" dirty="0" smtClean="0"/>
              <a:t>:</a:t>
            </a:r>
            <a:r>
              <a:rPr lang="zh-TW" altLang="en-US" sz="2400" i="1" dirty="0" smtClean="0"/>
              <a:t>  </a:t>
            </a:r>
            <a:r>
              <a:rPr lang="en-US" altLang="zh-TW" sz="2400" i="1" dirty="0" smtClean="0"/>
              <a:t>IAP8-06 </a:t>
            </a:r>
            <a:r>
              <a:rPr lang="en-US" altLang="zh-TW" sz="2400" i="1" dirty="0"/>
              <a:t>Open Data-03	</a:t>
            </a:r>
          </a:p>
          <a:p>
            <a:endParaRPr lang="zh-TW" altLang="en-US" sz="24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11279" y="3284984"/>
            <a:ext cx="432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比賽精彩鏡頭自動剪輯系統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7200" dirty="0" smtClean="0"/>
              <a:t>所有的 </a:t>
            </a:r>
            <a:r>
              <a:rPr lang="en-US" altLang="zh-TW" sz="7200" dirty="0" smtClean="0"/>
              <a:t>“</a:t>
            </a:r>
            <a:r>
              <a:rPr lang="zh-TW" altLang="en-US" sz="7200" dirty="0" smtClean="0"/>
              <a:t>比賽</a:t>
            </a:r>
            <a:r>
              <a:rPr lang="en-US" altLang="zh-TW" sz="7200" dirty="0" smtClean="0"/>
              <a:t>”</a:t>
            </a:r>
            <a:endParaRPr lang="en-US" sz="7200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2304256" cy="2442512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9" r="12535"/>
          <a:stretch/>
        </p:blipFill>
        <p:spPr>
          <a:xfrm>
            <a:off x="3491879" y="1700808"/>
            <a:ext cx="2638045" cy="24431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78" y="3933056"/>
            <a:ext cx="4572397" cy="23319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45" y="1743366"/>
            <a:ext cx="2543175" cy="24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系統特色</a:t>
            </a:r>
            <a:endParaRPr lang="en-US" sz="8000" dirty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高客製化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258816" cy="379858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能依據喜好做剪輯</a:t>
            </a:r>
            <a:endParaRPr lang="en-US" altLang="zh-TW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可觀賞整場</a:t>
            </a:r>
            <a:r>
              <a:rPr lang="zh-TW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比賽</a:t>
            </a:r>
            <a:endParaRPr lang="en-US" altLang="zh-TW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3200" dirty="0" smtClean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  <a:p>
            <a:r>
              <a:rPr lang="zh-TW" altLang="en-US" sz="32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已</a:t>
            </a:r>
            <a:r>
              <a:rPr lang="en-US" sz="3200" dirty="0" err="1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Youtube</a:t>
            </a:r>
            <a:r>
              <a:rPr lang="zh-TW" altLang="en-US" sz="32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為播放器</a:t>
            </a:r>
            <a:endParaRPr lang="en-US" altLang="zh-TW" sz="3200" dirty="0" smtClean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Microsoft MHei" panose="020B0402040204020203" pitchFamily="34" charset="-120"/>
                <a:ea typeface="Microsoft MHei" panose="020B0402040204020203" pitchFamily="34" charset="-120"/>
              </a:rPr>
              <a:t>清晰且</a:t>
            </a:r>
            <a:r>
              <a:rPr lang="zh-TW" altLang="en-US" sz="32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快速</a:t>
            </a:r>
            <a:endParaRPr lang="en-US" altLang="zh-TW" sz="3200" dirty="0" smtClean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‧</a:t>
            </a:r>
            <a:r>
              <a:rPr lang="zh-TW" altLang="en-US" sz="32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無繁瑣程式，不死機</a:t>
            </a:r>
            <a:endParaRPr lang="en-US" sz="3200" dirty="0" smtClean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彈性高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大部分預覽器皆支持</a:t>
            </a:r>
            <a:endParaRPr lang="en-US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能使用在各大國內外論壇</a:t>
            </a:r>
            <a:endParaRPr lang="en-US" altLang="zh-TW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可使用在多種</a:t>
            </a:r>
            <a:r>
              <a:rPr lang="zh-TW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競賽</a:t>
            </a:r>
            <a:endParaRPr lang="en-US" altLang="zh-TW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成本極低</a:t>
            </a:r>
            <a:endParaRPr lang="en-US" altLang="zh-TW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65480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473274" y="328498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高穩定性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dirty="0" smtClean="0"/>
              <a:t>感謝聆聽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en-US" altLang="zh-TW" sz="8000" dirty="0" smtClean="0"/>
              <a:t>Thank you</a:t>
            </a:r>
            <a:endParaRPr lang="en-US" sz="8000" dirty="0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65480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8C4D6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創意動機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系統延伸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800" dirty="0" smtClean="0"/>
          </a:p>
          <a:p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720" y="-17686"/>
            <a:ext cx="6710784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>
                <a:ln>
                  <a:solidFill>
                    <a:schemeClr val="bg1">
                      <a:lumMod val="85000"/>
                      <a:alpha val="56000"/>
                    </a:schemeClr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6000" dirty="0" smtClean="0">
                <a:ln>
                  <a:solidFill>
                    <a:schemeClr val="bg1">
                      <a:lumMod val="85000"/>
                      <a:alpha val="56000"/>
                    </a:schemeClr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000" dirty="0" smtClean="0">
                <a:ln>
                  <a:solidFill>
                    <a:schemeClr val="bg1">
                      <a:lumMod val="85000"/>
                      <a:alpha val="56000"/>
                    </a:schemeClr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賽</a:t>
            </a:r>
            <a:r>
              <a:rPr lang="zh-TW" altLang="en-US" sz="6000" dirty="0">
                <a:ln>
                  <a:solidFill>
                    <a:schemeClr val="bg1">
                      <a:lumMod val="85000"/>
                      <a:alpha val="56000"/>
                    </a:schemeClr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事</a:t>
            </a:r>
            <a:r>
              <a:rPr lang="zh-TW" altLang="en-US" sz="6000" dirty="0" smtClean="0">
                <a:ln>
                  <a:solidFill>
                    <a:schemeClr val="bg1">
                      <a:lumMod val="85000"/>
                      <a:alpha val="56000"/>
                    </a:schemeClr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影片剪輯</a:t>
            </a:r>
            <a:endParaRPr lang="en-US" sz="6000" dirty="0">
              <a:ln>
                <a:solidFill>
                  <a:schemeClr val="bg1">
                    <a:lumMod val="85000"/>
                    <a:alpha val="56000"/>
                  </a:schemeClr>
                </a:solidFill>
              </a:ln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1196752"/>
            <a:ext cx="7560840" cy="5444198"/>
          </a:xfrm>
          <a:solidFill>
            <a:srgbClr val="23C9DB">
              <a:alpha val="40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費時、費力</a:t>
            </a:r>
            <a:endParaRPr lang="en-US" sz="7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r="10499"/>
          <a:stretch/>
        </p:blipFill>
        <p:spPr>
          <a:xfrm>
            <a:off x="612676" y="2636912"/>
            <a:ext cx="4043363" cy="3480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9" t="10389"/>
          <a:stretch/>
        </p:blipFill>
        <p:spPr>
          <a:xfrm>
            <a:off x="4654848" y="2636912"/>
            <a:ext cx="4447647" cy="34800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29903" y="119675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省時、省力 、免費</a:t>
            </a:r>
            <a:r>
              <a:rPr lang="en-US" altLang="zh-TW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乘號 7"/>
          <p:cNvSpPr/>
          <p:nvPr/>
        </p:nvSpPr>
        <p:spPr>
          <a:xfrm>
            <a:off x="4996905" y="2632546"/>
            <a:ext cx="4043363" cy="34800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611485" y="2656358"/>
            <a:ext cx="4043363" cy="34800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83467"/>
            <a:ext cx="6710784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何謂直播文</a:t>
            </a:r>
            <a:r>
              <a:rPr lang="en-US" altLang="zh-TW" sz="72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sz="72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37" y="4640218"/>
            <a:ext cx="2667000" cy="1270000"/>
          </a:xfrm>
        </p:spPr>
      </p:pic>
      <p:pic>
        <p:nvPicPr>
          <p:cNvPr id="7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0950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843808" y="5976867"/>
            <a:ext cx="3700058" cy="646331"/>
          </a:xfrm>
          <a:prstGeom prst="rect">
            <a:avLst/>
          </a:prstGeom>
          <a:solidFill>
            <a:srgbClr val="24C1D2">
              <a:alpha val="5607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Social Media</a:t>
            </a:r>
            <a:endParaRPr lang="zh-TW" altLang="en-US" sz="36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24" y="1340767"/>
            <a:ext cx="2638425" cy="13285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843808" y="2669311"/>
            <a:ext cx="3700058" cy="584775"/>
          </a:xfrm>
          <a:prstGeom prst="rect">
            <a:avLst/>
          </a:prstGeom>
          <a:solidFill>
            <a:srgbClr val="24C1D2">
              <a:alpha val="5607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Sport Game</a:t>
            </a:r>
            <a:endParaRPr lang="zh-TW" altLang="en-US" sz="36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加號 9"/>
          <p:cNvSpPr/>
          <p:nvPr/>
        </p:nvSpPr>
        <p:spPr>
          <a:xfrm>
            <a:off x="4261788" y="3501008"/>
            <a:ext cx="864096" cy="936104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720" y="188640"/>
            <a:ext cx="9001000" cy="1188368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資料的利用與</a:t>
            </a:r>
            <a:r>
              <a:rPr lang="zh-TW" altLang="en-US" sz="5400" dirty="0" smtClean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混搭</a:t>
            </a:r>
            <a:endParaRPr lang="en-US" sz="4800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9" y="1412776"/>
            <a:ext cx="8280920" cy="72008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網友的推文看似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重要，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正是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我們所需要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3690162">
            <a:off x="4062814" y="3855855"/>
            <a:ext cx="1008112" cy="52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18496291">
            <a:off x="5230426" y="3780521"/>
            <a:ext cx="903983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525974008"/>
              </p:ext>
            </p:extLst>
          </p:nvPr>
        </p:nvGraphicFramePr>
        <p:xfrm>
          <a:off x="2411760" y="32849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3"/>
            <a:ext cx="3739285" cy="134414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t="8937" r="3335" b="14000"/>
          <a:stretch/>
        </p:blipFill>
        <p:spPr>
          <a:xfrm>
            <a:off x="5508104" y="2175704"/>
            <a:ext cx="3354295" cy="15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3.7037E-6 C -0.01232 0.00556 -0.00694 0.00371 -0.03124 0.00417 C -0.0953 0.00533 -0.15937 0.00556 -0.22343 0.00625 C -0.23263 0.01042 -0.23055 0.01806 -0.2328 0.02917 C -0.23367 0.03334 -0.23593 0.04167 -0.23593 0.04167 C -0.23697 0.07153 -0.23888 0.09954 -0.24062 0.12917 C -0.24114 0.14931 -0.24149 0.16945 -0.24218 0.18959 C -0.24253 0.19838 -0.2453 0.21135 -0.2453 0.22084 " pathEditMode="relative" ptsTypes="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6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簡潔的使用者介面</a:t>
            </a:r>
            <a:endParaRPr lang="en-US" sz="6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196752"/>
            <a:ext cx="7848872" cy="544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選你所愛，看你所選</a:t>
            </a:r>
            <a:r>
              <a:rPr lang="en-US" altLang="zh-TW" sz="4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sz="4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3" y="2149550"/>
            <a:ext cx="1800200" cy="322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4" y="2120279"/>
            <a:ext cx="2832100" cy="322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84" y="2120279"/>
            <a:ext cx="2566790" cy="3229736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846473" y="5654352"/>
            <a:ext cx="172819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選手</a:t>
            </a:r>
            <a:endParaRPr lang="zh-TW" altLang="en-US" sz="4000" dirty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445942" y="5654352"/>
            <a:ext cx="244827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Microsoft MHei" panose="020B0402040204020203" pitchFamily="34" charset="-120"/>
                <a:ea typeface="Microsoft MHei" panose="020B0402040204020203" pitchFamily="34" charset="-120"/>
              </a:rPr>
              <a:t>全壘打</a:t>
            </a:r>
            <a:endParaRPr lang="zh-TW" altLang="en-US" sz="4000" dirty="0">
              <a:latin typeface="Microsoft MHei" panose="020B0402040204020203" pitchFamily="34" charset="-120"/>
              <a:ea typeface="Microsoft MHei" panose="020B0402040204020203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760467" y="5654352"/>
            <a:ext cx="201622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OUT!!</a:t>
            </a:r>
            <a:endParaRPr lang="zh-TW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01" y="6011975"/>
            <a:ext cx="660225" cy="7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710784" cy="1143000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精彩賽事回顧是大家所想看的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內容版面配置區 1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8266436" cy="4752528"/>
          </a:xfrm>
        </p:spPr>
      </p:pic>
      <p:pic>
        <p:nvPicPr>
          <p:cNvPr id="7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0950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好攜帶</a:t>
            </a:r>
            <a:endParaRPr 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0950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"/>
          <p:cNvSpPr>
            <a:spLocks noChangeAspect="1"/>
          </p:cNvSpPr>
          <p:nvPr/>
        </p:nvSpPr>
        <p:spPr>
          <a:xfrm>
            <a:off x="2627941" y="1574517"/>
            <a:ext cx="2239500" cy="2239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5"/>
          <p:cNvSpPr/>
          <p:nvPr/>
        </p:nvSpPr>
        <p:spPr>
          <a:xfrm>
            <a:off x="2627941" y="3874802"/>
            <a:ext cx="2239500" cy="223949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6"/>
          <p:cNvSpPr>
            <a:spLocks noChangeAspect="1"/>
          </p:cNvSpPr>
          <p:nvPr/>
        </p:nvSpPr>
        <p:spPr>
          <a:xfrm>
            <a:off x="4924788" y="1574517"/>
            <a:ext cx="2239500" cy="223949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7"/>
          <p:cNvSpPr>
            <a:spLocks noChangeAspect="1"/>
          </p:cNvSpPr>
          <p:nvPr/>
        </p:nvSpPr>
        <p:spPr>
          <a:xfrm>
            <a:off x="4924788" y="3874802"/>
            <a:ext cx="2239500" cy="2239499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8"/>
          <p:cNvSpPr/>
          <p:nvPr/>
        </p:nvSpPr>
        <p:spPr>
          <a:xfrm rot="16200000">
            <a:off x="5214309" y="3588262"/>
            <a:ext cx="4526213" cy="52587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使用介面</a:t>
            </a:r>
            <a:endParaRPr lang="en-US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36" name="AutoShape 129"/>
          <p:cNvSpPr>
            <a:spLocks noChangeAspect="1" noChangeArrowheads="1" noTextEdit="1"/>
          </p:cNvSpPr>
          <p:nvPr/>
        </p:nvSpPr>
        <p:spPr bwMode="auto">
          <a:xfrm>
            <a:off x="3059378" y="3901497"/>
            <a:ext cx="16668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37"/>
          <p:cNvSpPr>
            <a:spLocks/>
          </p:cNvSpPr>
          <p:nvPr/>
        </p:nvSpPr>
        <p:spPr bwMode="auto">
          <a:xfrm>
            <a:off x="3068903" y="4145972"/>
            <a:ext cx="1631950" cy="1587500"/>
          </a:xfrm>
          <a:custGeom>
            <a:avLst/>
            <a:gdLst>
              <a:gd name="T0" fmla="*/ 94 w 1028"/>
              <a:gd name="T1" fmla="*/ 10 h 1000"/>
              <a:gd name="T2" fmla="*/ 38 w 1028"/>
              <a:gd name="T3" fmla="*/ 84 h 1000"/>
              <a:gd name="T4" fmla="*/ 42 w 1028"/>
              <a:gd name="T5" fmla="*/ 130 h 1000"/>
              <a:gd name="T6" fmla="*/ 0 w 1028"/>
              <a:gd name="T7" fmla="*/ 182 h 1000"/>
              <a:gd name="T8" fmla="*/ 46 w 1028"/>
              <a:gd name="T9" fmla="*/ 228 h 1000"/>
              <a:gd name="T10" fmla="*/ 154 w 1028"/>
              <a:gd name="T11" fmla="*/ 218 h 1000"/>
              <a:gd name="T12" fmla="*/ 188 w 1028"/>
              <a:gd name="T13" fmla="*/ 310 h 1000"/>
              <a:gd name="T14" fmla="*/ 186 w 1028"/>
              <a:gd name="T15" fmla="*/ 432 h 1000"/>
              <a:gd name="T16" fmla="*/ 198 w 1028"/>
              <a:gd name="T17" fmla="*/ 568 h 1000"/>
              <a:gd name="T18" fmla="*/ 206 w 1028"/>
              <a:gd name="T19" fmla="*/ 750 h 1000"/>
              <a:gd name="T20" fmla="*/ 212 w 1028"/>
              <a:gd name="T21" fmla="*/ 876 h 1000"/>
              <a:gd name="T22" fmla="*/ 172 w 1028"/>
              <a:gd name="T23" fmla="*/ 940 h 1000"/>
              <a:gd name="T24" fmla="*/ 180 w 1028"/>
              <a:gd name="T25" fmla="*/ 954 h 1000"/>
              <a:gd name="T26" fmla="*/ 202 w 1028"/>
              <a:gd name="T27" fmla="*/ 958 h 1000"/>
              <a:gd name="T28" fmla="*/ 234 w 1028"/>
              <a:gd name="T29" fmla="*/ 926 h 1000"/>
              <a:gd name="T30" fmla="*/ 250 w 1028"/>
              <a:gd name="T31" fmla="*/ 892 h 1000"/>
              <a:gd name="T32" fmla="*/ 260 w 1028"/>
              <a:gd name="T33" fmla="*/ 636 h 1000"/>
              <a:gd name="T34" fmla="*/ 268 w 1028"/>
              <a:gd name="T35" fmla="*/ 542 h 1000"/>
              <a:gd name="T36" fmla="*/ 330 w 1028"/>
              <a:gd name="T37" fmla="*/ 558 h 1000"/>
              <a:gd name="T38" fmla="*/ 416 w 1028"/>
              <a:gd name="T39" fmla="*/ 586 h 1000"/>
              <a:gd name="T40" fmla="*/ 426 w 1028"/>
              <a:gd name="T41" fmla="*/ 780 h 1000"/>
              <a:gd name="T42" fmla="*/ 416 w 1028"/>
              <a:gd name="T43" fmla="*/ 918 h 1000"/>
              <a:gd name="T44" fmla="*/ 376 w 1028"/>
              <a:gd name="T45" fmla="*/ 982 h 1000"/>
              <a:gd name="T46" fmla="*/ 390 w 1028"/>
              <a:gd name="T47" fmla="*/ 992 h 1000"/>
              <a:gd name="T48" fmla="*/ 416 w 1028"/>
              <a:gd name="T49" fmla="*/ 984 h 1000"/>
              <a:gd name="T50" fmla="*/ 426 w 1028"/>
              <a:gd name="T51" fmla="*/ 992 h 1000"/>
              <a:gd name="T52" fmla="*/ 460 w 1028"/>
              <a:gd name="T53" fmla="*/ 928 h 1000"/>
              <a:gd name="T54" fmla="*/ 464 w 1028"/>
              <a:gd name="T55" fmla="*/ 880 h 1000"/>
              <a:gd name="T56" fmla="*/ 492 w 1028"/>
              <a:gd name="T57" fmla="*/ 614 h 1000"/>
              <a:gd name="T58" fmla="*/ 536 w 1028"/>
              <a:gd name="T59" fmla="*/ 538 h 1000"/>
              <a:gd name="T60" fmla="*/ 584 w 1028"/>
              <a:gd name="T61" fmla="*/ 554 h 1000"/>
              <a:gd name="T62" fmla="*/ 646 w 1028"/>
              <a:gd name="T63" fmla="*/ 636 h 1000"/>
              <a:gd name="T64" fmla="*/ 712 w 1028"/>
              <a:gd name="T65" fmla="*/ 708 h 1000"/>
              <a:gd name="T66" fmla="*/ 684 w 1028"/>
              <a:gd name="T67" fmla="*/ 792 h 1000"/>
              <a:gd name="T68" fmla="*/ 648 w 1028"/>
              <a:gd name="T69" fmla="*/ 820 h 1000"/>
              <a:gd name="T70" fmla="*/ 700 w 1028"/>
              <a:gd name="T71" fmla="*/ 822 h 1000"/>
              <a:gd name="T72" fmla="*/ 762 w 1028"/>
              <a:gd name="T73" fmla="*/ 690 h 1000"/>
              <a:gd name="T74" fmla="*/ 730 w 1028"/>
              <a:gd name="T75" fmla="*/ 620 h 1000"/>
              <a:gd name="T76" fmla="*/ 704 w 1028"/>
              <a:gd name="T77" fmla="*/ 540 h 1000"/>
              <a:gd name="T78" fmla="*/ 736 w 1028"/>
              <a:gd name="T79" fmla="*/ 488 h 1000"/>
              <a:gd name="T80" fmla="*/ 798 w 1028"/>
              <a:gd name="T81" fmla="*/ 556 h 1000"/>
              <a:gd name="T82" fmla="*/ 900 w 1028"/>
              <a:gd name="T83" fmla="*/ 674 h 1000"/>
              <a:gd name="T84" fmla="*/ 994 w 1028"/>
              <a:gd name="T85" fmla="*/ 790 h 1000"/>
              <a:gd name="T86" fmla="*/ 994 w 1028"/>
              <a:gd name="T87" fmla="*/ 870 h 1000"/>
              <a:gd name="T88" fmla="*/ 972 w 1028"/>
              <a:gd name="T89" fmla="*/ 910 h 1000"/>
              <a:gd name="T90" fmla="*/ 990 w 1028"/>
              <a:gd name="T91" fmla="*/ 918 h 1000"/>
              <a:gd name="T92" fmla="*/ 1010 w 1028"/>
              <a:gd name="T93" fmla="*/ 908 h 1000"/>
              <a:gd name="T94" fmla="*/ 1024 w 1028"/>
              <a:gd name="T95" fmla="*/ 902 h 1000"/>
              <a:gd name="T96" fmla="*/ 1016 w 1028"/>
              <a:gd name="T97" fmla="*/ 740 h 1000"/>
              <a:gd name="T98" fmla="*/ 936 w 1028"/>
              <a:gd name="T99" fmla="*/ 610 h 1000"/>
              <a:gd name="T100" fmla="*/ 848 w 1028"/>
              <a:gd name="T101" fmla="*/ 364 h 1000"/>
              <a:gd name="T102" fmla="*/ 762 w 1028"/>
              <a:gd name="T103" fmla="*/ 272 h 1000"/>
              <a:gd name="T104" fmla="*/ 586 w 1028"/>
              <a:gd name="T105" fmla="*/ 244 h 1000"/>
              <a:gd name="T106" fmla="*/ 398 w 1028"/>
              <a:gd name="T107" fmla="*/ 226 h 1000"/>
              <a:gd name="T108" fmla="*/ 308 w 1028"/>
              <a:gd name="T109" fmla="*/ 148 h 1000"/>
              <a:gd name="T110" fmla="*/ 226 w 1028"/>
              <a:gd name="T111" fmla="*/ 16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8" h="1000">
                <a:moveTo>
                  <a:pt x="174" y="0"/>
                </a:moveTo>
                <a:lnTo>
                  <a:pt x="174" y="0"/>
                </a:lnTo>
                <a:lnTo>
                  <a:pt x="166" y="0"/>
                </a:lnTo>
                <a:lnTo>
                  <a:pt x="142" y="0"/>
                </a:lnTo>
                <a:lnTo>
                  <a:pt x="116" y="4"/>
                </a:lnTo>
                <a:lnTo>
                  <a:pt x="104" y="6"/>
                </a:lnTo>
                <a:lnTo>
                  <a:pt x="94" y="10"/>
                </a:lnTo>
                <a:lnTo>
                  <a:pt x="94" y="10"/>
                </a:lnTo>
                <a:lnTo>
                  <a:pt x="86" y="16"/>
                </a:lnTo>
                <a:lnTo>
                  <a:pt x="78" y="26"/>
                </a:lnTo>
                <a:lnTo>
                  <a:pt x="60" y="48"/>
                </a:lnTo>
                <a:lnTo>
                  <a:pt x="44" y="70"/>
                </a:lnTo>
                <a:lnTo>
                  <a:pt x="38" y="84"/>
                </a:lnTo>
                <a:lnTo>
                  <a:pt x="38" y="84"/>
                </a:lnTo>
                <a:lnTo>
                  <a:pt x="38" y="88"/>
                </a:lnTo>
                <a:lnTo>
                  <a:pt x="38" y="92"/>
                </a:lnTo>
                <a:lnTo>
                  <a:pt x="42" y="104"/>
                </a:lnTo>
                <a:lnTo>
                  <a:pt x="44" y="116"/>
                </a:lnTo>
                <a:lnTo>
                  <a:pt x="44" y="124"/>
                </a:lnTo>
                <a:lnTo>
                  <a:pt x="42" y="130"/>
                </a:lnTo>
                <a:lnTo>
                  <a:pt x="42" y="130"/>
                </a:lnTo>
                <a:lnTo>
                  <a:pt x="32" y="144"/>
                </a:lnTo>
                <a:lnTo>
                  <a:pt x="20" y="156"/>
                </a:lnTo>
                <a:lnTo>
                  <a:pt x="8" y="166"/>
                </a:lnTo>
                <a:lnTo>
                  <a:pt x="2" y="174"/>
                </a:lnTo>
                <a:lnTo>
                  <a:pt x="2" y="174"/>
                </a:lnTo>
                <a:lnTo>
                  <a:pt x="0" y="178"/>
                </a:lnTo>
                <a:lnTo>
                  <a:pt x="0" y="182"/>
                </a:lnTo>
                <a:lnTo>
                  <a:pt x="4" y="196"/>
                </a:lnTo>
                <a:lnTo>
                  <a:pt x="14" y="210"/>
                </a:lnTo>
                <a:lnTo>
                  <a:pt x="18" y="216"/>
                </a:lnTo>
                <a:lnTo>
                  <a:pt x="26" y="222"/>
                </a:lnTo>
                <a:lnTo>
                  <a:pt x="26" y="222"/>
                </a:lnTo>
                <a:lnTo>
                  <a:pt x="34" y="226"/>
                </a:lnTo>
                <a:lnTo>
                  <a:pt x="46" y="228"/>
                </a:lnTo>
                <a:lnTo>
                  <a:pt x="58" y="230"/>
                </a:lnTo>
                <a:lnTo>
                  <a:pt x="72" y="230"/>
                </a:lnTo>
                <a:lnTo>
                  <a:pt x="104" y="226"/>
                </a:lnTo>
                <a:lnTo>
                  <a:pt x="132" y="222"/>
                </a:lnTo>
                <a:lnTo>
                  <a:pt x="132" y="222"/>
                </a:lnTo>
                <a:lnTo>
                  <a:pt x="150" y="218"/>
                </a:lnTo>
                <a:lnTo>
                  <a:pt x="154" y="218"/>
                </a:lnTo>
                <a:lnTo>
                  <a:pt x="156" y="218"/>
                </a:lnTo>
                <a:lnTo>
                  <a:pt x="158" y="224"/>
                </a:lnTo>
                <a:lnTo>
                  <a:pt x="162" y="234"/>
                </a:lnTo>
                <a:lnTo>
                  <a:pt x="162" y="234"/>
                </a:lnTo>
                <a:lnTo>
                  <a:pt x="174" y="272"/>
                </a:lnTo>
                <a:lnTo>
                  <a:pt x="188" y="310"/>
                </a:lnTo>
                <a:lnTo>
                  <a:pt x="188" y="310"/>
                </a:lnTo>
                <a:lnTo>
                  <a:pt x="190" y="318"/>
                </a:lnTo>
                <a:lnTo>
                  <a:pt x="192" y="330"/>
                </a:lnTo>
                <a:lnTo>
                  <a:pt x="190" y="358"/>
                </a:lnTo>
                <a:lnTo>
                  <a:pt x="188" y="388"/>
                </a:lnTo>
                <a:lnTo>
                  <a:pt x="186" y="410"/>
                </a:lnTo>
                <a:lnTo>
                  <a:pt x="186" y="410"/>
                </a:lnTo>
                <a:lnTo>
                  <a:pt x="186" y="432"/>
                </a:lnTo>
                <a:lnTo>
                  <a:pt x="188" y="460"/>
                </a:lnTo>
                <a:lnTo>
                  <a:pt x="190" y="492"/>
                </a:lnTo>
                <a:lnTo>
                  <a:pt x="196" y="526"/>
                </a:lnTo>
                <a:lnTo>
                  <a:pt x="196" y="526"/>
                </a:lnTo>
                <a:lnTo>
                  <a:pt x="200" y="542"/>
                </a:lnTo>
                <a:lnTo>
                  <a:pt x="200" y="556"/>
                </a:lnTo>
                <a:lnTo>
                  <a:pt x="198" y="568"/>
                </a:lnTo>
                <a:lnTo>
                  <a:pt x="196" y="578"/>
                </a:lnTo>
                <a:lnTo>
                  <a:pt x="192" y="600"/>
                </a:lnTo>
                <a:lnTo>
                  <a:pt x="190" y="610"/>
                </a:lnTo>
                <a:lnTo>
                  <a:pt x="190" y="622"/>
                </a:lnTo>
                <a:lnTo>
                  <a:pt x="190" y="622"/>
                </a:lnTo>
                <a:lnTo>
                  <a:pt x="196" y="680"/>
                </a:lnTo>
                <a:lnTo>
                  <a:pt x="206" y="750"/>
                </a:lnTo>
                <a:lnTo>
                  <a:pt x="206" y="750"/>
                </a:lnTo>
                <a:lnTo>
                  <a:pt x="212" y="786"/>
                </a:lnTo>
                <a:lnTo>
                  <a:pt x="216" y="822"/>
                </a:lnTo>
                <a:lnTo>
                  <a:pt x="216" y="852"/>
                </a:lnTo>
                <a:lnTo>
                  <a:pt x="214" y="864"/>
                </a:lnTo>
                <a:lnTo>
                  <a:pt x="212" y="876"/>
                </a:lnTo>
                <a:lnTo>
                  <a:pt x="212" y="876"/>
                </a:lnTo>
                <a:lnTo>
                  <a:pt x="202" y="904"/>
                </a:lnTo>
                <a:lnTo>
                  <a:pt x="198" y="914"/>
                </a:lnTo>
                <a:lnTo>
                  <a:pt x="190" y="920"/>
                </a:lnTo>
                <a:lnTo>
                  <a:pt x="190" y="920"/>
                </a:lnTo>
                <a:lnTo>
                  <a:pt x="184" y="926"/>
                </a:lnTo>
                <a:lnTo>
                  <a:pt x="176" y="932"/>
                </a:lnTo>
                <a:lnTo>
                  <a:pt x="172" y="940"/>
                </a:lnTo>
                <a:lnTo>
                  <a:pt x="166" y="950"/>
                </a:lnTo>
                <a:lnTo>
                  <a:pt x="166" y="950"/>
                </a:lnTo>
                <a:lnTo>
                  <a:pt x="172" y="952"/>
                </a:lnTo>
                <a:lnTo>
                  <a:pt x="178" y="954"/>
                </a:lnTo>
                <a:lnTo>
                  <a:pt x="182" y="950"/>
                </a:lnTo>
                <a:lnTo>
                  <a:pt x="182" y="950"/>
                </a:lnTo>
                <a:lnTo>
                  <a:pt x="180" y="954"/>
                </a:lnTo>
                <a:lnTo>
                  <a:pt x="180" y="958"/>
                </a:lnTo>
                <a:lnTo>
                  <a:pt x="180" y="966"/>
                </a:lnTo>
                <a:lnTo>
                  <a:pt x="180" y="966"/>
                </a:lnTo>
                <a:lnTo>
                  <a:pt x="188" y="964"/>
                </a:lnTo>
                <a:lnTo>
                  <a:pt x="196" y="962"/>
                </a:lnTo>
                <a:lnTo>
                  <a:pt x="202" y="958"/>
                </a:lnTo>
                <a:lnTo>
                  <a:pt x="202" y="958"/>
                </a:lnTo>
                <a:lnTo>
                  <a:pt x="204" y="962"/>
                </a:lnTo>
                <a:lnTo>
                  <a:pt x="208" y="964"/>
                </a:lnTo>
                <a:lnTo>
                  <a:pt x="212" y="964"/>
                </a:lnTo>
                <a:lnTo>
                  <a:pt x="212" y="964"/>
                </a:lnTo>
                <a:lnTo>
                  <a:pt x="218" y="958"/>
                </a:lnTo>
                <a:lnTo>
                  <a:pt x="224" y="948"/>
                </a:lnTo>
                <a:lnTo>
                  <a:pt x="234" y="926"/>
                </a:lnTo>
                <a:lnTo>
                  <a:pt x="234" y="926"/>
                </a:lnTo>
                <a:lnTo>
                  <a:pt x="242" y="900"/>
                </a:lnTo>
                <a:lnTo>
                  <a:pt x="242" y="900"/>
                </a:lnTo>
                <a:lnTo>
                  <a:pt x="242" y="900"/>
                </a:lnTo>
                <a:lnTo>
                  <a:pt x="246" y="902"/>
                </a:lnTo>
                <a:lnTo>
                  <a:pt x="248" y="900"/>
                </a:lnTo>
                <a:lnTo>
                  <a:pt x="250" y="892"/>
                </a:lnTo>
                <a:lnTo>
                  <a:pt x="250" y="892"/>
                </a:lnTo>
                <a:lnTo>
                  <a:pt x="252" y="834"/>
                </a:lnTo>
                <a:lnTo>
                  <a:pt x="256" y="754"/>
                </a:lnTo>
                <a:lnTo>
                  <a:pt x="256" y="754"/>
                </a:lnTo>
                <a:lnTo>
                  <a:pt x="260" y="692"/>
                </a:lnTo>
                <a:lnTo>
                  <a:pt x="262" y="662"/>
                </a:lnTo>
                <a:lnTo>
                  <a:pt x="260" y="636"/>
                </a:lnTo>
                <a:lnTo>
                  <a:pt x="260" y="636"/>
                </a:lnTo>
                <a:lnTo>
                  <a:pt x="256" y="612"/>
                </a:lnTo>
                <a:lnTo>
                  <a:pt x="254" y="584"/>
                </a:lnTo>
                <a:lnTo>
                  <a:pt x="254" y="572"/>
                </a:lnTo>
                <a:lnTo>
                  <a:pt x="256" y="560"/>
                </a:lnTo>
                <a:lnTo>
                  <a:pt x="260" y="550"/>
                </a:lnTo>
                <a:lnTo>
                  <a:pt x="268" y="542"/>
                </a:lnTo>
                <a:lnTo>
                  <a:pt x="268" y="542"/>
                </a:lnTo>
                <a:lnTo>
                  <a:pt x="274" y="538"/>
                </a:lnTo>
                <a:lnTo>
                  <a:pt x="280" y="536"/>
                </a:lnTo>
                <a:lnTo>
                  <a:pt x="286" y="538"/>
                </a:lnTo>
                <a:lnTo>
                  <a:pt x="292" y="540"/>
                </a:lnTo>
                <a:lnTo>
                  <a:pt x="308" y="548"/>
                </a:lnTo>
                <a:lnTo>
                  <a:pt x="330" y="558"/>
                </a:lnTo>
                <a:lnTo>
                  <a:pt x="330" y="558"/>
                </a:lnTo>
                <a:lnTo>
                  <a:pt x="372" y="572"/>
                </a:lnTo>
                <a:lnTo>
                  <a:pt x="388" y="576"/>
                </a:lnTo>
                <a:lnTo>
                  <a:pt x="404" y="578"/>
                </a:lnTo>
                <a:lnTo>
                  <a:pt x="404" y="578"/>
                </a:lnTo>
                <a:lnTo>
                  <a:pt x="412" y="582"/>
                </a:lnTo>
                <a:lnTo>
                  <a:pt x="416" y="586"/>
                </a:lnTo>
                <a:lnTo>
                  <a:pt x="420" y="592"/>
                </a:lnTo>
                <a:lnTo>
                  <a:pt x="424" y="600"/>
                </a:lnTo>
                <a:lnTo>
                  <a:pt x="426" y="620"/>
                </a:lnTo>
                <a:lnTo>
                  <a:pt x="426" y="642"/>
                </a:lnTo>
                <a:lnTo>
                  <a:pt x="426" y="642"/>
                </a:lnTo>
                <a:lnTo>
                  <a:pt x="426" y="730"/>
                </a:lnTo>
                <a:lnTo>
                  <a:pt x="426" y="780"/>
                </a:lnTo>
                <a:lnTo>
                  <a:pt x="426" y="810"/>
                </a:lnTo>
                <a:lnTo>
                  <a:pt x="426" y="810"/>
                </a:lnTo>
                <a:lnTo>
                  <a:pt x="420" y="850"/>
                </a:lnTo>
                <a:lnTo>
                  <a:pt x="418" y="892"/>
                </a:lnTo>
                <a:lnTo>
                  <a:pt x="418" y="892"/>
                </a:lnTo>
                <a:lnTo>
                  <a:pt x="418" y="906"/>
                </a:lnTo>
                <a:lnTo>
                  <a:pt x="416" y="918"/>
                </a:lnTo>
                <a:lnTo>
                  <a:pt x="412" y="930"/>
                </a:lnTo>
                <a:lnTo>
                  <a:pt x="404" y="942"/>
                </a:lnTo>
                <a:lnTo>
                  <a:pt x="404" y="942"/>
                </a:lnTo>
                <a:lnTo>
                  <a:pt x="396" y="952"/>
                </a:lnTo>
                <a:lnTo>
                  <a:pt x="388" y="958"/>
                </a:lnTo>
                <a:lnTo>
                  <a:pt x="382" y="966"/>
                </a:lnTo>
                <a:lnTo>
                  <a:pt x="376" y="982"/>
                </a:lnTo>
                <a:lnTo>
                  <a:pt x="376" y="982"/>
                </a:lnTo>
                <a:lnTo>
                  <a:pt x="382" y="982"/>
                </a:lnTo>
                <a:lnTo>
                  <a:pt x="388" y="982"/>
                </a:lnTo>
                <a:lnTo>
                  <a:pt x="394" y="980"/>
                </a:lnTo>
                <a:lnTo>
                  <a:pt x="394" y="980"/>
                </a:lnTo>
                <a:lnTo>
                  <a:pt x="390" y="986"/>
                </a:lnTo>
                <a:lnTo>
                  <a:pt x="390" y="992"/>
                </a:lnTo>
                <a:lnTo>
                  <a:pt x="390" y="1000"/>
                </a:lnTo>
                <a:lnTo>
                  <a:pt x="390" y="1000"/>
                </a:lnTo>
                <a:lnTo>
                  <a:pt x="394" y="998"/>
                </a:lnTo>
                <a:lnTo>
                  <a:pt x="400" y="998"/>
                </a:lnTo>
                <a:lnTo>
                  <a:pt x="408" y="994"/>
                </a:lnTo>
                <a:lnTo>
                  <a:pt x="416" y="984"/>
                </a:lnTo>
                <a:lnTo>
                  <a:pt x="416" y="984"/>
                </a:lnTo>
                <a:lnTo>
                  <a:pt x="414" y="988"/>
                </a:lnTo>
                <a:lnTo>
                  <a:pt x="416" y="992"/>
                </a:lnTo>
                <a:lnTo>
                  <a:pt x="416" y="994"/>
                </a:lnTo>
                <a:lnTo>
                  <a:pt x="418" y="996"/>
                </a:lnTo>
                <a:lnTo>
                  <a:pt x="422" y="996"/>
                </a:lnTo>
                <a:lnTo>
                  <a:pt x="426" y="992"/>
                </a:lnTo>
                <a:lnTo>
                  <a:pt x="426" y="992"/>
                </a:lnTo>
                <a:lnTo>
                  <a:pt x="428" y="992"/>
                </a:lnTo>
                <a:lnTo>
                  <a:pt x="432" y="988"/>
                </a:lnTo>
                <a:lnTo>
                  <a:pt x="440" y="980"/>
                </a:lnTo>
                <a:lnTo>
                  <a:pt x="448" y="966"/>
                </a:lnTo>
                <a:lnTo>
                  <a:pt x="448" y="966"/>
                </a:lnTo>
                <a:lnTo>
                  <a:pt x="458" y="938"/>
                </a:lnTo>
                <a:lnTo>
                  <a:pt x="460" y="928"/>
                </a:lnTo>
                <a:lnTo>
                  <a:pt x="460" y="928"/>
                </a:lnTo>
                <a:lnTo>
                  <a:pt x="462" y="930"/>
                </a:lnTo>
                <a:lnTo>
                  <a:pt x="466" y="930"/>
                </a:lnTo>
                <a:lnTo>
                  <a:pt x="468" y="926"/>
                </a:lnTo>
                <a:lnTo>
                  <a:pt x="468" y="918"/>
                </a:lnTo>
                <a:lnTo>
                  <a:pt x="468" y="918"/>
                </a:lnTo>
                <a:lnTo>
                  <a:pt x="464" y="880"/>
                </a:lnTo>
                <a:lnTo>
                  <a:pt x="462" y="854"/>
                </a:lnTo>
                <a:lnTo>
                  <a:pt x="464" y="826"/>
                </a:lnTo>
                <a:lnTo>
                  <a:pt x="464" y="826"/>
                </a:lnTo>
                <a:lnTo>
                  <a:pt x="474" y="764"/>
                </a:lnTo>
                <a:lnTo>
                  <a:pt x="484" y="688"/>
                </a:lnTo>
                <a:lnTo>
                  <a:pt x="484" y="688"/>
                </a:lnTo>
                <a:lnTo>
                  <a:pt x="492" y="614"/>
                </a:lnTo>
                <a:lnTo>
                  <a:pt x="494" y="578"/>
                </a:lnTo>
                <a:lnTo>
                  <a:pt x="494" y="562"/>
                </a:lnTo>
                <a:lnTo>
                  <a:pt x="492" y="550"/>
                </a:lnTo>
                <a:lnTo>
                  <a:pt x="492" y="550"/>
                </a:lnTo>
                <a:lnTo>
                  <a:pt x="502" y="548"/>
                </a:lnTo>
                <a:lnTo>
                  <a:pt x="522" y="542"/>
                </a:lnTo>
                <a:lnTo>
                  <a:pt x="536" y="538"/>
                </a:lnTo>
                <a:lnTo>
                  <a:pt x="552" y="530"/>
                </a:lnTo>
                <a:lnTo>
                  <a:pt x="568" y="518"/>
                </a:lnTo>
                <a:lnTo>
                  <a:pt x="584" y="504"/>
                </a:lnTo>
                <a:lnTo>
                  <a:pt x="584" y="504"/>
                </a:lnTo>
                <a:lnTo>
                  <a:pt x="582" y="514"/>
                </a:lnTo>
                <a:lnTo>
                  <a:pt x="584" y="540"/>
                </a:lnTo>
                <a:lnTo>
                  <a:pt x="584" y="554"/>
                </a:lnTo>
                <a:lnTo>
                  <a:pt x="588" y="570"/>
                </a:lnTo>
                <a:lnTo>
                  <a:pt x="592" y="584"/>
                </a:lnTo>
                <a:lnTo>
                  <a:pt x="600" y="594"/>
                </a:lnTo>
                <a:lnTo>
                  <a:pt x="600" y="594"/>
                </a:lnTo>
                <a:lnTo>
                  <a:pt x="608" y="604"/>
                </a:lnTo>
                <a:lnTo>
                  <a:pt x="620" y="614"/>
                </a:lnTo>
                <a:lnTo>
                  <a:pt x="646" y="636"/>
                </a:lnTo>
                <a:lnTo>
                  <a:pt x="674" y="656"/>
                </a:lnTo>
                <a:lnTo>
                  <a:pt x="686" y="666"/>
                </a:lnTo>
                <a:lnTo>
                  <a:pt x="696" y="678"/>
                </a:lnTo>
                <a:lnTo>
                  <a:pt x="696" y="678"/>
                </a:lnTo>
                <a:lnTo>
                  <a:pt x="704" y="688"/>
                </a:lnTo>
                <a:lnTo>
                  <a:pt x="708" y="698"/>
                </a:lnTo>
                <a:lnTo>
                  <a:pt x="712" y="708"/>
                </a:lnTo>
                <a:lnTo>
                  <a:pt x="714" y="718"/>
                </a:lnTo>
                <a:lnTo>
                  <a:pt x="714" y="726"/>
                </a:lnTo>
                <a:lnTo>
                  <a:pt x="712" y="736"/>
                </a:lnTo>
                <a:lnTo>
                  <a:pt x="704" y="754"/>
                </a:lnTo>
                <a:lnTo>
                  <a:pt x="704" y="754"/>
                </a:lnTo>
                <a:lnTo>
                  <a:pt x="690" y="784"/>
                </a:lnTo>
                <a:lnTo>
                  <a:pt x="684" y="792"/>
                </a:lnTo>
                <a:lnTo>
                  <a:pt x="674" y="798"/>
                </a:lnTo>
                <a:lnTo>
                  <a:pt x="674" y="798"/>
                </a:lnTo>
                <a:lnTo>
                  <a:pt x="664" y="802"/>
                </a:lnTo>
                <a:lnTo>
                  <a:pt x="656" y="804"/>
                </a:lnTo>
                <a:lnTo>
                  <a:pt x="652" y="810"/>
                </a:lnTo>
                <a:lnTo>
                  <a:pt x="648" y="820"/>
                </a:lnTo>
                <a:lnTo>
                  <a:pt x="648" y="820"/>
                </a:lnTo>
                <a:lnTo>
                  <a:pt x="648" y="820"/>
                </a:lnTo>
                <a:lnTo>
                  <a:pt x="652" y="824"/>
                </a:lnTo>
                <a:lnTo>
                  <a:pt x="660" y="826"/>
                </a:lnTo>
                <a:lnTo>
                  <a:pt x="680" y="828"/>
                </a:lnTo>
                <a:lnTo>
                  <a:pt x="680" y="828"/>
                </a:lnTo>
                <a:lnTo>
                  <a:pt x="690" y="826"/>
                </a:lnTo>
                <a:lnTo>
                  <a:pt x="700" y="822"/>
                </a:lnTo>
                <a:lnTo>
                  <a:pt x="714" y="816"/>
                </a:lnTo>
                <a:lnTo>
                  <a:pt x="722" y="810"/>
                </a:lnTo>
                <a:lnTo>
                  <a:pt x="724" y="808"/>
                </a:lnTo>
                <a:lnTo>
                  <a:pt x="724" y="808"/>
                </a:lnTo>
                <a:lnTo>
                  <a:pt x="756" y="706"/>
                </a:lnTo>
                <a:lnTo>
                  <a:pt x="756" y="706"/>
                </a:lnTo>
                <a:lnTo>
                  <a:pt x="762" y="690"/>
                </a:lnTo>
                <a:lnTo>
                  <a:pt x="766" y="676"/>
                </a:lnTo>
                <a:lnTo>
                  <a:pt x="764" y="666"/>
                </a:lnTo>
                <a:lnTo>
                  <a:pt x="762" y="660"/>
                </a:lnTo>
                <a:lnTo>
                  <a:pt x="760" y="656"/>
                </a:lnTo>
                <a:lnTo>
                  <a:pt x="760" y="656"/>
                </a:lnTo>
                <a:lnTo>
                  <a:pt x="748" y="642"/>
                </a:lnTo>
                <a:lnTo>
                  <a:pt x="730" y="620"/>
                </a:lnTo>
                <a:lnTo>
                  <a:pt x="722" y="606"/>
                </a:lnTo>
                <a:lnTo>
                  <a:pt x="716" y="592"/>
                </a:lnTo>
                <a:lnTo>
                  <a:pt x="710" y="578"/>
                </a:lnTo>
                <a:lnTo>
                  <a:pt x="706" y="566"/>
                </a:lnTo>
                <a:lnTo>
                  <a:pt x="706" y="566"/>
                </a:lnTo>
                <a:lnTo>
                  <a:pt x="704" y="552"/>
                </a:lnTo>
                <a:lnTo>
                  <a:pt x="704" y="540"/>
                </a:lnTo>
                <a:lnTo>
                  <a:pt x="706" y="528"/>
                </a:lnTo>
                <a:lnTo>
                  <a:pt x="710" y="518"/>
                </a:lnTo>
                <a:lnTo>
                  <a:pt x="714" y="508"/>
                </a:lnTo>
                <a:lnTo>
                  <a:pt x="720" y="500"/>
                </a:lnTo>
                <a:lnTo>
                  <a:pt x="726" y="494"/>
                </a:lnTo>
                <a:lnTo>
                  <a:pt x="736" y="488"/>
                </a:lnTo>
                <a:lnTo>
                  <a:pt x="736" y="488"/>
                </a:lnTo>
                <a:lnTo>
                  <a:pt x="740" y="488"/>
                </a:lnTo>
                <a:lnTo>
                  <a:pt x="744" y="488"/>
                </a:lnTo>
                <a:lnTo>
                  <a:pt x="750" y="490"/>
                </a:lnTo>
                <a:lnTo>
                  <a:pt x="756" y="494"/>
                </a:lnTo>
                <a:lnTo>
                  <a:pt x="766" y="506"/>
                </a:lnTo>
                <a:lnTo>
                  <a:pt x="776" y="520"/>
                </a:lnTo>
                <a:lnTo>
                  <a:pt x="798" y="556"/>
                </a:lnTo>
                <a:lnTo>
                  <a:pt x="816" y="586"/>
                </a:lnTo>
                <a:lnTo>
                  <a:pt x="816" y="586"/>
                </a:lnTo>
                <a:lnTo>
                  <a:pt x="824" y="598"/>
                </a:lnTo>
                <a:lnTo>
                  <a:pt x="832" y="610"/>
                </a:lnTo>
                <a:lnTo>
                  <a:pt x="852" y="628"/>
                </a:lnTo>
                <a:lnTo>
                  <a:pt x="874" y="648"/>
                </a:lnTo>
                <a:lnTo>
                  <a:pt x="900" y="674"/>
                </a:lnTo>
                <a:lnTo>
                  <a:pt x="900" y="674"/>
                </a:lnTo>
                <a:lnTo>
                  <a:pt x="930" y="704"/>
                </a:lnTo>
                <a:lnTo>
                  <a:pt x="956" y="732"/>
                </a:lnTo>
                <a:lnTo>
                  <a:pt x="968" y="744"/>
                </a:lnTo>
                <a:lnTo>
                  <a:pt x="980" y="758"/>
                </a:lnTo>
                <a:lnTo>
                  <a:pt x="988" y="774"/>
                </a:lnTo>
                <a:lnTo>
                  <a:pt x="994" y="790"/>
                </a:lnTo>
                <a:lnTo>
                  <a:pt x="994" y="790"/>
                </a:lnTo>
                <a:lnTo>
                  <a:pt x="1002" y="818"/>
                </a:lnTo>
                <a:lnTo>
                  <a:pt x="1004" y="840"/>
                </a:lnTo>
                <a:lnTo>
                  <a:pt x="1004" y="848"/>
                </a:lnTo>
                <a:lnTo>
                  <a:pt x="1002" y="856"/>
                </a:lnTo>
                <a:lnTo>
                  <a:pt x="998" y="862"/>
                </a:lnTo>
                <a:lnTo>
                  <a:pt x="994" y="870"/>
                </a:lnTo>
                <a:lnTo>
                  <a:pt x="994" y="870"/>
                </a:lnTo>
                <a:lnTo>
                  <a:pt x="984" y="880"/>
                </a:lnTo>
                <a:lnTo>
                  <a:pt x="976" y="888"/>
                </a:lnTo>
                <a:lnTo>
                  <a:pt x="974" y="892"/>
                </a:lnTo>
                <a:lnTo>
                  <a:pt x="972" y="896"/>
                </a:lnTo>
                <a:lnTo>
                  <a:pt x="972" y="902"/>
                </a:lnTo>
                <a:lnTo>
                  <a:pt x="972" y="910"/>
                </a:lnTo>
                <a:lnTo>
                  <a:pt x="972" y="910"/>
                </a:lnTo>
                <a:lnTo>
                  <a:pt x="978" y="912"/>
                </a:lnTo>
                <a:lnTo>
                  <a:pt x="982" y="912"/>
                </a:lnTo>
                <a:lnTo>
                  <a:pt x="986" y="908"/>
                </a:lnTo>
                <a:lnTo>
                  <a:pt x="986" y="908"/>
                </a:lnTo>
                <a:lnTo>
                  <a:pt x="988" y="914"/>
                </a:lnTo>
                <a:lnTo>
                  <a:pt x="990" y="918"/>
                </a:lnTo>
                <a:lnTo>
                  <a:pt x="994" y="920"/>
                </a:lnTo>
                <a:lnTo>
                  <a:pt x="994" y="920"/>
                </a:lnTo>
                <a:lnTo>
                  <a:pt x="998" y="920"/>
                </a:lnTo>
                <a:lnTo>
                  <a:pt x="1002" y="918"/>
                </a:lnTo>
                <a:lnTo>
                  <a:pt x="1006" y="914"/>
                </a:lnTo>
                <a:lnTo>
                  <a:pt x="1010" y="908"/>
                </a:lnTo>
                <a:lnTo>
                  <a:pt x="1010" y="908"/>
                </a:lnTo>
                <a:lnTo>
                  <a:pt x="1012" y="910"/>
                </a:lnTo>
                <a:lnTo>
                  <a:pt x="1012" y="912"/>
                </a:lnTo>
                <a:lnTo>
                  <a:pt x="1014" y="914"/>
                </a:lnTo>
                <a:lnTo>
                  <a:pt x="1014" y="914"/>
                </a:lnTo>
                <a:lnTo>
                  <a:pt x="1018" y="914"/>
                </a:lnTo>
                <a:lnTo>
                  <a:pt x="1020" y="910"/>
                </a:lnTo>
                <a:lnTo>
                  <a:pt x="1024" y="902"/>
                </a:lnTo>
                <a:lnTo>
                  <a:pt x="1024" y="902"/>
                </a:lnTo>
                <a:lnTo>
                  <a:pt x="1026" y="866"/>
                </a:lnTo>
                <a:lnTo>
                  <a:pt x="1028" y="842"/>
                </a:lnTo>
                <a:lnTo>
                  <a:pt x="1026" y="820"/>
                </a:lnTo>
                <a:lnTo>
                  <a:pt x="1026" y="820"/>
                </a:lnTo>
                <a:lnTo>
                  <a:pt x="1020" y="768"/>
                </a:lnTo>
                <a:lnTo>
                  <a:pt x="1016" y="740"/>
                </a:lnTo>
                <a:lnTo>
                  <a:pt x="1012" y="720"/>
                </a:lnTo>
                <a:lnTo>
                  <a:pt x="1012" y="720"/>
                </a:lnTo>
                <a:lnTo>
                  <a:pt x="1008" y="710"/>
                </a:lnTo>
                <a:lnTo>
                  <a:pt x="998" y="696"/>
                </a:lnTo>
                <a:lnTo>
                  <a:pt x="970" y="658"/>
                </a:lnTo>
                <a:lnTo>
                  <a:pt x="952" y="634"/>
                </a:lnTo>
                <a:lnTo>
                  <a:pt x="936" y="610"/>
                </a:lnTo>
                <a:lnTo>
                  <a:pt x="922" y="582"/>
                </a:lnTo>
                <a:lnTo>
                  <a:pt x="912" y="554"/>
                </a:lnTo>
                <a:lnTo>
                  <a:pt x="912" y="554"/>
                </a:lnTo>
                <a:lnTo>
                  <a:pt x="892" y="492"/>
                </a:lnTo>
                <a:lnTo>
                  <a:pt x="870" y="424"/>
                </a:lnTo>
                <a:lnTo>
                  <a:pt x="860" y="392"/>
                </a:lnTo>
                <a:lnTo>
                  <a:pt x="848" y="364"/>
                </a:lnTo>
                <a:lnTo>
                  <a:pt x="836" y="340"/>
                </a:lnTo>
                <a:lnTo>
                  <a:pt x="824" y="322"/>
                </a:lnTo>
                <a:lnTo>
                  <a:pt x="824" y="322"/>
                </a:lnTo>
                <a:lnTo>
                  <a:pt x="810" y="310"/>
                </a:lnTo>
                <a:lnTo>
                  <a:pt x="796" y="296"/>
                </a:lnTo>
                <a:lnTo>
                  <a:pt x="780" y="284"/>
                </a:lnTo>
                <a:lnTo>
                  <a:pt x="762" y="272"/>
                </a:lnTo>
                <a:lnTo>
                  <a:pt x="742" y="262"/>
                </a:lnTo>
                <a:lnTo>
                  <a:pt x="716" y="254"/>
                </a:lnTo>
                <a:lnTo>
                  <a:pt x="688" y="248"/>
                </a:lnTo>
                <a:lnTo>
                  <a:pt x="656" y="246"/>
                </a:lnTo>
                <a:lnTo>
                  <a:pt x="656" y="246"/>
                </a:lnTo>
                <a:lnTo>
                  <a:pt x="620" y="244"/>
                </a:lnTo>
                <a:lnTo>
                  <a:pt x="586" y="244"/>
                </a:lnTo>
                <a:lnTo>
                  <a:pt x="522" y="246"/>
                </a:lnTo>
                <a:lnTo>
                  <a:pt x="494" y="246"/>
                </a:lnTo>
                <a:lnTo>
                  <a:pt x="468" y="244"/>
                </a:lnTo>
                <a:lnTo>
                  <a:pt x="446" y="242"/>
                </a:lnTo>
                <a:lnTo>
                  <a:pt x="428" y="238"/>
                </a:lnTo>
                <a:lnTo>
                  <a:pt x="428" y="238"/>
                </a:lnTo>
                <a:lnTo>
                  <a:pt x="398" y="226"/>
                </a:lnTo>
                <a:lnTo>
                  <a:pt x="374" y="214"/>
                </a:lnTo>
                <a:lnTo>
                  <a:pt x="354" y="202"/>
                </a:lnTo>
                <a:lnTo>
                  <a:pt x="340" y="192"/>
                </a:lnTo>
                <a:lnTo>
                  <a:pt x="340" y="192"/>
                </a:lnTo>
                <a:lnTo>
                  <a:pt x="334" y="184"/>
                </a:lnTo>
                <a:lnTo>
                  <a:pt x="326" y="174"/>
                </a:lnTo>
                <a:lnTo>
                  <a:pt x="308" y="148"/>
                </a:lnTo>
                <a:lnTo>
                  <a:pt x="280" y="96"/>
                </a:lnTo>
                <a:lnTo>
                  <a:pt x="280" y="96"/>
                </a:lnTo>
                <a:lnTo>
                  <a:pt x="256" y="56"/>
                </a:lnTo>
                <a:lnTo>
                  <a:pt x="242" y="36"/>
                </a:lnTo>
                <a:lnTo>
                  <a:pt x="232" y="22"/>
                </a:lnTo>
                <a:lnTo>
                  <a:pt x="232" y="22"/>
                </a:lnTo>
                <a:lnTo>
                  <a:pt x="226" y="16"/>
                </a:lnTo>
                <a:lnTo>
                  <a:pt x="218" y="12"/>
                </a:lnTo>
                <a:lnTo>
                  <a:pt x="202" y="6"/>
                </a:lnTo>
                <a:lnTo>
                  <a:pt x="17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0"/>
          <p:cNvSpPr/>
          <p:nvPr/>
        </p:nvSpPr>
        <p:spPr>
          <a:xfrm rot="16200000">
            <a:off x="-3476" y="3552964"/>
            <a:ext cx="4563391" cy="6064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資料處理</a:t>
            </a:r>
            <a:endParaRPr lang="en-US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88" y="2110207"/>
            <a:ext cx="2218604" cy="9860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88" y="3838573"/>
            <a:ext cx="2275728" cy="2275728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53" y="1867987"/>
            <a:ext cx="2653307" cy="1591984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94" y="3968325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21-social_network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20021-social_network-ppt-template</Template>
  <TotalTime>610</TotalTime>
  <Words>173</Words>
  <Application>Microsoft Office PowerPoint</Application>
  <PresentationFormat>如螢幕大小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Gungsuh</vt:lpstr>
      <vt:lpstr>Microsoft MHei</vt:lpstr>
      <vt:lpstr>Microsoft YaHei UI</vt:lpstr>
      <vt:lpstr>微軟正黑體</vt:lpstr>
      <vt:lpstr>新細明體</vt:lpstr>
      <vt:lpstr>標楷體</vt:lpstr>
      <vt:lpstr>Arial</vt:lpstr>
      <vt:lpstr>Calibri</vt:lpstr>
      <vt:lpstr>Microsoft Himalaya</vt:lpstr>
      <vt:lpstr>Microsoft New Tai Lue</vt:lpstr>
      <vt:lpstr>20021-social_network-ppt-template</vt:lpstr>
      <vt:lpstr>鄉民的力量</vt:lpstr>
      <vt:lpstr>OUTLINE</vt:lpstr>
      <vt:lpstr>問題:賽事影片剪輯</vt:lpstr>
      <vt:lpstr>何謂直播文?</vt:lpstr>
      <vt:lpstr>資料的利用與混搭</vt:lpstr>
      <vt:lpstr>簡潔的使用者介面</vt:lpstr>
      <vt:lpstr>精彩賽事回顧是大家所想看的!</vt:lpstr>
      <vt:lpstr>PowerPoint 簡報</vt:lpstr>
      <vt:lpstr>WEB APP 好攜帶</vt:lpstr>
      <vt:lpstr>所有的 “比賽”</vt:lpstr>
      <vt:lpstr>系統特色</vt:lpstr>
      <vt:lpstr>感謝聆聽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鄉民的力量</dc:title>
  <dc:creator>james double</dc:creator>
  <cp:lastModifiedBy>Dick</cp:lastModifiedBy>
  <cp:revision>33</cp:revision>
  <dcterms:created xsi:type="dcterms:W3CDTF">2015-10-27T14:06:55Z</dcterms:created>
  <dcterms:modified xsi:type="dcterms:W3CDTF">2015-10-30T04:42:06Z</dcterms:modified>
</cp:coreProperties>
</file>