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7" r:id="rId8"/>
    <p:sldId id="260" r:id="rId9"/>
    <p:sldId id="261" r:id="rId10"/>
    <p:sldId id="269" r:id="rId11"/>
    <p:sldId id="262" r:id="rId12"/>
    <p:sldId id="270" r:id="rId13"/>
    <p:sldId id="263" r:id="rId14"/>
    <p:sldId id="271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7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b="1" dirty="0">
                <a:solidFill>
                  <a:srgbClr val="081422"/>
                </a:solidFill>
                <a:latin typeface="+mn-ea"/>
                <a:ea typeface="+mn-ea"/>
              </a:rPr>
              <a:t>聚惠</a:t>
            </a:r>
            <a:r>
              <a:rPr lang="zh-CN" altLang="en-US" b="1" dirty="0" smtClean="0">
                <a:solidFill>
                  <a:srgbClr val="081422"/>
                </a:solidFill>
                <a:latin typeface="+mn-ea"/>
                <a:ea typeface="+mn-ea"/>
              </a:rPr>
              <a:t>买商城</a:t>
            </a:r>
            <a:endParaRPr lang="zh-CN" altLang="en-US" b="1" dirty="0">
              <a:solidFill>
                <a:srgbClr val="081422"/>
              </a:solidFill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项目实训</a:t>
            </a:r>
            <a:endParaRPr lang="zh-CN" altLang="en-US" dirty="0">
              <a:solidFill>
                <a:srgbClr val="0814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33" y="1600200"/>
            <a:ext cx="3684134" cy="4525963"/>
          </a:xfrm>
        </p:spPr>
      </p:pic>
    </p:spTree>
    <p:extLst>
      <p:ext uri="{BB962C8B-B14F-4D97-AF65-F5344CB8AC3E}">
        <p14:creationId xmlns:p14="http://schemas.microsoft.com/office/powerpoint/2010/main" val="333077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登录注册效果</a:t>
            </a:r>
            <a:endParaRPr lang="zh-CN" altLang="en-US" dirty="0">
              <a:solidFill>
                <a:srgbClr val="08142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422"/>
                </a:solidFill>
              </a:rPr>
              <a:t>1.</a:t>
            </a:r>
            <a:r>
              <a:rPr lang="zh-CN" altLang="en-US" dirty="0" smtClean="0">
                <a:solidFill>
                  <a:srgbClr val="081422"/>
                </a:solidFill>
              </a:rPr>
              <a:t>获取所有的元素节点。用正则进行验证。如果输入的字符串符合规则，则提示成功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2.</a:t>
            </a:r>
            <a:r>
              <a:rPr lang="zh-CN" altLang="en-US" dirty="0" smtClean="0">
                <a:solidFill>
                  <a:srgbClr val="081422"/>
                </a:solidFill>
              </a:rPr>
              <a:t>添加</a:t>
            </a:r>
            <a:r>
              <a:rPr lang="en-US" altLang="zh-CN" dirty="0" smtClean="0">
                <a:solidFill>
                  <a:srgbClr val="081422"/>
                </a:solidFill>
              </a:rPr>
              <a:t>onblur</a:t>
            </a:r>
            <a:r>
              <a:rPr lang="zh-CN" altLang="en-US" dirty="0" smtClean="0">
                <a:solidFill>
                  <a:srgbClr val="081422"/>
                </a:solidFill>
              </a:rPr>
              <a:t>事件，函数判断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3.</a:t>
            </a:r>
            <a:r>
              <a:rPr lang="zh-CN" altLang="en-US" dirty="0" smtClean="0">
                <a:solidFill>
                  <a:srgbClr val="081422"/>
                </a:solidFill>
              </a:rPr>
              <a:t>获取输入信息的</a:t>
            </a:r>
            <a:r>
              <a:rPr lang="en-US" altLang="zh-CN" dirty="0" smtClean="0">
                <a:solidFill>
                  <a:srgbClr val="081422"/>
                </a:solidFill>
              </a:rPr>
              <a:t>cookie</a:t>
            </a:r>
            <a:r>
              <a:rPr lang="zh-CN" altLang="en-US" dirty="0" smtClean="0">
                <a:solidFill>
                  <a:srgbClr val="081422"/>
                </a:solidFill>
              </a:rPr>
              <a:t>，如果匹配成功，则页面进行跳转。（</a:t>
            </a:r>
            <a:r>
              <a:rPr lang="en-US" altLang="zh-CN" dirty="0" smtClean="0">
                <a:solidFill>
                  <a:srgbClr val="081422"/>
                </a:solidFill>
              </a:rPr>
              <a:t>location.href</a:t>
            </a:r>
            <a:r>
              <a:rPr lang="zh-CN" altLang="en-US" dirty="0" smtClean="0">
                <a:solidFill>
                  <a:srgbClr val="081422"/>
                </a:solidFill>
              </a:rPr>
              <a:t>）</a:t>
            </a:r>
            <a:r>
              <a:rPr lang="zh-CN" altLang="en-US" dirty="0">
                <a:solidFill>
                  <a:srgbClr val="081422"/>
                </a:solidFill>
              </a:rPr>
              <a:t>属</a:t>
            </a:r>
            <a:r>
              <a:rPr lang="zh-CN" altLang="en-US" dirty="0" smtClean="0">
                <a:solidFill>
                  <a:srgbClr val="081422"/>
                </a:solidFill>
              </a:rPr>
              <a:t>性。</a:t>
            </a:r>
            <a:endParaRPr lang="zh-CN" altLang="en-US" dirty="0">
              <a:solidFill>
                <a:srgbClr val="0814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3828572" cy="3866667"/>
          </a:xfrm>
        </p:spPr>
      </p:pic>
    </p:spTree>
    <p:extLst>
      <p:ext uri="{BB962C8B-B14F-4D97-AF65-F5344CB8AC3E}">
        <p14:creationId xmlns:p14="http://schemas.microsoft.com/office/powerpoint/2010/main" val="233513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商品购物车效果</a:t>
            </a:r>
            <a:endParaRPr lang="zh-CN" altLang="en-US" dirty="0">
              <a:solidFill>
                <a:srgbClr val="08142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81422"/>
                </a:solidFill>
              </a:rPr>
              <a:t>1.</a:t>
            </a:r>
            <a:r>
              <a:rPr lang="zh-CN" altLang="en-US" dirty="0" smtClean="0">
                <a:solidFill>
                  <a:srgbClr val="081422"/>
                </a:solidFill>
              </a:rPr>
              <a:t>首先建议商品的相关数据对象。内存各种属性。</a:t>
            </a:r>
            <a:r>
              <a:rPr lang="en-US" altLang="zh-CN" dirty="0" smtClean="0">
                <a:solidFill>
                  <a:srgbClr val="081422"/>
                </a:solidFill>
              </a:rPr>
              <a:t>2.</a:t>
            </a:r>
            <a:r>
              <a:rPr lang="zh-CN" altLang="en-US" dirty="0" smtClean="0">
                <a:solidFill>
                  <a:srgbClr val="081422"/>
                </a:solidFill>
              </a:rPr>
              <a:t>设置首页的侧边栏效果，对列表数据循环，设置好过期时间，存</a:t>
            </a:r>
            <a:r>
              <a:rPr lang="en-US" altLang="zh-CN" dirty="0" smtClean="0">
                <a:solidFill>
                  <a:srgbClr val="081422"/>
                </a:solidFill>
              </a:rPr>
              <a:t>cookie</a:t>
            </a:r>
            <a:r>
              <a:rPr lang="zh-CN" altLang="en-US" dirty="0" smtClean="0">
                <a:solidFill>
                  <a:srgbClr val="081422"/>
                </a:solidFill>
              </a:rPr>
              <a:t>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81422"/>
                </a:solidFill>
              </a:rPr>
              <a:t>3.</a:t>
            </a:r>
            <a:r>
              <a:rPr lang="zh-CN" altLang="en-US" dirty="0" smtClean="0">
                <a:solidFill>
                  <a:srgbClr val="081422"/>
                </a:solidFill>
              </a:rPr>
              <a:t>添加购物车，设置好购物车左右的加减属性。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81422"/>
                </a:solidFill>
              </a:rPr>
              <a:t>将其信</a:t>
            </a:r>
            <a:r>
              <a:rPr lang="zh-CN" altLang="en-US" dirty="0" smtClean="0">
                <a:solidFill>
                  <a:srgbClr val="081422"/>
                </a:solidFill>
              </a:rPr>
              <a:t>息存到购物篮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81422"/>
                </a:solidFill>
              </a:rPr>
              <a:t>4</a:t>
            </a:r>
            <a:r>
              <a:rPr lang="zh-CN" altLang="en-US" dirty="0" smtClean="0">
                <a:solidFill>
                  <a:srgbClr val="081422"/>
                </a:solidFill>
              </a:rPr>
              <a:t>，将其获取到的要结算数据添加到结算页表格中，慢慢调</a:t>
            </a:r>
            <a:r>
              <a:rPr lang="en-US" altLang="zh-CN" dirty="0" smtClean="0">
                <a:solidFill>
                  <a:srgbClr val="081422"/>
                </a:solidFill>
              </a:rPr>
              <a:t>bug</a:t>
            </a:r>
            <a:r>
              <a:rPr lang="zh-CN" altLang="en-US" dirty="0" smtClean="0">
                <a:solidFill>
                  <a:srgbClr val="081422"/>
                </a:solidFill>
              </a:rPr>
              <a:t>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2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85" y="2215562"/>
            <a:ext cx="4571429" cy="3295238"/>
          </a:xfrm>
        </p:spPr>
      </p:pic>
    </p:spTree>
    <p:extLst>
      <p:ext uri="{BB962C8B-B14F-4D97-AF65-F5344CB8AC3E}">
        <p14:creationId xmlns:p14="http://schemas.microsoft.com/office/powerpoint/2010/main" val="109748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81422"/>
                </a:solidFill>
              </a:rPr>
              <a:t>心得</a:t>
            </a:r>
            <a:r>
              <a:rPr lang="zh-CN" altLang="en-US" dirty="0" smtClean="0">
                <a:solidFill>
                  <a:srgbClr val="081422"/>
                </a:solidFill>
              </a:rPr>
              <a:t>与感悟</a:t>
            </a:r>
            <a:endParaRPr lang="zh-CN" altLang="en-US" dirty="0">
              <a:solidFill>
                <a:srgbClr val="08142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81422"/>
                </a:solidFill>
              </a:rPr>
              <a:t>1.</a:t>
            </a:r>
            <a:r>
              <a:rPr lang="zh-CN" altLang="en-US" dirty="0" smtClean="0">
                <a:solidFill>
                  <a:srgbClr val="081422"/>
                </a:solidFill>
              </a:rPr>
              <a:t>原生</a:t>
            </a:r>
            <a:r>
              <a:rPr lang="en-US" altLang="zh-CN" dirty="0" smtClean="0">
                <a:solidFill>
                  <a:srgbClr val="081422"/>
                </a:solidFill>
              </a:rPr>
              <a:t>js</a:t>
            </a:r>
            <a:r>
              <a:rPr lang="zh-CN" altLang="en-US" dirty="0" smtClean="0">
                <a:solidFill>
                  <a:srgbClr val="081422"/>
                </a:solidFill>
              </a:rPr>
              <a:t>是以后学习前端开发框架的基础，极其重要。知识点主要在于数组和对象部分。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2.</a:t>
            </a:r>
            <a:r>
              <a:rPr lang="zh-CN" altLang="en-US" dirty="0">
                <a:solidFill>
                  <a:srgbClr val="081422"/>
                </a:solidFill>
              </a:rPr>
              <a:t>面</a:t>
            </a:r>
            <a:r>
              <a:rPr lang="zh-CN" altLang="en-US" dirty="0" smtClean="0">
                <a:solidFill>
                  <a:srgbClr val="081422"/>
                </a:solidFill>
              </a:rPr>
              <a:t>向对象编程是重点也是难点，不易理解。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ES6</a:t>
            </a:r>
            <a:r>
              <a:rPr lang="zh-CN" altLang="en-US" dirty="0" smtClean="0">
                <a:solidFill>
                  <a:srgbClr val="081422"/>
                </a:solidFill>
              </a:rPr>
              <a:t>是现在比较主要的编程方法。如构造函数，</a:t>
            </a:r>
            <a:r>
              <a:rPr lang="en-US" altLang="zh-CN" dirty="0" smtClean="0">
                <a:solidFill>
                  <a:srgbClr val="081422"/>
                </a:solidFill>
              </a:rPr>
              <a:t>class</a:t>
            </a:r>
            <a:r>
              <a:rPr lang="zh-CN" altLang="en-US" dirty="0" smtClean="0">
                <a:solidFill>
                  <a:srgbClr val="081422"/>
                </a:solidFill>
              </a:rPr>
              <a:t>类（</a:t>
            </a:r>
            <a:r>
              <a:rPr lang="en-US" altLang="zh-CN" dirty="0" smtClean="0">
                <a:solidFill>
                  <a:srgbClr val="081422"/>
                </a:solidFill>
              </a:rPr>
              <a:t>constructor《</a:t>
            </a:r>
            <a:r>
              <a:rPr lang="zh-CN" altLang="en-US" dirty="0" smtClean="0">
                <a:solidFill>
                  <a:srgbClr val="081422"/>
                </a:solidFill>
              </a:rPr>
              <a:t>构造器</a:t>
            </a:r>
            <a:r>
              <a:rPr lang="en-US" altLang="zh-CN" dirty="0" smtClean="0">
                <a:solidFill>
                  <a:srgbClr val="081422"/>
                </a:solidFill>
              </a:rPr>
              <a:t>》</a:t>
            </a:r>
            <a:r>
              <a:rPr lang="zh-CN" altLang="en-US" dirty="0" smtClean="0">
                <a:solidFill>
                  <a:srgbClr val="081422"/>
                </a:solidFill>
              </a:rPr>
              <a:t>），</a:t>
            </a:r>
            <a:endParaRPr lang="en-US" altLang="zh-CN" dirty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3 ajax</a:t>
            </a:r>
            <a:r>
              <a:rPr lang="zh-CN" altLang="en-US" dirty="0" smtClean="0">
                <a:solidFill>
                  <a:srgbClr val="081422"/>
                </a:solidFill>
              </a:rPr>
              <a:t>获取后端服务器数据，是重点，正式工作后，主要是通过数据库来提取数据。</a:t>
            </a:r>
            <a:r>
              <a:rPr lang="en-US" altLang="zh-CN" dirty="0" smtClean="0">
                <a:solidFill>
                  <a:srgbClr val="081422"/>
                </a:solidFill>
              </a:rPr>
              <a:t>mySOL,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81422"/>
                </a:solidFill>
              </a:rPr>
              <a:t>4 .</a:t>
            </a:r>
            <a:r>
              <a:rPr lang="zh-CN" altLang="en-US" dirty="0" smtClean="0">
                <a:solidFill>
                  <a:srgbClr val="081422"/>
                </a:solidFill>
              </a:rPr>
              <a:t>函数的作用域和闭包，还需要认真研究，分析。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5</a:t>
            </a:r>
            <a:r>
              <a:rPr lang="zh-CN" altLang="en-US" dirty="0" smtClean="0">
                <a:solidFill>
                  <a:srgbClr val="081422"/>
                </a:solidFill>
              </a:rPr>
              <a:t>。原型（</a:t>
            </a:r>
            <a:r>
              <a:rPr lang="en-US" altLang="zh-CN" dirty="0" smtClean="0">
                <a:solidFill>
                  <a:srgbClr val="081422"/>
                </a:solidFill>
              </a:rPr>
              <a:t>prototype</a:t>
            </a:r>
            <a:r>
              <a:rPr lang="zh-CN" altLang="en-US" dirty="0" smtClean="0">
                <a:solidFill>
                  <a:srgbClr val="081422"/>
                </a:solidFill>
              </a:rPr>
              <a:t>），继承（</a:t>
            </a:r>
            <a:r>
              <a:rPr lang="en-US" altLang="zh-CN" dirty="0" smtClean="0">
                <a:solidFill>
                  <a:srgbClr val="081422"/>
                </a:solidFill>
              </a:rPr>
              <a:t>promise</a:t>
            </a:r>
            <a:r>
              <a:rPr lang="zh-CN" altLang="en-US" dirty="0" smtClean="0">
                <a:solidFill>
                  <a:srgbClr val="081422"/>
                </a:solidFill>
              </a:rPr>
              <a:t>）以及跨域访问</a:t>
            </a:r>
            <a:r>
              <a:rPr lang="en-US" altLang="zh-CN" dirty="0" smtClean="0">
                <a:solidFill>
                  <a:srgbClr val="081422"/>
                </a:solidFill>
              </a:rPr>
              <a:t>jsonp</a:t>
            </a:r>
            <a:r>
              <a:rPr lang="zh-CN" altLang="en-US" dirty="0" smtClean="0">
                <a:solidFill>
                  <a:srgbClr val="081422"/>
                </a:solidFill>
              </a:rPr>
              <a:t>，以后可能会用到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zh-CN" altLang="en-US" dirty="0">
                <a:solidFill>
                  <a:srgbClr val="081422"/>
                </a:solidFill>
              </a:rPr>
              <a:t>总</a:t>
            </a:r>
            <a:r>
              <a:rPr lang="zh-CN" altLang="en-US" dirty="0" smtClean="0">
                <a:solidFill>
                  <a:srgbClr val="081422"/>
                </a:solidFill>
              </a:rPr>
              <a:t>结：</a:t>
            </a:r>
            <a:r>
              <a:rPr lang="en-US" altLang="zh-CN" dirty="0" smtClean="0">
                <a:solidFill>
                  <a:srgbClr val="081422"/>
                </a:solidFill>
              </a:rPr>
              <a:t>1.</a:t>
            </a:r>
            <a:r>
              <a:rPr lang="zh-CN" altLang="en-US" dirty="0" smtClean="0">
                <a:solidFill>
                  <a:srgbClr val="081422"/>
                </a:solidFill>
              </a:rPr>
              <a:t>高手编程，编的是感觉和思想。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2</a:t>
            </a:r>
            <a:r>
              <a:rPr lang="zh-CN" altLang="en-US" dirty="0" smtClean="0">
                <a:solidFill>
                  <a:srgbClr val="081422"/>
                </a:solidFill>
              </a:rPr>
              <a:t>对于</a:t>
            </a:r>
            <a:r>
              <a:rPr lang="en-US" altLang="zh-CN" dirty="0" smtClean="0">
                <a:solidFill>
                  <a:srgbClr val="081422"/>
                </a:solidFill>
              </a:rPr>
              <a:t>JavaScript</a:t>
            </a:r>
            <a:r>
              <a:rPr lang="zh-CN" altLang="en-US" dirty="0" smtClean="0">
                <a:solidFill>
                  <a:srgbClr val="081422"/>
                </a:solidFill>
              </a:rPr>
              <a:t>来说，逻辑性比较强，先要强化基础，看懂别人的代码和官方文档。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3.</a:t>
            </a:r>
            <a:r>
              <a:rPr lang="zh-CN" altLang="en-US" dirty="0" smtClean="0">
                <a:solidFill>
                  <a:srgbClr val="081422"/>
                </a:solidFill>
              </a:rPr>
              <a:t>掌握编程语言的语法。</a:t>
            </a:r>
            <a:r>
              <a:rPr lang="en-US" altLang="zh-CN" dirty="0" smtClean="0">
                <a:solidFill>
                  <a:srgbClr val="081422"/>
                </a:solidFill>
              </a:rPr>
              <a:t>JavaScript</a:t>
            </a:r>
            <a:r>
              <a:rPr lang="zh-CN" altLang="en-US" dirty="0" smtClean="0">
                <a:solidFill>
                  <a:srgbClr val="081422"/>
                </a:solidFill>
              </a:rPr>
              <a:t>和</a:t>
            </a:r>
            <a:r>
              <a:rPr lang="en-US" altLang="zh-CN" dirty="0" smtClean="0">
                <a:solidFill>
                  <a:srgbClr val="081422"/>
                </a:solidFill>
              </a:rPr>
              <a:t>c</a:t>
            </a:r>
            <a:r>
              <a:rPr lang="zh-CN" altLang="en-US" dirty="0" smtClean="0">
                <a:solidFill>
                  <a:srgbClr val="081422"/>
                </a:solidFill>
              </a:rPr>
              <a:t>，</a:t>
            </a:r>
            <a:r>
              <a:rPr lang="en-US" altLang="zh-CN" dirty="0" smtClean="0">
                <a:solidFill>
                  <a:srgbClr val="081422"/>
                </a:solidFill>
              </a:rPr>
              <a:t>c++,c#</a:t>
            </a:r>
            <a:r>
              <a:rPr lang="zh-CN" altLang="en-US" dirty="0" smtClean="0">
                <a:solidFill>
                  <a:srgbClr val="081422"/>
                </a:solidFill>
              </a:rPr>
              <a:t>，</a:t>
            </a:r>
            <a:r>
              <a:rPr lang="en-US" altLang="zh-CN" dirty="0" smtClean="0">
                <a:solidFill>
                  <a:srgbClr val="081422"/>
                </a:solidFill>
              </a:rPr>
              <a:t>java</a:t>
            </a:r>
            <a:r>
              <a:rPr lang="zh-CN" altLang="en-US" dirty="0" smtClean="0">
                <a:solidFill>
                  <a:srgbClr val="081422"/>
                </a:solidFill>
              </a:rPr>
              <a:t>，</a:t>
            </a:r>
            <a:r>
              <a:rPr lang="en-US" altLang="zh-CN" dirty="0" smtClean="0">
                <a:solidFill>
                  <a:srgbClr val="081422"/>
                </a:solidFill>
              </a:rPr>
              <a:t>php</a:t>
            </a:r>
            <a:r>
              <a:rPr lang="zh-CN" altLang="en-US" dirty="0" smtClean="0">
                <a:solidFill>
                  <a:srgbClr val="081422"/>
                </a:solidFill>
              </a:rPr>
              <a:t>，</a:t>
            </a:r>
            <a:r>
              <a:rPr lang="en-US" altLang="zh-CN" dirty="0" smtClean="0">
                <a:solidFill>
                  <a:srgbClr val="081422"/>
                </a:solidFill>
              </a:rPr>
              <a:t>pthon</a:t>
            </a:r>
            <a:r>
              <a:rPr lang="zh-CN" altLang="en-US" dirty="0" smtClean="0">
                <a:solidFill>
                  <a:srgbClr val="081422"/>
                </a:solidFill>
              </a:rPr>
              <a:t>等语言，思想有共同之处，掌握一种语言，方便学习其他语言。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实现的效果</a:t>
            </a:r>
            <a:endParaRPr lang="zh-CN" altLang="en-US" dirty="0">
              <a:solidFill>
                <a:srgbClr val="08142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首页的轮播图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1</a:t>
            </a:r>
            <a:r>
              <a:rPr lang="zh-CN" altLang="en-US" dirty="0" smtClean="0">
                <a:solidFill>
                  <a:srgbClr val="081422"/>
                </a:solidFill>
              </a:rPr>
              <a:t>封装一个自动轮播函数，启动一个计时器。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2.</a:t>
            </a:r>
            <a:r>
              <a:rPr lang="zh-CN" altLang="en-US" dirty="0" smtClean="0">
                <a:solidFill>
                  <a:srgbClr val="081422"/>
                </a:solidFill>
              </a:rPr>
              <a:t>将图片定位好，用</a:t>
            </a:r>
            <a:r>
              <a:rPr lang="en-US" altLang="zh-CN" dirty="0" smtClean="0">
                <a:solidFill>
                  <a:srgbClr val="081422"/>
                </a:solidFill>
              </a:rPr>
              <a:t>z-index</a:t>
            </a:r>
            <a:r>
              <a:rPr lang="zh-CN" altLang="en-US" dirty="0" smtClean="0">
                <a:solidFill>
                  <a:srgbClr val="081422"/>
                </a:solidFill>
              </a:rPr>
              <a:t>设置属性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>
                <a:solidFill>
                  <a:srgbClr val="081422"/>
                </a:solidFill>
              </a:rPr>
              <a:t>3</a:t>
            </a:r>
            <a:r>
              <a:rPr lang="zh-CN" altLang="en-US" dirty="0" smtClean="0">
                <a:solidFill>
                  <a:srgbClr val="081422"/>
                </a:solidFill>
              </a:rPr>
              <a:t>判断图片的下标，匹配好当前的元素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4.</a:t>
            </a:r>
            <a:r>
              <a:rPr lang="zh-CN" altLang="en-US" dirty="0">
                <a:solidFill>
                  <a:srgbClr val="081422"/>
                </a:solidFill>
              </a:rPr>
              <a:t>设</a:t>
            </a:r>
            <a:r>
              <a:rPr lang="zh-CN" altLang="en-US" dirty="0" smtClean="0">
                <a:solidFill>
                  <a:srgbClr val="081422"/>
                </a:solidFill>
              </a:rPr>
              <a:t>置</a:t>
            </a:r>
            <a:r>
              <a:rPr lang="en-US" altLang="zh-CN" dirty="0" smtClean="0">
                <a:solidFill>
                  <a:srgbClr val="081422"/>
                </a:solidFill>
              </a:rPr>
              <a:t>onmouse</a:t>
            </a:r>
            <a:r>
              <a:rPr lang="zh-CN" altLang="en-US" dirty="0" smtClean="0">
                <a:solidFill>
                  <a:srgbClr val="081422"/>
                </a:solidFill>
              </a:rPr>
              <a:t>和</a:t>
            </a:r>
            <a:r>
              <a:rPr lang="en-US" altLang="zh-CN" dirty="0" smtClean="0">
                <a:solidFill>
                  <a:srgbClr val="081422"/>
                </a:solidFill>
              </a:rPr>
              <a:t>onleave</a:t>
            </a:r>
            <a:r>
              <a:rPr lang="zh-CN" altLang="en-US" dirty="0" smtClean="0">
                <a:solidFill>
                  <a:srgbClr val="081422"/>
                </a:solidFill>
              </a:rPr>
              <a:t>事件。</a:t>
            </a:r>
            <a:endParaRPr lang="zh-CN" altLang="en-US" dirty="0">
              <a:solidFill>
                <a:srgbClr val="0814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66" y="1600200"/>
            <a:ext cx="7017067" cy="4525963"/>
          </a:xfrm>
        </p:spPr>
      </p:pic>
    </p:spTree>
    <p:extLst>
      <p:ext uri="{BB962C8B-B14F-4D97-AF65-F5344CB8AC3E}">
        <p14:creationId xmlns:p14="http://schemas.microsoft.com/office/powerpoint/2010/main" val="248757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二级菜单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422"/>
                </a:solidFill>
              </a:rPr>
              <a:t>1.</a:t>
            </a:r>
            <a:r>
              <a:rPr lang="zh-CN" altLang="en-US" dirty="0" smtClean="0">
                <a:solidFill>
                  <a:srgbClr val="081422"/>
                </a:solidFill>
              </a:rPr>
              <a:t>首先设置好大的方位，用好定位，</a:t>
            </a:r>
            <a:r>
              <a:rPr lang="en-US" altLang="zh-CN" dirty="0" smtClean="0">
                <a:solidFill>
                  <a:srgbClr val="081422"/>
                </a:solidFill>
              </a:rPr>
              <a:t/>
            </a:r>
            <a:br>
              <a:rPr lang="en-US" altLang="zh-CN" dirty="0" smtClean="0">
                <a:solidFill>
                  <a:srgbClr val="081422"/>
                </a:solidFill>
              </a:rPr>
            </a:br>
            <a:r>
              <a:rPr lang="en-US" altLang="zh-CN" dirty="0" smtClean="0">
                <a:solidFill>
                  <a:srgbClr val="081422"/>
                </a:solidFill>
              </a:rPr>
              <a:t>2.</a:t>
            </a:r>
            <a:r>
              <a:rPr lang="zh-CN" altLang="en-US" dirty="0" smtClean="0">
                <a:solidFill>
                  <a:srgbClr val="081422"/>
                </a:solidFill>
              </a:rPr>
              <a:t>找准参照系和父元素。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3.</a:t>
            </a:r>
            <a:r>
              <a:rPr lang="zh-CN" altLang="en-US" dirty="0" smtClean="0">
                <a:solidFill>
                  <a:srgbClr val="081422"/>
                </a:solidFill>
              </a:rPr>
              <a:t>在</a:t>
            </a:r>
            <a:r>
              <a:rPr lang="en-US" altLang="zh-CN" dirty="0" smtClean="0">
                <a:solidFill>
                  <a:srgbClr val="081422"/>
                </a:solidFill>
              </a:rPr>
              <a:t>js</a:t>
            </a:r>
            <a:r>
              <a:rPr lang="zh-CN" altLang="en-US" dirty="0" smtClean="0">
                <a:solidFill>
                  <a:srgbClr val="081422"/>
                </a:solidFill>
              </a:rPr>
              <a:t>中操作</a:t>
            </a:r>
            <a:r>
              <a:rPr lang="en-US" altLang="zh-CN" dirty="0" smtClean="0">
                <a:solidFill>
                  <a:srgbClr val="081422"/>
                </a:solidFill>
              </a:rPr>
              <a:t>dom</a:t>
            </a:r>
            <a:r>
              <a:rPr lang="zh-CN" altLang="en-US" dirty="0" smtClean="0">
                <a:solidFill>
                  <a:srgbClr val="081422"/>
                </a:solidFill>
              </a:rPr>
              <a:t>元素，找到匹配的子元素，让其显示出来，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4</a:t>
            </a:r>
            <a:r>
              <a:rPr lang="zh-CN" altLang="en-US" dirty="0" smtClean="0">
                <a:solidFill>
                  <a:srgbClr val="081422"/>
                </a:solidFill>
              </a:rPr>
              <a:t>当光标移出后，让匹配的元素隐藏。</a:t>
            </a:r>
            <a:endParaRPr lang="zh-CN" altLang="en-US" dirty="0">
              <a:solidFill>
                <a:srgbClr val="0814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00" y="1066800"/>
            <a:ext cx="2000000" cy="4939239"/>
          </a:xfrm>
        </p:spPr>
      </p:pic>
    </p:spTree>
    <p:extLst>
      <p:ext uri="{BB962C8B-B14F-4D97-AF65-F5344CB8AC3E}">
        <p14:creationId xmlns:p14="http://schemas.microsoft.com/office/powerpoint/2010/main" val="226982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内部图片放大效果</a:t>
            </a:r>
            <a:endParaRPr lang="zh-CN" altLang="en-US" dirty="0">
              <a:solidFill>
                <a:srgbClr val="08142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在</a:t>
            </a:r>
            <a:r>
              <a:rPr lang="en-US" altLang="zh-CN" dirty="0" smtClean="0">
                <a:solidFill>
                  <a:srgbClr val="081422"/>
                </a:solidFill>
              </a:rPr>
              <a:t>img</a:t>
            </a:r>
            <a:r>
              <a:rPr lang="zh-CN" altLang="en-US" dirty="0" smtClean="0">
                <a:solidFill>
                  <a:srgbClr val="081422"/>
                </a:solidFill>
              </a:rPr>
              <a:t>外面增加一个</a:t>
            </a:r>
            <a:r>
              <a:rPr lang="en-US" altLang="zh-CN" dirty="0" smtClean="0">
                <a:solidFill>
                  <a:srgbClr val="081422"/>
                </a:solidFill>
              </a:rPr>
              <a:t>div</a:t>
            </a:r>
            <a:r>
              <a:rPr lang="zh-CN" altLang="en-US" dirty="0" smtClean="0">
                <a:solidFill>
                  <a:srgbClr val="081422"/>
                </a:solidFill>
              </a:rPr>
              <a:t>属性，设置好其宽。高属性。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zh-CN" altLang="en-US" dirty="0">
                <a:solidFill>
                  <a:srgbClr val="081422"/>
                </a:solidFill>
              </a:rPr>
              <a:t>通</a:t>
            </a:r>
            <a:r>
              <a:rPr lang="zh-CN" altLang="en-US" dirty="0" smtClean="0">
                <a:solidFill>
                  <a:srgbClr val="081422"/>
                </a:solidFill>
              </a:rPr>
              <a:t>过</a:t>
            </a:r>
            <a:r>
              <a:rPr lang="en-US" altLang="zh-CN" dirty="0" smtClean="0">
                <a:solidFill>
                  <a:srgbClr val="081422"/>
                </a:solidFill>
              </a:rPr>
              <a:t>js</a:t>
            </a:r>
            <a:r>
              <a:rPr lang="zh-CN" altLang="en-US" dirty="0" smtClean="0">
                <a:solidFill>
                  <a:srgbClr val="081422"/>
                </a:solidFill>
              </a:rPr>
              <a:t>，让图片在鼠标移入时候，改变其</a:t>
            </a:r>
            <a:r>
              <a:rPr lang="en-US" altLang="zh-CN" dirty="0" smtClean="0">
                <a:solidFill>
                  <a:srgbClr val="081422"/>
                </a:solidFill>
              </a:rPr>
              <a:t>css</a:t>
            </a:r>
            <a:r>
              <a:rPr lang="zh-CN" altLang="en-US" dirty="0" smtClean="0">
                <a:solidFill>
                  <a:srgbClr val="081422"/>
                </a:solidFill>
              </a:rPr>
              <a:t>样式。宽高变大。实现其效果。</a:t>
            </a:r>
            <a:endParaRPr lang="zh-CN" altLang="en-US" dirty="0">
              <a:solidFill>
                <a:srgbClr val="0814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8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列表页</a:t>
            </a:r>
            <a:r>
              <a:rPr lang="en-US" altLang="zh-CN" dirty="0" smtClean="0">
                <a:solidFill>
                  <a:srgbClr val="081422"/>
                </a:solidFill>
              </a:rPr>
              <a:t>ajax</a:t>
            </a:r>
            <a:r>
              <a:rPr lang="zh-CN" altLang="en-US" dirty="0" smtClean="0">
                <a:solidFill>
                  <a:srgbClr val="081422"/>
                </a:solidFill>
              </a:rPr>
              <a:t>获取数据</a:t>
            </a:r>
            <a:endParaRPr lang="zh-CN" altLang="en-US" dirty="0">
              <a:solidFill>
                <a:srgbClr val="08142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422"/>
                </a:solidFill>
              </a:rPr>
              <a:t>1.</a:t>
            </a:r>
            <a:r>
              <a:rPr lang="zh-CN" altLang="en-US" dirty="0" smtClean="0">
                <a:solidFill>
                  <a:srgbClr val="081422"/>
                </a:solidFill>
              </a:rPr>
              <a:t>首先要找准路径。路径不对，功夫白费。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2.</a:t>
            </a:r>
            <a:r>
              <a:rPr lang="zh-CN" altLang="en-US" dirty="0" smtClean="0">
                <a:solidFill>
                  <a:srgbClr val="081422"/>
                </a:solidFill>
              </a:rPr>
              <a:t>建立一个</a:t>
            </a:r>
            <a:r>
              <a:rPr lang="en-US" altLang="zh-CN" dirty="0" smtClean="0">
                <a:solidFill>
                  <a:srgbClr val="081422"/>
                </a:solidFill>
              </a:rPr>
              <a:t>json</a:t>
            </a:r>
            <a:r>
              <a:rPr lang="zh-CN" altLang="en-US" dirty="0" smtClean="0">
                <a:solidFill>
                  <a:srgbClr val="081422"/>
                </a:solidFill>
              </a:rPr>
              <a:t>文件，设置</a:t>
            </a:r>
            <a:r>
              <a:rPr lang="en-US" altLang="zh-CN" dirty="0" smtClean="0">
                <a:solidFill>
                  <a:srgbClr val="081422"/>
                </a:solidFill>
              </a:rPr>
              <a:t>json</a:t>
            </a:r>
            <a:r>
              <a:rPr lang="zh-CN" altLang="en-US" dirty="0" smtClean="0">
                <a:solidFill>
                  <a:srgbClr val="081422"/>
                </a:solidFill>
              </a:rPr>
              <a:t>数据，以键值对的形式书写，严格规范。数据之间用逗号分隔。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3</a:t>
            </a:r>
            <a:r>
              <a:rPr lang="zh-CN" altLang="en-US" dirty="0" smtClean="0">
                <a:solidFill>
                  <a:srgbClr val="081422"/>
                </a:solidFill>
              </a:rPr>
              <a:t>通过</a:t>
            </a:r>
            <a:r>
              <a:rPr lang="en-US" altLang="zh-CN" dirty="0" smtClean="0">
                <a:solidFill>
                  <a:srgbClr val="081422"/>
                </a:solidFill>
              </a:rPr>
              <a:t>ajax</a:t>
            </a:r>
            <a:r>
              <a:rPr lang="zh-CN" altLang="en-US" dirty="0" smtClean="0">
                <a:solidFill>
                  <a:srgbClr val="081422"/>
                </a:solidFill>
              </a:rPr>
              <a:t>的回调函数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Success</a:t>
            </a:r>
            <a:r>
              <a:rPr lang="zh-CN" altLang="en-US" dirty="0" smtClean="0">
                <a:solidFill>
                  <a:srgbClr val="081422"/>
                </a:solidFill>
              </a:rPr>
              <a:t>（</a:t>
            </a:r>
            <a:r>
              <a:rPr lang="en-US" altLang="zh-CN" dirty="0" smtClean="0">
                <a:solidFill>
                  <a:srgbClr val="081422"/>
                </a:solidFill>
              </a:rPr>
              <a:t>index</a:t>
            </a:r>
            <a:r>
              <a:rPr lang="zh-CN" altLang="en-US" dirty="0" smtClean="0">
                <a:solidFill>
                  <a:srgbClr val="081422"/>
                </a:solidFill>
              </a:rPr>
              <a:t>，</a:t>
            </a:r>
            <a:r>
              <a:rPr lang="en-US" altLang="zh-CN" dirty="0" smtClean="0">
                <a:solidFill>
                  <a:srgbClr val="081422"/>
                </a:solidFill>
              </a:rPr>
              <a:t>value</a:t>
            </a:r>
            <a:r>
              <a:rPr lang="zh-CN" altLang="en-US" dirty="0" smtClean="0">
                <a:solidFill>
                  <a:srgbClr val="081422"/>
                </a:solidFill>
              </a:rPr>
              <a:t>）</a:t>
            </a:r>
            <a:r>
              <a:rPr lang="zh-CN" altLang="en-US" dirty="0">
                <a:solidFill>
                  <a:srgbClr val="081422"/>
                </a:solidFill>
              </a:rPr>
              <a:t>接</a:t>
            </a:r>
            <a:r>
              <a:rPr lang="zh-CN" altLang="en-US" dirty="0" smtClean="0">
                <a:solidFill>
                  <a:srgbClr val="081422"/>
                </a:solidFill>
              </a:rPr>
              <a:t>收传回的数据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4</a:t>
            </a:r>
            <a:r>
              <a:rPr lang="zh-CN" altLang="en-US" dirty="0" smtClean="0">
                <a:solidFill>
                  <a:srgbClr val="081422"/>
                </a:solidFill>
              </a:rPr>
              <a:t>在</a:t>
            </a:r>
            <a:r>
              <a:rPr lang="en-US" altLang="zh-CN" dirty="0" smtClean="0">
                <a:solidFill>
                  <a:srgbClr val="081422"/>
                </a:solidFill>
              </a:rPr>
              <a:t>js</a:t>
            </a:r>
            <a:r>
              <a:rPr lang="zh-CN" altLang="en-US" dirty="0" smtClean="0">
                <a:solidFill>
                  <a:srgbClr val="081422"/>
                </a:solidFill>
              </a:rPr>
              <a:t>中创建标签，设置其内部数据的属性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5.</a:t>
            </a:r>
            <a:r>
              <a:rPr lang="zh-CN" altLang="en-US" dirty="0" smtClean="0">
                <a:solidFill>
                  <a:srgbClr val="081422"/>
                </a:solidFill>
              </a:rPr>
              <a:t>将</a:t>
            </a:r>
            <a:r>
              <a:rPr lang="en-US" altLang="zh-CN" dirty="0" smtClean="0">
                <a:solidFill>
                  <a:srgbClr val="081422"/>
                </a:solidFill>
              </a:rPr>
              <a:t>li</a:t>
            </a:r>
            <a:r>
              <a:rPr lang="zh-CN" altLang="en-US" dirty="0" smtClean="0">
                <a:solidFill>
                  <a:srgbClr val="081422"/>
                </a:solidFill>
              </a:rPr>
              <a:t>添加到父元素中。</a:t>
            </a:r>
            <a:endParaRPr lang="zh-CN" altLang="en-US" dirty="0">
              <a:solidFill>
                <a:srgbClr val="0814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81422"/>
                </a:solidFill>
              </a:rPr>
              <a:t>详情页的放大镜效果</a:t>
            </a:r>
            <a:endParaRPr lang="zh-CN" altLang="en-US" dirty="0">
              <a:solidFill>
                <a:srgbClr val="08142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81422"/>
                </a:solidFill>
              </a:rPr>
              <a:t>1.</a:t>
            </a:r>
            <a:r>
              <a:rPr lang="zh-CN" altLang="en-US" dirty="0" smtClean="0">
                <a:solidFill>
                  <a:srgbClr val="081422"/>
                </a:solidFill>
              </a:rPr>
              <a:t>设置好左边大图的样式，和下边小图的布局。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2</a:t>
            </a:r>
            <a:r>
              <a:rPr lang="zh-CN" altLang="en-US" dirty="0" smtClean="0">
                <a:solidFill>
                  <a:srgbClr val="081422"/>
                </a:solidFill>
              </a:rPr>
              <a:t>给左边大图设置移入事件，让其右边的镜子显示，并设置好样式，（关键是放大的比例和边界控制）方向相反。</a:t>
            </a:r>
            <a:endParaRPr lang="en-US" altLang="zh-CN" dirty="0" smtClean="0">
              <a:solidFill>
                <a:srgbClr val="081422"/>
              </a:solidFill>
            </a:endParaRPr>
          </a:p>
          <a:p>
            <a:r>
              <a:rPr lang="en-US" altLang="zh-CN" dirty="0" smtClean="0">
                <a:solidFill>
                  <a:srgbClr val="081422"/>
                </a:solidFill>
              </a:rPr>
              <a:t>3.</a:t>
            </a:r>
            <a:r>
              <a:rPr lang="zh-CN" altLang="en-US" dirty="0" smtClean="0">
                <a:solidFill>
                  <a:srgbClr val="081422"/>
                </a:solidFill>
              </a:rPr>
              <a:t>设置左下边小图的样式，判断其</a:t>
            </a:r>
            <a:r>
              <a:rPr lang="en-US" altLang="zh-CN" dirty="0" smtClean="0">
                <a:solidFill>
                  <a:srgbClr val="081422"/>
                </a:solidFill>
              </a:rPr>
              <a:t>index</a:t>
            </a:r>
            <a:r>
              <a:rPr lang="zh-CN" altLang="en-US" dirty="0" smtClean="0">
                <a:solidFill>
                  <a:srgbClr val="081422"/>
                </a:solidFill>
              </a:rPr>
              <a:t>，</a:t>
            </a:r>
            <a:r>
              <a:rPr lang="en-US" altLang="zh-CN" dirty="0" smtClean="0">
                <a:solidFill>
                  <a:srgbClr val="081422"/>
                </a:solidFill>
              </a:rPr>
              <a:t>currIndex</a:t>
            </a:r>
            <a:r>
              <a:rPr lang="zh-CN" altLang="en-US" dirty="0" smtClean="0">
                <a:solidFill>
                  <a:srgbClr val="081422"/>
                </a:solidFill>
              </a:rPr>
              <a:t>与左上面的大图相匹配。</a:t>
            </a:r>
            <a:endParaRPr lang="zh-CN" altLang="en-US" dirty="0">
              <a:solidFill>
                <a:srgbClr val="0814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rgbClr val="8DB3E2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897</Words>
  <Application>Microsoft Office PowerPoint</Application>
  <PresentationFormat>全屏显示(4:3)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聚惠买商城</vt:lpstr>
      <vt:lpstr>实现的效果</vt:lpstr>
      <vt:lpstr>PowerPoint 演示文稿</vt:lpstr>
      <vt:lpstr>二级菜单 </vt:lpstr>
      <vt:lpstr>PowerPoint 演示文稿</vt:lpstr>
      <vt:lpstr>内部图片放大效果</vt:lpstr>
      <vt:lpstr>PowerPoint 演示文稿</vt:lpstr>
      <vt:lpstr>列表页ajax获取数据</vt:lpstr>
      <vt:lpstr>详情页的放大镜效果</vt:lpstr>
      <vt:lpstr>PowerPoint 演示文稿</vt:lpstr>
      <vt:lpstr>登录注册效果</vt:lpstr>
      <vt:lpstr>PowerPoint 演示文稿</vt:lpstr>
      <vt:lpstr>商品购物车效果</vt:lpstr>
      <vt:lpstr>PowerPoint 演示文稿</vt:lpstr>
      <vt:lpstr>心得与感悟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聚惠买商城</dc:title>
  <dc:creator/>
  <cp:lastModifiedBy>风轻无痕</cp:lastModifiedBy>
  <cp:revision>34</cp:revision>
  <dcterms:created xsi:type="dcterms:W3CDTF">2006-08-16T00:00:00Z</dcterms:created>
  <dcterms:modified xsi:type="dcterms:W3CDTF">2018-03-16T08:00:22Z</dcterms:modified>
</cp:coreProperties>
</file>