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/>
    <p:restoredTop sz="94664"/>
  </p:normalViewPr>
  <p:slideViewPr>
    <p:cSldViewPr snapToGrid="0" snapToObjects="1">
      <p:cViewPr varScale="1">
        <p:scale>
          <a:sx n="88" d="100"/>
          <a:sy n="88" d="100"/>
        </p:scale>
        <p:origin x="19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 25"/>
          <p:cNvGrpSpPr/>
          <p:nvPr/>
        </p:nvGrpSpPr>
        <p:grpSpPr>
          <a:xfrm>
            <a:off x="2109283" y="551969"/>
            <a:ext cx="7861177" cy="4282887"/>
            <a:chOff x="744940" y="726140"/>
            <a:chExt cx="7861177" cy="4282887"/>
          </a:xfrm>
        </p:grpSpPr>
        <p:sp>
          <p:nvSpPr>
            <p:cNvPr id="4" name="六边形 3"/>
            <p:cNvSpPr/>
            <p:nvPr/>
          </p:nvSpPr>
          <p:spPr>
            <a:xfrm>
              <a:off x="4061683" y="1069714"/>
              <a:ext cx="4046893" cy="348883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4518213" y="726140"/>
              <a:ext cx="995082" cy="9009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000" dirty="0" smtClean="0">
                  <a:latin typeface="+mj-ea"/>
                  <a:ea typeface="+mj-ea"/>
                </a:rPr>
                <a:t>E</a:t>
              </a:r>
              <a:endParaRPr kumimoji="1" lang="zh-CN" altLang="en-US" sz="4000" dirty="0">
                <a:latin typeface="+mj-ea"/>
                <a:ea typeface="+mj-ea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683190" y="726140"/>
              <a:ext cx="995082" cy="9009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000" dirty="0" smtClean="0">
                  <a:latin typeface="+mj-ea"/>
                  <a:ea typeface="+mj-ea"/>
                </a:rPr>
                <a:t>C</a:t>
              </a:r>
              <a:endParaRPr kumimoji="1" lang="zh-CN" altLang="en-US" sz="4000" dirty="0">
                <a:latin typeface="+mj-ea"/>
                <a:ea typeface="+mj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611035" y="2363656"/>
              <a:ext cx="995082" cy="9009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000" dirty="0" smtClean="0">
                  <a:latin typeface="+mj-ea"/>
                  <a:ea typeface="+mj-ea"/>
                </a:rPr>
                <a:t>R</a:t>
              </a:r>
              <a:endParaRPr kumimoji="1" lang="zh-CN" altLang="en-US" sz="4000" dirty="0">
                <a:latin typeface="+mj-ea"/>
                <a:ea typeface="+mj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683190" y="4001174"/>
              <a:ext cx="995082" cy="9009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000" dirty="0" smtClean="0">
                  <a:latin typeface="+mj-ea"/>
                  <a:ea typeface="+mj-ea"/>
                </a:rPr>
                <a:t>I</a:t>
              </a:r>
              <a:endParaRPr kumimoji="1" lang="zh-CN" altLang="en-US" sz="4000" dirty="0">
                <a:latin typeface="+mj-ea"/>
                <a:ea typeface="+mj-ea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397190" y="4108074"/>
              <a:ext cx="995082" cy="9009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000" dirty="0" smtClean="0">
                  <a:latin typeface="+mj-ea"/>
                  <a:ea typeface="+mj-ea"/>
                </a:rPr>
                <a:t>A</a:t>
              </a:r>
              <a:endParaRPr kumimoji="1" lang="zh-CN" altLang="en-US" sz="4000" dirty="0">
                <a:latin typeface="+mj-ea"/>
                <a:ea typeface="+mj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631379" y="2363656"/>
              <a:ext cx="995082" cy="9009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000" dirty="0" smtClean="0">
                  <a:latin typeface="+mj-ea"/>
                  <a:ea typeface="+mj-ea"/>
                </a:rPr>
                <a:t>S</a:t>
              </a:r>
              <a:endParaRPr kumimoji="1" lang="zh-CN" altLang="en-US" sz="4000" dirty="0">
                <a:latin typeface="+mj-ea"/>
                <a:ea typeface="+mj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44940" y="1510283"/>
              <a:ext cx="1562832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 smtClean="0"/>
                <a:t>A</a:t>
              </a:r>
              <a:r>
                <a:rPr kumimoji="1" lang="zh-CN" altLang="en-US" dirty="0"/>
                <a:t> </a:t>
              </a:r>
              <a:r>
                <a:rPr kumimoji="1" lang="zh-CN" altLang="en-US" dirty="0" smtClean="0"/>
                <a:t> </a:t>
              </a:r>
              <a:r>
                <a:rPr kumimoji="1" lang="zh-CN" altLang="en-US" dirty="0" smtClean="0"/>
                <a:t>艺术型</a:t>
              </a:r>
              <a:endParaRPr kumimoji="1" lang="zh-CN" altLang="en-US" dirty="0"/>
            </a:p>
            <a:p>
              <a:pPr algn="ctr"/>
              <a:r>
                <a:rPr kumimoji="1" lang="en-US" altLang="zh-CN" dirty="0" smtClean="0"/>
                <a:t>E</a:t>
              </a:r>
              <a:r>
                <a:rPr kumimoji="1" lang="zh-CN" altLang="en-US" dirty="0" smtClean="0"/>
                <a:t>  事业型</a:t>
              </a:r>
              <a:endParaRPr kumimoji="1" lang="zh-CN" altLang="en-US" dirty="0"/>
            </a:p>
            <a:p>
              <a:pPr algn="ctr"/>
              <a:r>
                <a:rPr kumimoji="1" lang="en-US" altLang="zh-CN" dirty="0" smtClean="0"/>
                <a:t>S</a:t>
              </a:r>
              <a:r>
                <a:rPr kumimoji="1" lang="zh-CN" altLang="en-US" dirty="0" smtClean="0"/>
                <a:t>  社交型</a:t>
              </a:r>
              <a:endParaRPr kumimoji="1" lang="zh-CN" altLang="en-US" dirty="0"/>
            </a:p>
            <a:p>
              <a:pPr algn="ctr"/>
              <a:r>
                <a:rPr kumimoji="1" lang="en-US" altLang="zh-CN" dirty="0" smtClean="0"/>
                <a:t>I</a:t>
              </a:r>
              <a:r>
                <a:rPr kumimoji="1" lang="zh-CN" altLang="en-US" dirty="0" smtClean="0"/>
                <a:t>  学者型</a:t>
              </a:r>
              <a:endParaRPr kumimoji="1" lang="zh-CN" altLang="en-US" dirty="0"/>
            </a:p>
            <a:p>
              <a:pPr algn="ctr"/>
              <a:r>
                <a:rPr kumimoji="1" lang="en-US" altLang="zh-CN" dirty="0" smtClean="0"/>
                <a:t>R</a:t>
              </a:r>
              <a:r>
                <a:rPr kumimoji="1" lang="zh-CN" altLang="en-US" dirty="0" smtClean="0"/>
                <a:t>  现实型</a:t>
              </a:r>
              <a:endParaRPr kumimoji="1" lang="zh-CN" altLang="en-US" dirty="0"/>
            </a:p>
            <a:p>
              <a:pPr algn="ctr"/>
              <a:r>
                <a:rPr kumimoji="1" lang="en-US" altLang="zh-CN" dirty="0" smtClean="0"/>
                <a:t>C</a:t>
              </a:r>
              <a:r>
                <a:rPr kumimoji="1" lang="zh-CN" altLang="en-US" dirty="0" smtClean="0"/>
                <a:t>  传统型</a:t>
              </a:r>
              <a:endParaRPr kumimoji="1" lang="zh-CN" altLang="en-US" dirty="0"/>
            </a:p>
          </p:txBody>
        </p:sp>
        <p:grpSp>
          <p:nvGrpSpPr>
            <p:cNvPr id="25" name="组 24"/>
            <p:cNvGrpSpPr/>
            <p:nvPr/>
          </p:nvGrpSpPr>
          <p:grpSpPr>
            <a:xfrm>
              <a:off x="5283200" y="2148114"/>
              <a:ext cx="1524000" cy="1349829"/>
              <a:chOff x="5283200" y="2148114"/>
              <a:chExt cx="1524000" cy="1349829"/>
            </a:xfrm>
          </p:grpSpPr>
          <p:cxnSp>
            <p:nvCxnSpPr>
              <p:cNvPr id="15" name="直线箭头连接符 14"/>
              <p:cNvCxnSpPr/>
              <p:nvPr/>
            </p:nvCxnSpPr>
            <p:spPr>
              <a:xfrm>
                <a:off x="5283200" y="2814132"/>
                <a:ext cx="1524000" cy="889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线箭头连接符 16"/>
              <p:cNvCxnSpPr/>
              <p:nvPr/>
            </p:nvCxnSpPr>
            <p:spPr>
              <a:xfrm>
                <a:off x="6085129" y="2148114"/>
                <a:ext cx="0" cy="13498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矩形 20"/>
            <p:cNvSpPr/>
            <p:nvPr/>
          </p:nvSpPr>
          <p:spPr>
            <a:xfrm>
              <a:off x="5513295" y="1510283"/>
              <a:ext cx="1169895" cy="318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/>
                <a:t>重视数据</a:t>
              </a:r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460252" y="3768498"/>
              <a:ext cx="1169895" cy="318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重视思想</a:t>
              </a:r>
              <a:endParaRPr kumimoji="1"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938681" y="2148114"/>
              <a:ext cx="480021" cy="13498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重视物</a:t>
              </a:r>
              <a:endParaRPr kumimoji="1"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757942" y="2148114"/>
              <a:ext cx="473636" cy="13498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重视人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5785954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1058</TotalTime>
  <Words>25</Words>
  <Application>Microsoft Macintosh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Century Gothic</vt:lpstr>
      <vt:lpstr>宋体</vt:lpstr>
      <vt:lpstr>Arial</vt:lpstr>
      <vt:lpstr>水汽尾迹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</cp:revision>
  <dcterms:created xsi:type="dcterms:W3CDTF">2017-03-02T07:48:59Z</dcterms:created>
  <dcterms:modified xsi:type="dcterms:W3CDTF">2017-03-03T01:27:25Z</dcterms:modified>
</cp:coreProperties>
</file>