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5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4CF5-2B37-494A-897D-423A6A7600B1}" type="datetimeFigureOut">
              <a:rPr lang="zh-CN" altLang="en-US" smtClean="0"/>
              <a:pPr/>
              <a:t>2015/3/25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8C44A-8B14-42A7-953C-2522C76FDA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美包包游戏需求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512" y="2437025"/>
            <a:ext cx="1057798" cy="931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燕尾形箭头 5"/>
          <p:cNvSpPr/>
          <p:nvPr/>
        </p:nvSpPr>
        <p:spPr>
          <a:xfrm>
            <a:off x="1454738" y="2847213"/>
            <a:ext cx="261779" cy="111295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21"/>
          <p:cNvSpPr txBox="1"/>
          <p:nvPr/>
        </p:nvSpPr>
        <p:spPr>
          <a:xfrm>
            <a:off x="264906" y="2487362"/>
            <a:ext cx="94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扫二维码或点击朋友圈分享进入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82867" y="2497330"/>
            <a:ext cx="1057798" cy="931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3158093" y="2907518"/>
            <a:ext cx="261779" cy="111295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21"/>
          <p:cNvSpPr txBox="1"/>
          <p:nvPr/>
        </p:nvSpPr>
        <p:spPr>
          <a:xfrm>
            <a:off x="1968261" y="2547667"/>
            <a:ext cx="946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关注“美包包”自动绑定会员卡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11058" y="2497329"/>
            <a:ext cx="1220339" cy="10066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4886285" y="2907517"/>
            <a:ext cx="302004" cy="120247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21"/>
          <p:cNvSpPr txBox="1"/>
          <p:nvPr/>
        </p:nvSpPr>
        <p:spPr>
          <a:xfrm>
            <a:off x="3696453" y="2547667"/>
            <a:ext cx="1091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自动跳转到游戏界面，并开始游戏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364088" y="2492896"/>
            <a:ext cx="2304256" cy="100811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5449482" y="2543233"/>
            <a:ext cx="21468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游戏完毕后，自动进入积分排行榜，只显示前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名及自己的名次。并分享至朋友圈获得翻倍积分奖励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燕尾形箭头 16"/>
          <p:cNvSpPr/>
          <p:nvPr/>
        </p:nvSpPr>
        <p:spPr>
          <a:xfrm rot="5400000">
            <a:off x="6440974" y="3746519"/>
            <a:ext cx="261779" cy="111295"/>
          </a:xfrm>
          <a:prstGeom prst="notched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36096" y="4451231"/>
            <a:ext cx="2088232" cy="12820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1"/>
          <p:cNvSpPr txBox="1"/>
          <p:nvPr/>
        </p:nvSpPr>
        <p:spPr>
          <a:xfrm>
            <a:off x="5521491" y="4501570"/>
            <a:ext cx="18588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基数天的中午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点为开始兑换时间，以及游戏重新开始（积分清零），截止兑换时间为当天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点。积分清零重新游戏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1520" y="3933056"/>
            <a:ext cx="48245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游戏规则：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、时间</a:t>
            </a:r>
            <a:r>
              <a:rPr lang="en-US" altLang="zh-CN" dirty="0" smtClean="0"/>
              <a:t>4-25</a:t>
            </a:r>
            <a:r>
              <a:rPr lang="zh-CN" altLang="en-US" dirty="0" smtClean="0"/>
              <a:t>至</a:t>
            </a:r>
            <a:r>
              <a:rPr lang="en-US" altLang="zh-CN" dirty="0" smtClean="0"/>
              <a:t>5-9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、第一名即可免费兑换手袋一只。必须达到一万积分或以上。当天只限一只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、转发朋友圈积分翻倍（只限一次）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9</a:t>
            </a:r>
            <a:r>
              <a:rPr lang="zh-CN" altLang="en-US" dirty="0" smtClean="0"/>
              <a:t>、号开始兑换积分。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、兑换积分后可重新开始，游戏积分自动清零，重新游戏。</a:t>
            </a:r>
            <a:endParaRPr lang="zh-CN" altLang="en-US" dirty="0"/>
          </a:p>
        </p:txBody>
      </p:sp>
      <p:pic>
        <p:nvPicPr>
          <p:cNvPr id="24" name="Picture 2" descr="E:\项目管理\Cele项目\策乐微平台\平台二维码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07504" y="1052736"/>
            <a:ext cx="1240273" cy="1240273"/>
          </a:xfrm>
          <a:prstGeom prst="rect">
            <a:avLst/>
          </a:prstGeom>
          <a:noFill/>
        </p:spPr>
      </p:pic>
      <p:pic>
        <p:nvPicPr>
          <p:cNvPr id="1026" name="Picture 2" descr="C:\Users\even\Desktop\tupian\IMG_061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476672"/>
            <a:ext cx="1080120" cy="1920213"/>
          </a:xfrm>
          <a:prstGeom prst="rect">
            <a:avLst/>
          </a:prstGeom>
          <a:noFill/>
        </p:spPr>
      </p:pic>
      <p:pic>
        <p:nvPicPr>
          <p:cNvPr id="1027" name="Picture 3" descr="C:\Users\even\Desktop\tupian\IMG_061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548680"/>
            <a:ext cx="1053117" cy="1872208"/>
          </a:xfrm>
          <a:prstGeom prst="rect">
            <a:avLst/>
          </a:prstGeom>
          <a:noFill/>
        </p:spPr>
      </p:pic>
      <p:pic>
        <p:nvPicPr>
          <p:cNvPr id="1029" name="Picture 5" descr="C:\Users\even\Desktop\tupian\IMG_061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07704" y="548680"/>
            <a:ext cx="1093622" cy="1944216"/>
          </a:xfrm>
          <a:prstGeom prst="rect">
            <a:avLst/>
          </a:prstGeom>
          <a:noFill/>
        </p:spPr>
      </p:pic>
      <p:pic>
        <p:nvPicPr>
          <p:cNvPr id="1030" name="Picture 6" descr="C:\Users\even\Pictures\game\game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5976" y="476672"/>
            <a:ext cx="1482492" cy="20160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游戏详细需求：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、二维码、朋友圈分享进入游戏。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2</a:t>
            </a:r>
            <a:r>
              <a:rPr lang="zh-CN" altLang="en-US" sz="1600" dirty="0" smtClean="0"/>
              <a:t>、关注“美包包”并自动绑定会员卡，开始游戏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3</a:t>
            </a:r>
            <a:r>
              <a:rPr lang="zh-CN" altLang="en-US" sz="1600" dirty="0" smtClean="0"/>
              <a:t>、开始游戏页面下拉有本次活动的产品和积分兑换产品，并附有游戏规则说明。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4</a:t>
            </a:r>
            <a:r>
              <a:rPr lang="zh-CN" altLang="en-US" sz="1600" dirty="0" smtClean="0"/>
              <a:t>、游戏完毕后可分享到朋友圈，积分翻倍，但翻倍设定只能一天一次翻倍。再次转发朋友圈或朋友时并有温馨提示翻倍积分只能一天一次。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5</a:t>
            </a:r>
            <a:r>
              <a:rPr lang="zh-CN" altLang="en-US" sz="1600" dirty="0" smtClean="0"/>
              <a:t>、兑换奖品设定日期为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27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29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月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3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5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7</a:t>
            </a:r>
            <a:r>
              <a:rPr lang="zh-CN" altLang="en-US" sz="1600" dirty="0" smtClean="0"/>
              <a:t>日、</a:t>
            </a:r>
            <a:r>
              <a:rPr lang="en-US" altLang="zh-CN" sz="1600" dirty="0" smtClean="0"/>
              <a:t>9</a:t>
            </a:r>
            <a:r>
              <a:rPr lang="zh-CN" altLang="en-US" sz="1600" dirty="0" smtClean="0"/>
              <a:t>日。兑换时间为</a:t>
            </a:r>
            <a:r>
              <a:rPr lang="en-US" altLang="zh-CN" sz="1600" dirty="0" smtClean="0"/>
              <a:t>12</a:t>
            </a:r>
            <a:r>
              <a:rPr lang="zh-CN" altLang="en-US" sz="1600" dirty="0" smtClean="0"/>
              <a:t>点至</a:t>
            </a:r>
            <a:r>
              <a:rPr lang="en-US" altLang="zh-CN" sz="1600" dirty="0" smtClean="0"/>
              <a:t>24</a:t>
            </a:r>
            <a:r>
              <a:rPr lang="zh-CN" altLang="en-US" sz="1600" dirty="0" smtClean="0"/>
              <a:t>点。兑换免费手袋的第一名，必须要满足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万积分或以上才能兑换。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6</a:t>
            </a:r>
            <a:r>
              <a:rPr lang="zh-CN" altLang="en-US" sz="1600" dirty="0" smtClean="0"/>
              <a:t>、兑换画面需输入积分、电话号码、邮寄地址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7</a:t>
            </a:r>
            <a:r>
              <a:rPr lang="zh-CN" altLang="en-US" sz="1600" dirty="0" smtClean="0"/>
              <a:t>、兑换项目：需识别兑换的积分是否在数据上排行第一。兑换优惠券后要减除积分，并置入会员卡“优惠券”栏目里面。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8</a:t>
            </a:r>
            <a:r>
              <a:rPr lang="zh-CN" altLang="en-US" sz="1600" dirty="0" smtClean="0"/>
              <a:t>、兑换奖品后或兑换优惠券后，积分自动清零或减积分。其他未能兑换积分的会员可继续游戏，直接兑换下一波。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90872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en-US" sz="1600" dirty="0" smtClean="0"/>
              <a:t>活动方案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主题：玩游戏，送手袋，特惠购</a:t>
            </a:r>
            <a:endParaRPr lang="en-US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微信积分游戏送手袋，积分换取特惠折扣券。店面和微店同价发售。</a:t>
            </a:r>
            <a:endParaRPr lang="en-US" altLang="zh-CN" sz="1600" dirty="0" smtClean="0"/>
          </a:p>
          <a:p>
            <a:pPr>
              <a:buNone/>
            </a:pPr>
            <a:r>
              <a:rPr lang="zh-CN" altLang="zh-CN" sz="1600" dirty="0" smtClean="0"/>
              <a:t>线上线下同步：</a:t>
            </a:r>
            <a:r>
              <a:rPr lang="zh-CN" altLang="en-US" sz="1600" dirty="0" smtClean="0"/>
              <a:t>指定</a:t>
            </a:r>
            <a:r>
              <a:rPr lang="zh-CN" altLang="zh-CN" sz="1600" dirty="0" smtClean="0"/>
              <a:t>钱包</a:t>
            </a:r>
            <a:r>
              <a:rPr lang="en-US" altLang="zh-CN" sz="1600" dirty="0" smtClean="0"/>
              <a:t>169</a:t>
            </a:r>
            <a:r>
              <a:rPr lang="zh-CN" altLang="zh-CN" sz="1600" dirty="0" smtClean="0"/>
              <a:t>、</a:t>
            </a:r>
            <a:r>
              <a:rPr lang="zh-CN" altLang="en-US" sz="1600" dirty="0" smtClean="0"/>
              <a:t>指定</a:t>
            </a:r>
            <a:r>
              <a:rPr lang="zh-CN" altLang="zh-CN" sz="1600" dirty="0" smtClean="0"/>
              <a:t>手袋</a:t>
            </a:r>
            <a:r>
              <a:rPr lang="en-US" altLang="zh-CN" sz="1600" dirty="0" smtClean="0"/>
              <a:t>329</a:t>
            </a:r>
            <a:r>
              <a:rPr lang="zh-CN" altLang="zh-CN" sz="1600" dirty="0" smtClean="0"/>
              <a:t>（一口价）、其余跟当期手袋折扣</a:t>
            </a:r>
            <a:r>
              <a:rPr lang="en-US" altLang="zh-CN" sz="1600" dirty="0" smtClean="0"/>
              <a:t>6</a:t>
            </a:r>
            <a:r>
              <a:rPr lang="zh-CN" altLang="zh-CN" sz="1600" dirty="0" smtClean="0"/>
              <a:t>折</a:t>
            </a:r>
            <a:endParaRPr lang="en-US" altLang="zh-CN" sz="1600" dirty="0" smtClean="0"/>
          </a:p>
          <a:p>
            <a:pPr>
              <a:buNone/>
            </a:pPr>
            <a:r>
              <a:rPr lang="zh-CN" altLang="zh-CN" sz="1600" dirty="0" smtClean="0"/>
              <a:t>店铺：</a:t>
            </a:r>
            <a:r>
              <a:rPr lang="en-US" altLang="zh-CN" sz="1600" dirty="0" smtClean="0"/>
              <a:t>        </a:t>
            </a:r>
            <a:r>
              <a:rPr lang="zh-CN" altLang="zh-CN" sz="1600" dirty="0" smtClean="0"/>
              <a:t>购任意一对鞋款即可</a:t>
            </a:r>
            <a:r>
              <a:rPr lang="en-US" altLang="zh-CN" sz="1600" dirty="0" smtClean="0"/>
              <a:t>269</a:t>
            </a:r>
            <a:r>
              <a:rPr lang="zh-CN" altLang="en-US" sz="1600" dirty="0" smtClean="0"/>
              <a:t>元换购真皮手袋、</a:t>
            </a:r>
            <a:r>
              <a:rPr lang="en-US" altLang="zh-CN" sz="1600" dirty="0" smtClean="0"/>
              <a:t>109</a:t>
            </a:r>
            <a:r>
              <a:rPr lang="zh-CN" altLang="en-US" sz="1600" dirty="0" smtClean="0"/>
              <a:t>元换购真皮钱包。</a:t>
            </a:r>
            <a:endParaRPr lang="zh-CN" altLang="zh-CN" sz="1600" dirty="0" smtClean="0"/>
          </a:p>
          <a:p>
            <a:pPr>
              <a:buNone/>
            </a:pPr>
            <a:r>
              <a:rPr lang="zh-CN" altLang="zh-CN" sz="1600" dirty="0" smtClean="0"/>
              <a:t>电商：</a:t>
            </a:r>
            <a:r>
              <a:rPr lang="en-US" altLang="zh-CN" sz="1600" dirty="0" smtClean="0"/>
              <a:t>        5000</a:t>
            </a:r>
            <a:r>
              <a:rPr lang="zh-CN" altLang="zh-CN" sz="1600" dirty="0" smtClean="0"/>
              <a:t>积分</a:t>
            </a:r>
            <a:r>
              <a:rPr lang="en-US" altLang="zh-CN" sz="1600" dirty="0" smtClean="0"/>
              <a:t>+269</a:t>
            </a:r>
            <a:r>
              <a:rPr lang="zh-CN" altLang="zh-CN" sz="1600" dirty="0" smtClean="0"/>
              <a:t>元换购</a:t>
            </a:r>
            <a:r>
              <a:rPr lang="zh-CN" altLang="en-US" sz="1600" dirty="0" smtClean="0"/>
              <a:t>指定</a:t>
            </a:r>
            <a:r>
              <a:rPr lang="zh-CN" altLang="zh-CN" sz="1600" dirty="0" smtClean="0"/>
              <a:t>手袋：</a:t>
            </a:r>
            <a:r>
              <a:rPr lang="en-US" altLang="zh-CN" sz="1600" dirty="0" smtClean="0"/>
              <a:t>3000</a:t>
            </a:r>
            <a:r>
              <a:rPr lang="zh-CN" altLang="en-US" sz="1600" dirty="0" smtClean="0"/>
              <a:t>积分</a:t>
            </a:r>
            <a:r>
              <a:rPr lang="en-US" altLang="zh-CN" sz="1600" dirty="0" smtClean="0"/>
              <a:t>+109</a:t>
            </a:r>
            <a:r>
              <a:rPr lang="zh-CN" altLang="en-US" sz="1600" dirty="0" smtClean="0"/>
              <a:t>换购指定钱包</a:t>
            </a:r>
            <a:endParaRPr lang="zh-CN" altLang="zh-CN" sz="1600" dirty="0" smtClean="0"/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微信游戏，排行榜第一名可用积分免费兑换指定手袋一个。兑换完毕后积分清零。其余排</a:t>
            </a: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名积分可继续刷榜单，兑换下一波。</a:t>
            </a:r>
            <a:r>
              <a:rPr lang="en-US" altLang="zh-CN" sz="1600" dirty="0" smtClean="0"/>
              <a:t>        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endParaRPr lang="zh-CN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全屏显示(4:3)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美包包游戏需求</vt:lpstr>
      <vt:lpstr>幻灯片 2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美包包游戏需求</dc:title>
  <dc:creator>even</dc:creator>
  <cp:lastModifiedBy>微软用户</cp:lastModifiedBy>
  <cp:revision>2</cp:revision>
  <dcterms:created xsi:type="dcterms:W3CDTF">2015-03-25T06:23:38Z</dcterms:created>
  <dcterms:modified xsi:type="dcterms:W3CDTF">2015-03-25T09:30:40Z</dcterms:modified>
</cp:coreProperties>
</file>