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5" r:id="rId5"/>
    <p:sldId id="266" r:id="rId6"/>
    <p:sldId id="267" r:id="rId7"/>
    <p:sldId id="259" r:id="rId8"/>
    <p:sldId id="263" r:id="rId9"/>
    <p:sldId id="268" r:id="rId10"/>
    <p:sldId id="269" r:id="rId11"/>
    <p:sldId id="270" r:id="rId12"/>
    <p:sldId id="260" r:id="rId13"/>
    <p:sldId id="264" r:id="rId14"/>
    <p:sldId id="271" r:id="rId15"/>
    <p:sldId id="272" r:id="rId16"/>
    <p:sldId id="273" r:id="rId17"/>
    <p:sldId id="26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957" autoAdjust="0"/>
    <p:restoredTop sz="94660"/>
  </p:normalViewPr>
  <p:slideViewPr>
    <p:cSldViewPr>
      <p:cViewPr varScale="1">
        <p:scale>
          <a:sx n="36" d="100"/>
          <a:sy n="36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F2E04-7F99-4EAD-B544-C27B9CC0F2A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997108-859A-4675-8634-96F293224C5D}">
      <dgm:prSet phldrT="[文本]"/>
      <dgm:spPr/>
      <dgm:t>
        <a:bodyPr/>
        <a:lstStyle/>
        <a:p>
          <a:r>
            <a:rPr lang="en-US" altLang="zh-CN"/>
            <a:t>Scene</a:t>
          </a:r>
          <a:endParaRPr lang="zh-CN" altLang="en-US"/>
        </a:p>
      </dgm:t>
    </dgm:pt>
    <dgm:pt modelId="{72DE79EF-628C-4EB0-924E-D4F78E630F28}" type="parTrans" cxnId="{41E15B39-7D9E-4BD0-B009-2B3042FBCF98}">
      <dgm:prSet/>
      <dgm:spPr/>
      <dgm:t>
        <a:bodyPr/>
        <a:lstStyle/>
        <a:p>
          <a:endParaRPr lang="zh-CN" altLang="en-US"/>
        </a:p>
      </dgm:t>
    </dgm:pt>
    <dgm:pt modelId="{C2BA7E47-0F63-4F05-93AE-4A80DF972F8A}" type="sibTrans" cxnId="{41E15B39-7D9E-4BD0-B009-2B3042FBCF98}">
      <dgm:prSet/>
      <dgm:spPr/>
      <dgm:t>
        <a:bodyPr/>
        <a:lstStyle/>
        <a:p>
          <a:endParaRPr lang="zh-CN" altLang="en-US"/>
        </a:p>
      </dgm:t>
    </dgm:pt>
    <dgm:pt modelId="{4C206818-FBDC-44D9-91FE-A230550B143B}">
      <dgm:prSet phldrT="[文本]"/>
      <dgm:spPr/>
      <dgm:t>
        <a:bodyPr/>
        <a:lstStyle/>
        <a:p>
          <a:r>
            <a:rPr lang="en-US" altLang="zh-CN" dirty="0" smtClean="0"/>
            <a:t>Clusters</a:t>
          </a:r>
          <a:endParaRPr lang="zh-CN" altLang="en-US" dirty="0"/>
        </a:p>
      </dgm:t>
    </dgm:pt>
    <dgm:pt modelId="{5EF8B3C4-8EC5-44F0-937E-A088B19B637B}" type="parTrans" cxnId="{019C4AD5-C7F6-4865-B730-571FB34C192B}">
      <dgm:prSet/>
      <dgm:spPr/>
      <dgm:t>
        <a:bodyPr/>
        <a:lstStyle/>
        <a:p>
          <a:endParaRPr lang="zh-CN" altLang="en-US"/>
        </a:p>
      </dgm:t>
    </dgm:pt>
    <dgm:pt modelId="{7EB12E2D-CDC5-434C-9783-53AA6AB7B106}" type="sibTrans" cxnId="{019C4AD5-C7F6-4865-B730-571FB34C192B}">
      <dgm:prSet/>
      <dgm:spPr/>
      <dgm:t>
        <a:bodyPr/>
        <a:lstStyle/>
        <a:p>
          <a:endParaRPr lang="zh-CN" altLang="en-US"/>
        </a:p>
      </dgm:t>
    </dgm:pt>
    <dgm:pt modelId="{131A85D3-D3E8-41C4-B6DA-A6F70F3A3B83}">
      <dgm:prSet phldrT="[文本]"/>
      <dgm:spPr/>
      <dgm:t>
        <a:bodyPr/>
        <a:lstStyle/>
        <a:p>
          <a:r>
            <a:rPr lang="en-US" altLang="zh-CN"/>
            <a:t>Terrain</a:t>
          </a:r>
          <a:endParaRPr lang="zh-CN" altLang="en-US"/>
        </a:p>
      </dgm:t>
    </dgm:pt>
    <dgm:pt modelId="{AC6D2B44-D794-435F-881E-3A6F3FD87EBB}" type="parTrans" cxnId="{0ED320B6-4A5A-4A47-B076-6E265DF0011D}">
      <dgm:prSet/>
      <dgm:spPr/>
      <dgm:t>
        <a:bodyPr/>
        <a:lstStyle/>
        <a:p>
          <a:endParaRPr lang="zh-CN" altLang="en-US"/>
        </a:p>
      </dgm:t>
    </dgm:pt>
    <dgm:pt modelId="{1F51DC07-A6AA-4F5F-BC6E-8CD4BD3E67C0}" type="sibTrans" cxnId="{0ED320B6-4A5A-4A47-B076-6E265DF0011D}">
      <dgm:prSet/>
      <dgm:spPr/>
      <dgm:t>
        <a:bodyPr/>
        <a:lstStyle/>
        <a:p>
          <a:endParaRPr lang="zh-CN" altLang="en-US"/>
        </a:p>
      </dgm:t>
    </dgm:pt>
    <dgm:pt modelId="{D1AD63DD-D22D-48D5-8CE6-3E0BF3FA8C45}">
      <dgm:prSet phldrT="[文本]"/>
      <dgm:spPr/>
      <dgm:t>
        <a:bodyPr/>
        <a:lstStyle/>
        <a:p>
          <a:r>
            <a:rPr lang="en-US" altLang="zh-CN"/>
            <a:t>SceneManager</a:t>
          </a:r>
          <a:endParaRPr lang="zh-CN" altLang="en-US"/>
        </a:p>
      </dgm:t>
    </dgm:pt>
    <dgm:pt modelId="{66CBE367-8D61-44BE-96B8-D02918FCC9B7}" type="parTrans" cxnId="{219895F6-1316-4657-991B-092D698689E7}">
      <dgm:prSet/>
      <dgm:spPr/>
      <dgm:t>
        <a:bodyPr/>
        <a:lstStyle/>
        <a:p>
          <a:endParaRPr lang="zh-CN" altLang="en-US"/>
        </a:p>
      </dgm:t>
    </dgm:pt>
    <dgm:pt modelId="{D4761C47-6174-42C9-9E27-B7A0CD5F5195}" type="sibTrans" cxnId="{219895F6-1316-4657-991B-092D698689E7}">
      <dgm:prSet/>
      <dgm:spPr/>
      <dgm:t>
        <a:bodyPr/>
        <a:lstStyle/>
        <a:p>
          <a:endParaRPr lang="zh-CN" altLang="en-US"/>
        </a:p>
      </dgm:t>
    </dgm:pt>
    <dgm:pt modelId="{63CF4741-6A00-4301-BD2E-EF5FEC4B1CD4}">
      <dgm:prSet phldrT="[文本]"/>
      <dgm:spPr/>
      <dgm:t>
        <a:bodyPr/>
        <a:lstStyle/>
        <a:p>
          <a:r>
            <a:rPr lang="en-US" altLang="zh-CN"/>
            <a:t>Atomsphere</a:t>
          </a:r>
          <a:endParaRPr lang="zh-CN" altLang="en-US"/>
        </a:p>
      </dgm:t>
    </dgm:pt>
    <dgm:pt modelId="{D0F79673-C32E-488C-9293-956A5BEA233A}" type="parTrans" cxnId="{655492EC-E445-45B8-A6EC-D7E8964BB5F1}">
      <dgm:prSet/>
      <dgm:spPr/>
      <dgm:t>
        <a:bodyPr/>
        <a:lstStyle/>
        <a:p>
          <a:endParaRPr lang="zh-CN" altLang="en-US"/>
        </a:p>
      </dgm:t>
    </dgm:pt>
    <dgm:pt modelId="{EF58F2EC-398E-4E2D-87F8-01359178D651}" type="sibTrans" cxnId="{655492EC-E445-45B8-A6EC-D7E8964BB5F1}">
      <dgm:prSet/>
      <dgm:spPr/>
      <dgm:t>
        <a:bodyPr/>
        <a:lstStyle/>
        <a:p>
          <a:endParaRPr lang="zh-CN" altLang="en-US"/>
        </a:p>
      </dgm:t>
    </dgm:pt>
    <dgm:pt modelId="{11262F68-347B-4320-9AD5-FD1710D86C3A}">
      <dgm:prSet phldrT="[文本]"/>
      <dgm:spPr/>
      <dgm:t>
        <a:bodyPr/>
        <a:lstStyle/>
        <a:p>
          <a:r>
            <a:rPr lang="en-US" altLang="zh-CN"/>
            <a:t>Skybox</a:t>
          </a:r>
          <a:endParaRPr lang="zh-CN" altLang="en-US"/>
        </a:p>
      </dgm:t>
    </dgm:pt>
    <dgm:pt modelId="{5D56DA44-2A0C-464C-A051-42005A3E6446}" type="parTrans" cxnId="{99C1C25F-4A4F-48CB-B57B-566F40168F90}">
      <dgm:prSet/>
      <dgm:spPr/>
      <dgm:t>
        <a:bodyPr/>
        <a:lstStyle/>
        <a:p>
          <a:endParaRPr lang="zh-CN" altLang="en-US"/>
        </a:p>
      </dgm:t>
    </dgm:pt>
    <dgm:pt modelId="{E49B2606-025D-437E-839C-7CE8C9D2085C}" type="sibTrans" cxnId="{99C1C25F-4A4F-48CB-B57B-566F40168F90}">
      <dgm:prSet/>
      <dgm:spPr/>
      <dgm:t>
        <a:bodyPr/>
        <a:lstStyle/>
        <a:p>
          <a:endParaRPr lang="zh-CN" altLang="en-US"/>
        </a:p>
      </dgm:t>
    </dgm:pt>
    <dgm:pt modelId="{E20B85CB-D9B7-4E79-836F-9F40E4990060}">
      <dgm:prSet phldrT="[文本]" phldr="1"/>
      <dgm:spPr/>
      <dgm:t>
        <a:bodyPr/>
        <a:lstStyle/>
        <a:p>
          <a:endParaRPr lang="zh-CN" altLang="en-US"/>
        </a:p>
      </dgm:t>
    </dgm:pt>
    <dgm:pt modelId="{8C64D679-B6DB-4223-89EC-FE7459A9ABC8}" type="parTrans" cxnId="{00A25AF5-D8AA-4829-BCF7-1983D5CCDAEC}">
      <dgm:prSet/>
      <dgm:spPr/>
      <dgm:t>
        <a:bodyPr/>
        <a:lstStyle/>
        <a:p>
          <a:endParaRPr lang="zh-CN" altLang="en-US"/>
        </a:p>
      </dgm:t>
    </dgm:pt>
    <dgm:pt modelId="{B6BC312F-DD05-45E3-B736-B7FA5637400A}" type="sibTrans" cxnId="{00A25AF5-D8AA-4829-BCF7-1983D5CCDAEC}">
      <dgm:prSet/>
      <dgm:spPr/>
      <dgm:t>
        <a:bodyPr/>
        <a:lstStyle/>
        <a:p>
          <a:endParaRPr lang="zh-CN" altLang="en-US"/>
        </a:p>
      </dgm:t>
    </dgm:pt>
    <dgm:pt modelId="{B0689B60-BD51-40D3-80EC-FBF50210A170}">
      <dgm:prSet phldrT="[文本]"/>
      <dgm:spPr/>
      <dgm:t>
        <a:bodyPr/>
        <a:lstStyle/>
        <a:p>
          <a:r>
            <a:rPr lang="en-US" altLang="zh-CN" dirty="0"/>
            <a:t>Cluster</a:t>
          </a:r>
          <a:endParaRPr lang="zh-CN" altLang="en-US" dirty="0"/>
        </a:p>
      </dgm:t>
    </dgm:pt>
    <dgm:pt modelId="{91EC3785-0E25-4596-BF83-FE8757B11AC6}" type="parTrans" cxnId="{700FAA34-DFDB-45E0-9268-D308145F35DC}">
      <dgm:prSet/>
      <dgm:spPr/>
      <dgm:t>
        <a:bodyPr/>
        <a:lstStyle/>
        <a:p>
          <a:endParaRPr lang="zh-CN" altLang="en-US"/>
        </a:p>
      </dgm:t>
    </dgm:pt>
    <dgm:pt modelId="{D822F1FD-D692-4270-A90E-00B2DF575A76}" type="sibTrans" cxnId="{700FAA34-DFDB-45E0-9268-D308145F35DC}">
      <dgm:prSet/>
      <dgm:spPr/>
      <dgm:t>
        <a:bodyPr/>
        <a:lstStyle/>
        <a:p>
          <a:endParaRPr lang="zh-CN" altLang="en-US"/>
        </a:p>
      </dgm:t>
    </dgm:pt>
    <dgm:pt modelId="{E04E5327-AB90-4A1F-B248-59DB4EE44CE5}">
      <dgm:prSet phldrT="[文本]" phldr="1"/>
      <dgm:spPr/>
      <dgm:t>
        <a:bodyPr/>
        <a:lstStyle/>
        <a:p>
          <a:endParaRPr lang="zh-CN" altLang="en-US" dirty="0"/>
        </a:p>
      </dgm:t>
    </dgm:pt>
    <dgm:pt modelId="{55A36EF2-A2B0-42B2-AE05-CC2E50B82C2C}" type="parTrans" cxnId="{507446F6-7E83-4393-9B7A-D64709AD6381}">
      <dgm:prSet/>
      <dgm:spPr/>
      <dgm:t>
        <a:bodyPr/>
        <a:lstStyle/>
        <a:p>
          <a:endParaRPr lang="zh-CN" altLang="en-US"/>
        </a:p>
      </dgm:t>
    </dgm:pt>
    <dgm:pt modelId="{B8954488-C355-4652-8A39-CC8624A6B21F}" type="sibTrans" cxnId="{507446F6-7E83-4393-9B7A-D64709AD6381}">
      <dgm:prSet/>
      <dgm:spPr/>
      <dgm:t>
        <a:bodyPr/>
        <a:lstStyle/>
        <a:p>
          <a:endParaRPr lang="zh-CN" altLang="en-US"/>
        </a:p>
      </dgm:t>
    </dgm:pt>
    <dgm:pt modelId="{CBCB79D1-D9BE-416E-B6A4-5641DD487F3C}">
      <dgm:prSet/>
      <dgm:spPr/>
      <dgm:t>
        <a:bodyPr/>
        <a:lstStyle/>
        <a:p>
          <a:r>
            <a:rPr lang="en-US" altLang="zh-CN" dirty="0"/>
            <a:t>Terrain Texture Set</a:t>
          </a:r>
          <a:endParaRPr lang="zh-CN" altLang="en-US" dirty="0"/>
        </a:p>
      </dgm:t>
    </dgm:pt>
    <dgm:pt modelId="{E6031877-CCF9-40E1-B4E5-91989A4A8782}" type="parTrans" cxnId="{B7002817-07A1-4E4F-8E50-4734658E60A7}">
      <dgm:prSet/>
      <dgm:spPr/>
      <dgm:t>
        <a:bodyPr/>
        <a:lstStyle/>
        <a:p>
          <a:endParaRPr lang="zh-CN" altLang="en-US"/>
        </a:p>
      </dgm:t>
    </dgm:pt>
    <dgm:pt modelId="{6125A577-C98F-4812-8E84-78BAB0D67B58}" type="sibTrans" cxnId="{B7002817-07A1-4E4F-8E50-4734658E60A7}">
      <dgm:prSet/>
      <dgm:spPr/>
      <dgm:t>
        <a:bodyPr/>
        <a:lstStyle/>
        <a:p>
          <a:endParaRPr lang="zh-CN" altLang="en-US"/>
        </a:p>
      </dgm:t>
    </dgm:pt>
    <dgm:pt modelId="{225BF886-5EA7-4298-A42C-C1B2682F6FDA}">
      <dgm:prSet/>
      <dgm:spPr/>
      <dgm:t>
        <a:bodyPr/>
        <a:lstStyle/>
        <a:p>
          <a:r>
            <a:rPr lang="en-US" altLang="zh-CN" dirty="0"/>
            <a:t>Terrain Texture </a:t>
          </a:r>
          <a:r>
            <a:rPr lang="en-US" altLang="zh-CN" dirty="0" smtClean="0"/>
            <a:t>Cache</a:t>
          </a:r>
          <a:endParaRPr lang="zh-CN" altLang="en-US" dirty="0"/>
        </a:p>
      </dgm:t>
    </dgm:pt>
    <dgm:pt modelId="{C9DF9E5D-C667-4279-9992-747EBD69689C}" type="parTrans" cxnId="{2627D34D-87E6-4811-9BA5-A3642BCA97C7}">
      <dgm:prSet/>
      <dgm:spPr/>
      <dgm:t>
        <a:bodyPr/>
        <a:lstStyle/>
        <a:p>
          <a:endParaRPr lang="zh-CN" altLang="en-US"/>
        </a:p>
      </dgm:t>
    </dgm:pt>
    <dgm:pt modelId="{6D84B428-271A-4785-A162-3DA566616C6F}" type="sibTrans" cxnId="{2627D34D-87E6-4811-9BA5-A3642BCA97C7}">
      <dgm:prSet/>
      <dgm:spPr/>
      <dgm:t>
        <a:bodyPr/>
        <a:lstStyle/>
        <a:p>
          <a:endParaRPr lang="zh-CN" altLang="en-US"/>
        </a:p>
      </dgm:t>
    </dgm:pt>
    <dgm:pt modelId="{8A44AA46-AC33-4B7E-A4BF-B1C5602CFAA9}">
      <dgm:prSet/>
      <dgm:spPr/>
      <dgm:t>
        <a:bodyPr/>
        <a:lstStyle/>
        <a:p>
          <a:r>
            <a:rPr lang="zh-CN" altLang="en-US" dirty="0" smtClean="0"/>
            <a:t>物体级别</a:t>
          </a:r>
          <a:endParaRPr lang="zh-CN" altLang="en-US" dirty="0"/>
        </a:p>
      </dgm:t>
    </dgm:pt>
    <dgm:pt modelId="{DA11761E-A8C6-4B17-B32C-8F59C5EBFFD7}" type="parTrans" cxnId="{AB36B36E-3328-4D6F-89B3-33F9453A6CAA}">
      <dgm:prSet/>
      <dgm:spPr/>
      <dgm:t>
        <a:bodyPr/>
        <a:lstStyle/>
        <a:p>
          <a:endParaRPr lang="zh-CN" altLang="en-US"/>
        </a:p>
      </dgm:t>
    </dgm:pt>
    <dgm:pt modelId="{FE6FF560-E5FF-418C-943B-3FF57C8E471D}" type="sibTrans" cxnId="{AB36B36E-3328-4D6F-89B3-33F9453A6CAA}">
      <dgm:prSet/>
      <dgm:spPr/>
      <dgm:t>
        <a:bodyPr/>
        <a:lstStyle/>
        <a:p>
          <a:endParaRPr lang="zh-CN" altLang="en-US"/>
        </a:p>
      </dgm:t>
    </dgm:pt>
    <dgm:pt modelId="{D10DA887-A266-4D05-BB95-140A4C42EB80}">
      <dgm:prSet/>
      <dgm:spPr/>
      <dgm:t>
        <a:bodyPr/>
        <a:lstStyle/>
        <a:p>
          <a:r>
            <a:rPr lang="en-US" altLang="zh-CN" dirty="0" smtClean="0"/>
            <a:t>Blocks</a:t>
          </a:r>
          <a:endParaRPr lang="zh-CN" altLang="en-US" dirty="0"/>
        </a:p>
      </dgm:t>
    </dgm:pt>
    <dgm:pt modelId="{A30D1B07-CCE8-41FE-B789-D60A9716C550}" type="parTrans" cxnId="{62855BF3-1A8C-4946-B77C-64BD31B278AF}">
      <dgm:prSet/>
      <dgm:spPr/>
      <dgm:t>
        <a:bodyPr/>
        <a:lstStyle/>
        <a:p>
          <a:endParaRPr lang="zh-CN" altLang="en-US"/>
        </a:p>
      </dgm:t>
    </dgm:pt>
    <dgm:pt modelId="{4B2A932C-D520-4429-8E2A-DE4DA15A8BEB}" type="sibTrans" cxnId="{62855BF3-1A8C-4946-B77C-64BD31B278AF}">
      <dgm:prSet/>
      <dgm:spPr/>
      <dgm:t>
        <a:bodyPr/>
        <a:lstStyle/>
        <a:p>
          <a:endParaRPr lang="zh-CN" altLang="en-US"/>
        </a:p>
      </dgm:t>
    </dgm:pt>
    <dgm:pt modelId="{0556CB77-151A-4272-A541-C15D25022CCA}">
      <dgm:prSet/>
      <dgm:spPr/>
      <dgm:t>
        <a:bodyPr/>
        <a:lstStyle/>
        <a:p>
          <a:r>
            <a:rPr lang="en-US" altLang="zh-CN" dirty="0" smtClean="0"/>
            <a:t>Objects</a:t>
          </a:r>
          <a:endParaRPr lang="zh-CN" altLang="en-US" dirty="0"/>
        </a:p>
      </dgm:t>
    </dgm:pt>
    <dgm:pt modelId="{6CD30E53-1282-4071-8E5B-70F42041280B}" type="parTrans" cxnId="{09F80E87-DD62-4397-AC08-6AA1EF9D322C}">
      <dgm:prSet/>
      <dgm:spPr/>
      <dgm:t>
        <a:bodyPr/>
        <a:lstStyle/>
        <a:p>
          <a:endParaRPr lang="zh-CN" altLang="en-US"/>
        </a:p>
      </dgm:t>
    </dgm:pt>
    <dgm:pt modelId="{3B91CECF-3863-49F1-98C0-7C99415DA9AF}" type="sibTrans" cxnId="{09F80E87-DD62-4397-AC08-6AA1EF9D322C}">
      <dgm:prSet/>
      <dgm:spPr/>
      <dgm:t>
        <a:bodyPr/>
        <a:lstStyle/>
        <a:p>
          <a:endParaRPr lang="zh-CN" altLang="en-US"/>
        </a:p>
      </dgm:t>
    </dgm:pt>
    <dgm:pt modelId="{A6773031-ADB6-45B0-840A-7DC4E2F281C4}" type="pres">
      <dgm:prSet presAssocID="{C2CF2E04-7F99-4EAD-B544-C27B9CC0F2A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8CE36F-9D1B-443D-9BC4-BE52BECE0DF5}" type="pres">
      <dgm:prSet presAssocID="{C2CF2E04-7F99-4EAD-B544-C27B9CC0F2AC}" presName="hierFlow" presStyleCnt="0"/>
      <dgm:spPr/>
    </dgm:pt>
    <dgm:pt modelId="{9F177147-A85F-444F-A36A-8DFC6DEA0B1E}" type="pres">
      <dgm:prSet presAssocID="{C2CF2E04-7F99-4EAD-B544-C27B9CC0F2AC}" presName="firstBuf" presStyleCnt="0"/>
      <dgm:spPr/>
    </dgm:pt>
    <dgm:pt modelId="{B813D1C2-1830-4545-8035-8CB69B9F2137}" type="pres">
      <dgm:prSet presAssocID="{C2CF2E04-7F99-4EAD-B544-C27B9CC0F2A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A1DFFA5-3666-435A-9252-E6A688840E4E}" type="pres">
      <dgm:prSet presAssocID="{8B997108-859A-4675-8634-96F293224C5D}" presName="Name17" presStyleCnt="0"/>
      <dgm:spPr/>
    </dgm:pt>
    <dgm:pt modelId="{A3B2694B-381C-49F2-A38B-12A8DE78519D}" type="pres">
      <dgm:prSet presAssocID="{8B997108-859A-4675-8634-96F293224C5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276A19-E2C5-4F48-A7B4-18663DC750A2}" type="pres">
      <dgm:prSet presAssocID="{8B997108-859A-4675-8634-96F293224C5D}" presName="hierChild2" presStyleCnt="0"/>
      <dgm:spPr/>
    </dgm:pt>
    <dgm:pt modelId="{6B850CEF-3EFD-4366-98D3-2DC39A6370F3}" type="pres">
      <dgm:prSet presAssocID="{5EF8B3C4-8EC5-44F0-937E-A088B19B637B}" presName="Name25" presStyleLbl="parChTrans1D2" presStyleIdx="0" presStyleCnt="4"/>
      <dgm:spPr/>
      <dgm:t>
        <a:bodyPr/>
        <a:lstStyle/>
        <a:p>
          <a:endParaRPr lang="zh-CN" altLang="en-US"/>
        </a:p>
      </dgm:t>
    </dgm:pt>
    <dgm:pt modelId="{EE5F1C90-827A-41A8-A35E-A5D90B61B7F8}" type="pres">
      <dgm:prSet presAssocID="{5EF8B3C4-8EC5-44F0-937E-A088B19B637B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9F8B085C-ED83-404F-9C78-A99680EA3776}" type="pres">
      <dgm:prSet presAssocID="{4C206818-FBDC-44D9-91FE-A230550B143B}" presName="Name30" presStyleCnt="0"/>
      <dgm:spPr/>
    </dgm:pt>
    <dgm:pt modelId="{AEA586B9-E244-4629-953B-784B2A064C8F}" type="pres">
      <dgm:prSet presAssocID="{4C206818-FBDC-44D9-91FE-A230550B143B}" presName="level2Shape" presStyleLbl="node2" presStyleIdx="0" presStyleCnt="4"/>
      <dgm:spPr/>
      <dgm:t>
        <a:bodyPr/>
        <a:lstStyle/>
        <a:p>
          <a:endParaRPr lang="zh-CN" altLang="en-US"/>
        </a:p>
      </dgm:t>
    </dgm:pt>
    <dgm:pt modelId="{FC7F0312-8740-48AF-8BC6-BEC1E9DF13D1}" type="pres">
      <dgm:prSet presAssocID="{4C206818-FBDC-44D9-91FE-A230550B143B}" presName="hierChild3" presStyleCnt="0"/>
      <dgm:spPr/>
    </dgm:pt>
    <dgm:pt modelId="{C0D6FBA4-B5B0-4651-9D93-D470CEAF9D70}" type="pres">
      <dgm:prSet presAssocID="{AC6D2B44-D794-435F-881E-3A6F3FD87EBB}" presName="Name25" presStyleLbl="parChTrans1D3" presStyleIdx="0" presStyleCnt="3"/>
      <dgm:spPr/>
      <dgm:t>
        <a:bodyPr/>
        <a:lstStyle/>
        <a:p>
          <a:endParaRPr lang="zh-CN" altLang="en-US"/>
        </a:p>
      </dgm:t>
    </dgm:pt>
    <dgm:pt modelId="{B7DE14E3-0321-41B4-9B31-6C5D19B1EA95}" type="pres">
      <dgm:prSet presAssocID="{AC6D2B44-D794-435F-881E-3A6F3FD87EBB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1DC34CE7-1F13-4E2A-848C-BB7EDB3ED32F}" type="pres">
      <dgm:prSet presAssocID="{131A85D3-D3E8-41C4-B6DA-A6F70F3A3B83}" presName="Name30" presStyleCnt="0"/>
      <dgm:spPr/>
    </dgm:pt>
    <dgm:pt modelId="{838339FF-12DD-4C71-993D-74B2B2CBD2E8}" type="pres">
      <dgm:prSet presAssocID="{131A85D3-D3E8-41C4-B6DA-A6F70F3A3B83}" presName="level2Shape" presStyleLbl="node3" presStyleIdx="0" presStyleCnt="3"/>
      <dgm:spPr/>
      <dgm:t>
        <a:bodyPr/>
        <a:lstStyle/>
        <a:p>
          <a:endParaRPr lang="zh-CN" altLang="en-US"/>
        </a:p>
      </dgm:t>
    </dgm:pt>
    <dgm:pt modelId="{EDEFE10A-72E9-41A5-AA8F-48B1425465ED}" type="pres">
      <dgm:prSet presAssocID="{131A85D3-D3E8-41C4-B6DA-A6F70F3A3B83}" presName="hierChild3" presStyleCnt="0"/>
      <dgm:spPr/>
    </dgm:pt>
    <dgm:pt modelId="{882B67FA-4BAB-43A8-9D37-346D037FB832}" type="pres">
      <dgm:prSet presAssocID="{A30D1B07-CCE8-41FE-B789-D60A9716C550}" presName="Name25" presStyleLbl="parChTrans1D4" presStyleIdx="0" presStyleCnt="2"/>
      <dgm:spPr/>
      <dgm:t>
        <a:bodyPr/>
        <a:lstStyle/>
        <a:p>
          <a:endParaRPr lang="zh-CN" altLang="en-US"/>
        </a:p>
      </dgm:t>
    </dgm:pt>
    <dgm:pt modelId="{0DA3F9BC-9718-47BB-A038-E16B11EE9CC3}" type="pres">
      <dgm:prSet presAssocID="{A30D1B07-CCE8-41FE-B789-D60A9716C550}" presName="connTx" presStyleLbl="parChTrans1D4" presStyleIdx="0" presStyleCnt="2"/>
      <dgm:spPr/>
      <dgm:t>
        <a:bodyPr/>
        <a:lstStyle/>
        <a:p>
          <a:endParaRPr lang="zh-CN" altLang="en-US"/>
        </a:p>
      </dgm:t>
    </dgm:pt>
    <dgm:pt modelId="{A021BDCD-1EAF-40D9-B056-717030A31C36}" type="pres">
      <dgm:prSet presAssocID="{D10DA887-A266-4D05-BB95-140A4C42EB80}" presName="Name30" presStyleCnt="0"/>
      <dgm:spPr/>
    </dgm:pt>
    <dgm:pt modelId="{8AD2E467-F9D5-44D9-ADBB-CAFAEDDAB3D9}" type="pres">
      <dgm:prSet presAssocID="{D10DA887-A266-4D05-BB95-140A4C42EB80}" presName="level2Shape" presStyleLbl="node4" presStyleIdx="0" presStyleCnt="2"/>
      <dgm:spPr/>
      <dgm:t>
        <a:bodyPr/>
        <a:lstStyle/>
        <a:p>
          <a:endParaRPr lang="zh-CN" altLang="en-US"/>
        </a:p>
      </dgm:t>
    </dgm:pt>
    <dgm:pt modelId="{6AFA7A61-95B2-4A44-8575-971217FB0940}" type="pres">
      <dgm:prSet presAssocID="{D10DA887-A266-4D05-BB95-140A4C42EB80}" presName="hierChild3" presStyleCnt="0"/>
      <dgm:spPr/>
    </dgm:pt>
    <dgm:pt modelId="{59B1BDCF-F958-441D-8C3B-2B9F635E11D1}" type="pres">
      <dgm:prSet presAssocID="{66CBE367-8D61-44BE-96B8-D02918FCC9B7}" presName="Name25" presStyleLbl="parChTrans1D3" presStyleIdx="1" presStyleCnt="3"/>
      <dgm:spPr/>
      <dgm:t>
        <a:bodyPr/>
        <a:lstStyle/>
        <a:p>
          <a:endParaRPr lang="zh-CN" altLang="en-US"/>
        </a:p>
      </dgm:t>
    </dgm:pt>
    <dgm:pt modelId="{3D19888F-857D-437D-872E-118917A27BD9}" type="pres">
      <dgm:prSet presAssocID="{66CBE367-8D61-44BE-96B8-D02918FCC9B7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23A116DE-D268-4574-87CE-993B2EA1F2BE}" type="pres">
      <dgm:prSet presAssocID="{D1AD63DD-D22D-48D5-8CE6-3E0BF3FA8C45}" presName="Name30" presStyleCnt="0"/>
      <dgm:spPr/>
    </dgm:pt>
    <dgm:pt modelId="{2825863C-1EF6-4BFF-BD26-CC2C22DCB593}" type="pres">
      <dgm:prSet presAssocID="{D1AD63DD-D22D-48D5-8CE6-3E0BF3FA8C45}" presName="level2Shape" presStyleLbl="node3" presStyleIdx="1" presStyleCnt="3"/>
      <dgm:spPr/>
      <dgm:t>
        <a:bodyPr/>
        <a:lstStyle/>
        <a:p>
          <a:endParaRPr lang="zh-CN" altLang="en-US"/>
        </a:p>
      </dgm:t>
    </dgm:pt>
    <dgm:pt modelId="{3954E3C2-CCEB-4E0F-BB5C-658AA3649245}" type="pres">
      <dgm:prSet presAssocID="{D1AD63DD-D22D-48D5-8CE6-3E0BF3FA8C45}" presName="hierChild3" presStyleCnt="0"/>
      <dgm:spPr/>
    </dgm:pt>
    <dgm:pt modelId="{EA2AABE0-2215-4D1A-B7A9-983A7229376B}" type="pres">
      <dgm:prSet presAssocID="{6CD30E53-1282-4071-8E5B-70F42041280B}" presName="Name25" presStyleLbl="parChTrans1D4" presStyleIdx="1" presStyleCnt="2"/>
      <dgm:spPr/>
      <dgm:t>
        <a:bodyPr/>
        <a:lstStyle/>
        <a:p>
          <a:endParaRPr lang="zh-CN" altLang="en-US"/>
        </a:p>
      </dgm:t>
    </dgm:pt>
    <dgm:pt modelId="{0BEA4A55-4083-4B9D-B2F6-EB55991096E7}" type="pres">
      <dgm:prSet presAssocID="{6CD30E53-1282-4071-8E5B-70F42041280B}" presName="connTx" presStyleLbl="parChTrans1D4" presStyleIdx="1" presStyleCnt="2"/>
      <dgm:spPr/>
      <dgm:t>
        <a:bodyPr/>
        <a:lstStyle/>
        <a:p>
          <a:endParaRPr lang="zh-CN" altLang="en-US"/>
        </a:p>
      </dgm:t>
    </dgm:pt>
    <dgm:pt modelId="{B70B22E6-CCB8-42E0-A365-33909ECC4722}" type="pres">
      <dgm:prSet presAssocID="{0556CB77-151A-4272-A541-C15D25022CCA}" presName="Name30" presStyleCnt="0"/>
      <dgm:spPr/>
    </dgm:pt>
    <dgm:pt modelId="{A60DC869-760E-4608-95BE-1BFD6BC472B0}" type="pres">
      <dgm:prSet presAssocID="{0556CB77-151A-4272-A541-C15D25022CCA}" presName="level2Shape" presStyleLbl="node4" presStyleIdx="1" presStyleCnt="2"/>
      <dgm:spPr/>
      <dgm:t>
        <a:bodyPr/>
        <a:lstStyle/>
        <a:p>
          <a:endParaRPr lang="zh-CN" altLang="en-US"/>
        </a:p>
      </dgm:t>
    </dgm:pt>
    <dgm:pt modelId="{E1F8CC7F-871D-4F7A-BE05-E9AD87E86BAA}" type="pres">
      <dgm:prSet presAssocID="{0556CB77-151A-4272-A541-C15D25022CCA}" presName="hierChild3" presStyleCnt="0"/>
      <dgm:spPr/>
    </dgm:pt>
    <dgm:pt modelId="{12383B53-9CB6-4D0B-B255-8EBE9BC7274B}" type="pres">
      <dgm:prSet presAssocID="{D0F79673-C32E-488C-9293-956A5BEA233A}" presName="Name25" presStyleLbl="parChTrans1D2" presStyleIdx="1" presStyleCnt="4"/>
      <dgm:spPr/>
      <dgm:t>
        <a:bodyPr/>
        <a:lstStyle/>
        <a:p>
          <a:endParaRPr lang="zh-CN" altLang="en-US"/>
        </a:p>
      </dgm:t>
    </dgm:pt>
    <dgm:pt modelId="{68EEC71D-7E58-4F8C-ACA1-C80ACE19DEF2}" type="pres">
      <dgm:prSet presAssocID="{D0F79673-C32E-488C-9293-956A5BEA233A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963461A9-145C-4AF2-8C0F-28D9DFB26719}" type="pres">
      <dgm:prSet presAssocID="{63CF4741-6A00-4301-BD2E-EF5FEC4B1CD4}" presName="Name30" presStyleCnt="0"/>
      <dgm:spPr/>
    </dgm:pt>
    <dgm:pt modelId="{FC42DE9A-F30C-42A3-912D-13E516169B20}" type="pres">
      <dgm:prSet presAssocID="{63CF4741-6A00-4301-BD2E-EF5FEC4B1CD4}" presName="level2Shape" presStyleLbl="node2" presStyleIdx="1" presStyleCnt="4"/>
      <dgm:spPr/>
      <dgm:t>
        <a:bodyPr/>
        <a:lstStyle/>
        <a:p>
          <a:endParaRPr lang="zh-CN" altLang="en-US"/>
        </a:p>
      </dgm:t>
    </dgm:pt>
    <dgm:pt modelId="{DE4AC072-DE9D-440C-B113-667F4C583FF2}" type="pres">
      <dgm:prSet presAssocID="{63CF4741-6A00-4301-BD2E-EF5FEC4B1CD4}" presName="hierChild3" presStyleCnt="0"/>
      <dgm:spPr/>
    </dgm:pt>
    <dgm:pt modelId="{A13643F3-A017-4903-B64D-857397E59F7B}" type="pres">
      <dgm:prSet presAssocID="{5D56DA44-2A0C-464C-A051-42005A3E6446}" presName="Name25" presStyleLbl="parChTrans1D3" presStyleIdx="2" presStyleCnt="3"/>
      <dgm:spPr/>
      <dgm:t>
        <a:bodyPr/>
        <a:lstStyle/>
        <a:p>
          <a:endParaRPr lang="zh-CN" altLang="en-US"/>
        </a:p>
      </dgm:t>
    </dgm:pt>
    <dgm:pt modelId="{B6FFF850-CC00-48F1-BEFC-89F8CB1D0459}" type="pres">
      <dgm:prSet presAssocID="{5D56DA44-2A0C-464C-A051-42005A3E6446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984A5269-7B64-4D00-8B32-8E20F2FDF65A}" type="pres">
      <dgm:prSet presAssocID="{11262F68-347B-4320-9AD5-FD1710D86C3A}" presName="Name30" presStyleCnt="0"/>
      <dgm:spPr/>
    </dgm:pt>
    <dgm:pt modelId="{82402EE2-B5B7-4665-9B5C-523587826881}" type="pres">
      <dgm:prSet presAssocID="{11262F68-347B-4320-9AD5-FD1710D86C3A}" presName="level2Shape" presStyleLbl="node3" presStyleIdx="2" presStyleCnt="3"/>
      <dgm:spPr/>
      <dgm:t>
        <a:bodyPr/>
        <a:lstStyle/>
        <a:p>
          <a:endParaRPr lang="zh-CN" altLang="en-US"/>
        </a:p>
      </dgm:t>
    </dgm:pt>
    <dgm:pt modelId="{18F2CF36-44B7-49B9-9669-03B158DD729C}" type="pres">
      <dgm:prSet presAssocID="{11262F68-347B-4320-9AD5-FD1710D86C3A}" presName="hierChild3" presStyleCnt="0"/>
      <dgm:spPr/>
    </dgm:pt>
    <dgm:pt modelId="{722B0437-151E-4142-9BBB-332F10716129}" type="pres">
      <dgm:prSet presAssocID="{E6031877-CCF9-40E1-B4E5-91989A4A8782}" presName="Name25" presStyleLbl="parChTrans1D2" presStyleIdx="2" presStyleCnt="4"/>
      <dgm:spPr/>
      <dgm:t>
        <a:bodyPr/>
        <a:lstStyle/>
        <a:p>
          <a:endParaRPr lang="zh-CN" altLang="en-US"/>
        </a:p>
      </dgm:t>
    </dgm:pt>
    <dgm:pt modelId="{DAAB6380-8FCF-41D0-8963-F4EF1C3B6BB4}" type="pres">
      <dgm:prSet presAssocID="{E6031877-CCF9-40E1-B4E5-91989A4A8782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57643162-C8F9-45D5-859B-1EED9C9C0BFF}" type="pres">
      <dgm:prSet presAssocID="{CBCB79D1-D9BE-416E-B6A4-5641DD487F3C}" presName="Name30" presStyleCnt="0"/>
      <dgm:spPr/>
    </dgm:pt>
    <dgm:pt modelId="{210FC60C-5D97-47F3-A5DD-05C641EEB1D3}" type="pres">
      <dgm:prSet presAssocID="{CBCB79D1-D9BE-416E-B6A4-5641DD487F3C}" presName="level2Shape" presStyleLbl="node2" presStyleIdx="2" presStyleCnt="4"/>
      <dgm:spPr/>
      <dgm:t>
        <a:bodyPr/>
        <a:lstStyle/>
        <a:p>
          <a:endParaRPr lang="zh-CN" altLang="en-US"/>
        </a:p>
      </dgm:t>
    </dgm:pt>
    <dgm:pt modelId="{30043A9A-F623-4CE7-BC51-AE37C0B3F9B6}" type="pres">
      <dgm:prSet presAssocID="{CBCB79D1-D9BE-416E-B6A4-5641DD487F3C}" presName="hierChild3" presStyleCnt="0"/>
      <dgm:spPr/>
    </dgm:pt>
    <dgm:pt modelId="{5A7E4B9C-2C24-4441-A28E-93F8C989CB32}" type="pres">
      <dgm:prSet presAssocID="{C9DF9E5D-C667-4279-9992-747EBD69689C}" presName="Name25" presStyleLbl="parChTrans1D2" presStyleIdx="3" presStyleCnt="4"/>
      <dgm:spPr/>
      <dgm:t>
        <a:bodyPr/>
        <a:lstStyle/>
        <a:p>
          <a:endParaRPr lang="zh-CN" altLang="en-US"/>
        </a:p>
      </dgm:t>
    </dgm:pt>
    <dgm:pt modelId="{E58FD914-BDC9-41EC-98C5-DFBC618343D1}" type="pres">
      <dgm:prSet presAssocID="{C9DF9E5D-C667-4279-9992-747EBD69689C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3486B96A-E9DD-4CB5-A0C8-45925502175C}" type="pres">
      <dgm:prSet presAssocID="{225BF886-5EA7-4298-A42C-C1B2682F6FDA}" presName="Name30" presStyleCnt="0"/>
      <dgm:spPr/>
    </dgm:pt>
    <dgm:pt modelId="{5F541055-ACBC-4D53-8C8E-A632FDCA44B0}" type="pres">
      <dgm:prSet presAssocID="{225BF886-5EA7-4298-A42C-C1B2682F6FDA}" presName="level2Shape" presStyleLbl="node2" presStyleIdx="3" presStyleCnt="4"/>
      <dgm:spPr/>
      <dgm:t>
        <a:bodyPr/>
        <a:lstStyle/>
        <a:p>
          <a:endParaRPr lang="zh-CN" altLang="en-US"/>
        </a:p>
      </dgm:t>
    </dgm:pt>
    <dgm:pt modelId="{DBC8A391-6F2C-4E7E-BA52-258E4916F68B}" type="pres">
      <dgm:prSet presAssocID="{225BF886-5EA7-4298-A42C-C1B2682F6FDA}" presName="hierChild3" presStyleCnt="0"/>
      <dgm:spPr/>
    </dgm:pt>
    <dgm:pt modelId="{07EF7DDA-5893-4053-86A3-C9BB78CAAF36}" type="pres">
      <dgm:prSet presAssocID="{C2CF2E04-7F99-4EAD-B544-C27B9CC0F2AC}" presName="bgShapesFlow" presStyleCnt="0"/>
      <dgm:spPr/>
    </dgm:pt>
    <dgm:pt modelId="{87FE27D0-A937-41A2-AFBC-513F82917964}" type="pres">
      <dgm:prSet presAssocID="{E20B85CB-D9B7-4E79-836F-9F40E4990060}" presName="rectComp" presStyleCnt="0"/>
      <dgm:spPr/>
    </dgm:pt>
    <dgm:pt modelId="{2F4D8F0E-0C0C-4F94-A7C6-18303A6DD090}" type="pres">
      <dgm:prSet presAssocID="{E20B85CB-D9B7-4E79-836F-9F40E4990060}" presName="bgRect" presStyleLbl="bgShp" presStyleIdx="0" presStyleCnt="4"/>
      <dgm:spPr/>
      <dgm:t>
        <a:bodyPr/>
        <a:lstStyle/>
        <a:p>
          <a:endParaRPr lang="zh-CN" altLang="en-US"/>
        </a:p>
      </dgm:t>
    </dgm:pt>
    <dgm:pt modelId="{6D5EF595-376D-4265-B2A4-8DF1DA2CE7C1}" type="pres">
      <dgm:prSet presAssocID="{E20B85CB-D9B7-4E79-836F-9F40E4990060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29C1ED-4837-4806-84B9-1F917E33D9AE}" type="pres">
      <dgm:prSet presAssocID="{E20B85CB-D9B7-4E79-836F-9F40E4990060}" presName="spComp" presStyleCnt="0"/>
      <dgm:spPr/>
    </dgm:pt>
    <dgm:pt modelId="{A54EA11D-A921-4F75-AB86-0A1051978F91}" type="pres">
      <dgm:prSet presAssocID="{E20B85CB-D9B7-4E79-836F-9F40E4990060}" presName="hSp" presStyleCnt="0"/>
      <dgm:spPr/>
    </dgm:pt>
    <dgm:pt modelId="{0B767CD6-73F5-40F2-9CDB-70FFC0DF346F}" type="pres">
      <dgm:prSet presAssocID="{B0689B60-BD51-40D3-80EC-FBF50210A170}" presName="rectComp" presStyleCnt="0"/>
      <dgm:spPr/>
    </dgm:pt>
    <dgm:pt modelId="{A50035EE-F11B-47FA-967F-1F83D2803951}" type="pres">
      <dgm:prSet presAssocID="{B0689B60-BD51-40D3-80EC-FBF50210A170}" presName="bgRect" presStyleLbl="bgShp" presStyleIdx="1" presStyleCnt="4"/>
      <dgm:spPr/>
      <dgm:t>
        <a:bodyPr/>
        <a:lstStyle/>
        <a:p>
          <a:endParaRPr lang="zh-CN" altLang="en-US"/>
        </a:p>
      </dgm:t>
    </dgm:pt>
    <dgm:pt modelId="{3ABC0640-46B6-4E44-9B7B-9DEDCC164F38}" type="pres">
      <dgm:prSet presAssocID="{B0689B60-BD51-40D3-80EC-FBF50210A170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C66418-B8F1-4DFB-88AF-CB84F05E4BC7}" type="pres">
      <dgm:prSet presAssocID="{B0689B60-BD51-40D3-80EC-FBF50210A170}" presName="spComp" presStyleCnt="0"/>
      <dgm:spPr/>
    </dgm:pt>
    <dgm:pt modelId="{9CC592C4-2971-481B-BE7D-5DD8A2139F78}" type="pres">
      <dgm:prSet presAssocID="{B0689B60-BD51-40D3-80EC-FBF50210A170}" presName="hSp" presStyleCnt="0"/>
      <dgm:spPr/>
    </dgm:pt>
    <dgm:pt modelId="{E76BA998-C0C6-481B-9CB0-13C69A366656}" type="pres">
      <dgm:prSet presAssocID="{E04E5327-AB90-4A1F-B248-59DB4EE44CE5}" presName="rectComp" presStyleCnt="0"/>
      <dgm:spPr/>
    </dgm:pt>
    <dgm:pt modelId="{E0A10B6F-AECD-4C6A-B551-EB1D8E6D3ADE}" type="pres">
      <dgm:prSet presAssocID="{E04E5327-AB90-4A1F-B248-59DB4EE44CE5}" presName="bgRect" presStyleLbl="bgShp" presStyleIdx="2" presStyleCnt="4"/>
      <dgm:spPr/>
      <dgm:t>
        <a:bodyPr/>
        <a:lstStyle/>
        <a:p>
          <a:endParaRPr lang="zh-CN" altLang="en-US"/>
        </a:p>
      </dgm:t>
    </dgm:pt>
    <dgm:pt modelId="{CCA9E5DB-C729-4DB9-A4F6-2AFB4E2A3975}" type="pres">
      <dgm:prSet presAssocID="{E04E5327-AB90-4A1F-B248-59DB4EE44CE5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9154EA-DF2E-4161-858E-E1424041B86E}" type="pres">
      <dgm:prSet presAssocID="{E04E5327-AB90-4A1F-B248-59DB4EE44CE5}" presName="spComp" presStyleCnt="0"/>
      <dgm:spPr/>
    </dgm:pt>
    <dgm:pt modelId="{283A2BE1-7225-421E-ACBB-99E80A3E72D3}" type="pres">
      <dgm:prSet presAssocID="{E04E5327-AB90-4A1F-B248-59DB4EE44CE5}" presName="hSp" presStyleCnt="0"/>
      <dgm:spPr/>
    </dgm:pt>
    <dgm:pt modelId="{6F353C47-32C4-412D-921A-F731E796C046}" type="pres">
      <dgm:prSet presAssocID="{8A44AA46-AC33-4B7E-A4BF-B1C5602CFAA9}" presName="rectComp" presStyleCnt="0"/>
      <dgm:spPr/>
    </dgm:pt>
    <dgm:pt modelId="{C4D04FB2-66C1-476E-B160-A2A7CD1669CD}" type="pres">
      <dgm:prSet presAssocID="{8A44AA46-AC33-4B7E-A4BF-B1C5602CFAA9}" presName="bgRect" presStyleLbl="bgShp" presStyleIdx="3" presStyleCnt="4"/>
      <dgm:spPr/>
      <dgm:t>
        <a:bodyPr/>
        <a:lstStyle/>
        <a:p>
          <a:endParaRPr lang="zh-CN" altLang="en-US"/>
        </a:p>
      </dgm:t>
    </dgm:pt>
    <dgm:pt modelId="{44DE24A2-3A2E-4208-9826-6DB177B8CB17}" type="pres">
      <dgm:prSet presAssocID="{8A44AA46-AC33-4B7E-A4BF-B1C5602CFAA9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6E93F7-5321-421E-BEE6-6E79C72E2B0F}" type="presOf" srcId="{5D56DA44-2A0C-464C-A051-42005A3E6446}" destId="{B6FFF850-CC00-48F1-BEFC-89F8CB1D0459}" srcOrd="1" destOrd="0" presId="urn:microsoft.com/office/officeart/2005/8/layout/hierarchy5"/>
    <dgm:cxn modelId="{26F4E1A0-C313-448D-A280-9F01B8FAE845}" type="presOf" srcId="{D10DA887-A266-4D05-BB95-140A4C42EB80}" destId="{8AD2E467-F9D5-44D9-ADBB-CAFAEDDAB3D9}" srcOrd="0" destOrd="0" presId="urn:microsoft.com/office/officeart/2005/8/layout/hierarchy5"/>
    <dgm:cxn modelId="{B0D7AA0E-AC67-49B7-8B38-4816048D1EEA}" type="presOf" srcId="{A30D1B07-CCE8-41FE-B789-D60A9716C550}" destId="{882B67FA-4BAB-43A8-9D37-346D037FB832}" srcOrd="0" destOrd="0" presId="urn:microsoft.com/office/officeart/2005/8/layout/hierarchy5"/>
    <dgm:cxn modelId="{00A25AF5-D8AA-4829-BCF7-1983D5CCDAEC}" srcId="{C2CF2E04-7F99-4EAD-B544-C27B9CC0F2AC}" destId="{E20B85CB-D9B7-4E79-836F-9F40E4990060}" srcOrd="1" destOrd="0" parTransId="{8C64D679-B6DB-4223-89EC-FE7459A9ABC8}" sibTransId="{B6BC312F-DD05-45E3-B736-B7FA5637400A}"/>
    <dgm:cxn modelId="{635F9E4A-5237-4D92-968B-943893009CEF}" type="presOf" srcId="{6CD30E53-1282-4071-8E5B-70F42041280B}" destId="{EA2AABE0-2215-4D1A-B7A9-983A7229376B}" srcOrd="0" destOrd="0" presId="urn:microsoft.com/office/officeart/2005/8/layout/hierarchy5"/>
    <dgm:cxn modelId="{15260350-8880-4335-AAC5-AC2FCAAD51F7}" type="presOf" srcId="{E6031877-CCF9-40E1-B4E5-91989A4A8782}" destId="{722B0437-151E-4142-9BBB-332F10716129}" srcOrd="0" destOrd="0" presId="urn:microsoft.com/office/officeart/2005/8/layout/hierarchy5"/>
    <dgm:cxn modelId="{9CD78ADC-9357-4B94-9A2C-DA5FBE04F037}" type="presOf" srcId="{11262F68-347B-4320-9AD5-FD1710D86C3A}" destId="{82402EE2-B5B7-4665-9B5C-523587826881}" srcOrd="0" destOrd="0" presId="urn:microsoft.com/office/officeart/2005/8/layout/hierarchy5"/>
    <dgm:cxn modelId="{A2F16C56-6545-4BB6-A433-A33998C2D540}" type="presOf" srcId="{5EF8B3C4-8EC5-44F0-937E-A088B19B637B}" destId="{EE5F1C90-827A-41A8-A35E-A5D90B61B7F8}" srcOrd="1" destOrd="0" presId="urn:microsoft.com/office/officeart/2005/8/layout/hierarchy5"/>
    <dgm:cxn modelId="{0ED320B6-4A5A-4A47-B076-6E265DF0011D}" srcId="{4C206818-FBDC-44D9-91FE-A230550B143B}" destId="{131A85D3-D3E8-41C4-B6DA-A6F70F3A3B83}" srcOrd="0" destOrd="0" parTransId="{AC6D2B44-D794-435F-881E-3A6F3FD87EBB}" sibTransId="{1F51DC07-A6AA-4F5F-BC6E-8CD4BD3E67C0}"/>
    <dgm:cxn modelId="{B22AEC1A-43C3-4DBE-A1D0-EB0EBE56F397}" type="presOf" srcId="{B0689B60-BD51-40D3-80EC-FBF50210A170}" destId="{A50035EE-F11B-47FA-967F-1F83D2803951}" srcOrd="0" destOrd="0" presId="urn:microsoft.com/office/officeart/2005/8/layout/hierarchy5"/>
    <dgm:cxn modelId="{D87B85EE-6860-40A5-971C-0E7471BADDE7}" type="presOf" srcId="{131A85D3-D3E8-41C4-B6DA-A6F70F3A3B83}" destId="{838339FF-12DD-4C71-993D-74B2B2CBD2E8}" srcOrd="0" destOrd="0" presId="urn:microsoft.com/office/officeart/2005/8/layout/hierarchy5"/>
    <dgm:cxn modelId="{F9883B94-BFF7-4414-8145-AED1B19292D5}" type="presOf" srcId="{E04E5327-AB90-4A1F-B248-59DB4EE44CE5}" destId="{E0A10B6F-AECD-4C6A-B551-EB1D8E6D3ADE}" srcOrd="0" destOrd="0" presId="urn:microsoft.com/office/officeart/2005/8/layout/hierarchy5"/>
    <dgm:cxn modelId="{019C4AD5-C7F6-4865-B730-571FB34C192B}" srcId="{8B997108-859A-4675-8634-96F293224C5D}" destId="{4C206818-FBDC-44D9-91FE-A230550B143B}" srcOrd="0" destOrd="0" parTransId="{5EF8B3C4-8EC5-44F0-937E-A088B19B637B}" sibTransId="{7EB12E2D-CDC5-434C-9783-53AA6AB7B106}"/>
    <dgm:cxn modelId="{367D2408-021B-40C4-A02C-09BBC38498CF}" type="presOf" srcId="{AC6D2B44-D794-435F-881E-3A6F3FD87EBB}" destId="{C0D6FBA4-B5B0-4651-9D93-D470CEAF9D70}" srcOrd="0" destOrd="0" presId="urn:microsoft.com/office/officeart/2005/8/layout/hierarchy5"/>
    <dgm:cxn modelId="{362C8C2F-7456-4784-9BDB-0CF62A6F95C9}" type="presOf" srcId="{D1AD63DD-D22D-48D5-8CE6-3E0BF3FA8C45}" destId="{2825863C-1EF6-4BFF-BD26-CC2C22DCB593}" srcOrd="0" destOrd="0" presId="urn:microsoft.com/office/officeart/2005/8/layout/hierarchy5"/>
    <dgm:cxn modelId="{3C4BD2E4-D583-4224-967C-A20C0AE3E038}" type="presOf" srcId="{8A44AA46-AC33-4B7E-A4BF-B1C5602CFAA9}" destId="{44DE24A2-3A2E-4208-9826-6DB177B8CB17}" srcOrd="1" destOrd="0" presId="urn:microsoft.com/office/officeart/2005/8/layout/hierarchy5"/>
    <dgm:cxn modelId="{76357077-358B-4A61-B34F-8FCD6414D00E}" type="presOf" srcId="{0556CB77-151A-4272-A541-C15D25022CCA}" destId="{A60DC869-760E-4608-95BE-1BFD6BC472B0}" srcOrd="0" destOrd="0" presId="urn:microsoft.com/office/officeart/2005/8/layout/hierarchy5"/>
    <dgm:cxn modelId="{A3C0B686-9330-47BE-A3C8-AF021932C693}" type="presOf" srcId="{66CBE367-8D61-44BE-96B8-D02918FCC9B7}" destId="{3D19888F-857D-437D-872E-118917A27BD9}" srcOrd="1" destOrd="0" presId="urn:microsoft.com/office/officeart/2005/8/layout/hierarchy5"/>
    <dgm:cxn modelId="{60BC3C2A-76BE-48A3-9F97-5B4168E7ABD5}" type="presOf" srcId="{CBCB79D1-D9BE-416E-B6A4-5641DD487F3C}" destId="{210FC60C-5D97-47F3-A5DD-05C641EEB1D3}" srcOrd="0" destOrd="0" presId="urn:microsoft.com/office/officeart/2005/8/layout/hierarchy5"/>
    <dgm:cxn modelId="{4AD38251-657E-45BD-BC0A-F319C6C7F24B}" type="presOf" srcId="{63CF4741-6A00-4301-BD2E-EF5FEC4B1CD4}" destId="{FC42DE9A-F30C-42A3-912D-13E516169B20}" srcOrd="0" destOrd="0" presId="urn:microsoft.com/office/officeart/2005/8/layout/hierarchy5"/>
    <dgm:cxn modelId="{507446F6-7E83-4393-9B7A-D64709AD6381}" srcId="{C2CF2E04-7F99-4EAD-B544-C27B9CC0F2AC}" destId="{E04E5327-AB90-4A1F-B248-59DB4EE44CE5}" srcOrd="3" destOrd="0" parTransId="{55A36EF2-A2B0-42B2-AE05-CC2E50B82C2C}" sibTransId="{B8954488-C355-4652-8A39-CC8624A6B21F}"/>
    <dgm:cxn modelId="{75BA86ED-37EC-4A41-9802-27EA0051B1AD}" type="presOf" srcId="{D0F79673-C32E-488C-9293-956A5BEA233A}" destId="{12383B53-9CB6-4D0B-B255-8EBE9BC7274B}" srcOrd="0" destOrd="0" presId="urn:microsoft.com/office/officeart/2005/8/layout/hierarchy5"/>
    <dgm:cxn modelId="{374A3E75-67F0-49CE-86C1-F0A9073CE7AA}" type="presOf" srcId="{E6031877-CCF9-40E1-B4E5-91989A4A8782}" destId="{DAAB6380-8FCF-41D0-8963-F4EF1C3B6BB4}" srcOrd="1" destOrd="0" presId="urn:microsoft.com/office/officeart/2005/8/layout/hierarchy5"/>
    <dgm:cxn modelId="{2627D34D-87E6-4811-9BA5-A3642BCA97C7}" srcId="{8B997108-859A-4675-8634-96F293224C5D}" destId="{225BF886-5EA7-4298-A42C-C1B2682F6FDA}" srcOrd="3" destOrd="0" parTransId="{C9DF9E5D-C667-4279-9992-747EBD69689C}" sibTransId="{6D84B428-271A-4785-A162-3DA566616C6F}"/>
    <dgm:cxn modelId="{E3AFC5EF-40E2-4022-AAD3-CB5F489EECF5}" type="presOf" srcId="{5D56DA44-2A0C-464C-A051-42005A3E6446}" destId="{A13643F3-A017-4903-B64D-857397E59F7B}" srcOrd="0" destOrd="0" presId="urn:microsoft.com/office/officeart/2005/8/layout/hierarchy5"/>
    <dgm:cxn modelId="{99C1C25F-4A4F-48CB-B57B-566F40168F90}" srcId="{63CF4741-6A00-4301-BD2E-EF5FEC4B1CD4}" destId="{11262F68-347B-4320-9AD5-FD1710D86C3A}" srcOrd="0" destOrd="0" parTransId="{5D56DA44-2A0C-464C-A051-42005A3E6446}" sibTransId="{E49B2606-025D-437E-839C-7CE8C9D2085C}"/>
    <dgm:cxn modelId="{09F80E87-DD62-4397-AC08-6AA1EF9D322C}" srcId="{D1AD63DD-D22D-48D5-8CE6-3E0BF3FA8C45}" destId="{0556CB77-151A-4272-A541-C15D25022CCA}" srcOrd="0" destOrd="0" parTransId="{6CD30E53-1282-4071-8E5B-70F42041280B}" sibTransId="{3B91CECF-3863-49F1-98C0-7C99415DA9AF}"/>
    <dgm:cxn modelId="{62855BF3-1A8C-4946-B77C-64BD31B278AF}" srcId="{131A85D3-D3E8-41C4-B6DA-A6F70F3A3B83}" destId="{D10DA887-A266-4D05-BB95-140A4C42EB80}" srcOrd="0" destOrd="0" parTransId="{A30D1B07-CCE8-41FE-B789-D60A9716C550}" sibTransId="{4B2A932C-D520-4429-8E2A-DE4DA15A8BEB}"/>
    <dgm:cxn modelId="{41E15B39-7D9E-4BD0-B009-2B3042FBCF98}" srcId="{C2CF2E04-7F99-4EAD-B544-C27B9CC0F2AC}" destId="{8B997108-859A-4675-8634-96F293224C5D}" srcOrd="0" destOrd="0" parTransId="{72DE79EF-628C-4EB0-924E-D4F78E630F28}" sibTransId="{C2BA7E47-0F63-4F05-93AE-4A80DF972F8A}"/>
    <dgm:cxn modelId="{10303EB4-1834-4D46-8B72-E909FF0E9DAF}" type="presOf" srcId="{4C206818-FBDC-44D9-91FE-A230550B143B}" destId="{AEA586B9-E244-4629-953B-784B2A064C8F}" srcOrd="0" destOrd="0" presId="urn:microsoft.com/office/officeart/2005/8/layout/hierarchy5"/>
    <dgm:cxn modelId="{D593C845-A551-47F7-9F31-DA6B1CEEA663}" type="presOf" srcId="{C9DF9E5D-C667-4279-9992-747EBD69689C}" destId="{E58FD914-BDC9-41EC-98C5-DFBC618343D1}" srcOrd="1" destOrd="0" presId="urn:microsoft.com/office/officeart/2005/8/layout/hierarchy5"/>
    <dgm:cxn modelId="{84E442AA-8143-46C2-B8CF-C1BEDF4F0283}" type="presOf" srcId="{8A44AA46-AC33-4B7E-A4BF-B1C5602CFAA9}" destId="{C4D04FB2-66C1-476E-B160-A2A7CD1669CD}" srcOrd="0" destOrd="0" presId="urn:microsoft.com/office/officeart/2005/8/layout/hierarchy5"/>
    <dgm:cxn modelId="{AB36B36E-3328-4D6F-89B3-33F9453A6CAA}" srcId="{C2CF2E04-7F99-4EAD-B544-C27B9CC0F2AC}" destId="{8A44AA46-AC33-4B7E-A4BF-B1C5602CFAA9}" srcOrd="4" destOrd="0" parTransId="{DA11761E-A8C6-4B17-B32C-8F59C5EBFFD7}" sibTransId="{FE6FF560-E5FF-418C-943B-3FF57C8E471D}"/>
    <dgm:cxn modelId="{08A5AB3D-2E39-4BF5-AABB-1F47023A1CCC}" type="presOf" srcId="{B0689B60-BD51-40D3-80EC-FBF50210A170}" destId="{3ABC0640-46B6-4E44-9B7B-9DEDCC164F38}" srcOrd="1" destOrd="0" presId="urn:microsoft.com/office/officeart/2005/8/layout/hierarchy5"/>
    <dgm:cxn modelId="{7AC92801-8BC3-401B-8C6C-19726C2CF5A3}" type="presOf" srcId="{D0F79673-C32E-488C-9293-956A5BEA233A}" destId="{68EEC71D-7E58-4F8C-ACA1-C80ACE19DEF2}" srcOrd="1" destOrd="0" presId="urn:microsoft.com/office/officeart/2005/8/layout/hierarchy5"/>
    <dgm:cxn modelId="{2A5B9C78-8E4E-41F5-ACEA-266F49FC8858}" type="presOf" srcId="{E20B85CB-D9B7-4E79-836F-9F40E4990060}" destId="{2F4D8F0E-0C0C-4F94-A7C6-18303A6DD090}" srcOrd="0" destOrd="0" presId="urn:microsoft.com/office/officeart/2005/8/layout/hierarchy5"/>
    <dgm:cxn modelId="{655492EC-E445-45B8-A6EC-D7E8964BB5F1}" srcId="{8B997108-859A-4675-8634-96F293224C5D}" destId="{63CF4741-6A00-4301-BD2E-EF5FEC4B1CD4}" srcOrd="1" destOrd="0" parTransId="{D0F79673-C32E-488C-9293-956A5BEA233A}" sibTransId="{EF58F2EC-398E-4E2D-87F8-01359178D651}"/>
    <dgm:cxn modelId="{F01716FC-DA19-4B06-AFD7-83BFB210DF73}" type="presOf" srcId="{E20B85CB-D9B7-4E79-836F-9F40E4990060}" destId="{6D5EF595-376D-4265-B2A4-8DF1DA2CE7C1}" srcOrd="1" destOrd="0" presId="urn:microsoft.com/office/officeart/2005/8/layout/hierarchy5"/>
    <dgm:cxn modelId="{B7002817-07A1-4E4F-8E50-4734658E60A7}" srcId="{8B997108-859A-4675-8634-96F293224C5D}" destId="{CBCB79D1-D9BE-416E-B6A4-5641DD487F3C}" srcOrd="2" destOrd="0" parTransId="{E6031877-CCF9-40E1-B4E5-91989A4A8782}" sibTransId="{6125A577-C98F-4812-8E84-78BAB0D67B58}"/>
    <dgm:cxn modelId="{700FAA34-DFDB-45E0-9268-D308145F35DC}" srcId="{C2CF2E04-7F99-4EAD-B544-C27B9CC0F2AC}" destId="{B0689B60-BD51-40D3-80EC-FBF50210A170}" srcOrd="2" destOrd="0" parTransId="{91EC3785-0E25-4596-BF83-FE8757B11AC6}" sibTransId="{D822F1FD-D692-4270-A90E-00B2DF575A76}"/>
    <dgm:cxn modelId="{FB7B5ADA-1B31-4698-8965-6C1BB812A6C3}" type="presOf" srcId="{8B997108-859A-4675-8634-96F293224C5D}" destId="{A3B2694B-381C-49F2-A38B-12A8DE78519D}" srcOrd="0" destOrd="0" presId="urn:microsoft.com/office/officeart/2005/8/layout/hierarchy5"/>
    <dgm:cxn modelId="{DA565CDC-8007-43BA-9053-BCDA2075393F}" type="presOf" srcId="{A30D1B07-CCE8-41FE-B789-D60A9716C550}" destId="{0DA3F9BC-9718-47BB-A038-E16B11EE9CC3}" srcOrd="1" destOrd="0" presId="urn:microsoft.com/office/officeart/2005/8/layout/hierarchy5"/>
    <dgm:cxn modelId="{51A1D2F0-E62A-462C-9197-E030A1A8D969}" type="presOf" srcId="{5EF8B3C4-8EC5-44F0-937E-A088B19B637B}" destId="{6B850CEF-3EFD-4366-98D3-2DC39A6370F3}" srcOrd="0" destOrd="0" presId="urn:microsoft.com/office/officeart/2005/8/layout/hierarchy5"/>
    <dgm:cxn modelId="{DC07320C-A48D-4CA6-B728-6AEAA9ADE6B1}" type="presOf" srcId="{66CBE367-8D61-44BE-96B8-D02918FCC9B7}" destId="{59B1BDCF-F958-441D-8C3B-2B9F635E11D1}" srcOrd="0" destOrd="0" presId="urn:microsoft.com/office/officeart/2005/8/layout/hierarchy5"/>
    <dgm:cxn modelId="{0E4FF8D7-404D-42E6-9C38-3B3921A05256}" type="presOf" srcId="{E04E5327-AB90-4A1F-B248-59DB4EE44CE5}" destId="{CCA9E5DB-C729-4DB9-A4F6-2AFB4E2A3975}" srcOrd="1" destOrd="0" presId="urn:microsoft.com/office/officeart/2005/8/layout/hierarchy5"/>
    <dgm:cxn modelId="{F4E6309C-DEE0-4A42-8A21-E2CA4C4C96D5}" type="presOf" srcId="{AC6D2B44-D794-435F-881E-3A6F3FD87EBB}" destId="{B7DE14E3-0321-41B4-9B31-6C5D19B1EA95}" srcOrd="1" destOrd="0" presId="urn:microsoft.com/office/officeart/2005/8/layout/hierarchy5"/>
    <dgm:cxn modelId="{219895F6-1316-4657-991B-092D698689E7}" srcId="{4C206818-FBDC-44D9-91FE-A230550B143B}" destId="{D1AD63DD-D22D-48D5-8CE6-3E0BF3FA8C45}" srcOrd="1" destOrd="0" parTransId="{66CBE367-8D61-44BE-96B8-D02918FCC9B7}" sibTransId="{D4761C47-6174-42C9-9E27-B7A0CD5F5195}"/>
    <dgm:cxn modelId="{C0FA7CB0-A6FF-4A3C-914C-E0F7F9E66DE6}" type="presOf" srcId="{C9DF9E5D-C667-4279-9992-747EBD69689C}" destId="{5A7E4B9C-2C24-4441-A28E-93F8C989CB32}" srcOrd="0" destOrd="0" presId="urn:microsoft.com/office/officeart/2005/8/layout/hierarchy5"/>
    <dgm:cxn modelId="{7C36827D-9144-47CE-B2E8-F67DDF75EB71}" type="presOf" srcId="{6CD30E53-1282-4071-8E5B-70F42041280B}" destId="{0BEA4A55-4083-4B9D-B2F6-EB55991096E7}" srcOrd="1" destOrd="0" presId="urn:microsoft.com/office/officeart/2005/8/layout/hierarchy5"/>
    <dgm:cxn modelId="{DD231E84-186F-4578-9222-B534A5235578}" type="presOf" srcId="{225BF886-5EA7-4298-A42C-C1B2682F6FDA}" destId="{5F541055-ACBC-4D53-8C8E-A632FDCA44B0}" srcOrd="0" destOrd="0" presId="urn:microsoft.com/office/officeart/2005/8/layout/hierarchy5"/>
    <dgm:cxn modelId="{7BBB3C57-0517-4ED8-B63B-71D96B81593D}" type="presOf" srcId="{C2CF2E04-7F99-4EAD-B544-C27B9CC0F2AC}" destId="{A6773031-ADB6-45B0-840A-7DC4E2F281C4}" srcOrd="0" destOrd="0" presId="urn:microsoft.com/office/officeart/2005/8/layout/hierarchy5"/>
    <dgm:cxn modelId="{7F9BD2AD-D07B-4321-9D89-5229F3A82471}" type="presParOf" srcId="{A6773031-ADB6-45B0-840A-7DC4E2F281C4}" destId="{CA8CE36F-9D1B-443D-9BC4-BE52BECE0DF5}" srcOrd="0" destOrd="0" presId="urn:microsoft.com/office/officeart/2005/8/layout/hierarchy5"/>
    <dgm:cxn modelId="{CE318781-275C-42D0-9B12-A0883A7FF35B}" type="presParOf" srcId="{CA8CE36F-9D1B-443D-9BC4-BE52BECE0DF5}" destId="{9F177147-A85F-444F-A36A-8DFC6DEA0B1E}" srcOrd="0" destOrd="0" presId="urn:microsoft.com/office/officeart/2005/8/layout/hierarchy5"/>
    <dgm:cxn modelId="{287F398D-7185-403A-A7F4-3F1FF0D845F9}" type="presParOf" srcId="{CA8CE36F-9D1B-443D-9BC4-BE52BECE0DF5}" destId="{B813D1C2-1830-4545-8035-8CB69B9F2137}" srcOrd="1" destOrd="0" presId="urn:microsoft.com/office/officeart/2005/8/layout/hierarchy5"/>
    <dgm:cxn modelId="{0194D2DE-8429-4AA2-B90D-A38F0AB5AA1A}" type="presParOf" srcId="{B813D1C2-1830-4545-8035-8CB69B9F2137}" destId="{DA1DFFA5-3666-435A-9252-E6A688840E4E}" srcOrd="0" destOrd="0" presId="urn:microsoft.com/office/officeart/2005/8/layout/hierarchy5"/>
    <dgm:cxn modelId="{95A28CCB-ADEC-4338-A04C-FE9A6B645AA8}" type="presParOf" srcId="{DA1DFFA5-3666-435A-9252-E6A688840E4E}" destId="{A3B2694B-381C-49F2-A38B-12A8DE78519D}" srcOrd="0" destOrd="0" presId="urn:microsoft.com/office/officeart/2005/8/layout/hierarchy5"/>
    <dgm:cxn modelId="{9CAADF1A-C927-4158-89D6-AEBCC3328434}" type="presParOf" srcId="{DA1DFFA5-3666-435A-9252-E6A688840E4E}" destId="{2C276A19-E2C5-4F48-A7B4-18663DC750A2}" srcOrd="1" destOrd="0" presId="urn:microsoft.com/office/officeart/2005/8/layout/hierarchy5"/>
    <dgm:cxn modelId="{D6065380-C415-4E1D-B488-1DA061BF5C0D}" type="presParOf" srcId="{2C276A19-E2C5-4F48-A7B4-18663DC750A2}" destId="{6B850CEF-3EFD-4366-98D3-2DC39A6370F3}" srcOrd="0" destOrd="0" presId="urn:microsoft.com/office/officeart/2005/8/layout/hierarchy5"/>
    <dgm:cxn modelId="{A9AC4AA3-0674-4BAB-973D-B7561D5A24ED}" type="presParOf" srcId="{6B850CEF-3EFD-4366-98D3-2DC39A6370F3}" destId="{EE5F1C90-827A-41A8-A35E-A5D90B61B7F8}" srcOrd="0" destOrd="0" presId="urn:microsoft.com/office/officeart/2005/8/layout/hierarchy5"/>
    <dgm:cxn modelId="{EEF8459F-8B18-49EB-81A3-ACF4543327BE}" type="presParOf" srcId="{2C276A19-E2C5-4F48-A7B4-18663DC750A2}" destId="{9F8B085C-ED83-404F-9C78-A99680EA3776}" srcOrd="1" destOrd="0" presId="urn:microsoft.com/office/officeart/2005/8/layout/hierarchy5"/>
    <dgm:cxn modelId="{649E67CC-DDDB-4BC7-AE8E-86AF5D128C82}" type="presParOf" srcId="{9F8B085C-ED83-404F-9C78-A99680EA3776}" destId="{AEA586B9-E244-4629-953B-784B2A064C8F}" srcOrd="0" destOrd="0" presId="urn:microsoft.com/office/officeart/2005/8/layout/hierarchy5"/>
    <dgm:cxn modelId="{3BCB86D6-5669-4C47-BE06-9A3EE362F949}" type="presParOf" srcId="{9F8B085C-ED83-404F-9C78-A99680EA3776}" destId="{FC7F0312-8740-48AF-8BC6-BEC1E9DF13D1}" srcOrd="1" destOrd="0" presId="urn:microsoft.com/office/officeart/2005/8/layout/hierarchy5"/>
    <dgm:cxn modelId="{E69B6A81-5F2C-4AF5-8143-0D4689C80A4E}" type="presParOf" srcId="{FC7F0312-8740-48AF-8BC6-BEC1E9DF13D1}" destId="{C0D6FBA4-B5B0-4651-9D93-D470CEAF9D70}" srcOrd="0" destOrd="0" presId="urn:microsoft.com/office/officeart/2005/8/layout/hierarchy5"/>
    <dgm:cxn modelId="{98B610A6-D5DC-46B6-925D-B2AB41A67AC7}" type="presParOf" srcId="{C0D6FBA4-B5B0-4651-9D93-D470CEAF9D70}" destId="{B7DE14E3-0321-41B4-9B31-6C5D19B1EA95}" srcOrd="0" destOrd="0" presId="urn:microsoft.com/office/officeart/2005/8/layout/hierarchy5"/>
    <dgm:cxn modelId="{4506E904-9FDB-47D2-95D4-D94274CC7A4B}" type="presParOf" srcId="{FC7F0312-8740-48AF-8BC6-BEC1E9DF13D1}" destId="{1DC34CE7-1F13-4E2A-848C-BB7EDB3ED32F}" srcOrd="1" destOrd="0" presId="urn:microsoft.com/office/officeart/2005/8/layout/hierarchy5"/>
    <dgm:cxn modelId="{AF2BEDBA-7261-4666-87C1-A275279C1A00}" type="presParOf" srcId="{1DC34CE7-1F13-4E2A-848C-BB7EDB3ED32F}" destId="{838339FF-12DD-4C71-993D-74B2B2CBD2E8}" srcOrd="0" destOrd="0" presId="urn:microsoft.com/office/officeart/2005/8/layout/hierarchy5"/>
    <dgm:cxn modelId="{276DB161-6AAC-4E59-8A4A-E16DB7A2A04F}" type="presParOf" srcId="{1DC34CE7-1F13-4E2A-848C-BB7EDB3ED32F}" destId="{EDEFE10A-72E9-41A5-AA8F-48B1425465ED}" srcOrd="1" destOrd="0" presId="urn:microsoft.com/office/officeart/2005/8/layout/hierarchy5"/>
    <dgm:cxn modelId="{C8F03E85-89A8-4C02-AEF7-88642435F5A9}" type="presParOf" srcId="{EDEFE10A-72E9-41A5-AA8F-48B1425465ED}" destId="{882B67FA-4BAB-43A8-9D37-346D037FB832}" srcOrd="0" destOrd="0" presId="urn:microsoft.com/office/officeart/2005/8/layout/hierarchy5"/>
    <dgm:cxn modelId="{E27CCAF7-FF43-45E1-AB23-264EC8ED3ED5}" type="presParOf" srcId="{882B67FA-4BAB-43A8-9D37-346D037FB832}" destId="{0DA3F9BC-9718-47BB-A038-E16B11EE9CC3}" srcOrd="0" destOrd="0" presId="urn:microsoft.com/office/officeart/2005/8/layout/hierarchy5"/>
    <dgm:cxn modelId="{5E38C4E5-9A92-419B-B16A-BFFBDB4861F4}" type="presParOf" srcId="{EDEFE10A-72E9-41A5-AA8F-48B1425465ED}" destId="{A021BDCD-1EAF-40D9-B056-717030A31C36}" srcOrd="1" destOrd="0" presId="urn:microsoft.com/office/officeart/2005/8/layout/hierarchy5"/>
    <dgm:cxn modelId="{11B2E367-F13E-4241-93B2-3F3E8BA478F3}" type="presParOf" srcId="{A021BDCD-1EAF-40D9-B056-717030A31C36}" destId="{8AD2E467-F9D5-44D9-ADBB-CAFAEDDAB3D9}" srcOrd="0" destOrd="0" presId="urn:microsoft.com/office/officeart/2005/8/layout/hierarchy5"/>
    <dgm:cxn modelId="{D7BD0CAC-0ED2-46E2-83E5-BE583FB46450}" type="presParOf" srcId="{A021BDCD-1EAF-40D9-B056-717030A31C36}" destId="{6AFA7A61-95B2-4A44-8575-971217FB0940}" srcOrd="1" destOrd="0" presId="urn:microsoft.com/office/officeart/2005/8/layout/hierarchy5"/>
    <dgm:cxn modelId="{25F9FBE3-12C4-4417-9F2E-758E6AD2A785}" type="presParOf" srcId="{FC7F0312-8740-48AF-8BC6-BEC1E9DF13D1}" destId="{59B1BDCF-F958-441D-8C3B-2B9F635E11D1}" srcOrd="2" destOrd="0" presId="urn:microsoft.com/office/officeart/2005/8/layout/hierarchy5"/>
    <dgm:cxn modelId="{F105EE39-26A3-499E-90E8-F8E743BEBF0C}" type="presParOf" srcId="{59B1BDCF-F958-441D-8C3B-2B9F635E11D1}" destId="{3D19888F-857D-437D-872E-118917A27BD9}" srcOrd="0" destOrd="0" presId="urn:microsoft.com/office/officeart/2005/8/layout/hierarchy5"/>
    <dgm:cxn modelId="{62CF61AF-3C0C-4C7E-A5D9-6C204A792BD1}" type="presParOf" srcId="{FC7F0312-8740-48AF-8BC6-BEC1E9DF13D1}" destId="{23A116DE-D268-4574-87CE-993B2EA1F2BE}" srcOrd="3" destOrd="0" presId="urn:microsoft.com/office/officeart/2005/8/layout/hierarchy5"/>
    <dgm:cxn modelId="{0A122EFF-ECED-4C53-87D6-6F99F5241330}" type="presParOf" srcId="{23A116DE-D268-4574-87CE-993B2EA1F2BE}" destId="{2825863C-1EF6-4BFF-BD26-CC2C22DCB593}" srcOrd="0" destOrd="0" presId="urn:microsoft.com/office/officeart/2005/8/layout/hierarchy5"/>
    <dgm:cxn modelId="{536D8F28-147B-4E6E-B66F-8C14F27F3469}" type="presParOf" srcId="{23A116DE-D268-4574-87CE-993B2EA1F2BE}" destId="{3954E3C2-CCEB-4E0F-BB5C-658AA3649245}" srcOrd="1" destOrd="0" presId="urn:microsoft.com/office/officeart/2005/8/layout/hierarchy5"/>
    <dgm:cxn modelId="{BB93D5BB-D0A5-4125-9450-8640F8AC2434}" type="presParOf" srcId="{3954E3C2-CCEB-4E0F-BB5C-658AA3649245}" destId="{EA2AABE0-2215-4D1A-B7A9-983A7229376B}" srcOrd="0" destOrd="0" presId="urn:microsoft.com/office/officeart/2005/8/layout/hierarchy5"/>
    <dgm:cxn modelId="{932A1DF9-0DF6-4128-8899-6349B7E7168F}" type="presParOf" srcId="{EA2AABE0-2215-4D1A-B7A9-983A7229376B}" destId="{0BEA4A55-4083-4B9D-B2F6-EB55991096E7}" srcOrd="0" destOrd="0" presId="urn:microsoft.com/office/officeart/2005/8/layout/hierarchy5"/>
    <dgm:cxn modelId="{59B5DFF5-F747-472E-9E2E-FBC9F4165ADB}" type="presParOf" srcId="{3954E3C2-CCEB-4E0F-BB5C-658AA3649245}" destId="{B70B22E6-CCB8-42E0-A365-33909ECC4722}" srcOrd="1" destOrd="0" presId="urn:microsoft.com/office/officeart/2005/8/layout/hierarchy5"/>
    <dgm:cxn modelId="{02526BDC-8DFE-45EC-B1EA-CCACC819E7B1}" type="presParOf" srcId="{B70B22E6-CCB8-42E0-A365-33909ECC4722}" destId="{A60DC869-760E-4608-95BE-1BFD6BC472B0}" srcOrd="0" destOrd="0" presId="urn:microsoft.com/office/officeart/2005/8/layout/hierarchy5"/>
    <dgm:cxn modelId="{01ED6C46-0291-4A1C-BEDA-9BE35FF33E9D}" type="presParOf" srcId="{B70B22E6-CCB8-42E0-A365-33909ECC4722}" destId="{E1F8CC7F-871D-4F7A-BE05-E9AD87E86BAA}" srcOrd="1" destOrd="0" presId="urn:microsoft.com/office/officeart/2005/8/layout/hierarchy5"/>
    <dgm:cxn modelId="{F13C57B5-4178-4824-B8AB-74D99B089B0A}" type="presParOf" srcId="{2C276A19-E2C5-4F48-A7B4-18663DC750A2}" destId="{12383B53-9CB6-4D0B-B255-8EBE9BC7274B}" srcOrd="2" destOrd="0" presId="urn:microsoft.com/office/officeart/2005/8/layout/hierarchy5"/>
    <dgm:cxn modelId="{89FDD54B-1C79-4B01-966B-36BBFF7BF778}" type="presParOf" srcId="{12383B53-9CB6-4D0B-B255-8EBE9BC7274B}" destId="{68EEC71D-7E58-4F8C-ACA1-C80ACE19DEF2}" srcOrd="0" destOrd="0" presId="urn:microsoft.com/office/officeart/2005/8/layout/hierarchy5"/>
    <dgm:cxn modelId="{49B2FF1B-7E37-4A91-B90F-C6F050CD2EFF}" type="presParOf" srcId="{2C276A19-E2C5-4F48-A7B4-18663DC750A2}" destId="{963461A9-145C-4AF2-8C0F-28D9DFB26719}" srcOrd="3" destOrd="0" presId="urn:microsoft.com/office/officeart/2005/8/layout/hierarchy5"/>
    <dgm:cxn modelId="{7D984D45-A1B2-4793-9351-FBBC3EA7806E}" type="presParOf" srcId="{963461A9-145C-4AF2-8C0F-28D9DFB26719}" destId="{FC42DE9A-F30C-42A3-912D-13E516169B20}" srcOrd="0" destOrd="0" presId="urn:microsoft.com/office/officeart/2005/8/layout/hierarchy5"/>
    <dgm:cxn modelId="{F5A27CA7-FB3E-4C6A-A25C-C76D4232F87C}" type="presParOf" srcId="{963461A9-145C-4AF2-8C0F-28D9DFB26719}" destId="{DE4AC072-DE9D-440C-B113-667F4C583FF2}" srcOrd="1" destOrd="0" presId="urn:microsoft.com/office/officeart/2005/8/layout/hierarchy5"/>
    <dgm:cxn modelId="{519E66B5-0584-4B82-B908-03E14DABA8D2}" type="presParOf" srcId="{DE4AC072-DE9D-440C-B113-667F4C583FF2}" destId="{A13643F3-A017-4903-B64D-857397E59F7B}" srcOrd="0" destOrd="0" presId="urn:microsoft.com/office/officeart/2005/8/layout/hierarchy5"/>
    <dgm:cxn modelId="{15B6A8E8-72D8-4002-A41F-7CDB1097E70F}" type="presParOf" srcId="{A13643F3-A017-4903-B64D-857397E59F7B}" destId="{B6FFF850-CC00-48F1-BEFC-89F8CB1D0459}" srcOrd="0" destOrd="0" presId="urn:microsoft.com/office/officeart/2005/8/layout/hierarchy5"/>
    <dgm:cxn modelId="{1FB6ECDC-A341-4680-A2BF-043B552D77FF}" type="presParOf" srcId="{DE4AC072-DE9D-440C-B113-667F4C583FF2}" destId="{984A5269-7B64-4D00-8B32-8E20F2FDF65A}" srcOrd="1" destOrd="0" presId="urn:microsoft.com/office/officeart/2005/8/layout/hierarchy5"/>
    <dgm:cxn modelId="{7CA5954D-B91A-4E66-AEC7-BB3B24969738}" type="presParOf" srcId="{984A5269-7B64-4D00-8B32-8E20F2FDF65A}" destId="{82402EE2-B5B7-4665-9B5C-523587826881}" srcOrd="0" destOrd="0" presId="urn:microsoft.com/office/officeart/2005/8/layout/hierarchy5"/>
    <dgm:cxn modelId="{1AED8501-F05F-49C2-9737-34A3B69FF718}" type="presParOf" srcId="{984A5269-7B64-4D00-8B32-8E20F2FDF65A}" destId="{18F2CF36-44B7-49B9-9669-03B158DD729C}" srcOrd="1" destOrd="0" presId="urn:microsoft.com/office/officeart/2005/8/layout/hierarchy5"/>
    <dgm:cxn modelId="{3A676D43-6265-4BA2-9AD0-E64E31EBA8A6}" type="presParOf" srcId="{2C276A19-E2C5-4F48-A7B4-18663DC750A2}" destId="{722B0437-151E-4142-9BBB-332F10716129}" srcOrd="4" destOrd="0" presId="urn:microsoft.com/office/officeart/2005/8/layout/hierarchy5"/>
    <dgm:cxn modelId="{C2F1C9EB-B013-456A-B0AD-47AA23698EDF}" type="presParOf" srcId="{722B0437-151E-4142-9BBB-332F10716129}" destId="{DAAB6380-8FCF-41D0-8963-F4EF1C3B6BB4}" srcOrd="0" destOrd="0" presId="urn:microsoft.com/office/officeart/2005/8/layout/hierarchy5"/>
    <dgm:cxn modelId="{C2F07C67-740D-4CF3-9E5E-28909C5DDB8A}" type="presParOf" srcId="{2C276A19-E2C5-4F48-A7B4-18663DC750A2}" destId="{57643162-C8F9-45D5-859B-1EED9C9C0BFF}" srcOrd="5" destOrd="0" presId="urn:microsoft.com/office/officeart/2005/8/layout/hierarchy5"/>
    <dgm:cxn modelId="{FCC64EF0-F863-4B96-BB1B-F5F4F3998A6D}" type="presParOf" srcId="{57643162-C8F9-45D5-859B-1EED9C9C0BFF}" destId="{210FC60C-5D97-47F3-A5DD-05C641EEB1D3}" srcOrd="0" destOrd="0" presId="urn:microsoft.com/office/officeart/2005/8/layout/hierarchy5"/>
    <dgm:cxn modelId="{61B5A870-9332-4D1B-A3E4-7B054E6BE27A}" type="presParOf" srcId="{57643162-C8F9-45D5-859B-1EED9C9C0BFF}" destId="{30043A9A-F623-4CE7-BC51-AE37C0B3F9B6}" srcOrd="1" destOrd="0" presId="urn:microsoft.com/office/officeart/2005/8/layout/hierarchy5"/>
    <dgm:cxn modelId="{F7F42D07-B040-42D8-9C48-1849A0CAC235}" type="presParOf" srcId="{2C276A19-E2C5-4F48-A7B4-18663DC750A2}" destId="{5A7E4B9C-2C24-4441-A28E-93F8C989CB32}" srcOrd="6" destOrd="0" presId="urn:microsoft.com/office/officeart/2005/8/layout/hierarchy5"/>
    <dgm:cxn modelId="{42EB573C-137E-4B9D-B056-94D580A8C028}" type="presParOf" srcId="{5A7E4B9C-2C24-4441-A28E-93F8C989CB32}" destId="{E58FD914-BDC9-41EC-98C5-DFBC618343D1}" srcOrd="0" destOrd="0" presId="urn:microsoft.com/office/officeart/2005/8/layout/hierarchy5"/>
    <dgm:cxn modelId="{D6758112-EDC6-4FA3-9186-180E4C5D1B6E}" type="presParOf" srcId="{2C276A19-E2C5-4F48-A7B4-18663DC750A2}" destId="{3486B96A-E9DD-4CB5-A0C8-45925502175C}" srcOrd="7" destOrd="0" presId="urn:microsoft.com/office/officeart/2005/8/layout/hierarchy5"/>
    <dgm:cxn modelId="{26DFD758-0AF3-48B8-8E12-567D0F45C7F7}" type="presParOf" srcId="{3486B96A-E9DD-4CB5-A0C8-45925502175C}" destId="{5F541055-ACBC-4D53-8C8E-A632FDCA44B0}" srcOrd="0" destOrd="0" presId="urn:microsoft.com/office/officeart/2005/8/layout/hierarchy5"/>
    <dgm:cxn modelId="{E1EF703B-43B7-48A4-BF16-3DE890A4DF9F}" type="presParOf" srcId="{3486B96A-E9DD-4CB5-A0C8-45925502175C}" destId="{DBC8A391-6F2C-4E7E-BA52-258E4916F68B}" srcOrd="1" destOrd="0" presId="urn:microsoft.com/office/officeart/2005/8/layout/hierarchy5"/>
    <dgm:cxn modelId="{B8302ED2-0E59-4921-80D7-6427F1D5E3B0}" type="presParOf" srcId="{A6773031-ADB6-45B0-840A-7DC4E2F281C4}" destId="{07EF7DDA-5893-4053-86A3-C9BB78CAAF36}" srcOrd="1" destOrd="0" presId="urn:microsoft.com/office/officeart/2005/8/layout/hierarchy5"/>
    <dgm:cxn modelId="{72CB2D3B-55C9-42F0-A597-0E4F5935D58C}" type="presParOf" srcId="{07EF7DDA-5893-4053-86A3-C9BB78CAAF36}" destId="{87FE27D0-A937-41A2-AFBC-513F82917964}" srcOrd="0" destOrd="0" presId="urn:microsoft.com/office/officeart/2005/8/layout/hierarchy5"/>
    <dgm:cxn modelId="{1788E334-7560-4D0A-89C1-D6387720B0CB}" type="presParOf" srcId="{87FE27D0-A937-41A2-AFBC-513F82917964}" destId="{2F4D8F0E-0C0C-4F94-A7C6-18303A6DD090}" srcOrd="0" destOrd="0" presId="urn:microsoft.com/office/officeart/2005/8/layout/hierarchy5"/>
    <dgm:cxn modelId="{C480962A-D1E0-4CD7-87AB-BCEADDE99B61}" type="presParOf" srcId="{87FE27D0-A937-41A2-AFBC-513F82917964}" destId="{6D5EF595-376D-4265-B2A4-8DF1DA2CE7C1}" srcOrd="1" destOrd="0" presId="urn:microsoft.com/office/officeart/2005/8/layout/hierarchy5"/>
    <dgm:cxn modelId="{4291D0BB-9B4B-42D0-95D4-217B1F399B34}" type="presParOf" srcId="{07EF7DDA-5893-4053-86A3-C9BB78CAAF36}" destId="{A129C1ED-4837-4806-84B9-1F917E33D9AE}" srcOrd="1" destOrd="0" presId="urn:microsoft.com/office/officeart/2005/8/layout/hierarchy5"/>
    <dgm:cxn modelId="{7068C9FD-DC53-46FE-8439-9226258A2248}" type="presParOf" srcId="{A129C1ED-4837-4806-84B9-1F917E33D9AE}" destId="{A54EA11D-A921-4F75-AB86-0A1051978F91}" srcOrd="0" destOrd="0" presId="urn:microsoft.com/office/officeart/2005/8/layout/hierarchy5"/>
    <dgm:cxn modelId="{65830929-1CE9-492C-9C1F-7C2D73FFFDE5}" type="presParOf" srcId="{07EF7DDA-5893-4053-86A3-C9BB78CAAF36}" destId="{0B767CD6-73F5-40F2-9CDB-70FFC0DF346F}" srcOrd="2" destOrd="0" presId="urn:microsoft.com/office/officeart/2005/8/layout/hierarchy5"/>
    <dgm:cxn modelId="{3EFE8CD5-E876-439A-8D41-D11D41F3C42C}" type="presParOf" srcId="{0B767CD6-73F5-40F2-9CDB-70FFC0DF346F}" destId="{A50035EE-F11B-47FA-967F-1F83D2803951}" srcOrd="0" destOrd="0" presId="urn:microsoft.com/office/officeart/2005/8/layout/hierarchy5"/>
    <dgm:cxn modelId="{E1D85FF0-5410-41A7-8242-07E3A1A3399B}" type="presParOf" srcId="{0B767CD6-73F5-40F2-9CDB-70FFC0DF346F}" destId="{3ABC0640-46B6-4E44-9B7B-9DEDCC164F38}" srcOrd="1" destOrd="0" presId="urn:microsoft.com/office/officeart/2005/8/layout/hierarchy5"/>
    <dgm:cxn modelId="{E372F45A-5002-4BA1-9252-7B185E8D27BD}" type="presParOf" srcId="{07EF7DDA-5893-4053-86A3-C9BB78CAAF36}" destId="{9CC66418-B8F1-4DFB-88AF-CB84F05E4BC7}" srcOrd="3" destOrd="0" presId="urn:microsoft.com/office/officeart/2005/8/layout/hierarchy5"/>
    <dgm:cxn modelId="{0AD5D2B2-4BA7-42C4-9687-1AAC53D0A35C}" type="presParOf" srcId="{9CC66418-B8F1-4DFB-88AF-CB84F05E4BC7}" destId="{9CC592C4-2971-481B-BE7D-5DD8A2139F78}" srcOrd="0" destOrd="0" presId="urn:microsoft.com/office/officeart/2005/8/layout/hierarchy5"/>
    <dgm:cxn modelId="{918CF35D-1C73-4D41-80A0-31A6F821032A}" type="presParOf" srcId="{07EF7DDA-5893-4053-86A3-C9BB78CAAF36}" destId="{E76BA998-C0C6-481B-9CB0-13C69A366656}" srcOrd="4" destOrd="0" presId="urn:microsoft.com/office/officeart/2005/8/layout/hierarchy5"/>
    <dgm:cxn modelId="{2CA74DE0-A945-422B-BA3F-3323121AF4F3}" type="presParOf" srcId="{E76BA998-C0C6-481B-9CB0-13C69A366656}" destId="{E0A10B6F-AECD-4C6A-B551-EB1D8E6D3ADE}" srcOrd="0" destOrd="0" presId="urn:microsoft.com/office/officeart/2005/8/layout/hierarchy5"/>
    <dgm:cxn modelId="{920B2E2E-6786-42C1-994B-F4211E178BA8}" type="presParOf" srcId="{E76BA998-C0C6-481B-9CB0-13C69A366656}" destId="{CCA9E5DB-C729-4DB9-A4F6-2AFB4E2A3975}" srcOrd="1" destOrd="0" presId="urn:microsoft.com/office/officeart/2005/8/layout/hierarchy5"/>
    <dgm:cxn modelId="{A3FE83DD-500B-4BBD-A245-C49BE9AE9332}" type="presParOf" srcId="{07EF7DDA-5893-4053-86A3-C9BB78CAAF36}" destId="{A79154EA-DF2E-4161-858E-E1424041B86E}" srcOrd="5" destOrd="0" presId="urn:microsoft.com/office/officeart/2005/8/layout/hierarchy5"/>
    <dgm:cxn modelId="{81A63EAD-FFE9-4B55-86A5-EA2A921DFE78}" type="presParOf" srcId="{A79154EA-DF2E-4161-858E-E1424041B86E}" destId="{283A2BE1-7225-421E-ACBB-99E80A3E72D3}" srcOrd="0" destOrd="0" presId="urn:microsoft.com/office/officeart/2005/8/layout/hierarchy5"/>
    <dgm:cxn modelId="{842A3F15-00D9-469A-9D6A-6677D6A4D576}" type="presParOf" srcId="{07EF7DDA-5893-4053-86A3-C9BB78CAAF36}" destId="{6F353C47-32C4-412D-921A-F731E796C046}" srcOrd="6" destOrd="0" presId="urn:microsoft.com/office/officeart/2005/8/layout/hierarchy5"/>
    <dgm:cxn modelId="{AA587BEA-D691-403B-8C48-D1DFD612C9F5}" type="presParOf" srcId="{6F353C47-32C4-412D-921A-F731E796C046}" destId="{C4D04FB2-66C1-476E-B160-A2A7CD1669CD}" srcOrd="0" destOrd="0" presId="urn:microsoft.com/office/officeart/2005/8/layout/hierarchy5"/>
    <dgm:cxn modelId="{0752E559-E433-4EEB-93A9-3DFB38CD9A0D}" type="presParOf" srcId="{6F353C47-32C4-412D-921A-F731E796C046}" destId="{44DE24A2-3A2E-4208-9826-6DB177B8CB17}" srcOrd="1" destOrd="0" presId="urn:microsoft.com/office/officeart/2005/8/layout/hierarchy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A08F-C03E-4046-8D1D-5608A869AB05}" type="datetimeFigureOut">
              <a:rPr lang="zh-CN" altLang="en-US" smtClean="0"/>
              <a:pPr/>
              <a:t>2008/11/28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31E0-441C-4134-9A1F-D1A2C3E6E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A08F-C03E-4046-8D1D-5608A869AB05}" type="datetimeFigureOut">
              <a:rPr lang="zh-CN" altLang="en-US" smtClean="0"/>
              <a:pPr/>
              <a:t>2008/11/28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31E0-441C-4134-9A1F-D1A2C3E6E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A08F-C03E-4046-8D1D-5608A869AB05}" type="datetimeFigureOut">
              <a:rPr lang="zh-CN" altLang="en-US" smtClean="0"/>
              <a:pPr/>
              <a:t>2008/11/28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31E0-441C-4134-9A1F-D1A2C3E6E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A08F-C03E-4046-8D1D-5608A869AB05}" type="datetimeFigureOut">
              <a:rPr lang="zh-CN" altLang="en-US" smtClean="0"/>
              <a:pPr/>
              <a:t>2008/11/28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31E0-441C-4134-9A1F-D1A2C3E6E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A08F-C03E-4046-8D1D-5608A869AB05}" type="datetimeFigureOut">
              <a:rPr lang="zh-CN" altLang="en-US" smtClean="0"/>
              <a:pPr/>
              <a:t>2008/11/28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31E0-441C-4134-9A1F-D1A2C3E6E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A08F-C03E-4046-8D1D-5608A869AB05}" type="datetimeFigureOut">
              <a:rPr lang="zh-CN" altLang="en-US" smtClean="0"/>
              <a:pPr/>
              <a:t>2008/11/28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31E0-441C-4134-9A1F-D1A2C3E6E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A08F-C03E-4046-8D1D-5608A869AB05}" type="datetimeFigureOut">
              <a:rPr lang="zh-CN" altLang="en-US" smtClean="0"/>
              <a:pPr/>
              <a:t>2008/11/28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31E0-441C-4134-9A1F-D1A2C3E6E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A08F-C03E-4046-8D1D-5608A869AB05}" type="datetimeFigureOut">
              <a:rPr lang="zh-CN" altLang="en-US" smtClean="0"/>
              <a:pPr/>
              <a:t>2008/11/28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31E0-441C-4134-9A1F-D1A2C3E6E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A08F-C03E-4046-8D1D-5608A869AB05}" type="datetimeFigureOut">
              <a:rPr lang="zh-CN" altLang="en-US" smtClean="0"/>
              <a:pPr/>
              <a:t>2008/11/28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31E0-441C-4134-9A1F-D1A2C3E6E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A08F-C03E-4046-8D1D-5608A869AB05}" type="datetimeFigureOut">
              <a:rPr lang="zh-CN" altLang="en-US" smtClean="0"/>
              <a:pPr/>
              <a:t>2008/11/28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31E0-441C-4134-9A1F-D1A2C3E6E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A08F-C03E-4046-8D1D-5608A869AB05}" type="datetimeFigureOut">
              <a:rPr lang="zh-CN" altLang="en-US" smtClean="0"/>
              <a:pPr/>
              <a:t>2008/11/28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31E0-441C-4134-9A1F-D1A2C3E6E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AA08F-C03E-4046-8D1D-5608A869AB05}" type="datetimeFigureOut">
              <a:rPr lang="zh-CN" altLang="en-US" smtClean="0"/>
              <a:pPr/>
              <a:t>2008/11/28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31E0-441C-4134-9A1F-D1A2C3E6E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428596" y="500042"/>
          <a:ext cx="8715436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2- 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玩家骑行状态</a:t>
            </a:r>
            <a:endParaRPr lang="en-US" altLang="zh-CN" dirty="0" smtClean="0"/>
          </a:p>
          <a:p>
            <a:r>
              <a:rPr lang="zh-CN" altLang="en-US" dirty="0" smtClean="0"/>
              <a:t>玩家骑行数据收集</a:t>
            </a:r>
            <a:endParaRPr lang="en-US" altLang="zh-CN" dirty="0" smtClean="0"/>
          </a:p>
          <a:p>
            <a:r>
              <a:rPr lang="zh-CN" altLang="en-US" dirty="0" smtClean="0"/>
              <a:t>玩家骑行数据分析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游戏读取</a:t>
            </a:r>
            <a:r>
              <a:rPr lang="en-US" altLang="zh-CN" dirty="0" smtClean="0"/>
              <a:t>/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2-</a:t>
            </a:r>
            <a:r>
              <a:rPr lang="zh-CN" altLang="en-US" dirty="0" smtClean="0"/>
              <a:t>场景交互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碰撞检测</a:t>
            </a:r>
            <a:r>
              <a:rPr lang="en-US" altLang="zh-CN" dirty="0" smtClean="0"/>
              <a:t>/</a:t>
            </a:r>
            <a:r>
              <a:rPr lang="zh-CN" altLang="en-US" dirty="0" smtClean="0"/>
              <a:t>响应</a:t>
            </a:r>
            <a:endParaRPr lang="en-US" altLang="zh-CN" dirty="0" smtClean="0"/>
          </a:p>
          <a:p>
            <a:r>
              <a:rPr lang="zh-CN" altLang="en-US" dirty="0" smtClean="0"/>
              <a:t>物理模拟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定义自行车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1571612"/>
            <a:ext cx="7772400" cy="1362075"/>
          </a:xfrm>
        </p:spPr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目标：图形引擎完善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游戏逻辑模块</a:t>
            </a:r>
            <a:endParaRPr lang="en-US" altLang="zh-CN" dirty="0" smtClean="0"/>
          </a:p>
          <a:p>
            <a:r>
              <a:rPr lang="zh-CN" altLang="en-US" dirty="0" smtClean="0"/>
              <a:t>时间：</a:t>
            </a:r>
            <a:r>
              <a:rPr lang="en-US" altLang="zh-CN" dirty="0" smtClean="0"/>
              <a:t>14</a:t>
            </a:r>
            <a:r>
              <a:rPr lang="zh-CN" altLang="en-US" dirty="0" smtClean="0"/>
              <a:t>天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UI</a:t>
            </a:r>
          </a:p>
          <a:p>
            <a:r>
              <a:rPr lang="zh-CN" altLang="en-US" dirty="0" smtClean="0"/>
              <a:t>图形引擎</a:t>
            </a:r>
            <a:endParaRPr lang="en-US" altLang="zh-CN" dirty="0" smtClean="0"/>
          </a:p>
          <a:p>
            <a:r>
              <a:rPr lang="zh-CN" altLang="en-US" dirty="0" smtClean="0"/>
              <a:t>游戏逻辑模块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3-</a:t>
            </a:r>
            <a:r>
              <a:rPr lang="zh-CN" altLang="en-US" dirty="0" smtClean="0"/>
              <a:t>图形引擎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全屏</a:t>
            </a:r>
            <a:r>
              <a:rPr lang="en-US" altLang="zh-CN" dirty="0" err="1" smtClean="0"/>
              <a:t>PostEffect</a:t>
            </a:r>
            <a:endParaRPr lang="en-US" altLang="zh-CN" dirty="0" smtClean="0"/>
          </a:p>
          <a:p>
            <a:r>
              <a:rPr lang="zh-CN" altLang="en-US" dirty="0" smtClean="0"/>
              <a:t>动画</a:t>
            </a:r>
            <a:endParaRPr lang="en-US" altLang="zh-CN" dirty="0" smtClean="0"/>
          </a:p>
          <a:p>
            <a:r>
              <a:rPr lang="zh-CN" altLang="en-US" dirty="0" smtClean="0"/>
              <a:t>水面效果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3-</a:t>
            </a:r>
            <a:r>
              <a:rPr lang="zh-CN" altLang="en-US" dirty="0" smtClean="0"/>
              <a:t>游戏逻辑模块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实现各种游戏规则。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3-UI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动画</a:t>
            </a:r>
            <a:endParaRPr lang="en-US" altLang="zh-CN" dirty="0" smtClean="0"/>
          </a:p>
          <a:p>
            <a:r>
              <a:rPr lang="zh-CN" altLang="en-US" dirty="0" smtClean="0"/>
              <a:t>其他交互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214554"/>
            <a:ext cx="7772400" cy="1362075"/>
          </a:xfrm>
        </p:spPr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643314"/>
            <a:ext cx="7772400" cy="763586"/>
          </a:xfrm>
        </p:spPr>
        <p:txBody>
          <a:bodyPr/>
          <a:lstStyle/>
          <a:p>
            <a:r>
              <a:rPr lang="zh-CN" altLang="en-US" dirty="0" smtClean="0"/>
              <a:t>目标：可漫游场景</a:t>
            </a:r>
            <a:endParaRPr lang="en-US" altLang="zh-CN" dirty="0" smtClean="0"/>
          </a:p>
          <a:p>
            <a:r>
              <a:rPr lang="zh-CN" altLang="en-US" dirty="0" smtClean="0"/>
              <a:t>时间：</a:t>
            </a:r>
            <a:r>
              <a:rPr lang="en-US" altLang="zh-CN" dirty="0" smtClean="0"/>
              <a:t>21D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物体的定义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</a:p>
          <a:p>
            <a:r>
              <a:rPr lang="zh-CN" altLang="en-US" dirty="0" smtClean="0"/>
              <a:t>图形引擎基础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1-</a:t>
            </a:r>
            <a:r>
              <a:rPr lang="zh-CN" altLang="en-US" dirty="0" smtClean="0"/>
              <a:t>物体的定义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目前有三种物体：一般物体，墙，道路</a:t>
            </a:r>
            <a:endParaRPr lang="en-US" altLang="zh-CN" dirty="0" smtClean="0"/>
          </a:p>
          <a:p>
            <a:r>
              <a:rPr lang="zh-CN" altLang="en-US" dirty="0" smtClean="0"/>
              <a:t>定义各种类型的一般物体，如：</a:t>
            </a:r>
            <a:r>
              <a:rPr lang="en-US" altLang="zh-CN" dirty="0" smtClean="0"/>
              <a:t>xxx</a:t>
            </a:r>
            <a:r>
              <a:rPr lang="zh-CN" altLang="en-US" dirty="0" smtClean="0"/>
              <a:t>树、长椅、路灯、</a:t>
            </a:r>
            <a:r>
              <a:rPr lang="en-US" altLang="zh-CN" dirty="0" smtClean="0"/>
              <a:t>xxx</a:t>
            </a:r>
            <a:r>
              <a:rPr lang="zh-CN" altLang="en-US" dirty="0" smtClean="0"/>
              <a:t>楼房、</a:t>
            </a:r>
            <a:r>
              <a:rPr lang="en-US" altLang="zh-CN" dirty="0" smtClean="0"/>
              <a:t>xxx</a:t>
            </a:r>
            <a:r>
              <a:rPr lang="zh-CN" altLang="en-US" dirty="0" smtClean="0"/>
              <a:t>石头</a:t>
            </a:r>
            <a:r>
              <a:rPr lang="zh-CN" altLang="en-US" dirty="0" smtClean="0"/>
              <a:t>、车辆。</a:t>
            </a:r>
            <a:endParaRPr lang="en-US" altLang="zh-CN" dirty="0" smtClean="0"/>
          </a:p>
          <a:p>
            <a:r>
              <a:rPr lang="zh-CN" altLang="en-US" dirty="0" smtClean="0"/>
              <a:t>实现道路的生成</a:t>
            </a:r>
            <a:endParaRPr lang="en-US" altLang="zh-CN" dirty="0" smtClean="0"/>
          </a:p>
          <a:p>
            <a:r>
              <a:rPr lang="zh-CN" altLang="en-US" dirty="0" smtClean="0"/>
              <a:t>实现墙的生成（同上）</a:t>
            </a:r>
            <a:endParaRPr lang="en-US" altLang="zh-CN" dirty="0" smtClean="0"/>
          </a:p>
          <a:p>
            <a:r>
              <a:rPr lang="zh-CN" altLang="en-US" dirty="0" smtClean="0"/>
              <a:t>配置物体的属性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美工开始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1-UI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提供给用户基本操作。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场景的选择</a:t>
            </a:r>
            <a:endParaRPr lang="en-US" altLang="zh-CN" dirty="0" smtClean="0"/>
          </a:p>
          <a:p>
            <a:r>
              <a:rPr lang="zh-CN" altLang="en-US" dirty="0" smtClean="0"/>
              <a:t>玩家</a:t>
            </a:r>
            <a:endParaRPr lang="en-US" altLang="zh-CN" dirty="0" smtClean="0"/>
          </a:p>
          <a:p>
            <a:r>
              <a:rPr lang="zh-CN" altLang="en-US" dirty="0" smtClean="0"/>
              <a:t>选项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1-</a:t>
            </a:r>
            <a:r>
              <a:rPr lang="zh-CN" altLang="en-US" dirty="0" smtClean="0"/>
              <a:t>图形引擎基础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阴影</a:t>
            </a:r>
            <a:endParaRPr lang="en-US" altLang="zh-CN" dirty="0" smtClean="0"/>
          </a:p>
          <a:p>
            <a:pPr indent="14288">
              <a:buNone/>
            </a:pPr>
            <a:r>
              <a:rPr lang="zh-CN" altLang="en-US" dirty="0" smtClean="0"/>
              <a:t>接近百分比过滤</a:t>
            </a:r>
            <a:r>
              <a:rPr lang="en-US" altLang="zh-CN" dirty="0" smtClean="0"/>
              <a:t>/</a:t>
            </a:r>
            <a:r>
              <a:rPr lang="zh-CN" altLang="en-US" dirty="0" smtClean="0"/>
              <a:t>方差阴影</a:t>
            </a:r>
            <a:endParaRPr lang="en-US" altLang="zh-CN" dirty="0" smtClean="0"/>
          </a:p>
          <a:p>
            <a:r>
              <a:rPr lang="zh-CN" altLang="en-US" dirty="0" smtClean="0"/>
              <a:t>地形覆盖物</a:t>
            </a:r>
            <a:endParaRPr lang="en-US" altLang="zh-CN" dirty="0" smtClean="0"/>
          </a:p>
          <a:p>
            <a:pPr indent="14288">
              <a:buNone/>
            </a:pPr>
            <a:r>
              <a:rPr lang="zh-CN" altLang="en-US" dirty="0" smtClean="0"/>
              <a:t>地形表面大量的小型物体。（如：草）</a:t>
            </a:r>
            <a:endParaRPr lang="en-US" altLang="zh-CN" dirty="0" smtClean="0"/>
          </a:p>
          <a:p>
            <a:r>
              <a:rPr lang="zh-CN" altLang="en-US" dirty="0" smtClean="0"/>
              <a:t>水面</a:t>
            </a:r>
            <a:endParaRPr lang="en-US" altLang="zh-CN" dirty="0" smtClean="0"/>
          </a:p>
          <a:p>
            <a:pPr indent="14288">
              <a:buNone/>
            </a:pPr>
            <a:r>
              <a:rPr lang="zh-CN" altLang="en-US" dirty="0" smtClean="0"/>
              <a:t>简易式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1928802"/>
            <a:ext cx="7772400" cy="1362075"/>
          </a:xfrm>
        </p:spPr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500438"/>
            <a:ext cx="7772400" cy="906462"/>
          </a:xfrm>
        </p:spPr>
        <p:txBody>
          <a:bodyPr/>
          <a:lstStyle/>
          <a:p>
            <a:r>
              <a:rPr lang="zh-CN" altLang="en-US" dirty="0" smtClean="0"/>
              <a:t>目标：可自由骑行</a:t>
            </a:r>
            <a:endParaRPr lang="en-US" altLang="zh-CN" dirty="0" smtClean="0"/>
          </a:p>
          <a:p>
            <a:r>
              <a:rPr lang="zh-CN" altLang="en-US" dirty="0" smtClean="0"/>
              <a:t>时间：</a:t>
            </a:r>
            <a:r>
              <a:rPr lang="en-US" altLang="zh-CN" dirty="0" smtClean="0"/>
              <a:t>35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硬件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</a:p>
          <a:p>
            <a:r>
              <a:rPr lang="zh-CN" altLang="en-US" dirty="0" smtClean="0"/>
              <a:t>场景交互</a:t>
            </a:r>
            <a:endParaRPr lang="en-US" altLang="zh-CN" dirty="0" smtClean="0"/>
          </a:p>
          <a:p>
            <a:r>
              <a:rPr lang="zh-CN" altLang="en-US" dirty="0" smtClean="0"/>
              <a:t>声音系统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2-</a:t>
            </a:r>
            <a:r>
              <a:rPr lang="zh-CN" altLang="en-US" dirty="0" smtClean="0"/>
              <a:t>硬件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实现软件与硬件的交互。能够从硬件输入。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252</Words>
  <Application>Microsoft Office PowerPoint</Application>
  <PresentationFormat>全屏显示(4:3)</PresentationFormat>
  <Paragraphs>80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阶段1</vt:lpstr>
      <vt:lpstr>阶段1</vt:lpstr>
      <vt:lpstr>阶段1-物体的定义</vt:lpstr>
      <vt:lpstr>阶段1-UI</vt:lpstr>
      <vt:lpstr>阶段1-图形引擎基础</vt:lpstr>
      <vt:lpstr>阶段2</vt:lpstr>
      <vt:lpstr>阶段2</vt:lpstr>
      <vt:lpstr>阶段2-硬件</vt:lpstr>
      <vt:lpstr>阶段2- UI</vt:lpstr>
      <vt:lpstr>阶段2-场景交互</vt:lpstr>
      <vt:lpstr>阶段3</vt:lpstr>
      <vt:lpstr>阶段3</vt:lpstr>
      <vt:lpstr>阶段3-图形引擎</vt:lpstr>
      <vt:lpstr>阶段3-游戏逻辑模块</vt:lpstr>
      <vt:lpstr>阶段3-UI</vt:lpstr>
      <vt:lpstr>完善</vt:lpstr>
    </vt:vector>
  </TitlesOfParts>
  <Company>Canbitwell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Yuri</dc:creator>
  <cp:lastModifiedBy>Yuri</cp:lastModifiedBy>
  <cp:revision>21</cp:revision>
  <dcterms:created xsi:type="dcterms:W3CDTF">2008-11-17T15:22:45Z</dcterms:created>
  <dcterms:modified xsi:type="dcterms:W3CDTF">2008-11-28T09:38:26Z</dcterms:modified>
</cp:coreProperties>
</file>