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69" r:id="rId6"/>
    <p:sldId id="272" r:id="rId7"/>
    <p:sldId id="261" r:id="rId8"/>
    <p:sldId id="262" r:id="rId9"/>
    <p:sldId id="281" r:id="rId10"/>
    <p:sldId id="282" r:id="rId11"/>
    <p:sldId id="290" r:id="rId12"/>
    <p:sldId id="275" r:id="rId13"/>
    <p:sldId id="276" r:id="rId14"/>
    <p:sldId id="268" r:id="rId15"/>
    <p:sldId id="259" r:id="rId16"/>
    <p:sldId id="277" r:id="rId17"/>
    <p:sldId id="274" r:id="rId18"/>
    <p:sldId id="273" r:id="rId19"/>
    <p:sldId id="260" r:id="rId20"/>
    <p:sldId id="287" r:id="rId21"/>
    <p:sldId id="285" r:id="rId22"/>
    <p:sldId id="286" r:id="rId23"/>
    <p:sldId id="288" r:id="rId24"/>
    <p:sldId id="279" r:id="rId25"/>
    <p:sldId id="278" r:id="rId26"/>
    <p:sldId id="289" r:id="rId27"/>
    <p:sldId id="280" r:id="rId28"/>
    <p:sldId id="267" r:id="rId29"/>
    <p:sldId id="264" r:id="rId30"/>
    <p:sldId id="266" r:id="rId31"/>
    <p:sldId id="291" r:id="rId32"/>
    <p:sldId id="28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74" autoAdjust="0"/>
    <p:restoredTop sz="94660"/>
  </p:normalViewPr>
  <p:slideViewPr>
    <p:cSldViewPr>
      <p:cViewPr>
        <p:scale>
          <a:sx n="100" d="100"/>
          <a:sy n="100" d="100"/>
        </p:scale>
        <p:origin x="-120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F2E04-7F99-4EAD-B544-C27B9CC0F2A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997108-859A-4675-8634-96F293224C5D}">
      <dgm:prSet phldrT="[文本]"/>
      <dgm:spPr/>
      <dgm:t>
        <a:bodyPr/>
        <a:lstStyle/>
        <a:p>
          <a:r>
            <a:rPr lang="en-US" altLang="zh-CN" dirty="0"/>
            <a:t>Scene</a:t>
          </a:r>
          <a:endParaRPr lang="zh-CN" altLang="en-US" dirty="0"/>
        </a:p>
      </dgm:t>
    </dgm:pt>
    <dgm:pt modelId="{72DE79EF-628C-4EB0-924E-D4F78E630F28}" type="parTrans" cxnId="{41E15B39-7D9E-4BD0-B009-2B3042FBCF98}">
      <dgm:prSet/>
      <dgm:spPr/>
      <dgm:t>
        <a:bodyPr/>
        <a:lstStyle/>
        <a:p>
          <a:endParaRPr lang="zh-CN" altLang="en-US"/>
        </a:p>
      </dgm:t>
    </dgm:pt>
    <dgm:pt modelId="{C2BA7E47-0F63-4F05-93AE-4A80DF972F8A}" type="sibTrans" cxnId="{41E15B39-7D9E-4BD0-B009-2B3042FBCF98}">
      <dgm:prSet/>
      <dgm:spPr/>
      <dgm:t>
        <a:bodyPr/>
        <a:lstStyle/>
        <a:p>
          <a:endParaRPr lang="zh-CN" altLang="en-US"/>
        </a:p>
      </dgm:t>
    </dgm:pt>
    <dgm:pt modelId="{4C206818-FBDC-44D9-91FE-A230550B143B}">
      <dgm:prSet phldrT="[文本]"/>
      <dgm:spPr/>
      <dgm:t>
        <a:bodyPr/>
        <a:lstStyle/>
        <a:p>
          <a:r>
            <a:rPr lang="en-US" altLang="zh-CN" dirty="0" smtClean="0"/>
            <a:t>Clusters</a:t>
          </a:r>
          <a:endParaRPr lang="zh-CN" altLang="en-US" dirty="0"/>
        </a:p>
      </dgm:t>
    </dgm:pt>
    <dgm:pt modelId="{5EF8B3C4-8EC5-44F0-937E-A088B19B637B}" type="parTrans" cxnId="{019C4AD5-C7F6-4865-B730-571FB34C192B}">
      <dgm:prSet/>
      <dgm:spPr/>
      <dgm:t>
        <a:bodyPr/>
        <a:lstStyle/>
        <a:p>
          <a:endParaRPr lang="zh-CN" altLang="en-US"/>
        </a:p>
      </dgm:t>
    </dgm:pt>
    <dgm:pt modelId="{7EB12E2D-CDC5-434C-9783-53AA6AB7B106}" type="sibTrans" cxnId="{019C4AD5-C7F6-4865-B730-571FB34C192B}">
      <dgm:prSet/>
      <dgm:spPr/>
      <dgm:t>
        <a:bodyPr/>
        <a:lstStyle/>
        <a:p>
          <a:endParaRPr lang="zh-CN" altLang="en-US"/>
        </a:p>
      </dgm:t>
    </dgm:pt>
    <dgm:pt modelId="{131A85D3-D3E8-41C4-B6DA-A6F70F3A3B83}">
      <dgm:prSet phldrT="[文本]"/>
      <dgm:spPr/>
      <dgm:t>
        <a:bodyPr/>
        <a:lstStyle/>
        <a:p>
          <a:r>
            <a:rPr lang="en-US" altLang="zh-CN" dirty="0"/>
            <a:t>Terrain</a:t>
          </a:r>
          <a:endParaRPr lang="zh-CN" altLang="en-US" dirty="0"/>
        </a:p>
      </dgm:t>
    </dgm:pt>
    <dgm:pt modelId="{AC6D2B44-D794-435F-881E-3A6F3FD87EBB}" type="parTrans" cxnId="{0ED320B6-4A5A-4A47-B076-6E265DF0011D}">
      <dgm:prSet/>
      <dgm:spPr/>
      <dgm:t>
        <a:bodyPr/>
        <a:lstStyle/>
        <a:p>
          <a:endParaRPr lang="zh-CN" altLang="en-US"/>
        </a:p>
      </dgm:t>
    </dgm:pt>
    <dgm:pt modelId="{1F51DC07-A6AA-4F5F-BC6E-8CD4BD3E67C0}" type="sibTrans" cxnId="{0ED320B6-4A5A-4A47-B076-6E265DF0011D}">
      <dgm:prSet/>
      <dgm:spPr/>
      <dgm:t>
        <a:bodyPr/>
        <a:lstStyle/>
        <a:p>
          <a:endParaRPr lang="zh-CN" altLang="en-US"/>
        </a:p>
      </dgm:t>
    </dgm:pt>
    <dgm:pt modelId="{D1AD63DD-D22D-48D5-8CE6-3E0BF3FA8C45}">
      <dgm:prSet phldrT="[文本]"/>
      <dgm:spPr/>
      <dgm:t>
        <a:bodyPr/>
        <a:lstStyle/>
        <a:p>
          <a:r>
            <a:rPr lang="en-US" altLang="zh-CN" dirty="0" err="1"/>
            <a:t>SceneManager</a:t>
          </a:r>
          <a:endParaRPr lang="zh-CN" altLang="en-US" dirty="0"/>
        </a:p>
      </dgm:t>
    </dgm:pt>
    <dgm:pt modelId="{66CBE367-8D61-44BE-96B8-D02918FCC9B7}" type="parTrans" cxnId="{219895F6-1316-4657-991B-092D698689E7}">
      <dgm:prSet/>
      <dgm:spPr/>
      <dgm:t>
        <a:bodyPr/>
        <a:lstStyle/>
        <a:p>
          <a:endParaRPr lang="zh-CN" altLang="en-US"/>
        </a:p>
      </dgm:t>
    </dgm:pt>
    <dgm:pt modelId="{D4761C47-6174-42C9-9E27-B7A0CD5F5195}" type="sibTrans" cxnId="{219895F6-1316-4657-991B-092D698689E7}">
      <dgm:prSet/>
      <dgm:spPr/>
      <dgm:t>
        <a:bodyPr/>
        <a:lstStyle/>
        <a:p>
          <a:endParaRPr lang="zh-CN" altLang="en-US"/>
        </a:p>
      </dgm:t>
    </dgm:pt>
    <dgm:pt modelId="{63CF4741-6A00-4301-BD2E-EF5FEC4B1CD4}">
      <dgm:prSet phldrT="[文本]"/>
      <dgm:spPr/>
      <dgm:t>
        <a:bodyPr/>
        <a:lstStyle/>
        <a:p>
          <a:r>
            <a:rPr lang="en-US" altLang="zh-CN" dirty="0" err="1"/>
            <a:t>Atomsphere</a:t>
          </a:r>
          <a:endParaRPr lang="zh-CN" altLang="en-US" dirty="0"/>
        </a:p>
      </dgm:t>
    </dgm:pt>
    <dgm:pt modelId="{D0F79673-C32E-488C-9293-956A5BEA233A}" type="parTrans" cxnId="{655492EC-E445-45B8-A6EC-D7E8964BB5F1}">
      <dgm:prSet/>
      <dgm:spPr/>
      <dgm:t>
        <a:bodyPr/>
        <a:lstStyle/>
        <a:p>
          <a:endParaRPr lang="zh-CN" altLang="en-US"/>
        </a:p>
      </dgm:t>
    </dgm:pt>
    <dgm:pt modelId="{EF58F2EC-398E-4E2D-87F8-01359178D651}" type="sibTrans" cxnId="{655492EC-E445-45B8-A6EC-D7E8964BB5F1}">
      <dgm:prSet/>
      <dgm:spPr/>
      <dgm:t>
        <a:bodyPr/>
        <a:lstStyle/>
        <a:p>
          <a:endParaRPr lang="zh-CN" altLang="en-US"/>
        </a:p>
      </dgm:t>
    </dgm:pt>
    <dgm:pt modelId="{11262F68-347B-4320-9AD5-FD1710D86C3A}">
      <dgm:prSet phldrT="[文本]"/>
      <dgm:spPr/>
      <dgm:t>
        <a:bodyPr/>
        <a:lstStyle/>
        <a:p>
          <a:r>
            <a:rPr lang="en-US" altLang="zh-CN" dirty="0"/>
            <a:t>Skybox</a:t>
          </a:r>
          <a:endParaRPr lang="zh-CN" altLang="en-US" dirty="0"/>
        </a:p>
      </dgm:t>
    </dgm:pt>
    <dgm:pt modelId="{5D56DA44-2A0C-464C-A051-42005A3E6446}" type="parTrans" cxnId="{99C1C25F-4A4F-48CB-B57B-566F40168F90}">
      <dgm:prSet/>
      <dgm:spPr/>
      <dgm:t>
        <a:bodyPr/>
        <a:lstStyle/>
        <a:p>
          <a:endParaRPr lang="zh-CN" altLang="en-US"/>
        </a:p>
      </dgm:t>
    </dgm:pt>
    <dgm:pt modelId="{E49B2606-025D-437E-839C-7CE8C9D2085C}" type="sibTrans" cxnId="{99C1C25F-4A4F-48CB-B57B-566F40168F90}">
      <dgm:prSet/>
      <dgm:spPr/>
      <dgm:t>
        <a:bodyPr/>
        <a:lstStyle/>
        <a:p>
          <a:endParaRPr lang="zh-CN" altLang="en-US"/>
        </a:p>
      </dgm:t>
    </dgm:pt>
    <dgm:pt modelId="{E20B85CB-D9B7-4E79-836F-9F40E4990060}">
      <dgm:prSet phldrT="[文本]" phldr="1"/>
      <dgm:spPr/>
      <dgm:t>
        <a:bodyPr/>
        <a:lstStyle/>
        <a:p>
          <a:endParaRPr lang="zh-CN" altLang="en-US" dirty="0"/>
        </a:p>
      </dgm:t>
    </dgm:pt>
    <dgm:pt modelId="{8C64D679-B6DB-4223-89EC-FE7459A9ABC8}" type="parTrans" cxnId="{00A25AF5-D8AA-4829-BCF7-1983D5CCDAEC}">
      <dgm:prSet/>
      <dgm:spPr/>
      <dgm:t>
        <a:bodyPr/>
        <a:lstStyle/>
        <a:p>
          <a:endParaRPr lang="zh-CN" altLang="en-US"/>
        </a:p>
      </dgm:t>
    </dgm:pt>
    <dgm:pt modelId="{B6BC312F-DD05-45E3-B736-B7FA5637400A}" type="sibTrans" cxnId="{00A25AF5-D8AA-4829-BCF7-1983D5CCDAEC}">
      <dgm:prSet/>
      <dgm:spPr/>
      <dgm:t>
        <a:bodyPr/>
        <a:lstStyle/>
        <a:p>
          <a:endParaRPr lang="zh-CN" altLang="en-US"/>
        </a:p>
      </dgm:t>
    </dgm:pt>
    <dgm:pt modelId="{B0689B60-BD51-40D3-80EC-FBF50210A170}">
      <dgm:prSet phldrT="[文本]"/>
      <dgm:spPr/>
      <dgm:t>
        <a:bodyPr/>
        <a:lstStyle/>
        <a:p>
          <a:r>
            <a:rPr lang="en-US" altLang="zh-CN" dirty="0"/>
            <a:t>Cluster</a:t>
          </a:r>
          <a:endParaRPr lang="zh-CN" altLang="en-US" dirty="0"/>
        </a:p>
      </dgm:t>
    </dgm:pt>
    <dgm:pt modelId="{91EC3785-0E25-4596-BF83-FE8757B11AC6}" type="parTrans" cxnId="{700FAA34-DFDB-45E0-9268-D308145F35DC}">
      <dgm:prSet/>
      <dgm:spPr/>
      <dgm:t>
        <a:bodyPr/>
        <a:lstStyle/>
        <a:p>
          <a:endParaRPr lang="zh-CN" altLang="en-US"/>
        </a:p>
      </dgm:t>
    </dgm:pt>
    <dgm:pt modelId="{D822F1FD-D692-4270-A90E-00B2DF575A76}" type="sibTrans" cxnId="{700FAA34-DFDB-45E0-9268-D308145F35DC}">
      <dgm:prSet/>
      <dgm:spPr/>
      <dgm:t>
        <a:bodyPr/>
        <a:lstStyle/>
        <a:p>
          <a:endParaRPr lang="zh-CN" altLang="en-US"/>
        </a:p>
      </dgm:t>
    </dgm:pt>
    <dgm:pt modelId="{E04E5327-AB90-4A1F-B248-59DB4EE44CE5}">
      <dgm:prSet phldrT="[文本]" phldr="1"/>
      <dgm:spPr/>
      <dgm:t>
        <a:bodyPr/>
        <a:lstStyle/>
        <a:p>
          <a:endParaRPr lang="zh-CN" altLang="en-US" dirty="0"/>
        </a:p>
      </dgm:t>
    </dgm:pt>
    <dgm:pt modelId="{55A36EF2-A2B0-42B2-AE05-CC2E50B82C2C}" type="parTrans" cxnId="{507446F6-7E83-4393-9B7A-D64709AD6381}">
      <dgm:prSet/>
      <dgm:spPr/>
      <dgm:t>
        <a:bodyPr/>
        <a:lstStyle/>
        <a:p>
          <a:endParaRPr lang="zh-CN" altLang="en-US"/>
        </a:p>
      </dgm:t>
    </dgm:pt>
    <dgm:pt modelId="{B8954488-C355-4652-8A39-CC8624A6B21F}" type="sibTrans" cxnId="{507446F6-7E83-4393-9B7A-D64709AD6381}">
      <dgm:prSet/>
      <dgm:spPr/>
      <dgm:t>
        <a:bodyPr/>
        <a:lstStyle/>
        <a:p>
          <a:endParaRPr lang="zh-CN" altLang="en-US"/>
        </a:p>
      </dgm:t>
    </dgm:pt>
    <dgm:pt modelId="{CBCB79D1-D9BE-416E-B6A4-5641DD487F3C}">
      <dgm:prSet/>
      <dgm:spPr/>
      <dgm:t>
        <a:bodyPr/>
        <a:lstStyle/>
        <a:p>
          <a:r>
            <a:rPr lang="en-US" altLang="zh-CN" dirty="0"/>
            <a:t>Terrain Texture Set</a:t>
          </a:r>
          <a:endParaRPr lang="zh-CN" altLang="en-US" dirty="0"/>
        </a:p>
      </dgm:t>
    </dgm:pt>
    <dgm:pt modelId="{E6031877-CCF9-40E1-B4E5-91989A4A8782}" type="parTrans" cxnId="{B7002817-07A1-4E4F-8E50-4734658E60A7}">
      <dgm:prSet/>
      <dgm:spPr/>
      <dgm:t>
        <a:bodyPr/>
        <a:lstStyle/>
        <a:p>
          <a:endParaRPr lang="zh-CN" altLang="en-US"/>
        </a:p>
      </dgm:t>
    </dgm:pt>
    <dgm:pt modelId="{6125A577-C98F-4812-8E84-78BAB0D67B58}" type="sibTrans" cxnId="{B7002817-07A1-4E4F-8E50-4734658E60A7}">
      <dgm:prSet/>
      <dgm:spPr/>
      <dgm:t>
        <a:bodyPr/>
        <a:lstStyle/>
        <a:p>
          <a:endParaRPr lang="zh-CN" altLang="en-US"/>
        </a:p>
      </dgm:t>
    </dgm:pt>
    <dgm:pt modelId="{225BF886-5EA7-4298-A42C-C1B2682F6FDA}">
      <dgm:prSet/>
      <dgm:spPr/>
      <dgm:t>
        <a:bodyPr/>
        <a:lstStyle/>
        <a:p>
          <a:r>
            <a:rPr lang="en-US" altLang="zh-CN" dirty="0"/>
            <a:t>Terrain Texture </a:t>
          </a:r>
          <a:r>
            <a:rPr lang="en-US" altLang="zh-CN" dirty="0" smtClean="0"/>
            <a:t>Cache</a:t>
          </a:r>
          <a:endParaRPr lang="zh-CN" altLang="en-US" dirty="0"/>
        </a:p>
      </dgm:t>
    </dgm:pt>
    <dgm:pt modelId="{C9DF9E5D-C667-4279-9992-747EBD69689C}" type="parTrans" cxnId="{2627D34D-87E6-4811-9BA5-A3642BCA97C7}">
      <dgm:prSet/>
      <dgm:spPr/>
      <dgm:t>
        <a:bodyPr/>
        <a:lstStyle/>
        <a:p>
          <a:endParaRPr lang="zh-CN" altLang="en-US"/>
        </a:p>
      </dgm:t>
    </dgm:pt>
    <dgm:pt modelId="{6D84B428-271A-4785-A162-3DA566616C6F}" type="sibTrans" cxnId="{2627D34D-87E6-4811-9BA5-A3642BCA97C7}">
      <dgm:prSet/>
      <dgm:spPr/>
      <dgm:t>
        <a:bodyPr/>
        <a:lstStyle/>
        <a:p>
          <a:endParaRPr lang="zh-CN" altLang="en-US"/>
        </a:p>
      </dgm:t>
    </dgm:pt>
    <dgm:pt modelId="{8A44AA46-AC33-4B7E-A4BF-B1C5602CFAA9}">
      <dgm:prSet/>
      <dgm:spPr/>
      <dgm:t>
        <a:bodyPr/>
        <a:lstStyle/>
        <a:p>
          <a:r>
            <a:rPr lang="zh-CN" altLang="en-US" dirty="0" smtClean="0"/>
            <a:t>物体级别</a:t>
          </a:r>
          <a:endParaRPr lang="zh-CN" altLang="en-US" dirty="0"/>
        </a:p>
      </dgm:t>
    </dgm:pt>
    <dgm:pt modelId="{DA11761E-A8C6-4B17-B32C-8F59C5EBFFD7}" type="parTrans" cxnId="{AB36B36E-3328-4D6F-89B3-33F9453A6CAA}">
      <dgm:prSet/>
      <dgm:spPr/>
      <dgm:t>
        <a:bodyPr/>
        <a:lstStyle/>
        <a:p>
          <a:endParaRPr lang="zh-CN" altLang="en-US"/>
        </a:p>
      </dgm:t>
    </dgm:pt>
    <dgm:pt modelId="{FE6FF560-E5FF-418C-943B-3FF57C8E471D}" type="sibTrans" cxnId="{AB36B36E-3328-4D6F-89B3-33F9453A6CAA}">
      <dgm:prSet/>
      <dgm:spPr/>
      <dgm:t>
        <a:bodyPr/>
        <a:lstStyle/>
        <a:p>
          <a:endParaRPr lang="zh-CN" altLang="en-US"/>
        </a:p>
      </dgm:t>
    </dgm:pt>
    <dgm:pt modelId="{D10DA887-A266-4D05-BB95-140A4C42EB80}">
      <dgm:prSet/>
      <dgm:spPr/>
      <dgm:t>
        <a:bodyPr/>
        <a:lstStyle/>
        <a:p>
          <a:r>
            <a:rPr lang="en-US" altLang="zh-CN" dirty="0" smtClean="0"/>
            <a:t>Blocks</a:t>
          </a:r>
          <a:endParaRPr lang="zh-CN" altLang="en-US" dirty="0"/>
        </a:p>
      </dgm:t>
    </dgm:pt>
    <dgm:pt modelId="{A30D1B07-CCE8-41FE-B789-D60A9716C550}" type="parTrans" cxnId="{62855BF3-1A8C-4946-B77C-64BD31B278AF}">
      <dgm:prSet/>
      <dgm:spPr/>
      <dgm:t>
        <a:bodyPr/>
        <a:lstStyle/>
        <a:p>
          <a:endParaRPr lang="zh-CN" altLang="en-US"/>
        </a:p>
      </dgm:t>
    </dgm:pt>
    <dgm:pt modelId="{4B2A932C-D520-4429-8E2A-DE4DA15A8BEB}" type="sibTrans" cxnId="{62855BF3-1A8C-4946-B77C-64BD31B278AF}">
      <dgm:prSet/>
      <dgm:spPr/>
      <dgm:t>
        <a:bodyPr/>
        <a:lstStyle/>
        <a:p>
          <a:endParaRPr lang="zh-CN" altLang="en-US"/>
        </a:p>
      </dgm:t>
    </dgm:pt>
    <dgm:pt modelId="{0556CB77-151A-4272-A541-C15D25022CCA}">
      <dgm:prSet/>
      <dgm:spPr/>
      <dgm:t>
        <a:bodyPr/>
        <a:lstStyle/>
        <a:p>
          <a:r>
            <a:rPr lang="en-US" altLang="zh-CN" dirty="0" smtClean="0"/>
            <a:t>Objects</a:t>
          </a:r>
          <a:endParaRPr lang="zh-CN" altLang="en-US" dirty="0"/>
        </a:p>
      </dgm:t>
    </dgm:pt>
    <dgm:pt modelId="{6CD30E53-1282-4071-8E5B-70F42041280B}" type="parTrans" cxnId="{09F80E87-DD62-4397-AC08-6AA1EF9D322C}">
      <dgm:prSet/>
      <dgm:spPr/>
      <dgm:t>
        <a:bodyPr/>
        <a:lstStyle/>
        <a:p>
          <a:endParaRPr lang="zh-CN" altLang="en-US"/>
        </a:p>
      </dgm:t>
    </dgm:pt>
    <dgm:pt modelId="{3B91CECF-3863-49F1-98C0-7C99415DA9AF}" type="sibTrans" cxnId="{09F80E87-DD62-4397-AC08-6AA1EF9D322C}">
      <dgm:prSet/>
      <dgm:spPr/>
      <dgm:t>
        <a:bodyPr/>
        <a:lstStyle/>
        <a:p>
          <a:endParaRPr lang="zh-CN" altLang="en-US"/>
        </a:p>
      </dgm:t>
    </dgm:pt>
    <dgm:pt modelId="{A6773031-ADB6-45B0-840A-7DC4E2F281C4}" type="pres">
      <dgm:prSet presAssocID="{C2CF2E04-7F99-4EAD-B544-C27B9CC0F2A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8CE36F-9D1B-443D-9BC4-BE52BECE0DF5}" type="pres">
      <dgm:prSet presAssocID="{C2CF2E04-7F99-4EAD-B544-C27B9CC0F2AC}" presName="hierFlow" presStyleCnt="0"/>
      <dgm:spPr/>
    </dgm:pt>
    <dgm:pt modelId="{9F177147-A85F-444F-A36A-8DFC6DEA0B1E}" type="pres">
      <dgm:prSet presAssocID="{C2CF2E04-7F99-4EAD-B544-C27B9CC0F2AC}" presName="firstBuf" presStyleCnt="0"/>
      <dgm:spPr/>
    </dgm:pt>
    <dgm:pt modelId="{B813D1C2-1830-4545-8035-8CB69B9F2137}" type="pres">
      <dgm:prSet presAssocID="{C2CF2E04-7F99-4EAD-B544-C27B9CC0F2A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1DFFA5-3666-435A-9252-E6A688840E4E}" type="pres">
      <dgm:prSet presAssocID="{8B997108-859A-4675-8634-96F293224C5D}" presName="Name17" presStyleCnt="0"/>
      <dgm:spPr/>
    </dgm:pt>
    <dgm:pt modelId="{A3B2694B-381C-49F2-A38B-12A8DE78519D}" type="pres">
      <dgm:prSet presAssocID="{8B997108-859A-4675-8634-96F293224C5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76A19-E2C5-4F48-A7B4-18663DC750A2}" type="pres">
      <dgm:prSet presAssocID="{8B997108-859A-4675-8634-96F293224C5D}" presName="hierChild2" presStyleCnt="0"/>
      <dgm:spPr/>
    </dgm:pt>
    <dgm:pt modelId="{6B850CEF-3EFD-4366-98D3-2DC39A6370F3}" type="pres">
      <dgm:prSet presAssocID="{5EF8B3C4-8EC5-44F0-937E-A088B19B637B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EE5F1C90-827A-41A8-A35E-A5D90B61B7F8}" type="pres">
      <dgm:prSet presAssocID="{5EF8B3C4-8EC5-44F0-937E-A088B19B637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F8B085C-ED83-404F-9C78-A99680EA3776}" type="pres">
      <dgm:prSet presAssocID="{4C206818-FBDC-44D9-91FE-A230550B143B}" presName="Name30" presStyleCnt="0"/>
      <dgm:spPr/>
    </dgm:pt>
    <dgm:pt modelId="{AEA586B9-E244-4629-953B-784B2A064C8F}" type="pres">
      <dgm:prSet presAssocID="{4C206818-FBDC-44D9-91FE-A230550B143B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FC7F0312-8740-48AF-8BC6-BEC1E9DF13D1}" type="pres">
      <dgm:prSet presAssocID="{4C206818-FBDC-44D9-91FE-A230550B143B}" presName="hierChild3" presStyleCnt="0"/>
      <dgm:spPr/>
    </dgm:pt>
    <dgm:pt modelId="{C0D6FBA4-B5B0-4651-9D93-D470CEAF9D70}" type="pres">
      <dgm:prSet presAssocID="{AC6D2B44-D794-435F-881E-3A6F3FD87EBB}" presName="Name25" presStyleLbl="parChTrans1D3" presStyleIdx="0" presStyleCnt="3"/>
      <dgm:spPr/>
      <dgm:t>
        <a:bodyPr/>
        <a:lstStyle/>
        <a:p>
          <a:endParaRPr lang="zh-CN" altLang="en-US"/>
        </a:p>
      </dgm:t>
    </dgm:pt>
    <dgm:pt modelId="{B7DE14E3-0321-41B4-9B31-6C5D19B1EA95}" type="pres">
      <dgm:prSet presAssocID="{AC6D2B44-D794-435F-881E-3A6F3FD87EBB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1DC34CE7-1F13-4E2A-848C-BB7EDB3ED32F}" type="pres">
      <dgm:prSet presAssocID="{131A85D3-D3E8-41C4-B6DA-A6F70F3A3B83}" presName="Name30" presStyleCnt="0"/>
      <dgm:spPr/>
    </dgm:pt>
    <dgm:pt modelId="{838339FF-12DD-4C71-993D-74B2B2CBD2E8}" type="pres">
      <dgm:prSet presAssocID="{131A85D3-D3E8-41C4-B6DA-A6F70F3A3B83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EDEFE10A-72E9-41A5-AA8F-48B1425465ED}" type="pres">
      <dgm:prSet presAssocID="{131A85D3-D3E8-41C4-B6DA-A6F70F3A3B83}" presName="hierChild3" presStyleCnt="0"/>
      <dgm:spPr/>
    </dgm:pt>
    <dgm:pt modelId="{882B67FA-4BAB-43A8-9D37-346D037FB832}" type="pres">
      <dgm:prSet presAssocID="{A30D1B07-CCE8-41FE-B789-D60A9716C550}" presName="Name25" presStyleLbl="parChTrans1D4" presStyleIdx="0" presStyleCnt="2"/>
      <dgm:spPr/>
      <dgm:t>
        <a:bodyPr/>
        <a:lstStyle/>
        <a:p>
          <a:endParaRPr lang="zh-CN" altLang="en-US"/>
        </a:p>
      </dgm:t>
    </dgm:pt>
    <dgm:pt modelId="{0DA3F9BC-9718-47BB-A038-E16B11EE9CC3}" type="pres">
      <dgm:prSet presAssocID="{A30D1B07-CCE8-41FE-B789-D60A9716C550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A021BDCD-1EAF-40D9-B056-717030A31C36}" type="pres">
      <dgm:prSet presAssocID="{D10DA887-A266-4D05-BB95-140A4C42EB80}" presName="Name30" presStyleCnt="0"/>
      <dgm:spPr/>
    </dgm:pt>
    <dgm:pt modelId="{8AD2E467-F9D5-44D9-ADBB-CAFAEDDAB3D9}" type="pres">
      <dgm:prSet presAssocID="{D10DA887-A266-4D05-BB95-140A4C42EB80}" presName="level2Shape" presStyleLbl="node4" presStyleIdx="0" presStyleCnt="2"/>
      <dgm:spPr/>
      <dgm:t>
        <a:bodyPr/>
        <a:lstStyle/>
        <a:p>
          <a:endParaRPr lang="zh-CN" altLang="en-US"/>
        </a:p>
      </dgm:t>
    </dgm:pt>
    <dgm:pt modelId="{6AFA7A61-95B2-4A44-8575-971217FB0940}" type="pres">
      <dgm:prSet presAssocID="{D10DA887-A266-4D05-BB95-140A4C42EB80}" presName="hierChild3" presStyleCnt="0"/>
      <dgm:spPr/>
    </dgm:pt>
    <dgm:pt modelId="{59B1BDCF-F958-441D-8C3B-2B9F635E11D1}" type="pres">
      <dgm:prSet presAssocID="{66CBE367-8D61-44BE-96B8-D02918FCC9B7}" presName="Name25" presStyleLbl="parChTrans1D3" presStyleIdx="1" presStyleCnt="3"/>
      <dgm:spPr/>
      <dgm:t>
        <a:bodyPr/>
        <a:lstStyle/>
        <a:p>
          <a:endParaRPr lang="zh-CN" altLang="en-US"/>
        </a:p>
      </dgm:t>
    </dgm:pt>
    <dgm:pt modelId="{3D19888F-857D-437D-872E-118917A27BD9}" type="pres">
      <dgm:prSet presAssocID="{66CBE367-8D61-44BE-96B8-D02918FCC9B7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23A116DE-D268-4574-87CE-993B2EA1F2BE}" type="pres">
      <dgm:prSet presAssocID="{D1AD63DD-D22D-48D5-8CE6-3E0BF3FA8C45}" presName="Name30" presStyleCnt="0"/>
      <dgm:spPr/>
    </dgm:pt>
    <dgm:pt modelId="{2825863C-1EF6-4BFF-BD26-CC2C22DCB593}" type="pres">
      <dgm:prSet presAssocID="{D1AD63DD-D22D-48D5-8CE6-3E0BF3FA8C45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3954E3C2-CCEB-4E0F-BB5C-658AA3649245}" type="pres">
      <dgm:prSet presAssocID="{D1AD63DD-D22D-48D5-8CE6-3E0BF3FA8C45}" presName="hierChild3" presStyleCnt="0"/>
      <dgm:spPr/>
    </dgm:pt>
    <dgm:pt modelId="{EA2AABE0-2215-4D1A-B7A9-983A7229376B}" type="pres">
      <dgm:prSet presAssocID="{6CD30E53-1282-4071-8E5B-70F42041280B}" presName="Name25" presStyleLbl="parChTrans1D4" presStyleIdx="1" presStyleCnt="2"/>
      <dgm:spPr/>
      <dgm:t>
        <a:bodyPr/>
        <a:lstStyle/>
        <a:p>
          <a:endParaRPr lang="zh-CN" altLang="en-US"/>
        </a:p>
      </dgm:t>
    </dgm:pt>
    <dgm:pt modelId="{0BEA4A55-4083-4B9D-B2F6-EB55991096E7}" type="pres">
      <dgm:prSet presAssocID="{6CD30E53-1282-4071-8E5B-70F42041280B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B70B22E6-CCB8-42E0-A365-33909ECC4722}" type="pres">
      <dgm:prSet presAssocID="{0556CB77-151A-4272-A541-C15D25022CCA}" presName="Name30" presStyleCnt="0"/>
      <dgm:spPr/>
    </dgm:pt>
    <dgm:pt modelId="{A60DC869-760E-4608-95BE-1BFD6BC472B0}" type="pres">
      <dgm:prSet presAssocID="{0556CB77-151A-4272-A541-C15D25022CCA}" presName="level2Shape" presStyleLbl="node4" presStyleIdx="1" presStyleCnt="2"/>
      <dgm:spPr/>
      <dgm:t>
        <a:bodyPr/>
        <a:lstStyle/>
        <a:p>
          <a:endParaRPr lang="zh-CN" altLang="en-US"/>
        </a:p>
      </dgm:t>
    </dgm:pt>
    <dgm:pt modelId="{E1F8CC7F-871D-4F7A-BE05-E9AD87E86BAA}" type="pres">
      <dgm:prSet presAssocID="{0556CB77-151A-4272-A541-C15D25022CCA}" presName="hierChild3" presStyleCnt="0"/>
      <dgm:spPr/>
    </dgm:pt>
    <dgm:pt modelId="{12383B53-9CB6-4D0B-B255-8EBE9BC7274B}" type="pres">
      <dgm:prSet presAssocID="{D0F79673-C32E-488C-9293-956A5BEA233A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68EEC71D-7E58-4F8C-ACA1-C80ACE19DEF2}" type="pres">
      <dgm:prSet presAssocID="{D0F79673-C32E-488C-9293-956A5BEA233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63461A9-145C-4AF2-8C0F-28D9DFB26719}" type="pres">
      <dgm:prSet presAssocID="{63CF4741-6A00-4301-BD2E-EF5FEC4B1CD4}" presName="Name30" presStyleCnt="0"/>
      <dgm:spPr/>
    </dgm:pt>
    <dgm:pt modelId="{FC42DE9A-F30C-42A3-912D-13E516169B20}" type="pres">
      <dgm:prSet presAssocID="{63CF4741-6A00-4301-BD2E-EF5FEC4B1CD4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DE4AC072-DE9D-440C-B113-667F4C583FF2}" type="pres">
      <dgm:prSet presAssocID="{63CF4741-6A00-4301-BD2E-EF5FEC4B1CD4}" presName="hierChild3" presStyleCnt="0"/>
      <dgm:spPr/>
    </dgm:pt>
    <dgm:pt modelId="{A13643F3-A017-4903-B64D-857397E59F7B}" type="pres">
      <dgm:prSet presAssocID="{5D56DA44-2A0C-464C-A051-42005A3E6446}" presName="Name25" presStyleLbl="parChTrans1D3" presStyleIdx="2" presStyleCnt="3"/>
      <dgm:spPr/>
      <dgm:t>
        <a:bodyPr/>
        <a:lstStyle/>
        <a:p>
          <a:endParaRPr lang="zh-CN" altLang="en-US"/>
        </a:p>
      </dgm:t>
    </dgm:pt>
    <dgm:pt modelId="{B6FFF850-CC00-48F1-BEFC-89F8CB1D0459}" type="pres">
      <dgm:prSet presAssocID="{5D56DA44-2A0C-464C-A051-42005A3E6446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984A5269-7B64-4D00-8B32-8E20F2FDF65A}" type="pres">
      <dgm:prSet presAssocID="{11262F68-347B-4320-9AD5-FD1710D86C3A}" presName="Name30" presStyleCnt="0"/>
      <dgm:spPr/>
    </dgm:pt>
    <dgm:pt modelId="{82402EE2-B5B7-4665-9B5C-523587826881}" type="pres">
      <dgm:prSet presAssocID="{11262F68-347B-4320-9AD5-FD1710D86C3A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18F2CF36-44B7-49B9-9669-03B158DD729C}" type="pres">
      <dgm:prSet presAssocID="{11262F68-347B-4320-9AD5-FD1710D86C3A}" presName="hierChild3" presStyleCnt="0"/>
      <dgm:spPr/>
    </dgm:pt>
    <dgm:pt modelId="{722B0437-151E-4142-9BBB-332F10716129}" type="pres">
      <dgm:prSet presAssocID="{E6031877-CCF9-40E1-B4E5-91989A4A8782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DAAB6380-8FCF-41D0-8963-F4EF1C3B6BB4}" type="pres">
      <dgm:prSet presAssocID="{E6031877-CCF9-40E1-B4E5-91989A4A8782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57643162-C8F9-45D5-859B-1EED9C9C0BFF}" type="pres">
      <dgm:prSet presAssocID="{CBCB79D1-D9BE-416E-B6A4-5641DD487F3C}" presName="Name30" presStyleCnt="0"/>
      <dgm:spPr/>
    </dgm:pt>
    <dgm:pt modelId="{210FC60C-5D97-47F3-A5DD-05C641EEB1D3}" type="pres">
      <dgm:prSet presAssocID="{CBCB79D1-D9BE-416E-B6A4-5641DD487F3C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30043A9A-F623-4CE7-BC51-AE37C0B3F9B6}" type="pres">
      <dgm:prSet presAssocID="{CBCB79D1-D9BE-416E-B6A4-5641DD487F3C}" presName="hierChild3" presStyleCnt="0"/>
      <dgm:spPr/>
    </dgm:pt>
    <dgm:pt modelId="{5A7E4B9C-2C24-4441-A28E-93F8C989CB32}" type="pres">
      <dgm:prSet presAssocID="{C9DF9E5D-C667-4279-9992-747EBD69689C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E58FD914-BDC9-41EC-98C5-DFBC618343D1}" type="pres">
      <dgm:prSet presAssocID="{C9DF9E5D-C667-4279-9992-747EBD69689C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486B96A-E9DD-4CB5-A0C8-45925502175C}" type="pres">
      <dgm:prSet presAssocID="{225BF886-5EA7-4298-A42C-C1B2682F6FDA}" presName="Name30" presStyleCnt="0"/>
      <dgm:spPr/>
    </dgm:pt>
    <dgm:pt modelId="{5F541055-ACBC-4D53-8C8E-A632FDCA44B0}" type="pres">
      <dgm:prSet presAssocID="{225BF886-5EA7-4298-A42C-C1B2682F6FDA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DBC8A391-6F2C-4E7E-BA52-258E4916F68B}" type="pres">
      <dgm:prSet presAssocID="{225BF886-5EA7-4298-A42C-C1B2682F6FDA}" presName="hierChild3" presStyleCnt="0"/>
      <dgm:spPr/>
    </dgm:pt>
    <dgm:pt modelId="{07EF7DDA-5893-4053-86A3-C9BB78CAAF36}" type="pres">
      <dgm:prSet presAssocID="{C2CF2E04-7F99-4EAD-B544-C27B9CC0F2AC}" presName="bgShapesFlow" presStyleCnt="0"/>
      <dgm:spPr/>
    </dgm:pt>
    <dgm:pt modelId="{87FE27D0-A937-41A2-AFBC-513F82917964}" type="pres">
      <dgm:prSet presAssocID="{E20B85CB-D9B7-4E79-836F-9F40E4990060}" presName="rectComp" presStyleCnt="0"/>
      <dgm:spPr/>
    </dgm:pt>
    <dgm:pt modelId="{2F4D8F0E-0C0C-4F94-A7C6-18303A6DD090}" type="pres">
      <dgm:prSet presAssocID="{E20B85CB-D9B7-4E79-836F-9F40E4990060}" presName="bgRect" presStyleLbl="bgShp" presStyleIdx="0" presStyleCnt="4"/>
      <dgm:spPr/>
      <dgm:t>
        <a:bodyPr/>
        <a:lstStyle/>
        <a:p>
          <a:endParaRPr lang="zh-CN" altLang="en-US"/>
        </a:p>
      </dgm:t>
    </dgm:pt>
    <dgm:pt modelId="{6D5EF595-376D-4265-B2A4-8DF1DA2CE7C1}" type="pres">
      <dgm:prSet presAssocID="{E20B85CB-D9B7-4E79-836F-9F40E499006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9C1ED-4837-4806-84B9-1F917E33D9AE}" type="pres">
      <dgm:prSet presAssocID="{E20B85CB-D9B7-4E79-836F-9F40E4990060}" presName="spComp" presStyleCnt="0"/>
      <dgm:spPr/>
    </dgm:pt>
    <dgm:pt modelId="{A54EA11D-A921-4F75-AB86-0A1051978F91}" type="pres">
      <dgm:prSet presAssocID="{E20B85CB-D9B7-4E79-836F-9F40E4990060}" presName="hSp" presStyleCnt="0"/>
      <dgm:spPr/>
    </dgm:pt>
    <dgm:pt modelId="{0B767CD6-73F5-40F2-9CDB-70FFC0DF346F}" type="pres">
      <dgm:prSet presAssocID="{B0689B60-BD51-40D3-80EC-FBF50210A170}" presName="rectComp" presStyleCnt="0"/>
      <dgm:spPr/>
    </dgm:pt>
    <dgm:pt modelId="{A50035EE-F11B-47FA-967F-1F83D2803951}" type="pres">
      <dgm:prSet presAssocID="{B0689B60-BD51-40D3-80EC-FBF50210A170}" presName="bgRect" presStyleLbl="bgShp" presStyleIdx="1" presStyleCnt="4"/>
      <dgm:spPr/>
      <dgm:t>
        <a:bodyPr/>
        <a:lstStyle/>
        <a:p>
          <a:endParaRPr lang="zh-CN" altLang="en-US"/>
        </a:p>
      </dgm:t>
    </dgm:pt>
    <dgm:pt modelId="{3ABC0640-46B6-4E44-9B7B-9DEDCC164F38}" type="pres">
      <dgm:prSet presAssocID="{B0689B60-BD51-40D3-80EC-FBF50210A170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66418-B8F1-4DFB-88AF-CB84F05E4BC7}" type="pres">
      <dgm:prSet presAssocID="{B0689B60-BD51-40D3-80EC-FBF50210A170}" presName="spComp" presStyleCnt="0"/>
      <dgm:spPr/>
    </dgm:pt>
    <dgm:pt modelId="{9CC592C4-2971-481B-BE7D-5DD8A2139F78}" type="pres">
      <dgm:prSet presAssocID="{B0689B60-BD51-40D3-80EC-FBF50210A170}" presName="hSp" presStyleCnt="0"/>
      <dgm:spPr/>
    </dgm:pt>
    <dgm:pt modelId="{E76BA998-C0C6-481B-9CB0-13C69A366656}" type="pres">
      <dgm:prSet presAssocID="{E04E5327-AB90-4A1F-B248-59DB4EE44CE5}" presName="rectComp" presStyleCnt="0"/>
      <dgm:spPr/>
    </dgm:pt>
    <dgm:pt modelId="{E0A10B6F-AECD-4C6A-B551-EB1D8E6D3ADE}" type="pres">
      <dgm:prSet presAssocID="{E04E5327-AB90-4A1F-B248-59DB4EE44CE5}" presName="bgRect" presStyleLbl="bgShp" presStyleIdx="2" presStyleCnt="4"/>
      <dgm:spPr/>
      <dgm:t>
        <a:bodyPr/>
        <a:lstStyle/>
        <a:p>
          <a:endParaRPr lang="zh-CN" altLang="en-US"/>
        </a:p>
      </dgm:t>
    </dgm:pt>
    <dgm:pt modelId="{CCA9E5DB-C729-4DB9-A4F6-2AFB4E2A3975}" type="pres">
      <dgm:prSet presAssocID="{E04E5327-AB90-4A1F-B248-59DB4EE44CE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154EA-DF2E-4161-858E-E1424041B86E}" type="pres">
      <dgm:prSet presAssocID="{E04E5327-AB90-4A1F-B248-59DB4EE44CE5}" presName="spComp" presStyleCnt="0"/>
      <dgm:spPr/>
    </dgm:pt>
    <dgm:pt modelId="{283A2BE1-7225-421E-ACBB-99E80A3E72D3}" type="pres">
      <dgm:prSet presAssocID="{E04E5327-AB90-4A1F-B248-59DB4EE44CE5}" presName="hSp" presStyleCnt="0"/>
      <dgm:spPr/>
    </dgm:pt>
    <dgm:pt modelId="{6F353C47-32C4-412D-921A-F731E796C046}" type="pres">
      <dgm:prSet presAssocID="{8A44AA46-AC33-4B7E-A4BF-B1C5602CFAA9}" presName="rectComp" presStyleCnt="0"/>
      <dgm:spPr/>
    </dgm:pt>
    <dgm:pt modelId="{C4D04FB2-66C1-476E-B160-A2A7CD1669CD}" type="pres">
      <dgm:prSet presAssocID="{8A44AA46-AC33-4B7E-A4BF-B1C5602CFAA9}" presName="bgRect" presStyleLbl="bgShp" presStyleIdx="3" presStyleCnt="4"/>
      <dgm:spPr/>
      <dgm:t>
        <a:bodyPr/>
        <a:lstStyle/>
        <a:p>
          <a:endParaRPr lang="zh-CN" altLang="en-US"/>
        </a:p>
      </dgm:t>
    </dgm:pt>
    <dgm:pt modelId="{44DE24A2-3A2E-4208-9826-6DB177B8CB17}" type="pres">
      <dgm:prSet presAssocID="{8A44AA46-AC33-4B7E-A4BF-B1C5602CFAA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85109A-519F-44DB-ACAB-229B45E807BE}" type="presOf" srcId="{D0F79673-C32E-488C-9293-956A5BEA233A}" destId="{68EEC71D-7E58-4F8C-ACA1-C80ACE19DEF2}" srcOrd="1" destOrd="0" presId="urn:microsoft.com/office/officeart/2005/8/layout/hierarchy5"/>
    <dgm:cxn modelId="{765B3F5D-062F-4DC6-9A96-5240ABD44275}" type="presOf" srcId="{4C206818-FBDC-44D9-91FE-A230550B143B}" destId="{AEA586B9-E244-4629-953B-784B2A064C8F}" srcOrd="0" destOrd="0" presId="urn:microsoft.com/office/officeart/2005/8/layout/hierarchy5"/>
    <dgm:cxn modelId="{9C3E51FA-C59F-4FAA-A158-7E8DF680A4F3}" type="presOf" srcId="{A30D1B07-CCE8-41FE-B789-D60A9716C550}" destId="{882B67FA-4BAB-43A8-9D37-346D037FB832}" srcOrd="0" destOrd="0" presId="urn:microsoft.com/office/officeart/2005/8/layout/hierarchy5"/>
    <dgm:cxn modelId="{A3B06A46-4E65-4EDC-87F7-DE1B54533D1F}" type="presOf" srcId="{AC6D2B44-D794-435F-881E-3A6F3FD87EBB}" destId="{C0D6FBA4-B5B0-4651-9D93-D470CEAF9D70}" srcOrd="0" destOrd="0" presId="urn:microsoft.com/office/officeart/2005/8/layout/hierarchy5"/>
    <dgm:cxn modelId="{41E15B39-7D9E-4BD0-B009-2B3042FBCF98}" srcId="{C2CF2E04-7F99-4EAD-B544-C27B9CC0F2AC}" destId="{8B997108-859A-4675-8634-96F293224C5D}" srcOrd="0" destOrd="0" parTransId="{72DE79EF-628C-4EB0-924E-D4F78E630F28}" sibTransId="{C2BA7E47-0F63-4F05-93AE-4A80DF972F8A}"/>
    <dgm:cxn modelId="{219895F6-1316-4657-991B-092D698689E7}" srcId="{4C206818-FBDC-44D9-91FE-A230550B143B}" destId="{D1AD63DD-D22D-48D5-8CE6-3E0BF3FA8C45}" srcOrd="1" destOrd="0" parTransId="{66CBE367-8D61-44BE-96B8-D02918FCC9B7}" sibTransId="{D4761C47-6174-42C9-9E27-B7A0CD5F5195}"/>
    <dgm:cxn modelId="{AB36B36E-3328-4D6F-89B3-33F9453A6CAA}" srcId="{C2CF2E04-7F99-4EAD-B544-C27B9CC0F2AC}" destId="{8A44AA46-AC33-4B7E-A4BF-B1C5602CFAA9}" srcOrd="4" destOrd="0" parTransId="{DA11761E-A8C6-4B17-B32C-8F59C5EBFFD7}" sibTransId="{FE6FF560-E5FF-418C-943B-3FF57C8E471D}"/>
    <dgm:cxn modelId="{655492EC-E445-45B8-A6EC-D7E8964BB5F1}" srcId="{8B997108-859A-4675-8634-96F293224C5D}" destId="{63CF4741-6A00-4301-BD2E-EF5FEC4B1CD4}" srcOrd="1" destOrd="0" parTransId="{D0F79673-C32E-488C-9293-956A5BEA233A}" sibTransId="{EF58F2EC-398E-4E2D-87F8-01359178D651}"/>
    <dgm:cxn modelId="{570F8C02-FE76-4B18-8207-FBBEA121A850}" type="presOf" srcId="{D0F79673-C32E-488C-9293-956A5BEA233A}" destId="{12383B53-9CB6-4D0B-B255-8EBE9BC7274B}" srcOrd="0" destOrd="0" presId="urn:microsoft.com/office/officeart/2005/8/layout/hierarchy5"/>
    <dgm:cxn modelId="{0A31D7D6-D32D-444D-A18E-9991300627FE}" type="presOf" srcId="{66CBE367-8D61-44BE-96B8-D02918FCC9B7}" destId="{59B1BDCF-F958-441D-8C3B-2B9F635E11D1}" srcOrd="0" destOrd="0" presId="urn:microsoft.com/office/officeart/2005/8/layout/hierarchy5"/>
    <dgm:cxn modelId="{369EE22A-AAAA-4AB2-9257-E931CFFCB339}" type="presOf" srcId="{6CD30E53-1282-4071-8E5B-70F42041280B}" destId="{0BEA4A55-4083-4B9D-B2F6-EB55991096E7}" srcOrd="1" destOrd="0" presId="urn:microsoft.com/office/officeart/2005/8/layout/hierarchy5"/>
    <dgm:cxn modelId="{BADE0F2D-13A8-403D-B15D-68B38A4708F1}" type="presOf" srcId="{5EF8B3C4-8EC5-44F0-937E-A088B19B637B}" destId="{6B850CEF-3EFD-4366-98D3-2DC39A6370F3}" srcOrd="0" destOrd="0" presId="urn:microsoft.com/office/officeart/2005/8/layout/hierarchy5"/>
    <dgm:cxn modelId="{906C7402-89C5-4084-845F-5CFCB0569865}" type="presOf" srcId="{C9DF9E5D-C667-4279-9992-747EBD69689C}" destId="{5A7E4B9C-2C24-4441-A28E-93F8C989CB32}" srcOrd="0" destOrd="0" presId="urn:microsoft.com/office/officeart/2005/8/layout/hierarchy5"/>
    <dgm:cxn modelId="{B7002817-07A1-4E4F-8E50-4734658E60A7}" srcId="{8B997108-859A-4675-8634-96F293224C5D}" destId="{CBCB79D1-D9BE-416E-B6A4-5641DD487F3C}" srcOrd="2" destOrd="0" parTransId="{E6031877-CCF9-40E1-B4E5-91989A4A8782}" sibTransId="{6125A577-C98F-4812-8E84-78BAB0D67B58}"/>
    <dgm:cxn modelId="{83F3170D-11DD-4CA4-B293-03D961387F5E}" type="presOf" srcId="{E04E5327-AB90-4A1F-B248-59DB4EE44CE5}" destId="{E0A10B6F-AECD-4C6A-B551-EB1D8E6D3ADE}" srcOrd="0" destOrd="0" presId="urn:microsoft.com/office/officeart/2005/8/layout/hierarchy5"/>
    <dgm:cxn modelId="{607C7154-EB17-43FC-9EAA-345F49A48ACC}" type="presOf" srcId="{B0689B60-BD51-40D3-80EC-FBF50210A170}" destId="{3ABC0640-46B6-4E44-9B7B-9DEDCC164F38}" srcOrd="1" destOrd="0" presId="urn:microsoft.com/office/officeart/2005/8/layout/hierarchy5"/>
    <dgm:cxn modelId="{F5C97D58-B73C-4D54-9ED4-31FCEE541DB1}" type="presOf" srcId="{E6031877-CCF9-40E1-B4E5-91989A4A8782}" destId="{722B0437-151E-4142-9BBB-332F10716129}" srcOrd="0" destOrd="0" presId="urn:microsoft.com/office/officeart/2005/8/layout/hierarchy5"/>
    <dgm:cxn modelId="{C46E45C3-A80C-48E5-B3B3-845882A519C7}" type="presOf" srcId="{8A44AA46-AC33-4B7E-A4BF-B1C5602CFAA9}" destId="{44DE24A2-3A2E-4208-9826-6DB177B8CB17}" srcOrd="1" destOrd="0" presId="urn:microsoft.com/office/officeart/2005/8/layout/hierarchy5"/>
    <dgm:cxn modelId="{00A25AF5-D8AA-4829-BCF7-1983D5CCDAEC}" srcId="{C2CF2E04-7F99-4EAD-B544-C27B9CC0F2AC}" destId="{E20B85CB-D9B7-4E79-836F-9F40E4990060}" srcOrd="1" destOrd="0" parTransId="{8C64D679-B6DB-4223-89EC-FE7459A9ABC8}" sibTransId="{B6BC312F-DD05-45E3-B736-B7FA5637400A}"/>
    <dgm:cxn modelId="{0ED320B6-4A5A-4A47-B076-6E265DF0011D}" srcId="{4C206818-FBDC-44D9-91FE-A230550B143B}" destId="{131A85D3-D3E8-41C4-B6DA-A6F70F3A3B83}" srcOrd="0" destOrd="0" parTransId="{AC6D2B44-D794-435F-881E-3A6F3FD87EBB}" sibTransId="{1F51DC07-A6AA-4F5F-BC6E-8CD4BD3E67C0}"/>
    <dgm:cxn modelId="{6EE3F3CD-D24B-4744-A235-6948E65EC057}" type="presOf" srcId="{5D56DA44-2A0C-464C-A051-42005A3E6446}" destId="{A13643F3-A017-4903-B64D-857397E59F7B}" srcOrd="0" destOrd="0" presId="urn:microsoft.com/office/officeart/2005/8/layout/hierarchy5"/>
    <dgm:cxn modelId="{99C1C25F-4A4F-48CB-B57B-566F40168F90}" srcId="{63CF4741-6A00-4301-BD2E-EF5FEC4B1CD4}" destId="{11262F68-347B-4320-9AD5-FD1710D86C3A}" srcOrd="0" destOrd="0" parTransId="{5D56DA44-2A0C-464C-A051-42005A3E6446}" sibTransId="{E49B2606-025D-437E-839C-7CE8C9D2085C}"/>
    <dgm:cxn modelId="{8864C35E-9314-4187-AD76-71DBE7F5DA81}" type="presOf" srcId="{66CBE367-8D61-44BE-96B8-D02918FCC9B7}" destId="{3D19888F-857D-437D-872E-118917A27BD9}" srcOrd="1" destOrd="0" presId="urn:microsoft.com/office/officeart/2005/8/layout/hierarchy5"/>
    <dgm:cxn modelId="{35282AA4-ED80-4AB3-9B11-B55E81681538}" type="presOf" srcId="{E20B85CB-D9B7-4E79-836F-9F40E4990060}" destId="{6D5EF595-376D-4265-B2A4-8DF1DA2CE7C1}" srcOrd="1" destOrd="0" presId="urn:microsoft.com/office/officeart/2005/8/layout/hierarchy5"/>
    <dgm:cxn modelId="{2627D34D-87E6-4811-9BA5-A3642BCA97C7}" srcId="{8B997108-859A-4675-8634-96F293224C5D}" destId="{225BF886-5EA7-4298-A42C-C1B2682F6FDA}" srcOrd="3" destOrd="0" parTransId="{C9DF9E5D-C667-4279-9992-747EBD69689C}" sibTransId="{6D84B428-271A-4785-A162-3DA566616C6F}"/>
    <dgm:cxn modelId="{B6C72421-FB5C-4C52-B19C-CEAFC39F02B3}" type="presOf" srcId="{B0689B60-BD51-40D3-80EC-FBF50210A170}" destId="{A50035EE-F11B-47FA-967F-1F83D2803951}" srcOrd="0" destOrd="0" presId="urn:microsoft.com/office/officeart/2005/8/layout/hierarchy5"/>
    <dgm:cxn modelId="{04239373-DF86-4F58-BCFA-6E56FD8167E4}" type="presOf" srcId="{D1AD63DD-D22D-48D5-8CE6-3E0BF3FA8C45}" destId="{2825863C-1EF6-4BFF-BD26-CC2C22DCB593}" srcOrd="0" destOrd="0" presId="urn:microsoft.com/office/officeart/2005/8/layout/hierarchy5"/>
    <dgm:cxn modelId="{DCF53499-339F-46EE-B1A4-007BF4D4225C}" type="presOf" srcId="{C9DF9E5D-C667-4279-9992-747EBD69689C}" destId="{E58FD914-BDC9-41EC-98C5-DFBC618343D1}" srcOrd="1" destOrd="0" presId="urn:microsoft.com/office/officeart/2005/8/layout/hierarchy5"/>
    <dgm:cxn modelId="{53050414-399C-4A26-8EB2-51F7F5228544}" type="presOf" srcId="{E20B85CB-D9B7-4E79-836F-9F40E4990060}" destId="{2F4D8F0E-0C0C-4F94-A7C6-18303A6DD090}" srcOrd="0" destOrd="0" presId="urn:microsoft.com/office/officeart/2005/8/layout/hierarchy5"/>
    <dgm:cxn modelId="{700FAA34-DFDB-45E0-9268-D308145F35DC}" srcId="{C2CF2E04-7F99-4EAD-B544-C27B9CC0F2AC}" destId="{B0689B60-BD51-40D3-80EC-FBF50210A170}" srcOrd="2" destOrd="0" parTransId="{91EC3785-0E25-4596-BF83-FE8757B11AC6}" sibTransId="{D822F1FD-D692-4270-A90E-00B2DF575A76}"/>
    <dgm:cxn modelId="{2EB4B220-9CE5-4080-8750-634C3EA26810}" type="presOf" srcId="{AC6D2B44-D794-435F-881E-3A6F3FD87EBB}" destId="{B7DE14E3-0321-41B4-9B31-6C5D19B1EA95}" srcOrd="1" destOrd="0" presId="urn:microsoft.com/office/officeart/2005/8/layout/hierarchy5"/>
    <dgm:cxn modelId="{09F80E87-DD62-4397-AC08-6AA1EF9D322C}" srcId="{D1AD63DD-D22D-48D5-8CE6-3E0BF3FA8C45}" destId="{0556CB77-151A-4272-A541-C15D25022CCA}" srcOrd="0" destOrd="0" parTransId="{6CD30E53-1282-4071-8E5B-70F42041280B}" sibTransId="{3B91CECF-3863-49F1-98C0-7C99415DA9AF}"/>
    <dgm:cxn modelId="{28E47D7E-FDD3-4E08-9705-BCD4DF207D56}" type="presOf" srcId="{5D56DA44-2A0C-464C-A051-42005A3E6446}" destId="{B6FFF850-CC00-48F1-BEFC-89F8CB1D0459}" srcOrd="1" destOrd="0" presId="urn:microsoft.com/office/officeart/2005/8/layout/hierarchy5"/>
    <dgm:cxn modelId="{62855BF3-1A8C-4946-B77C-64BD31B278AF}" srcId="{131A85D3-D3E8-41C4-B6DA-A6F70F3A3B83}" destId="{D10DA887-A266-4D05-BB95-140A4C42EB80}" srcOrd="0" destOrd="0" parTransId="{A30D1B07-CCE8-41FE-B789-D60A9716C550}" sibTransId="{4B2A932C-D520-4429-8E2A-DE4DA15A8BEB}"/>
    <dgm:cxn modelId="{FC6ED77E-D174-4ABE-9C3A-E9C345F96CCE}" type="presOf" srcId="{63CF4741-6A00-4301-BD2E-EF5FEC4B1CD4}" destId="{FC42DE9A-F30C-42A3-912D-13E516169B20}" srcOrd="0" destOrd="0" presId="urn:microsoft.com/office/officeart/2005/8/layout/hierarchy5"/>
    <dgm:cxn modelId="{507446F6-7E83-4393-9B7A-D64709AD6381}" srcId="{C2CF2E04-7F99-4EAD-B544-C27B9CC0F2AC}" destId="{E04E5327-AB90-4A1F-B248-59DB4EE44CE5}" srcOrd="3" destOrd="0" parTransId="{55A36EF2-A2B0-42B2-AE05-CC2E50B82C2C}" sibTransId="{B8954488-C355-4652-8A39-CC8624A6B21F}"/>
    <dgm:cxn modelId="{5596D920-E084-4CB2-8BEF-31D3CC1B9007}" type="presOf" srcId="{5EF8B3C4-8EC5-44F0-937E-A088B19B637B}" destId="{EE5F1C90-827A-41A8-A35E-A5D90B61B7F8}" srcOrd="1" destOrd="0" presId="urn:microsoft.com/office/officeart/2005/8/layout/hierarchy5"/>
    <dgm:cxn modelId="{5AB9BCA5-1ADE-4F6A-865B-0B4E6F02B32C}" type="presOf" srcId="{8A44AA46-AC33-4B7E-A4BF-B1C5602CFAA9}" destId="{C4D04FB2-66C1-476E-B160-A2A7CD1669CD}" srcOrd="0" destOrd="0" presId="urn:microsoft.com/office/officeart/2005/8/layout/hierarchy5"/>
    <dgm:cxn modelId="{F4381030-1C92-4559-B37A-DF4421E8F7C4}" type="presOf" srcId="{E04E5327-AB90-4A1F-B248-59DB4EE44CE5}" destId="{CCA9E5DB-C729-4DB9-A4F6-2AFB4E2A3975}" srcOrd="1" destOrd="0" presId="urn:microsoft.com/office/officeart/2005/8/layout/hierarchy5"/>
    <dgm:cxn modelId="{A03617D4-DEF9-4F80-B099-482B8D3A6055}" type="presOf" srcId="{8B997108-859A-4675-8634-96F293224C5D}" destId="{A3B2694B-381C-49F2-A38B-12A8DE78519D}" srcOrd="0" destOrd="0" presId="urn:microsoft.com/office/officeart/2005/8/layout/hierarchy5"/>
    <dgm:cxn modelId="{019C4AD5-C7F6-4865-B730-571FB34C192B}" srcId="{8B997108-859A-4675-8634-96F293224C5D}" destId="{4C206818-FBDC-44D9-91FE-A230550B143B}" srcOrd="0" destOrd="0" parTransId="{5EF8B3C4-8EC5-44F0-937E-A088B19B637B}" sibTransId="{7EB12E2D-CDC5-434C-9783-53AA6AB7B106}"/>
    <dgm:cxn modelId="{826A7F2E-267D-4986-8B0A-155DA7CED4C1}" type="presOf" srcId="{0556CB77-151A-4272-A541-C15D25022CCA}" destId="{A60DC869-760E-4608-95BE-1BFD6BC472B0}" srcOrd="0" destOrd="0" presId="urn:microsoft.com/office/officeart/2005/8/layout/hierarchy5"/>
    <dgm:cxn modelId="{7CA15654-61E7-43D1-9185-ADB1F8446F4B}" type="presOf" srcId="{E6031877-CCF9-40E1-B4E5-91989A4A8782}" destId="{DAAB6380-8FCF-41D0-8963-F4EF1C3B6BB4}" srcOrd="1" destOrd="0" presId="urn:microsoft.com/office/officeart/2005/8/layout/hierarchy5"/>
    <dgm:cxn modelId="{8DB7E8CC-CB3D-42BE-835C-4BE2D3D7F601}" type="presOf" srcId="{D10DA887-A266-4D05-BB95-140A4C42EB80}" destId="{8AD2E467-F9D5-44D9-ADBB-CAFAEDDAB3D9}" srcOrd="0" destOrd="0" presId="urn:microsoft.com/office/officeart/2005/8/layout/hierarchy5"/>
    <dgm:cxn modelId="{044BEC49-2BF2-43FA-9C7F-0DEB5ADE1BC4}" type="presOf" srcId="{225BF886-5EA7-4298-A42C-C1B2682F6FDA}" destId="{5F541055-ACBC-4D53-8C8E-A632FDCA44B0}" srcOrd="0" destOrd="0" presId="urn:microsoft.com/office/officeart/2005/8/layout/hierarchy5"/>
    <dgm:cxn modelId="{5CBC9EDB-8DA4-4FBA-8557-C5907A533233}" type="presOf" srcId="{6CD30E53-1282-4071-8E5B-70F42041280B}" destId="{EA2AABE0-2215-4D1A-B7A9-983A7229376B}" srcOrd="0" destOrd="0" presId="urn:microsoft.com/office/officeart/2005/8/layout/hierarchy5"/>
    <dgm:cxn modelId="{878C2CA9-B484-4200-AE7B-152676381B3F}" type="presOf" srcId="{C2CF2E04-7F99-4EAD-B544-C27B9CC0F2AC}" destId="{A6773031-ADB6-45B0-840A-7DC4E2F281C4}" srcOrd="0" destOrd="0" presId="urn:microsoft.com/office/officeart/2005/8/layout/hierarchy5"/>
    <dgm:cxn modelId="{B363EB6C-8A36-4398-9F96-2CC1DA32F43B}" type="presOf" srcId="{131A85D3-D3E8-41C4-B6DA-A6F70F3A3B83}" destId="{838339FF-12DD-4C71-993D-74B2B2CBD2E8}" srcOrd="0" destOrd="0" presId="urn:microsoft.com/office/officeart/2005/8/layout/hierarchy5"/>
    <dgm:cxn modelId="{E5CB2CB7-68C7-4F63-8FF2-4A8553413422}" type="presOf" srcId="{CBCB79D1-D9BE-416E-B6A4-5641DD487F3C}" destId="{210FC60C-5D97-47F3-A5DD-05C641EEB1D3}" srcOrd="0" destOrd="0" presId="urn:microsoft.com/office/officeart/2005/8/layout/hierarchy5"/>
    <dgm:cxn modelId="{D96CF28A-E155-45D5-AABC-794838220DE0}" type="presOf" srcId="{A30D1B07-CCE8-41FE-B789-D60A9716C550}" destId="{0DA3F9BC-9718-47BB-A038-E16B11EE9CC3}" srcOrd="1" destOrd="0" presId="urn:microsoft.com/office/officeart/2005/8/layout/hierarchy5"/>
    <dgm:cxn modelId="{AD1EE0CE-D395-4F4C-9F5F-D3117303E15D}" type="presOf" srcId="{11262F68-347B-4320-9AD5-FD1710D86C3A}" destId="{82402EE2-B5B7-4665-9B5C-523587826881}" srcOrd="0" destOrd="0" presId="urn:microsoft.com/office/officeart/2005/8/layout/hierarchy5"/>
    <dgm:cxn modelId="{6C321FBF-6F65-4D03-B3B6-CE1EFAE39437}" type="presParOf" srcId="{A6773031-ADB6-45B0-840A-7DC4E2F281C4}" destId="{CA8CE36F-9D1B-443D-9BC4-BE52BECE0DF5}" srcOrd="0" destOrd="0" presId="urn:microsoft.com/office/officeart/2005/8/layout/hierarchy5"/>
    <dgm:cxn modelId="{93D30F57-9DA1-4EF9-8A21-A5B7247A6C55}" type="presParOf" srcId="{CA8CE36F-9D1B-443D-9BC4-BE52BECE0DF5}" destId="{9F177147-A85F-444F-A36A-8DFC6DEA0B1E}" srcOrd="0" destOrd="0" presId="urn:microsoft.com/office/officeart/2005/8/layout/hierarchy5"/>
    <dgm:cxn modelId="{9EDDE0B8-E237-448F-A7C2-031F7D23832D}" type="presParOf" srcId="{CA8CE36F-9D1B-443D-9BC4-BE52BECE0DF5}" destId="{B813D1C2-1830-4545-8035-8CB69B9F2137}" srcOrd="1" destOrd="0" presId="urn:microsoft.com/office/officeart/2005/8/layout/hierarchy5"/>
    <dgm:cxn modelId="{9D68EFBA-040F-45BB-BC23-91903971F569}" type="presParOf" srcId="{B813D1C2-1830-4545-8035-8CB69B9F2137}" destId="{DA1DFFA5-3666-435A-9252-E6A688840E4E}" srcOrd="0" destOrd="0" presId="urn:microsoft.com/office/officeart/2005/8/layout/hierarchy5"/>
    <dgm:cxn modelId="{73B22A5C-3BBE-459A-8EFA-4296B8B2140C}" type="presParOf" srcId="{DA1DFFA5-3666-435A-9252-E6A688840E4E}" destId="{A3B2694B-381C-49F2-A38B-12A8DE78519D}" srcOrd="0" destOrd="0" presId="urn:microsoft.com/office/officeart/2005/8/layout/hierarchy5"/>
    <dgm:cxn modelId="{CCD330B3-BD91-4F48-BFC4-9F716B2F8854}" type="presParOf" srcId="{DA1DFFA5-3666-435A-9252-E6A688840E4E}" destId="{2C276A19-E2C5-4F48-A7B4-18663DC750A2}" srcOrd="1" destOrd="0" presId="urn:microsoft.com/office/officeart/2005/8/layout/hierarchy5"/>
    <dgm:cxn modelId="{8EE0E698-10D9-4BFE-9155-FB6143EF786E}" type="presParOf" srcId="{2C276A19-E2C5-4F48-A7B4-18663DC750A2}" destId="{6B850CEF-3EFD-4366-98D3-2DC39A6370F3}" srcOrd="0" destOrd="0" presId="urn:microsoft.com/office/officeart/2005/8/layout/hierarchy5"/>
    <dgm:cxn modelId="{11674BF4-8F6E-4DD7-A76A-DD793184FBB7}" type="presParOf" srcId="{6B850CEF-3EFD-4366-98D3-2DC39A6370F3}" destId="{EE5F1C90-827A-41A8-A35E-A5D90B61B7F8}" srcOrd="0" destOrd="0" presId="urn:microsoft.com/office/officeart/2005/8/layout/hierarchy5"/>
    <dgm:cxn modelId="{39357311-FC65-44E7-97CC-88C6D905D005}" type="presParOf" srcId="{2C276A19-E2C5-4F48-A7B4-18663DC750A2}" destId="{9F8B085C-ED83-404F-9C78-A99680EA3776}" srcOrd="1" destOrd="0" presId="urn:microsoft.com/office/officeart/2005/8/layout/hierarchy5"/>
    <dgm:cxn modelId="{92BB9BE5-50B6-44F2-B935-19A335BBEDFB}" type="presParOf" srcId="{9F8B085C-ED83-404F-9C78-A99680EA3776}" destId="{AEA586B9-E244-4629-953B-784B2A064C8F}" srcOrd="0" destOrd="0" presId="urn:microsoft.com/office/officeart/2005/8/layout/hierarchy5"/>
    <dgm:cxn modelId="{B5CC38DC-6A55-4CBB-B39E-416D697F05DE}" type="presParOf" srcId="{9F8B085C-ED83-404F-9C78-A99680EA3776}" destId="{FC7F0312-8740-48AF-8BC6-BEC1E9DF13D1}" srcOrd="1" destOrd="0" presId="urn:microsoft.com/office/officeart/2005/8/layout/hierarchy5"/>
    <dgm:cxn modelId="{0046EE8B-1038-4318-960A-1F8CAF33AADA}" type="presParOf" srcId="{FC7F0312-8740-48AF-8BC6-BEC1E9DF13D1}" destId="{C0D6FBA4-B5B0-4651-9D93-D470CEAF9D70}" srcOrd="0" destOrd="0" presId="urn:microsoft.com/office/officeart/2005/8/layout/hierarchy5"/>
    <dgm:cxn modelId="{07FBE2AD-62CD-4404-93C9-D2ACAA17FEB2}" type="presParOf" srcId="{C0D6FBA4-B5B0-4651-9D93-D470CEAF9D70}" destId="{B7DE14E3-0321-41B4-9B31-6C5D19B1EA95}" srcOrd="0" destOrd="0" presId="urn:microsoft.com/office/officeart/2005/8/layout/hierarchy5"/>
    <dgm:cxn modelId="{F865BD28-C9EB-4459-8F39-9B949F79075F}" type="presParOf" srcId="{FC7F0312-8740-48AF-8BC6-BEC1E9DF13D1}" destId="{1DC34CE7-1F13-4E2A-848C-BB7EDB3ED32F}" srcOrd="1" destOrd="0" presId="urn:microsoft.com/office/officeart/2005/8/layout/hierarchy5"/>
    <dgm:cxn modelId="{70F93FA7-C12E-450F-BF85-ACC2745FFEED}" type="presParOf" srcId="{1DC34CE7-1F13-4E2A-848C-BB7EDB3ED32F}" destId="{838339FF-12DD-4C71-993D-74B2B2CBD2E8}" srcOrd="0" destOrd="0" presId="urn:microsoft.com/office/officeart/2005/8/layout/hierarchy5"/>
    <dgm:cxn modelId="{897EA943-8F8F-4C54-BB28-4AB025F5E775}" type="presParOf" srcId="{1DC34CE7-1F13-4E2A-848C-BB7EDB3ED32F}" destId="{EDEFE10A-72E9-41A5-AA8F-48B1425465ED}" srcOrd="1" destOrd="0" presId="urn:microsoft.com/office/officeart/2005/8/layout/hierarchy5"/>
    <dgm:cxn modelId="{E352CBC8-313E-4B97-BEEF-80D875EE5D0D}" type="presParOf" srcId="{EDEFE10A-72E9-41A5-AA8F-48B1425465ED}" destId="{882B67FA-4BAB-43A8-9D37-346D037FB832}" srcOrd="0" destOrd="0" presId="urn:microsoft.com/office/officeart/2005/8/layout/hierarchy5"/>
    <dgm:cxn modelId="{6F6911A5-C2EF-471D-AFE6-EA9FAC91D3FB}" type="presParOf" srcId="{882B67FA-4BAB-43A8-9D37-346D037FB832}" destId="{0DA3F9BC-9718-47BB-A038-E16B11EE9CC3}" srcOrd="0" destOrd="0" presId="urn:microsoft.com/office/officeart/2005/8/layout/hierarchy5"/>
    <dgm:cxn modelId="{DC0BC16A-EEDF-4239-A1C0-0BD3E89D1D97}" type="presParOf" srcId="{EDEFE10A-72E9-41A5-AA8F-48B1425465ED}" destId="{A021BDCD-1EAF-40D9-B056-717030A31C36}" srcOrd="1" destOrd="0" presId="urn:microsoft.com/office/officeart/2005/8/layout/hierarchy5"/>
    <dgm:cxn modelId="{E3463AC7-F748-46DA-A2B8-7739B3A33736}" type="presParOf" srcId="{A021BDCD-1EAF-40D9-B056-717030A31C36}" destId="{8AD2E467-F9D5-44D9-ADBB-CAFAEDDAB3D9}" srcOrd="0" destOrd="0" presId="urn:microsoft.com/office/officeart/2005/8/layout/hierarchy5"/>
    <dgm:cxn modelId="{D0B02FE0-9751-44F6-885A-DB202F59AF93}" type="presParOf" srcId="{A021BDCD-1EAF-40D9-B056-717030A31C36}" destId="{6AFA7A61-95B2-4A44-8575-971217FB0940}" srcOrd="1" destOrd="0" presId="urn:microsoft.com/office/officeart/2005/8/layout/hierarchy5"/>
    <dgm:cxn modelId="{01198D81-6B15-433C-8EB6-B2B2D1AB6683}" type="presParOf" srcId="{FC7F0312-8740-48AF-8BC6-BEC1E9DF13D1}" destId="{59B1BDCF-F958-441D-8C3B-2B9F635E11D1}" srcOrd="2" destOrd="0" presId="urn:microsoft.com/office/officeart/2005/8/layout/hierarchy5"/>
    <dgm:cxn modelId="{E7D6B14B-35C4-41BB-AC9B-CB3013BB5DFD}" type="presParOf" srcId="{59B1BDCF-F958-441D-8C3B-2B9F635E11D1}" destId="{3D19888F-857D-437D-872E-118917A27BD9}" srcOrd="0" destOrd="0" presId="urn:microsoft.com/office/officeart/2005/8/layout/hierarchy5"/>
    <dgm:cxn modelId="{F003A522-B524-405E-854F-D2AE31A9F0E6}" type="presParOf" srcId="{FC7F0312-8740-48AF-8BC6-BEC1E9DF13D1}" destId="{23A116DE-D268-4574-87CE-993B2EA1F2BE}" srcOrd="3" destOrd="0" presId="urn:microsoft.com/office/officeart/2005/8/layout/hierarchy5"/>
    <dgm:cxn modelId="{5EC23ACF-2350-4AC8-B6B9-3638E0FF5FD2}" type="presParOf" srcId="{23A116DE-D268-4574-87CE-993B2EA1F2BE}" destId="{2825863C-1EF6-4BFF-BD26-CC2C22DCB593}" srcOrd="0" destOrd="0" presId="urn:microsoft.com/office/officeart/2005/8/layout/hierarchy5"/>
    <dgm:cxn modelId="{996DECD3-2A1C-4AE7-B4FA-B2E7FC42A992}" type="presParOf" srcId="{23A116DE-D268-4574-87CE-993B2EA1F2BE}" destId="{3954E3C2-CCEB-4E0F-BB5C-658AA3649245}" srcOrd="1" destOrd="0" presId="urn:microsoft.com/office/officeart/2005/8/layout/hierarchy5"/>
    <dgm:cxn modelId="{56D0A6D4-4343-4556-9DB2-FE69FF7744F5}" type="presParOf" srcId="{3954E3C2-CCEB-4E0F-BB5C-658AA3649245}" destId="{EA2AABE0-2215-4D1A-B7A9-983A7229376B}" srcOrd="0" destOrd="0" presId="urn:microsoft.com/office/officeart/2005/8/layout/hierarchy5"/>
    <dgm:cxn modelId="{A3039675-8F01-402D-AEF1-34B3C180E8A5}" type="presParOf" srcId="{EA2AABE0-2215-4D1A-B7A9-983A7229376B}" destId="{0BEA4A55-4083-4B9D-B2F6-EB55991096E7}" srcOrd="0" destOrd="0" presId="urn:microsoft.com/office/officeart/2005/8/layout/hierarchy5"/>
    <dgm:cxn modelId="{CD407AF4-FC6E-46E9-B30B-DDEDA9721180}" type="presParOf" srcId="{3954E3C2-CCEB-4E0F-BB5C-658AA3649245}" destId="{B70B22E6-CCB8-42E0-A365-33909ECC4722}" srcOrd="1" destOrd="0" presId="urn:microsoft.com/office/officeart/2005/8/layout/hierarchy5"/>
    <dgm:cxn modelId="{E440C5E9-A4F3-4206-908E-B29C91F33864}" type="presParOf" srcId="{B70B22E6-CCB8-42E0-A365-33909ECC4722}" destId="{A60DC869-760E-4608-95BE-1BFD6BC472B0}" srcOrd="0" destOrd="0" presId="urn:microsoft.com/office/officeart/2005/8/layout/hierarchy5"/>
    <dgm:cxn modelId="{21172DA0-0CF6-4CBD-B696-CDBDD2D5DDCF}" type="presParOf" srcId="{B70B22E6-CCB8-42E0-A365-33909ECC4722}" destId="{E1F8CC7F-871D-4F7A-BE05-E9AD87E86BAA}" srcOrd="1" destOrd="0" presId="urn:microsoft.com/office/officeart/2005/8/layout/hierarchy5"/>
    <dgm:cxn modelId="{174AE01D-FD8A-4EEE-8A0E-386FDD142D4D}" type="presParOf" srcId="{2C276A19-E2C5-4F48-A7B4-18663DC750A2}" destId="{12383B53-9CB6-4D0B-B255-8EBE9BC7274B}" srcOrd="2" destOrd="0" presId="urn:microsoft.com/office/officeart/2005/8/layout/hierarchy5"/>
    <dgm:cxn modelId="{9B06855C-DFFD-42A9-83D7-4E4861469ADA}" type="presParOf" srcId="{12383B53-9CB6-4D0B-B255-8EBE9BC7274B}" destId="{68EEC71D-7E58-4F8C-ACA1-C80ACE19DEF2}" srcOrd="0" destOrd="0" presId="urn:microsoft.com/office/officeart/2005/8/layout/hierarchy5"/>
    <dgm:cxn modelId="{4CBB910D-7435-4EB4-8985-3A50BF7A5A81}" type="presParOf" srcId="{2C276A19-E2C5-4F48-A7B4-18663DC750A2}" destId="{963461A9-145C-4AF2-8C0F-28D9DFB26719}" srcOrd="3" destOrd="0" presId="urn:microsoft.com/office/officeart/2005/8/layout/hierarchy5"/>
    <dgm:cxn modelId="{0E79CDBD-7AC3-4803-A124-BCFEBAF276F4}" type="presParOf" srcId="{963461A9-145C-4AF2-8C0F-28D9DFB26719}" destId="{FC42DE9A-F30C-42A3-912D-13E516169B20}" srcOrd="0" destOrd="0" presId="urn:microsoft.com/office/officeart/2005/8/layout/hierarchy5"/>
    <dgm:cxn modelId="{7BA03CB5-FD32-4EF9-BA90-90560042B634}" type="presParOf" srcId="{963461A9-145C-4AF2-8C0F-28D9DFB26719}" destId="{DE4AC072-DE9D-440C-B113-667F4C583FF2}" srcOrd="1" destOrd="0" presId="urn:microsoft.com/office/officeart/2005/8/layout/hierarchy5"/>
    <dgm:cxn modelId="{1B695971-BA81-42EA-B49E-C0CDB8394DDC}" type="presParOf" srcId="{DE4AC072-DE9D-440C-B113-667F4C583FF2}" destId="{A13643F3-A017-4903-B64D-857397E59F7B}" srcOrd="0" destOrd="0" presId="urn:microsoft.com/office/officeart/2005/8/layout/hierarchy5"/>
    <dgm:cxn modelId="{664CB564-16B0-4737-8155-205211207516}" type="presParOf" srcId="{A13643F3-A017-4903-B64D-857397E59F7B}" destId="{B6FFF850-CC00-48F1-BEFC-89F8CB1D0459}" srcOrd="0" destOrd="0" presId="urn:microsoft.com/office/officeart/2005/8/layout/hierarchy5"/>
    <dgm:cxn modelId="{35C20433-907A-4E72-8CD7-A3EBF6BA6CDE}" type="presParOf" srcId="{DE4AC072-DE9D-440C-B113-667F4C583FF2}" destId="{984A5269-7B64-4D00-8B32-8E20F2FDF65A}" srcOrd="1" destOrd="0" presId="urn:microsoft.com/office/officeart/2005/8/layout/hierarchy5"/>
    <dgm:cxn modelId="{6EB77A56-2350-47C1-A3B8-811FB4732D02}" type="presParOf" srcId="{984A5269-7B64-4D00-8B32-8E20F2FDF65A}" destId="{82402EE2-B5B7-4665-9B5C-523587826881}" srcOrd="0" destOrd="0" presId="urn:microsoft.com/office/officeart/2005/8/layout/hierarchy5"/>
    <dgm:cxn modelId="{97F796C6-9808-42D8-914D-5C93E84E77B1}" type="presParOf" srcId="{984A5269-7B64-4D00-8B32-8E20F2FDF65A}" destId="{18F2CF36-44B7-49B9-9669-03B158DD729C}" srcOrd="1" destOrd="0" presId="urn:microsoft.com/office/officeart/2005/8/layout/hierarchy5"/>
    <dgm:cxn modelId="{C0A450EB-1A46-4149-AA49-8072CD703B27}" type="presParOf" srcId="{2C276A19-E2C5-4F48-A7B4-18663DC750A2}" destId="{722B0437-151E-4142-9BBB-332F10716129}" srcOrd="4" destOrd="0" presId="urn:microsoft.com/office/officeart/2005/8/layout/hierarchy5"/>
    <dgm:cxn modelId="{EB5BAD47-516E-4872-BD66-5168C5152247}" type="presParOf" srcId="{722B0437-151E-4142-9BBB-332F10716129}" destId="{DAAB6380-8FCF-41D0-8963-F4EF1C3B6BB4}" srcOrd="0" destOrd="0" presId="urn:microsoft.com/office/officeart/2005/8/layout/hierarchy5"/>
    <dgm:cxn modelId="{388466B1-4ECB-4B78-A4CA-5E25357C0BE3}" type="presParOf" srcId="{2C276A19-E2C5-4F48-A7B4-18663DC750A2}" destId="{57643162-C8F9-45D5-859B-1EED9C9C0BFF}" srcOrd="5" destOrd="0" presId="urn:microsoft.com/office/officeart/2005/8/layout/hierarchy5"/>
    <dgm:cxn modelId="{C0481888-7E0B-4D6C-97B9-25F4383A9D6E}" type="presParOf" srcId="{57643162-C8F9-45D5-859B-1EED9C9C0BFF}" destId="{210FC60C-5D97-47F3-A5DD-05C641EEB1D3}" srcOrd="0" destOrd="0" presId="urn:microsoft.com/office/officeart/2005/8/layout/hierarchy5"/>
    <dgm:cxn modelId="{5E729341-18AB-4830-ADA5-0BEE1B636C97}" type="presParOf" srcId="{57643162-C8F9-45D5-859B-1EED9C9C0BFF}" destId="{30043A9A-F623-4CE7-BC51-AE37C0B3F9B6}" srcOrd="1" destOrd="0" presId="urn:microsoft.com/office/officeart/2005/8/layout/hierarchy5"/>
    <dgm:cxn modelId="{72D78D83-D918-461D-9FE7-D9BFC3432C33}" type="presParOf" srcId="{2C276A19-E2C5-4F48-A7B4-18663DC750A2}" destId="{5A7E4B9C-2C24-4441-A28E-93F8C989CB32}" srcOrd="6" destOrd="0" presId="urn:microsoft.com/office/officeart/2005/8/layout/hierarchy5"/>
    <dgm:cxn modelId="{1424AD35-B8F7-4911-B9F0-FE3F008631A6}" type="presParOf" srcId="{5A7E4B9C-2C24-4441-A28E-93F8C989CB32}" destId="{E58FD914-BDC9-41EC-98C5-DFBC618343D1}" srcOrd="0" destOrd="0" presId="urn:microsoft.com/office/officeart/2005/8/layout/hierarchy5"/>
    <dgm:cxn modelId="{B2ED4B9A-7EFB-4F31-B685-2FD24904A3C4}" type="presParOf" srcId="{2C276A19-E2C5-4F48-A7B4-18663DC750A2}" destId="{3486B96A-E9DD-4CB5-A0C8-45925502175C}" srcOrd="7" destOrd="0" presId="urn:microsoft.com/office/officeart/2005/8/layout/hierarchy5"/>
    <dgm:cxn modelId="{A5CF8BC1-B1B3-4DF5-859F-B564D845CCEB}" type="presParOf" srcId="{3486B96A-E9DD-4CB5-A0C8-45925502175C}" destId="{5F541055-ACBC-4D53-8C8E-A632FDCA44B0}" srcOrd="0" destOrd="0" presId="urn:microsoft.com/office/officeart/2005/8/layout/hierarchy5"/>
    <dgm:cxn modelId="{9E0AE566-C244-4A63-B15F-158EACC4962B}" type="presParOf" srcId="{3486B96A-E9DD-4CB5-A0C8-45925502175C}" destId="{DBC8A391-6F2C-4E7E-BA52-258E4916F68B}" srcOrd="1" destOrd="0" presId="urn:microsoft.com/office/officeart/2005/8/layout/hierarchy5"/>
    <dgm:cxn modelId="{0830885D-DDA1-4C95-936C-A258F7C8E1B6}" type="presParOf" srcId="{A6773031-ADB6-45B0-840A-7DC4E2F281C4}" destId="{07EF7DDA-5893-4053-86A3-C9BB78CAAF36}" srcOrd="1" destOrd="0" presId="urn:microsoft.com/office/officeart/2005/8/layout/hierarchy5"/>
    <dgm:cxn modelId="{38D03A5A-AE9D-4207-87C0-4981DE4C6C01}" type="presParOf" srcId="{07EF7DDA-5893-4053-86A3-C9BB78CAAF36}" destId="{87FE27D0-A937-41A2-AFBC-513F82917964}" srcOrd="0" destOrd="0" presId="urn:microsoft.com/office/officeart/2005/8/layout/hierarchy5"/>
    <dgm:cxn modelId="{2C154AF0-AAA2-4EDE-AC5A-30AFDA77B17A}" type="presParOf" srcId="{87FE27D0-A937-41A2-AFBC-513F82917964}" destId="{2F4D8F0E-0C0C-4F94-A7C6-18303A6DD090}" srcOrd="0" destOrd="0" presId="urn:microsoft.com/office/officeart/2005/8/layout/hierarchy5"/>
    <dgm:cxn modelId="{195BC397-1BFB-46EE-9776-316B0EBC0540}" type="presParOf" srcId="{87FE27D0-A937-41A2-AFBC-513F82917964}" destId="{6D5EF595-376D-4265-B2A4-8DF1DA2CE7C1}" srcOrd="1" destOrd="0" presId="urn:microsoft.com/office/officeart/2005/8/layout/hierarchy5"/>
    <dgm:cxn modelId="{1DE6D855-F53E-4C5D-80D9-4535AE2C6DF8}" type="presParOf" srcId="{07EF7DDA-5893-4053-86A3-C9BB78CAAF36}" destId="{A129C1ED-4837-4806-84B9-1F917E33D9AE}" srcOrd="1" destOrd="0" presId="urn:microsoft.com/office/officeart/2005/8/layout/hierarchy5"/>
    <dgm:cxn modelId="{F3F9C238-5449-4DE4-ADBB-6D799198AF2E}" type="presParOf" srcId="{A129C1ED-4837-4806-84B9-1F917E33D9AE}" destId="{A54EA11D-A921-4F75-AB86-0A1051978F91}" srcOrd="0" destOrd="0" presId="urn:microsoft.com/office/officeart/2005/8/layout/hierarchy5"/>
    <dgm:cxn modelId="{54A78DED-F09E-465A-AD9C-E3AEE3B1DB4B}" type="presParOf" srcId="{07EF7DDA-5893-4053-86A3-C9BB78CAAF36}" destId="{0B767CD6-73F5-40F2-9CDB-70FFC0DF346F}" srcOrd="2" destOrd="0" presId="urn:microsoft.com/office/officeart/2005/8/layout/hierarchy5"/>
    <dgm:cxn modelId="{7EA62B26-2A2D-44A0-A781-A0C568B403D2}" type="presParOf" srcId="{0B767CD6-73F5-40F2-9CDB-70FFC0DF346F}" destId="{A50035EE-F11B-47FA-967F-1F83D2803951}" srcOrd="0" destOrd="0" presId="urn:microsoft.com/office/officeart/2005/8/layout/hierarchy5"/>
    <dgm:cxn modelId="{099AB44D-41BD-4B39-A55A-25BF2F6124AD}" type="presParOf" srcId="{0B767CD6-73F5-40F2-9CDB-70FFC0DF346F}" destId="{3ABC0640-46B6-4E44-9B7B-9DEDCC164F38}" srcOrd="1" destOrd="0" presId="urn:microsoft.com/office/officeart/2005/8/layout/hierarchy5"/>
    <dgm:cxn modelId="{C7F3CB30-A323-400B-B4F0-17B2AE4EFB01}" type="presParOf" srcId="{07EF7DDA-5893-4053-86A3-C9BB78CAAF36}" destId="{9CC66418-B8F1-4DFB-88AF-CB84F05E4BC7}" srcOrd="3" destOrd="0" presId="urn:microsoft.com/office/officeart/2005/8/layout/hierarchy5"/>
    <dgm:cxn modelId="{8DF91612-2F25-4438-9F99-D2BFA8D9AF72}" type="presParOf" srcId="{9CC66418-B8F1-4DFB-88AF-CB84F05E4BC7}" destId="{9CC592C4-2971-481B-BE7D-5DD8A2139F78}" srcOrd="0" destOrd="0" presId="urn:microsoft.com/office/officeart/2005/8/layout/hierarchy5"/>
    <dgm:cxn modelId="{06E9313B-2601-4C66-AF1B-A315CD8A6FCD}" type="presParOf" srcId="{07EF7DDA-5893-4053-86A3-C9BB78CAAF36}" destId="{E76BA998-C0C6-481B-9CB0-13C69A366656}" srcOrd="4" destOrd="0" presId="urn:microsoft.com/office/officeart/2005/8/layout/hierarchy5"/>
    <dgm:cxn modelId="{25FBD089-E58D-4BFD-88C6-398FA94760D9}" type="presParOf" srcId="{E76BA998-C0C6-481B-9CB0-13C69A366656}" destId="{E0A10B6F-AECD-4C6A-B551-EB1D8E6D3ADE}" srcOrd="0" destOrd="0" presId="urn:microsoft.com/office/officeart/2005/8/layout/hierarchy5"/>
    <dgm:cxn modelId="{17FD26C5-E8C1-4FD9-B7D6-DE416CF581DD}" type="presParOf" srcId="{E76BA998-C0C6-481B-9CB0-13C69A366656}" destId="{CCA9E5DB-C729-4DB9-A4F6-2AFB4E2A3975}" srcOrd="1" destOrd="0" presId="urn:microsoft.com/office/officeart/2005/8/layout/hierarchy5"/>
    <dgm:cxn modelId="{56A60357-BE19-4C02-AA50-791390913CB9}" type="presParOf" srcId="{07EF7DDA-5893-4053-86A3-C9BB78CAAF36}" destId="{A79154EA-DF2E-4161-858E-E1424041B86E}" srcOrd="5" destOrd="0" presId="urn:microsoft.com/office/officeart/2005/8/layout/hierarchy5"/>
    <dgm:cxn modelId="{B4E264DD-5527-46CF-9D56-7548A6514B84}" type="presParOf" srcId="{A79154EA-DF2E-4161-858E-E1424041B86E}" destId="{283A2BE1-7225-421E-ACBB-99E80A3E72D3}" srcOrd="0" destOrd="0" presId="urn:microsoft.com/office/officeart/2005/8/layout/hierarchy5"/>
    <dgm:cxn modelId="{CF462B50-A635-4874-820A-D7160DC98D5D}" type="presParOf" srcId="{07EF7DDA-5893-4053-86A3-C9BB78CAAF36}" destId="{6F353C47-32C4-412D-921A-F731E796C046}" srcOrd="6" destOrd="0" presId="urn:microsoft.com/office/officeart/2005/8/layout/hierarchy5"/>
    <dgm:cxn modelId="{5E6A8114-867A-42BB-975A-D3A853B28011}" type="presParOf" srcId="{6F353C47-32C4-412D-921A-F731E796C046}" destId="{C4D04FB2-66C1-476E-B160-A2A7CD1669CD}" srcOrd="0" destOrd="0" presId="urn:microsoft.com/office/officeart/2005/8/layout/hierarchy5"/>
    <dgm:cxn modelId="{E9A4BB26-0E02-4C7F-B7D9-9D363153175E}" type="presParOf" srcId="{6F353C47-32C4-412D-921A-F731E796C046}" destId="{44DE24A2-3A2E-4208-9826-6DB177B8CB17}" srcOrd="1" destOrd="0" presId="urn:microsoft.com/office/officeart/2005/8/layout/hierarchy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8203A-9868-4231-8C97-3582DD0F4D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F56FB9-1229-4C65-986F-B245A4DE63FF}">
      <dgm:prSet phldrT="[文本]"/>
      <dgm:spPr/>
      <dgm:t>
        <a:bodyPr/>
        <a:lstStyle/>
        <a:p>
          <a:r>
            <a:rPr lang="en-US" altLang="zh-CN" dirty="0" smtClean="0"/>
            <a:t>Configuration</a:t>
          </a:r>
        </a:p>
        <a:p>
          <a:r>
            <a:rPr lang="zh-CN" altLang="en-US" dirty="0" smtClean="0"/>
            <a:t>（表示配置文件）</a:t>
          </a:r>
          <a:endParaRPr lang="zh-CN" altLang="en-US" dirty="0"/>
        </a:p>
      </dgm:t>
    </dgm:pt>
    <dgm:pt modelId="{A9697F6B-E4F8-487F-A3D4-19041B4C509F}" type="parTrans" cxnId="{4533BE9C-99E2-4CDC-9052-4607D0B2D620}">
      <dgm:prSet/>
      <dgm:spPr/>
      <dgm:t>
        <a:bodyPr/>
        <a:lstStyle/>
        <a:p>
          <a:endParaRPr lang="zh-CN" altLang="en-US"/>
        </a:p>
      </dgm:t>
    </dgm:pt>
    <dgm:pt modelId="{E3E2F825-6E15-41B5-9B77-1CD28ECA5601}" type="sibTrans" cxnId="{4533BE9C-99E2-4CDC-9052-4607D0B2D620}">
      <dgm:prSet/>
      <dgm:spPr/>
      <dgm:t>
        <a:bodyPr/>
        <a:lstStyle/>
        <a:p>
          <a:endParaRPr lang="zh-CN" altLang="en-US"/>
        </a:p>
      </dgm:t>
    </dgm:pt>
    <dgm:pt modelId="{D674DEEA-7029-4464-8128-632AF9BD4EC9}">
      <dgm:prSet phldrT="[文本]"/>
      <dgm:spPr/>
      <dgm:t>
        <a:bodyPr/>
        <a:lstStyle/>
        <a:p>
          <a:r>
            <a:rPr lang="en-US" altLang="zh-CN" dirty="0" smtClean="0"/>
            <a:t>Configuration</a:t>
          </a:r>
        </a:p>
        <a:p>
          <a:r>
            <a:rPr lang="en-US" altLang="zh-CN" dirty="0" smtClean="0"/>
            <a:t>Section</a:t>
          </a:r>
          <a:endParaRPr lang="zh-CN" altLang="en-US" dirty="0"/>
        </a:p>
      </dgm:t>
    </dgm:pt>
    <dgm:pt modelId="{4FC9C1E8-7DDF-417A-B699-055C82D11036}" type="parTrans" cxnId="{E0D0E939-D63C-4724-BBA0-3C6C05FBFBF6}">
      <dgm:prSet/>
      <dgm:spPr/>
      <dgm:t>
        <a:bodyPr/>
        <a:lstStyle/>
        <a:p>
          <a:endParaRPr lang="zh-CN" altLang="en-US"/>
        </a:p>
      </dgm:t>
    </dgm:pt>
    <dgm:pt modelId="{6A243EBD-7C52-4C22-A5CF-76C3F7C42B48}" type="sibTrans" cxnId="{E0D0E939-D63C-4724-BBA0-3C6C05FBFBF6}">
      <dgm:prSet/>
      <dgm:spPr/>
      <dgm:t>
        <a:bodyPr/>
        <a:lstStyle/>
        <a:p>
          <a:endParaRPr lang="zh-CN" altLang="en-US"/>
        </a:p>
      </dgm:t>
    </dgm:pt>
    <dgm:pt modelId="{4BBBE9C2-F470-4C9F-8158-08EE2847F391}">
      <dgm:prSet phldrT="[文本]"/>
      <dgm:spPr/>
      <dgm:t>
        <a:bodyPr/>
        <a:lstStyle/>
        <a:p>
          <a:r>
            <a:rPr lang="en-US" altLang="zh-CN" dirty="0" smtClean="0"/>
            <a:t>Configuration</a:t>
          </a:r>
        </a:p>
        <a:p>
          <a:r>
            <a:rPr lang="en-US" altLang="zh-CN" dirty="0" smtClean="0"/>
            <a:t>Section</a:t>
          </a:r>
          <a:endParaRPr lang="zh-CN" altLang="en-US" dirty="0"/>
        </a:p>
      </dgm:t>
    </dgm:pt>
    <dgm:pt modelId="{A7569F63-1EB6-4BF1-BDED-BA9D2F56B683}" type="parTrans" cxnId="{20268F01-0660-497F-BE75-8C65404D5F21}">
      <dgm:prSet/>
      <dgm:spPr/>
      <dgm:t>
        <a:bodyPr/>
        <a:lstStyle/>
        <a:p>
          <a:endParaRPr lang="zh-CN" altLang="en-US"/>
        </a:p>
      </dgm:t>
    </dgm:pt>
    <dgm:pt modelId="{BF99502A-AAF9-4216-B881-1FA38C42ADE3}" type="sibTrans" cxnId="{20268F01-0660-497F-BE75-8C65404D5F21}">
      <dgm:prSet/>
      <dgm:spPr/>
      <dgm:t>
        <a:bodyPr/>
        <a:lstStyle/>
        <a:p>
          <a:endParaRPr lang="zh-CN" altLang="en-US"/>
        </a:p>
      </dgm:t>
    </dgm:pt>
    <dgm:pt modelId="{8E24D438-AB74-46DE-8EBD-AD84983538BE}">
      <dgm:prSet/>
      <dgm:spPr/>
      <dgm:t>
        <a:bodyPr/>
        <a:lstStyle/>
        <a:p>
          <a:r>
            <a:rPr lang="zh-CN" altLang="en-US" dirty="0" smtClean="0"/>
            <a:t>键</a:t>
          </a:r>
          <a:r>
            <a:rPr lang="en-US" altLang="zh-CN" dirty="0" smtClean="0"/>
            <a:t>——</a:t>
          </a:r>
          <a:r>
            <a:rPr lang="zh-CN" altLang="en-US" dirty="0" smtClean="0"/>
            <a:t>值</a:t>
          </a:r>
          <a:endParaRPr lang="zh-CN" altLang="en-US" dirty="0"/>
        </a:p>
      </dgm:t>
    </dgm:pt>
    <dgm:pt modelId="{4A4B7367-7D98-4B25-A115-1B9372A5AE83}" type="parTrans" cxnId="{7733FA7B-E455-4535-AC73-7BD05E209C5F}">
      <dgm:prSet/>
      <dgm:spPr/>
      <dgm:t>
        <a:bodyPr/>
        <a:lstStyle/>
        <a:p>
          <a:endParaRPr lang="zh-CN" altLang="en-US"/>
        </a:p>
      </dgm:t>
    </dgm:pt>
    <dgm:pt modelId="{E1FB595D-6C78-4802-9C06-20C0CA08DC8C}" type="sibTrans" cxnId="{7733FA7B-E455-4535-AC73-7BD05E209C5F}">
      <dgm:prSet/>
      <dgm:spPr/>
      <dgm:t>
        <a:bodyPr/>
        <a:lstStyle/>
        <a:p>
          <a:endParaRPr lang="zh-CN" altLang="en-US"/>
        </a:p>
      </dgm:t>
    </dgm:pt>
    <dgm:pt modelId="{117F7706-2466-4267-9059-00EAD0160BBC}" type="pres">
      <dgm:prSet presAssocID="{4F98203A-9868-4231-8C97-3582DD0F4D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E6E6896-1B12-4385-8D3A-3B1544154D59}" type="pres">
      <dgm:prSet presAssocID="{FDF56FB9-1229-4C65-986F-B245A4DE63FF}" presName="root" presStyleCnt="0"/>
      <dgm:spPr/>
    </dgm:pt>
    <dgm:pt modelId="{0B290909-BCD0-4BD5-933F-D1DAD143B6AA}" type="pres">
      <dgm:prSet presAssocID="{FDF56FB9-1229-4C65-986F-B245A4DE63FF}" presName="rootComposite" presStyleCnt="0"/>
      <dgm:spPr/>
    </dgm:pt>
    <dgm:pt modelId="{A5B07558-BBB8-4853-AFD1-38CCEA75C750}" type="pres">
      <dgm:prSet presAssocID="{FDF56FB9-1229-4C65-986F-B245A4DE63FF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5DA3ABF7-72CB-4635-961D-4DD6FE0D8249}" type="pres">
      <dgm:prSet presAssocID="{FDF56FB9-1229-4C65-986F-B245A4DE63FF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F9ED850-0581-45B8-A8EF-7517A6F0EEBE}" type="pres">
      <dgm:prSet presAssocID="{FDF56FB9-1229-4C65-986F-B245A4DE63FF}" presName="childShape" presStyleCnt="0"/>
      <dgm:spPr/>
    </dgm:pt>
    <dgm:pt modelId="{A6068F1B-4C17-49C6-936B-9B0240838AB5}" type="pres">
      <dgm:prSet presAssocID="{4FC9C1E8-7DDF-417A-B699-055C82D11036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1ABBAF82-BE92-4019-993C-DE59C3C813E3}" type="pres">
      <dgm:prSet presAssocID="{D674DEEA-7029-4464-8128-632AF9BD4EC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C909-4CEC-4C89-A968-A86122E6991A}" type="pres">
      <dgm:prSet presAssocID="{A7569F63-1EB6-4BF1-BDED-BA9D2F56B683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12F22B0D-6514-4112-8534-C644B35AB839}" type="pres">
      <dgm:prSet presAssocID="{4BBBE9C2-F470-4C9F-8158-08EE2847F391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268F01-0660-497F-BE75-8C65404D5F21}" srcId="{FDF56FB9-1229-4C65-986F-B245A4DE63FF}" destId="{4BBBE9C2-F470-4C9F-8158-08EE2847F391}" srcOrd="1" destOrd="0" parTransId="{A7569F63-1EB6-4BF1-BDED-BA9D2F56B683}" sibTransId="{BF99502A-AAF9-4216-B881-1FA38C42ADE3}"/>
    <dgm:cxn modelId="{E0D0E939-D63C-4724-BBA0-3C6C05FBFBF6}" srcId="{FDF56FB9-1229-4C65-986F-B245A4DE63FF}" destId="{D674DEEA-7029-4464-8128-632AF9BD4EC9}" srcOrd="0" destOrd="0" parTransId="{4FC9C1E8-7DDF-417A-B699-055C82D11036}" sibTransId="{6A243EBD-7C52-4C22-A5CF-76C3F7C42B48}"/>
    <dgm:cxn modelId="{04A9FA5A-1AD6-4F7D-9A53-5C13C1C6FB7B}" type="presOf" srcId="{A7569F63-1EB6-4BF1-BDED-BA9D2F56B683}" destId="{1629C909-4CEC-4C89-A968-A86122E6991A}" srcOrd="0" destOrd="0" presId="urn:microsoft.com/office/officeart/2005/8/layout/hierarchy3"/>
    <dgm:cxn modelId="{4A7C2C34-1A46-490A-A6E1-CE238CC59F28}" type="presOf" srcId="{8E24D438-AB74-46DE-8EBD-AD84983538BE}" destId="{1ABBAF82-BE92-4019-993C-DE59C3C813E3}" srcOrd="0" destOrd="1" presId="urn:microsoft.com/office/officeart/2005/8/layout/hierarchy3"/>
    <dgm:cxn modelId="{C82A1916-B29B-4A08-8894-E3C10F7BDE01}" type="presOf" srcId="{4BBBE9C2-F470-4C9F-8158-08EE2847F391}" destId="{12F22B0D-6514-4112-8534-C644B35AB839}" srcOrd="0" destOrd="0" presId="urn:microsoft.com/office/officeart/2005/8/layout/hierarchy3"/>
    <dgm:cxn modelId="{01B08F57-52D0-4BAB-8D4C-7A1023945445}" type="presOf" srcId="{FDF56FB9-1229-4C65-986F-B245A4DE63FF}" destId="{A5B07558-BBB8-4853-AFD1-38CCEA75C750}" srcOrd="0" destOrd="0" presId="urn:microsoft.com/office/officeart/2005/8/layout/hierarchy3"/>
    <dgm:cxn modelId="{4533BE9C-99E2-4CDC-9052-4607D0B2D620}" srcId="{4F98203A-9868-4231-8C97-3582DD0F4D88}" destId="{FDF56FB9-1229-4C65-986F-B245A4DE63FF}" srcOrd="0" destOrd="0" parTransId="{A9697F6B-E4F8-487F-A3D4-19041B4C509F}" sibTransId="{E3E2F825-6E15-41B5-9B77-1CD28ECA5601}"/>
    <dgm:cxn modelId="{6B6F90B1-7CA1-4E33-8C99-483F730774A0}" type="presOf" srcId="{FDF56FB9-1229-4C65-986F-B245A4DE63FF}" destId="{5DA3ABF7-72CB-4635-961D-4DD6FE0D8249}" srcOrd="1" destOrd="0" presId="urn:microsoft.com/office/officeart/2005/8/layout/hierarchy3"/>
    <dgm:cxn modelId="{7733FA7B-E455-4535-AC73-7BD05E209C5F}" srcId="{D674DEEA-7029-4464-8128-632AF9BD4EC9}" destId="{8E24D438-AB74-46DE-8EBD-AD84983538BE}" srcOrd="0" destOrd="0" parTransId="{4A4B7367-7D98-4B25-A115-1B9372A5AE83}" sibTransId="{E1FB595D-6C78-4802-9C06-20C0CA08DC8C}"/>
    <dgm:cxn modelId="{8A284DCD-8A1A-4529-9EF3-B55B5D7F86C6}" type="presOf" srcId="{D674DEEA-7029-4464-8128-632AF9BD4EC9}" destId="{1ABBAF82-BE92-4019-993C-DE59C3C813E3}" srcOrd="0" destOrd="0" presId="urn:microsoft.com/office/officeart/2005/8/layout/hierarchy3"/>
    <dgm:cxn modelId="{1C8C46E4-391A-4FBD-9575-8F33CB90F700}" type="presOf" srcId="{4F98203A-9868-4231-8C97-3582DD0F4D88}" destId="{117F7706-2466-4267-9059-00EAD0160BBC}" srcOrd="0" destOrd="0" presId="urn:microsoft.com/office/officeart/2005/8/layout/hierarchy3"/>
    <dgm:cxn modelId="{A8B21012-B7E8-4EFB-AEC9-7359A9987C99}" type="presOf" srcId="{4FC9C1E8-7DDF-417A-B699-055C82D11036}" destId="{A6068F1B-4C17-49C6-936B-9B0240838AB5}" srcOrd="0" destOrd="0" presId="urn:microsoft.com/office/officeart/2005/8/layout/hierarchy3"/>
    <dgm:cxn modelId="{D1CC1B11-1697-47EB-AA7F-98B3283F9EF9}" type="presParOf" srcId="{117F7706-2466-4267-9059-00EAD0160BBC}" destId="{CE6E6896-1B12-4385-8D3A-3B1544154D59}" srcOrd="0" destOrd="0" presId="urn:microsoft.com/office/officeart/2005/8/layout/hierarchy3"/>
    <dgm:cxn modelId="{0D02F05B-E7DF-465C-BF16-5F987C6EF4FF}" type="presParOf" srcId="{CE6E6896-1B12-4385-8D3A-3B1544154D59}" destId="{0B290909-BCD0-4BD5-933F-D1DAD143B6AA}" srcOrd="0" destOrd="0" presId="urn:microsoft.com/office/officeart/2005/8/layout/hierarchy3"/>
    <dgm:cxn modelId="{BE59F762-04E6-4614-9F68-9821B2ED5AF1}" type="presParOf" srcId="{0B290909-BCD0-4BD5-933F-D1DAD143B6AA}" destId="{A5B07558-BBB8-4853-AFD1-38CCEA75C750}" srcOrd="0" destOrd="0" presId="urn:microsoft.com/office/officeart/2005/8/layout/hierarchy3"/>
    <dgm:cxn modelId="{D4B4A341-7BF6-49E2-8A49-90C6991FE328}" type="presParOf" srcId="{0B290909-BCD0-4BD5-933F-D1DAD143B6AA}" destId="{5DA3ABF7-72CB-4635-961D-4DD6FE0D8249}" srcOrd="1" destOrd="0" presId="urn:microsoft.com/office/officeart/2005/8/layout/hierarchy3"/>
    <dgm:cxn modelId="{D9EE1D6F-5D17-4367-9B4D-51212ABF25B3}" type="presParOf" srcId="{CE6E6896-1B12-4385-8D3A-3B1544154D59}" destId="{EF9ED850-0581-45B8-A8EF-7517A6F0EEBE}" srcOrd="1" destOrd="0" presId="urn:microsoft.com/office/officeart/2005/8/layout/hierarchy3"/>
    <dgm:cxn modelId="{8816D69C-1D86-4F7F-B0D8-C2268A729760}" type="presParOf" srcId="{EF9ED850-0581-45B8-A8EF-7517A6F0EEBE}" destId="{A6068F1B-4C17-49C6-936B-9B0240838AB5}" srcOrd="0" destOrd="0" presId="urn:microsoft.com/office/officeart/2005/8/layout/hierarchy3"/>
    <dgm:cxn modelId="{72F625A2-434C-48F4-B557-116F6923ECE1}" type="presParOf" srcId="{EF9ED850-0581-45B8-A8EF-7517A6F0EEBE}" destId="{1ABBAF82-BE92-4019-993C-DE59C3C813E3}" srcOrd="1" destOrd="0" presId="urn:microsoft.com/office/officeart/2005/8/layout/hierarchy3"/>
    <dgm:cxn modelId="{45DB7EBB-803B-4785-9016-F0573B00E517}" type="presParOf" srcId="{EF9ED850-0581-45B8-A8EF-7517A6F0EEBE}" destId="{1629C909-4CEC-4C89-A968-A86122E6991A}" srcOrd="2" destOrd="0" presId="urn:microsoft.com/office/officeart/2005/8/layout/hierarchy3"/>
    <dgm:cxn modelId="{2A890C93-FAAF-43C9-8BE7-517C3786E301}" type="presParOf" srcId="{EF9ED850-0581-45B8-A8EF-7517A6F0EEBE}" destId="{12F22B0D-6514-4112-8534-C644B35AB839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705F-2D31-4463-8923-1D6EC3FA8A01}" type="datetimeFigureOut">
              <a:rPr lang="zh-CN" altLang="en-US" smtClean="0"/>
              <a:pPr/>
              <a:t>2008/12/1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A7CF-BD56-439F-9713-6D895C939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材质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设置纹理贴图</a:t>
            </a:r>
            <a:endParaRPr lang="en-US" altLang="zh-CN" dirty="0" smtClean="0"/>
          </a:p>
          <a:p>
            <a:pPr indent="19050">
              <a:buNone/>
            </a:pPr>
            <a:r>
              <a:rPr lang="en-US" altLang="zh-CN" dirty="0" err="1" smtClean="0"/>
              <a:t>material.SetTexture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GameTexture</a:t>
            </a:r>
            <a:r>
              <a:rPr lang="en-US" altLang="zh-CN" dirty="0" smtClean="0"/>
              <a:t>);</a:t>
            </a:r>
          </a:p>
          <a:p>
            <a:pPr indent="1905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纹理层索引，由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indent="19050">
              <a:buNone/>
            </a:pPr>
            <a:r>
              <a:rPr lang="en-US" altLang="zh-CN" dirty="0" err="1" smtClean="0"/>
              <a:t>GameTexture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纹理</a:t>
            </a:r>
            <a:endParaRPr lang="en-US" altLang="zh-CN" dirty="0" smtClean="0"/>
          </a:p>
          <a:p>
            <a:r>
              <a:rPr lang="zh-CN" altLang="en-US" dirty="0" smtClean="0"/>
              <a:t>设置效果：</a:t>
            </a:r>
            <a:endParaRPr lang="en-US" altLang="zh-CN" dirty="0" smtClean="0"/>
          </a:p>
          <a:p>
            <a:pPr indent="19050">
              <a:buNone/>
            </a:pPr>
            <a:r>
              <a:rPr lang="en-US" altLang="zh-CN" dirty="0" err="1" smtClean="0"/>
              <a:t>material.SetEffect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ModelEffect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GameTexture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需要对纹理进行资源管理时，应该使用</a:t>
            </a:r>
            <a:r>
              <a:rPr lang="en-US" altLang="zh-CN" dirty="0" err="1" smtClean="0"/>
              <a:t>GameTexture</a:t>
            </a:r>
            <a:r>
              <a:rPr lang="zh-CN" altLang="en-US" dirty="0" smtClean="0"/>
              <a:t>而不是直接使用</a:t>
            </a:r>
            <a:r>
              <a:rPr lang="en-US" altLang="zh-CN" dirty="0" err="1" smtClean="0"/>
              <a:t>SlimDX.Texture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GameTexture.GetTexture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D3D</a:t>
            </a:r>
            <a:r>
              <a:rPr lang="zh-CN" altLang="en-US" dirty="0" smtClean="0"/>
              <a:t>纹理。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创建纹理时应该使用</a:t>
            </a:r>
            <a:r>
              <a:rPr lang="en-US" altLang="zh-CN" dirty="0" err="1" smtClean="0"/>
              <a:t>TextureManager.Instance.CreateInstance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销毁纹理时应该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/>
              <a:t>TextureManager.Instance.DestroyInstance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5067" t="26899" r="44853"/>
          <a:stretch>
            <a:fillRect/>
          </a:stretch>
        </p:blipFill>
        <p:spPr bwMode="auto">
          <a:xfrm>
            <a:off x="6215074" y="1785926"/>
            <a:ext cx="241221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IRenderable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375762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可渲染的物体应实现</a:t>
            </a:r>
            <a:r>
              <a:rPr lang="en-US" altLang="zh-CN" dirty="0" err="1" smtClean="0"/>
              <a:t>IRenderable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GetRenderOperation</a:t>
            </a:r>
            <a:r>
              <a:rPr lang="zh-CN" altLang="en-US" dirty="0" smtClean="0"/>
              <a:t>返回一个</a:t>
            </a:r>
            <a:r>
              <a:rPr lang="en-US" altLang="zh-CN" dirty="0" err="1" smtClean="0"/>
              <a:t>RenderOperation</a:t>
            </a:r>
            <a:r>
              <a:rPr lang="zh-CN" altLang="en-US" dirty="0" smtClean="0"/>
              <a:t>数组，表示渲染操作。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RenderOperation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最终会到</a:t>
            </a:r>
            <a:r>
              <a:rPr lang="en-US" altLang="zh-CN" dirty="0" err="1" smtClean="0"/>
              <a:t>GameScene</a:t>
            </a:r>
            <a:r>
              <a:rPr lang="zh-CN" altLang="en-US" dirty="0" smtClean="0"/>
              <a:t>。并由它管理并渲染。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714488"/>
            <a:ext cx="381868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97207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一个渲染操作就是调用一次</a:t>
            </a:r>
            <a:r>
              <a:rPr lang="en-US" altLang="zh-CN" dirty="0" err="1" smtClean="0"/>
              <a:t>DrawPrimitives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DrawIndexedPrimitives</a:t>
            </a:r>
            <a:r>
              <a:rPr lang="zh-CN" altLang="en-US" dirty="0" smtClean="0"/>
              <a:t>。将几何数据和材质发送给</a:t>
            </a:r>
            <a:r>
              <a:rPr lang="en-US" altLang="zh-CN" dirty="0" smtClean="0"/>
              <a:t>D3D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例如一个茶壶模型，有一个贴了图的材质。</a:t>
            </a:r>
            <a:endParaRPr lang="en-US" altLang="zh-CN" dirty="0" smtClean="0"/>
          </a:p>
          <a:p>
            <a:pPr indent="19050">
              <a:buNone/>
            </a:pPr>
            <a:r>
              <a:rPr lang="zh-CN" altLang="en-US" dirty="0" smtClean="0"/>
              <a:t>那么</a:t>
            </a:r>
            <a:r>
              <a:rPr lang="en-US" altLang="zh-CN" dirty="0" err="1" smtClean="0"/>
              <a:t>RenderOperation</a:t>
            </a:r>
            <a:r>
              <a:rPr lang="zh-CN" altLang="en-US" dirty="0" smtClean="0"/>
              <a:t>中就会有茶壶模型的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IndexBuffer</a:t>
            </a:r>
            <a:r>
              <a:rPr lang="zh-CN" altLang="en-US" dirty="0" smtClean="0"/>
              <a:t>以及材质。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注意一个模型不一定只有一个</a:t>
            </a:r>
            <a:r>
              <a:rPr lang="en-US" altLang="zh-CN" dirty="0" err="1" smtClean="0">
                <a:solidFill>
                  <a:prstClr val="black"/>
                </a:solidFill>
              </a:rPr>
              <a:t>RenderOperation</a:t>
            </a:r>
            <a:r>
              <a:rPr lang="zh-CN" altLang="en-US" dirty="0" smtClean="0">
                <a:solidFill>
                  <a:prstClr val="black"/>
                </a:solidFill>
              </a:rPr>
              <a:t>。有多个部件组成的模型就会有多个</a:t>
            </a:r>
            <a:r>
              <a:rPr lang="en-US" altLang="zh-CN" dirty="0" err="1" smtClean="0">
                <a:solidFill>
                  <a:prstClr val="black"/>
                </a:solidFill>
              </a:rPr>
              <a:t>RenderOperation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928670"/>
            <a:ext cx="18288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428868"/>
            <a:ext cx="239580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14282" y="428604"/>
          <a:ext cx="871543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GameScene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7544" cy="46863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最顶层，用于管理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，以及进行渲染操作（处理</a:t>
            </a:r>
            <a:r>
              <a:rPr lang="en-US" altLang="zh-CN" dirty="0" err="1" smtClean="0"/>
              <a:t>RenderOperation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以查表的方式查询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357298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—— 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513x513</a:t>
            </a:r>
            <a:r>
              <a:rPr lang="zh-CN" altLang="en-US" dirty="0" smtClean="0"/>
              <a:t>大小的区域。</a:t>
            </a:r>
            <a:endParaRPr lang="en-US" altLang="zh-CN" dirty="0" smtClean="0"/>
          </a:p>
          <a:p>
            <a:r>
              <a:rPr lang="zh-CN" altLang="en-US" dirty="0" smtClean="0"/>
              <a:t>场景由若干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拼接成。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SceneManager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757758"/>
          </a:xfrm>
        </p:spPr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有一个</a:t>
            </a:r>
            <a:r>
              <a:rPr lang="en-US" altLang="zh-CN" dirty="0" err="1" smtClean="0"/>
              <a:t>SceneManager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目前统一使用 八叉树场景管理器</a:t>
            </a:r>
            <a:r>
              <a:rPr lang="en-US" altLang="zh-CN" dirty="0" err="1" smtClean="0"/>
              <a:t>OctreeSceneManager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428736"/>
            <a:ext cx="43910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渲染过程：</a:t>
            </a:r>
            <a:endParaRPr lang="en-US" altLang="zh-CN" dirty="0" smtClean="0"/>
          </a:p>
          <a:p>
            <a:r>
              <a:rPr lang="zh-CN" altLang="en-US" dirty="0" smtClean="0"/>
              <a:t>对于每个已注册的摄像机：</a:t>
            </a:r>
            <a:endParaRPr lang="en-US" altLang="zh-CN" dirty="0" smtClean="0"/>
          </a:p>
          <a:p>
            <a:pPr marL="630238"/>
            <a:r>
              <a:rPr lang="en-US" altLang="zh-CN" dirty="0" err="1" smtClean="0"/>
              <a:t>GameScene</a:t>
            </a:r>
            <a:r>
              <a:rPr lang="zh-CN" altLang="en-US" dirty="0" smtClean="0"/>
              <a:t>查询可见</a:t>
            </a:r>
            <a:r>
              <a:rPr lang="en-US" altLang="zh-CN" dirty="0" smtClean="0"/>
              <a:t>Cluster</a:t>
            </a:r>
          </a:p>
          <a:p>
            <a:pPr marL="630238"/>
            <a:r>
              <a:rPr lang="zh-CN" altLang="en-US" dirty="0" smtClean="0"/>
              <a:t>对于每个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，查询可见物体。</a:t>
            </a:r>
            <a:endParaRPr lang="en-US" altLang="zh-CN" dirty="0" smtClean="0"/>
          </a:p>
          <a:p>
            <a:pPr marL="630238"/>
            <a:r>
              <a:rPr lang="zh-CN" altLang="en-US" dirty="0" smtClean="0"/>
              <a:t>对于每个可见物体，获取</a:t>
            </a:r>
            <a:r>
              <a:rPr lang="en-US" altLang="zh-CN" dirty="0" err="1" smtClean="0"/>
              <a:t>RenderOperation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30238"/>
            <a:r>
              <a:rPr lang="zh-CN" altLang="en-US" dirty="0" smtClean="0"/>
              <a:t>统一分批渲染</a:t>
            </a:r>
            <a:r>
              <a:rPr lang="en-US" altLang="zh-CN" dirty="0" err="1" smtClean="0"/>
              <a:t>RenderOperation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GameScene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161448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SceneData</a:t>
            </a:r>
            <a:r>
              <a:rPr lang="zh-CN" altLang="en-US" dirty="0" smtClean="0"/>
              <a:t>表示场景的数据，提供场景数据的存取操作。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GameScene</a:t>
            </a:r>
            <a:r>
              <a:rPr lang="zh-CN" altLang="en-US" dirty="0" smtClean="0"/>
              <a:t>则实现了场景的管理与渲染。创建</a:t>
            </a:r>
            <a:r>
              <a:rPr lang="en-US" altLang="zh-CN" dirty="0" err="1" smtClean="0"/>
              <a:t>GameScene</a:t>
            </a:r>
            <a:r>
              <a:rPr lang="zh-CN" altLang="en-US" dirty="0" smtClean="0"/>
              <a:t>对象时需要一个</a:t>
            </a:r>
            <a:r>
              <a:rPr lang="en-US" altLang="zh-CN" dirty="0" err="1" smtClean="0"/>
              <a:t>SceneData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7715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摄像机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视点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投影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RenderTarget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视点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摄像机镜头</a:t>
            </a:r>
            <a:endParaRPr lang="en-US" altLang="zh-CN" dirty="0" smtClean="0"/>
          </a:p>
          <a:p>
            <a:r>
              <a:rPr lang="zh-CN" altLang="en-US" dirty="0" smtClean="0"/>
              <a:t>投影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透镜</a:t>
            </a:r>
            <a:endParaRPr lang="en-US" altLang="zh-CN" dirty="0" smtClean="0"/>
          </a:p>
          <a:p>
            <a:r>
              <a:rPr lang="en-US" altLang="zh-CN" dirty="0" err="1" smtClean="0"/>
              <a:t>RenderTarget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胶片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TerrainTextureSet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texSet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0000CC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TerrainTextureSet</a:t>
            </a:r>
            <a:r>
              <a:rPr lang="en-US" altLang="zh-CN" dirty="0" smtClean="0"/>
              <a:t>(device, </a:t>
            </a:r>
            <a:r>
              <a:rPr lang="zh-CN" altLang="en-US" dirty="0" smtClean="0"/>
              <a:t>地形</a:t>
            </a:r>
            <a:r>
              <a:rPr lang="zh-CN" altLang="en-US" dirty="0" smtClean="0"/>
              <a:t>纹理集合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SceneData</a:t>
            </a:r>
            <a:r>
              <a:rPr lang="en-US" altLang="zh-CN" dirty="0" smtClean="0"/>
              <a:t> </a:t>
            </a:r>
            <a:r>
              <a:rPr lang="en-US" altLang="zh-CN" dirty="0" smtClean="0"/>
              <a:t>data =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SceneData</a:t>
            </a:r>
            <a:r>
              <a:rPr lang="en-US" altLang="zh-CN" dirty="0" err="1" smtClean="0"/>
              <a:t>.FromFile</a:t>
            </a:r>
            <a:r>
              <a:rPr lang="en-US" altLang="zh-CN" dirty="0" smtClean="0"/>
              <a:t>(</a:t>
            </a:r>
          </a:p>
          <a:p>
            <a:pPr indent="19050">
              <a:buNone/>
            </a:pPr>
            <a:r>
              <a:rPr lang="en-US" altLang="zh-CN" dirty="0" smtClean="0"/>
              <a:t>device</a:t>
            </a:r>
            <a:r>
              <a:rPr lang="en-US" altLang="zh-CN" dirty="0" smtClean="0"/>
              <a:t>, </a:t>
            </a:r>
            <a:endParaRPr lang="en-US" altLang="zh-CN" dirty="0" smtClean="0"/>
          </a:p>
          <a:p>
            <a:pPr indent="19050">
              <a:buNone/>
            </a:pPr>
            <a:r>
              <a:rPr lang="en-US" altLang="zh-CN" dirty="0" smtClean="0"/>
              <a:t>Texture Set, </a:t>
            </a:r>
          </a:p>
          <a:p>
            <a:pPr indent="19050">
              <a:buNone/>
            </a:pPr>
            <a:r>
              <a:rPr lang="zh-CN" altLang="en-US" dirty="0" smtClean="0"/>
              <a:t>场景数据文件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vmp</a:t>
            </a:r>
            <a:r>
              <a:rPr lang="en-US" altLang="zh-CN" dirty="0" smtClean="0"/>
              <a:t>), </a:t>
            </a:r>
          </a:p>
          <a:p>
            <a:pPr indent="19050">
              <a:buNone/>
            </a:pPr>
            <a:r>
              <a:rPr lang="zh-CN" altLang="en-US" dirty="0" smtClean="0"/>
              <a:t>场景纹理贴图缓存文件</a:t>
            </a:r>
            <a:r>
              <a:rPr lang="en-US" altLang="zh-CN" dirty="0" smtClean="0"/>
              <a:t>(.cache)</a:t>
            </a:r>
          </a:p>
          <a:p>
            <a:pPr indent="19050">
              <a:buNone/>
            </a:pP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GameScene</a:t>
            </a:r>
            <a:r>
              <a:rPr lang="en-US" altLang="zh-CN" dirty="0" smtClean="0"/>
              <a:t> scene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rgbClr val="0000CC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GameScene</a:t>
            </a:r>
            <a:r>
              <a:rPr lang="en-US" altLang="zh-CN" dirty="0" smtClean="0"/>
              <a:t>(device, data);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地形贴图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3071834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214554"/>
            <a:ext cx="2786082" cy="2786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14752"/>
            <a:ext cx="2857520" cy="285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429124" y="1600200"/>
            <a:ext cx="4143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每个</a:t>
            </a:r>
            <a:r>
              <a:rPr lang="en-US" altLang="zh-CN" sz="3200" dirty="0" smtClean="0"/>
              <a:t>Cluster</a:t>
            </a:r>
            <a:r>
              <a:rPr lang="zh-CN" altLang="en-US" sz="3200" dirty="0" smtClean="0"/>
              <a:t>的地形都有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张贴图：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偏移贴图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细节纹理混合权重贴图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法线</a:t>
            </a:r>
            <a:r>
              <a:rPr lang="zh-CN" altLang="en-US" sz="3200" dirty="0" smtClean="0"/>
              <a:t>贴图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粗略地表贴图</a:t>
            </a:r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混合</a:t>
            </a:r>
            <a:r>
              <a:rPr lang="zh-CN" altLang="en-US" dirty="0" smtClean="0"/>
              <a:t>权重</a:t>
            </a:r>
            <a:r>
              <a:rPr lang="zh-CN" altLang="en-US" dirty="0" smtClean="0"/>
              <a:t>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3929058" y="2214554"/>
            <a:ext cx="440055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3100375" cy="31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偏移贴图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44" y="2214554"/>
            <a:ext cx="4972056" cy="4311649"/>
          </a:xfrm>
        </p:spPr>
        <p:txBody>
          <a:bodyPr/>
          <a:lstStyle/>
          <a:p>
            <a:r>
              <a:rPr lang="zh-CN" altLang="en-US" dirty="0" smtClean="0"/>
              <a:t>高度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)=</a:t>
            </a:r>
          </a:p>
          <a:p>
            <a:pPr indent="19050">
              <a:buNone/>
            </a:pPr>
            <a:r>
              <a:rPr lang="en-US" altLang="zh-CN" dirty="0" smtClean="0"/>
              <a:t>(Alpha * 2^32 + </a:t>
            </a:r>
          </a:p>
          <a:p>
            <a:pPr indent="19050">
              <a:buNone/>
            </a:pPr>
            <a:r>
              <a:rPr lang="en-US" altLang="zh-CN" dirty="0" smtClean="0"/>
              <a:t>Red * 2^24 +</a:t>
            </a:r>
          </a:p>
          <a:p>
            <a:pPr indent="19050">
              <a:buNone/>
            </a:pPr>
            <a:r>
              <a:rPr lang="en-US" altLang="zh-CN" dirty="0" smtClean="0"/>
              <a:t>Green * 2^16 +</a:t>
            </a:r>
          </a:p>
          <a:p>
            <a:pPr indent="19050">
              <a:buNone/>
            </a:pPr>
            <a:r>
              <a:rPr lang="en-US" altLang="zh-CN" dirty="0" smtClean="0"/>
              <a:t>Blue * 2^8 ) * Scale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071834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86182" y="1357298"/>
          <a:ext cx="48577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  <a:gridCol w="1214446"/>
                <a:gridCol w="1214446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高度</a:t>
                      </a:r>
                      <a:r>
                        <a:rPr lang="en-US" altLang="zh-CN" dirty="0" smtClean="0"/>
                        <a:t>(uint32)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Terrain Texture Set</a:t>
            </a:r>
            <a:endParaRPr lang="zh-CN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00826" y="1285860"/>
            <a:ext cx="2295238" cy="22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30000"/>
          </a:blip>
          <a:srcRect l="13021" t="13204"/>
          <a:stretch>
            <a:fillRect/>
          </a:stretch>
        </p:blipFill>
        <p:spPr bwMode="auto">
          <a:xfrm>
            <a:off x="3071802" y="3143248"/>
            <a:ext cx="2386010" cy="234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30000"/>
          </a:blip>
          <a:srcRect/>
          <a:stretch>
            <a:fillRect/>
          </a:stretch>
        </p:blipFill>
        <p:spPr bwMode="auto">
          <a:xfrm>
            <a:off x="4357686" y="3786190"/>
            <a:ext cx="24003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lum bright="30000"/>
          </a:blip>
          <a:srcRect/>
          <a:stretch>
            <a:fillRect/>
          </a:stretch>
        </p:blipFill>
        <p:spPr bwMode="auto">
          <a:xfrm>
            <a:off x="6000760" y="3857628"/>
            <a:ext cx="2314575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5900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的地形可以从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Terrain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中选择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个细节贴图使用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TerrainTextureSet</a:t>
            </a:r>
            <a:r>
              <a:rPr lang="zh-CN" altLang="en-US" sz="3200" dirty="0" smtClean="0"/>
              <a:t>对象可以从一个配置文件创建。目前使用</a:t>
            </a:r>
            <a:r>
              <a:rPr lang="en-US" altLang="zh-CN" sz="3200" dirty="0" smtClean="0"/>
              <a:t>terraintextures.ini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Terrain Texture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25963"/>
          </a:xfrm>
        </p:spPr>
        <p:txBody>
          <a:bodyPr/>
          <a:lstStyle/>
          <a:p>
            <a:r>
              <a:rPr lang="zh-CN" altLang="en-US" dirty="0" smtClean="0"/>
              <a:t>地形贴图（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r>
              <a:rPr lang="zh-CN" altLang="en-US" dirty="0" smtClean="0"/>
              <a:t>）由一个</a:t>
            </a:r>
            <a:r>
              <a:rPr lang="en-US" altLang="zh-CN" dirty="0" err="1" smtClean="0"/>
              <a:t>TerrainTextureCache</a:t>
            </a:r>
            <a:r>
              <a:rPr lang="zh-CN" altLang="en-US" dirty="0" smtClean="0"/>
              <a:t>管理。方便地形贴图的动态加载于释放。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428736"/>
            <a:ext cx="2524125" cy="3981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858180" cy="5747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一个场景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Scene.vmp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Scene.cache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Scene.cache</a:t>
            </a:r>
            <a:r>
              <a:rPr lang="zh-CN" altLang="en-US" dirty="0" smtClean="0"/>
              <a:t>存储</a:t>
            </a:r>
            <a:r>
              <a:rPr lang="en-US" altLang="zh-CN" dirty="0" err="1" smtClean="0"/>
              <a:t>TerrainTextureCache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Scene.vmp</a:t>
            </a:r>
            <a:r>
              <a:rPr lang="zh-CN" altLang="en-US" dirty="0" smtClean="0"/>
              <a:t>存储</a:t>
            </a:r>
            <a:r>
              <a:rPr lang="en-US" altLang="zh-CN" dirty="0" err="1" smtClean="0"/>
              <a:t>ScedeData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zh-CN" altLang="en-US" dirty="0"/>
              <a:t>物体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Entity</a:t>
            </a:r>
            <a:r>
              <a:rPr lang="zh-CN" altLang="en-US" dirty="0" smtClean="0"/>
              <a:t>表示具有一个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对象作为模型的场景物体。</a:t>
            </a:r>
            <a:r>
              <a:rPr lang="zh-CN" altLang="en-US" dirty="0" smtClean="0"/>
              <a:t>并且有位置和朝向属性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DynamicObject</a:t>
            </a:r>
            <a:r>
              <a:rPr lang="zh-CN" altLang="en-US" dirty="0" smtClean="0"/>
              <a:t>表示场景中运动的物体。</a:t>
            </a:r>
            <a:endParaRPr lang="en-US" altLang="zh-CN" dirty="0" smtClean="0"/>
          </a:p>
          <a:p>
            <a:r>
              <a:rPr lang="en-US" altLang="zh-CN" dirty="0" err="1" smtClean="0"/>
              <a:t>StaticObject</a:t>
            </a:r>
            <a:r>
              <a:rPr lang="zh-CN" altLang="en-US" dirty="0" smtClean="0"/>
              <a:t>表示场景中位置不变的物体。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357298"/>
            <a:ext cx="57721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8596" y="1571612"/>
            <a:ext cx="54737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solidFill>
                  <a:srgbClr val="008080"/>
                </a:solidFill>
              </a:rPr>
              <a:t>FileSystem</a:t>
            </a:r>
            <a:r>
              <a:rPr lang="en-US" altLang="zh-CN" noProof="1"/>
              <a:t>.Instance.Locate(</a:t>
            </a:r>
            <a:r>
              <a:rPr lang="en-US" altLang="zh-CN" dirty="0">
                <a:solidFill>
                  <a:schemeClr val="hlink"/>
                </a:solidFill>
              </a:rPr>
              <a:t>string</a:t>
            </a:r>
            <a:r>
              <a:rPr lang="en-US" altLang="zh-CN" noProof="1"/>
              <a:t>, </a:t>
            </a:r>
            <a:r>
              <a:rPr lang="en-US" altLang="zh-CN" noProof="1">
                <a:solidFill>
                  <a:srgbClr val="008080"/>
                </a:solidFill>
              </a:rPr>
              <a:t>FileLocateRule</a:t>
            </a:r>
            <a:r>
              <a:rPr lang="en-US" altLang="zh-CN" noProof="1"/>
              <a:t>);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</a:rPr>
              <a:t>string</a:t>
            </a:r>
            <a:r>
              <a:rPr lang="en-US" altLang="zh-CN" dirty="0"/>
              <a:t> path = </a:t>
            </a:r>
            <a:r>
              <a:rPr lang="en-US" altLang="zh-CN" dirty="0" err="1">
                <a:solidFill>
                  <a:srgbClr val="008080"/>
                </a:solidFill>
              </a:rPr>
              <a:t>Path</a:t>
            </a:r>
            <a:r>
              <a:rPr lang="en-US" altLang="zh-CN" dirty="0" err="1"/>
              <a:t>.Combine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8080"/>
                </a:solidFill>
              </a:rPr>
              <a:t>Paths</a:t>
            </a:r>
            <a:r>
              <a:rPr lang="en-US" altLang="zh-CN" dirty="0" err="1"/>
              <a:t>.Textures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90000"/>
                </a:solidFill>
              </a:rPr>
              <a:t>“abc.dds”</a:t>
            </a:r>
            <a:r>
              <a:rPr lang="en-US" altLang="zh-CN" dirty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8080"/>
                </a:solidFill>
              </a:rPr>
              <a:t>FileLocation</a:t>
            </a:r>
            <a:r>
              <a:rPr lang="en-US" altLang="zh-CN" dirty="0"/>
              <a:t> fl = </a:t>
            </a:r>
            <a:r>
              <a:rPr lang="en-US" altLang="zh-CN" noProof="1">
                <a:solidFill>
                  <a:srgbClr val="008080"/>
                </a:solidFill>
              </a:rPr>
              <a:t>FileSystem</a:t>
            </a:r>
            <a:r>
              <a:rPr lang="en-US" altLang="zh-CN" noProof="1"/>
              <a:t>.Instance.Locate(, </a:t>
            </a:r>
            <a:r>
              <a:rPr lang="en-US" altLang="zh-CN" noProof="1">
                <a:solidFill>
                  <a:srgbClr val="008080"/>
                </a:solidFill>
              </a:rPr>
              <a:t>FileLocateRule</a:t>
            </a:r>
            <a:r>
              <a:rPr lang="en-US" altLang="zh-CN" noProof="1"/>
              <a:t>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8080"/>
                </a:solidFill>
              </a:rPr>
              <a:t>Stream</a:t>
            </a:r>
            <a:r>
              <a:rPr lang="en-US" altLang="zh-CN" dirty="0"/>
              <a:t> </a:t>
            </a:r>
            <a:r>
              <a:rPr lang="en-US" altLang="zh-CN" dirty="0" err="1"/>
              <a:t>stream</a:t>
            </a:r>
            <a:r>
              <a:rPr lang="en-US" altLang="zh-CN" dirty="0"/>
              <a:t> = </a:t>
            </a:r>
            <a:r>
              <a:rPr lang="en-US" altLang="zh-CN" dirty="0" err="1"/>
              <a:t>fl.GetStream</a:t>
            </a:r>
            <a:r>
              <a:rPr lang="en-US" altLang="zh-CN" dirty="0"/>
              <a:t>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41438"/>
            <a:ext cx="2895600" cy="4410075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0034" y="4643446"/>
            <a:ext cx="5214974" cy="78581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不要直接使用系统文件操作函数。应该通过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进行文件操作。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757874" cy="44720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类用一个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表示视点位置，用一个四元数表示朝向。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9756" t="8585" r="9756" b="9854"/>
          <a:stretch>
            <a:fillRect/>
          </a:stretch>
        </p:blipFill>
        <p:spPr bwMode="auto">
          <a:xfrm>
            <a:off x="6286512" y="1714488"/>
            <a:ext cx="23574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7554" y="1643050"/>
            <a:ext cx="5329246" cy="44831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使用前先在</a:t>
            </a:r>
            <a:r>
              <a:rPr lang="en-US" altLang="zh-CN" dirty="0" err="1" smtClean="0"/>
              <a:t>ConfigurationManager</a:t>
            </a:r>
            <a:r>
              <a:rPr lang="zh-CN" altLang="en-US" dirty="0" smtClean="0"/>
              <a:t>注册相应类型配置文件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ini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的工厂。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创建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对象是最好使用</a:t>
            </a:r>
            <a:r>
              <a:rPr lang="en-US" altLang="zh-CN" dirty="0" err="1" smtClean="0"/>
              <a:t>ConfigurationManager.Instance.CreateInstace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500034" y="1714488"/>
          <a:ext cx="2643206" cy="403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DetailedMapsList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0 = Default</a:t>
            </a:r>
          </a:p>
          <a:p>
            <a:pPr>
              <a:buNone/>
            </a:pPr>
            <a:r>
              <a:rPr lang="en-US" altLang="zh-CN" dirty="0" smtClean="0"/>
              <a:t>1 = Grass1</a:t>
            </a:r>
          </a:p>
          <a:p>
            <a:pPr>
              <a:buNone/>
            </a:pPr>
            <a:r>
              <a:rPr lang="en-US" altLang="zh-CN" dirty="0" smtClean="0"/>
              <a:t>2 = Rock1</a:t>
            </a:r>
          </a:p>
          <a:p>
            <a:pPr>
              <a:buNone/>
            </a:pPr>
            <a:r>
              <a:rPr lang="en-US" altLang="zh-CN" dirty="0" smtClean="0"/>
              <a:t>3 = Sand1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[Default]</a:t>
            </a:r>
          </a:p>
          <a:p>
            <a:pPr>
              <a:buNone/>
            </a:pPr>
            <a:r>
              <a:rPr lang="en-US" altLang="zh-CN" dirty="0" err="1" smtClean="0"/>
              <a:t>ColorMap</a:t>
            </a:r>
            <a:r>
              <a:rPr lang="en-US" altLang="zh-CN" dirty="0" smtClean="0"/>
              <a:t> = none.png</a:t>
            </a:r>
          </a:p>
          <a:p>
            <a:pPr>
              <a:buNone/>
            </a:pPr>
            <a:r>
              <a:rPr lang="en-US" altLang="zh-CN" dirty="0" err="1" smtClean="0"/>
              <a:t>NormalMap</a:t>
            </a:r>
            <a:r>
              <a:rPr lang="en-US" altLang="zh-CN" dirty="0" smtClean="0"/>
              <a:t> = nonenrm.dds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[Grass1]</a:t>
            </a:r>
          </a:p>
          <a:p>
            <a:pPr>
              <a:buNone/>
            </a:pPr>
            <a:r>
              <a:rPr lang="en-US" altLang="zh-CN" dirty="0" err="1" smtClean="0"/>
              <a:t>ColorMap</a:t>
            </a:r>
            <a:r>
              <a:rPr lang="en-US" altLang="zh-CN" dirty="0" smtClean="0"/>
              <a:t> = grass1.dds</a:t>
            </a:r>
          </a:p>
          <a:p>
            <a:pPr>
              <a:buNone/>
            </a:pPr>
            <a:r>
              <a:rPr lang="en-US" altLang="zh-CN" dirty="0" err="1" smtClean="0"/>
              <a:t>NormalMap</a:t>
            </a:r>
            <a:r>
              <a:rPr lang="en-US" altLang="zh-CN" dirty="0" smtClean="0"/>
              <a:t> = grass1nrm.dds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[Rock1]</a:t>
            </a:r>
          </a:p>
          <a:p>
            <a:pPr>
              <a:buNone/>
            </a:pPr>
            <a:r>
              <a:rPr lang="en-US" altLang="zh-CN" dirty="0" err="1" smtClean="0"/>
              <a:t>ColorMap</a:t>
            </a:r>
            <a:r>
              <a:rPr lang="en-US" altLang="zh-CN" dirty="0" smtClean="0"/>
              <a:t> = rock1.dds</a:t>
            </a:r>
          </a:p>
          <a:p>
            <a:pPr>
              <a:buNone/>
            </a:pPr>
            <a:r>
              <a:rPr lang="en-US" altLang="zh-CN" dirty="0" err="1" smtClean="0"/>
              <a:t>NormalMap</a:t>
            </a:r>
            <a:r>
              <a:rPr lang="en-US" altLang="zh-CN" dirty="0" smtClean="0"/>
              <a:t> = rock1nrm.dds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[Sand1]</a:t>
            </a:r>
          </a:p>
          <a:p>
            <a:pPr>
              <a:buNone/>
            </a:pPr>
            <a:r>
              <a:rPr lang="en-US" altLang="zh-CN" dirty="0" err="1" smtClean="0"/>
              <a:t>ColorMap</a:t>
            </a:r>
            <a:r>
              <a:rPr lang="en-US" altLang="zh-CN" dirty="0" smtClean="0"/>
              <a:t> = sand1.dds</a:t>
            </a:r>
          </a:p>
          <a:p>
            <a:pPr>
              <a:buNone/>
            </a:pPr>
            <a:r>
              <a:rPr lang="en-US" altLang="zh-CN" dirty="0" err="1" smtClean="0"/>
              <a:t>NormalMap</a:t>
            </a:r>
            <a:r>
              <a:rPr lang="en-US" altLang="zh-CN" dirty="0" smtClean="0"/>
              <a:t> = sand1nrm.dds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3829048" cy="44831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页面应从</a:t>
            </a:r>
            <a:r>
              <a:rPr lang="en-US" altLang="zh-CN" dirty="0" err="1" smtClean="0"/>
              <a:t>UIComponent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628650"/>
            <a:r>
              <a:rPr lang="en-US" altLang="zh-CN" dirty="0" smtClean="0"/>
              <a:t>render(Sprite)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Sprite</a:t>
            </a:r>
            <a:r>
              <a:rPr lang="zh-CN" altLang="en-US" dirty="0" smtClean="0"/>
              <a:t>绘制界面。</a:t>
            </a:r>
            <a:endParaRPr lang="en-US" altLang="zh-CN" dirty="0" smtClean="0"/>
          </a:p>
          <a:p>
            <a:pPr marL="628650"/>
            <a:r>
              <a:rPr lang="en-US" altLang="zh-CN" dirty="0" smtClean="0"/>
              <a:t>render()</a:t>
            </a:r>
            <a:r>
              <a:rPr lang="zh-CN" altLang="en-US" dirty="0" smtClean="0"/>
              <a:t>中使用其他方法。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不需要手动调用</a:t>
            </a:r>
            <a:r>
              <a:rPr lang="en-US" altLang="zh-CN" dirty="0" smtClean="0"/>
              <a:t>Load()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857364"/>
            <a:ext cx="43434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摄像机使用：</a:t>
            </a:r>
            <a:endParaRPr lang="en-US" altLang="zh-CN" dirty="0" smtClean="0"/>
          </a:p>
          <a:p>
            <a:pPr indent="14288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RenderTarget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14288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GameScene.RegisterCamera</a:t>
            </a:r>
            <a:r>
              <a:rPr lang="en-US" altLang="zh-CN" dirty="0" smtClean="0"/>
              <a:t>()</a:t>
            </a:r>
            <a:r>
              <a:rPr lang="zh-CN" altLang="en-US" dirty="0" smtClean="0"/>
              <a:t>注册摄像机。</a:t>
            </a:r>
            <a:endParaRPr lang="en-US" altLang="zh-CN" dirty="0" smtClean="0"/>
          </a:p>
          <a:p>
            <a:pPr indent="14288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以后的渲染时场景就会渲染到摄像机的</a:t>
            </a:r>
            <a:r>
              <a:rPr lang="en-US" altLang="zh-CN" dirty="0" err="1" smtClean="0"/>
              <a:t>RenderTarget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每帧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方法会被自动调用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86512" y="1214422"/>
            <a:ext cx="22193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Frustum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Frustum</a:t>
            </a:r>
            <a:r>
              <a:rPr lang="zh-CN" altLang="en-US" dirty="0" smtClean="0"/>
              <a:t>对象。表示摄像机的视见体。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725258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Frustum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185858"/>
          </a:xfrm>
        </p:spPr>
        <p:txBody>
          <a:bodyPr/>
          <a:lstStyle/>
          <a:p>
            <a:r>
              <a:rPr lang="en-US" altLang="zh-CN" dirty="0" smtClean="0"/>
              <a:t>Frustum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个平面，即：近、远、左、右、上、下裁减平面。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3438" y="2428868"/>
            <a:ext cx="40909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00034" y="3071810"/>
            <a:ext cx="385765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Frustum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提供了一些相交检测函数。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14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noProof="0" dirty="0" smtClean="0"/>
              <a:t>通常用来检查物体是否在摄像机的可见范围内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693" y="1214422"/>
            <a:ext cx="8907463" cy="49053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材质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07262" cy="40100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材质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CN" altLang="en-US" dirty="0" smtClean="0"/>
              <a:t>设置颜色</a:t>
            </a:r>
            <a:endParaRPr lang="zh-CN" altLang="en-US" noProof="1" smtClean="0"/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5650" y="2276475"/>
            <a:ext cx="748823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noProof="1"/>
              <a:t>material.mat.Ambient = </a:t>
            </a:r>
            <a:r>
              <a:rPr lang="en-US" altLang="zh-CN" sz="2200" noProof="1">
                <a:solidFill>
                  <a:schemeClr val="hlink"/>
                </a:solidFill>
              </a:rPr>
              <a:t>new</a:t>
            </a:r>
            <a:r>
              <a:rPr lang="en-US" altLang="zh-CN" sz="2200" noProof="1"/>
              <a:t> </a:t>
            </a:r>
            <a:r>
              <a:rPr lang="en-US" altLang="zh-CN" sz="2200" noProof="1">
                <a:solidFill>
                  <a:srgbClr val="008080"/>
                </a:solidFill>
              </a:rPr>
              <a:t>Color4</a:t>
            </a:r>
            <a:r>
              <a:rPr lang="en-US" altLang="zh-CN" sz="2200" noProof="1"/>
              <a:t>(0.4f, 0.4f, 0.4f, 1);</a:t>
            </a:r>
          </a:p>
          <a:p>
            <a:r>
              <a:rPr lang="en-US" altLang="zh-CN" sz="2200" noProof="1"/>
              <a:t>material.mat.Diffuse = </a:t>
            </a:r>
            <a:r>
              <a:rPr lang="en-US" altLang="zh-CN" sz="2200" noProof="1">
                <a:solidFill>
                  <a:schemeClr val="hlink"/>
                </a:solidFill>
              </a:rPr>
              <a:t>new</a:t>
            </a:r>
            <a:r>
              <a:rPr lang="en-US" altLang="zh-CN" sz="2200" noProof="1"/>
              <a:t> </a:t>
            </a:r>
            <a:r>
              <a:rPr lang="en-US" altLang="zh-CN" sz="2200" noProof="1">
                <a:solidFill>
                  <a:srgbClr val="008080"/>
                </a:solidFill>
              </a:rPr>
              <a:t>Color4</a:t>
            </a:r>
            <a:r>
              <a:rPr lang="en-US" altLang="zh-CN" sz="2200" noProof="1"/>
              <a:t>(0.8f, 0.8f, 0.8f, 1);</a:t>
            </a:r>
          </a:p>
          <a:p>
            <a:r>
              <a:rPr lang="en-US" altLang="zh-CN" sz="2200" noProof="1"/>
              <a:t>material.mat.Emissive = </a:t>
            </a:r>
            <a:r>
              <a:rPr lang="en-US" altLang="zh-CN" sz="2200" noProof="1">
                <a:solidFill>
                  <a:schemeClr val="hlink"/>
                </a:solidFill>
              </a:rPr>
              <a:t>new</a:t>
            </a:r>
            <a:r>
              <a:rPr lang="en-US" altLang="zh-CN" sz="2200" noProof="1"/>
              <a:t> </a:t>
            </a:r>
            <a:r>
              <a:rPr lang="en-US" altLang="zh-CN" sz="2200" noProof="1">
                <a:solidFill>
                  <a:srgbClr val="008080"/>
                </a:solidFill>
              </a:rPr>
              <a:t>Color4</a:t>
            </a:r>
            <a:r>
              <a:rPr lang="en-US" altLang="zh-CN" sz="2200" noProof="1"/>
              <a:t>(0.0f, 0.0f, 0.0f, 1)</a:t>
            </a:r>
            <a:r>
              <a:rPr lang="zh-CN" altLang="en-US" sz="2200" dirty="0"/>
              <a:t>；</a:t>
            </a:r>
            <a:endParaRPr lang="zh-CN" sz="2200" dirty="0"/>
          </a:p>
          <a:p>
            <a:r>
              <a:rPr lang="en-US" altLang="zh-CN" sz="2200" noProof="1"/>
              <a:t>material.mat.Specular = </a:t>
            </a:r>
            <a:r>
              <a:rPr lang="en-US" altLang="zh-CN" sz="2200" noProof="1">
                <a:solidFill>
                  <a:schemeClr val="hlink"/>
                </a:solidFill>
              </a:rPr>
              <a:t>new</a:t>
            </a:r>
            <a:r>
              <a:rPr lang="en-US" altLang="zh-CN" sz="2200" noProof="1"/>
              <a:t> </a:t>
            </a:r>
            <a:r>
              <a:rPr lang="en-US" altLang="zh-CN" sz="2200" noProof="1">
                <a:solidFill>
                  <a:srgbClr val="008080"/>
                </a:solidFill>
              </a:rPr>
              <a:t>Color4</a:t>
            </a:r>
            <a:r>
              <a:rPr lang="en-US" altLang="zh-CN" sz="2200" noProof="1"/>
              <a:t>(0.6f, 0.6f, 0.6f, 1);</a:t>
            </a:r>
          </a:p>
          <a:p>
            <a:r>
              <a:rPr lang="en-US" altLang="zh-CN" sz="2200" noProof="1"/>
              <a:t>material.mat.Power = </a:t>
            </a:r>
            <a:r>
              <a:rPr lang="en-US" altLang="zh-CN" sz="2200" noProof="1"/>
              <a:t>16f</a:t>
            </a:r>
            <a:r>
              <a:rPr lang="en-US" altLang="zh-CN" sz="2200" noProof="1" smtClean="0"/>
              <a:t>;</a:t>
            </a:r>
            <a:endParaRPr lang="zh-CN" alt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909</Words>
  <Application>Microsoft Office PowerPoint</Application>
  <PresentationFormat>全屏显示(4:3)</PresentationFormat>
  <Paragraphs>175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摄像机</vt:lpstr>
      <vt:lpstr>摄像机</vt:lpstr>
      <vt:lpstr>摄像机</vt:lpstr>
      <vt:lpstr>Frustum</vt:lpstr>
      <vt:lpstr>Frustum</vt:lpstr>
      <vt:lpstr>模型</vt:lpstr>
      <vt:lpstr>材质</vt:lpstr>
      <vt:lpstr>材质</vt:lpstr>
      <vt:lpstr>材质</vt:lpstr>
      <vt:lpstr>GameTexture类</vt:lpstr>
      <vt:lpstr>IRenderable</vt:lpstr>
      <vt:lpstr>渲染操作</vt:lpstr>
      <vt:lpstr>幻灯片 14</vt:lpstr>
      <vt:lpstr>场景——GameScene</vt:lpstr>
      <vt:lpstr>场景—— Cluster</vt:lpstr>
      <vt:lpstr>场景——SceneManager</vt:lpstr>
      <vt:lpstr>场景渲染</vt:lpstr>
      <vt:lpstr>SceneData和GameScene。</vt:lpstr>
      <vt:lpstr>创建一个场景</vt:lpstr>
      <vt:lpstr>地形贴图</vt:lpstr>
      <vt:lpstr>混合权重贴图</vt:lpstr>
      <vt:lpstr>偏移贴图</vt:lpstr>
      <vt:lpstr>Terrain Texture Set</vt:lpstr>
      <vt:lpstr>Terrain Texture Cache</vt:lpstr>
      <vt:lpstr>幻灯片 26</vt:lpstr>
      <vt:lpstr>VMP和Cache</vt:lpstr>
      <vt:lpstr>场景物体</vt:lpstr>
      <vt:lpstr>文件系统</vt:lpstr>
      <vt:lpstr>配置文件</vt:lpstr>
      <vt:lpstr>幻灯片 31</vt:lpstr>
      <vt:lpstr>UIComponent</vt:lpstr>
    </vt:vector>
  </TitlesOfParts>
  <Company>Canbitwell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Yuri</dc:creator>
  <cp:lastModifiedBy>Yuri</cp:lastModifiedBy>
  <cp:revision>41</cp:revision>
  <dcterms:created xsi:type="dcterms:W3CDTF">2008-11-30T07:05:25Z</dcterms:created>
  <dcterms:modified xsi:type="dcterms:W3CDTF">2008-12-01T17:14:59Z</dcterms:modified>
</cp:coreProperties>
</file>