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46.xml" ContentType="application/vnd.openxmlformats-officedocument.presentationml.slideLayout+xml"/>
  <Override PartName="/ppt/slideLayouts/slideLayout55.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Override PartName="/ppt/slideLayouts/slideLayout53.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theme/themeOverride1.xml" ContentType="application/vnd.openxmlformats-officedocument.themeOverride+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Layouts/slideLayout51.xml" ContentType="application/vnd.openxmlformats-officedocument.presentationml.slideLayout+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docProps/core.xml" ContentType="application/vnd.openxmlformats-package.core-properties+xml"/>
  <Override PartName="/ppt/slideMasters/slideMaster2.xml" ContentType="application/vnd.openxmlformats-officedocument.presentationml.slideMaster+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notesSlides/notesSlide1.xml" ContentType="application/vnd.openxmlformats-officedocument.presentationml.notes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s/slide1.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presentation.xml" ContentType="application/vnd.openxmlformats-officedocument.presentationml.presentation.main+xml"/>
  <Override PartName="/ppt/slideLayouts/slideLayout1.xml" ContentType="application/vnd.openxmlformats-officedocument.presentationml.slideLayout+xml"/>
  <Override PartName="/ppt/theme/themeOverride2.xml" ContentType="application/vnd.openxmlformats-officedocument.themeOverride+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docProps/app.xml" ContentType="application/vnd.openxmlformats-officedocument.extended-properties+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696" r:id="rId4"/>
    <p:sldMasterId id="2147483708" r:id="rId5"/>
  </p:sldMasterIdLst>
  <p:notesMasterIdLst>
    <p:notesMasterId r:id="rId7"/>
  </p:notesMasterIdLst>
  <p:sldIdLst>
    <p:sldId id="289" r:id="rId6"/>
  </p:sldIdLst>
  <p:sldSz cx="6858000" cy="9906000" type="A4"/>
  <p:notesSz cx="7099300"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7160" autoAdjust="0"/>
    <p:restoredTop sz="84068" autoAdjust="0"/>
  </p:normalViewPr>
  <p:slideViewPr>
    <p:cSldViewPr>
      <p:cViewPr>
        <p:scale>
          <a:sx n="50" d="100"/>
          <a:sy n="50" d="100"/>
        </p:scale>
        <p:origin x="-1920" y="-522"/>
      </p:cViewPr>
      <p:guideLst>
        <p:guide orient="horz" pos="3120"/>
        <p:guide pos="216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notesMaster" Target="notesMasters/notes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tableStyles" Target="tableStyles.xml"/><Relationship Id="rId5" Type="http://schemas.openxmlformats.org/officeDocument/2006/relationships/slideMaster" Target="slideMasters/slideMaster5.xml"/><Relationship Id="rId10"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77809E40-D088-495A-B2F0-E77ED58438BC}" type="datetimeFigureOut">
              <a:rPr lang="zh-CN" altLang="en-US" smtClean="0"/>
              <a:pPr/>
              <a:t>2012-4-1</a:t>
            </a:fld>
            <a:endParaRPr lang="zh-CN" altLang="en-US"/>
          </a:p>
        </p:txBody>
      </p:sp>
      <p:sp>
        <p:nvSpPr>
          <p:cNvPr id="4" name="幻灯片图像占位符 3"/>
          <p:cNvSpPr>
            <a:spLocks noGrp="1" noRot="1" noChangeAspect="1"/>
          </p:cNvSpPr>
          <p:nvPr>
            <p:ph type="sldImg" idx="2"/>
          </p:nvPr>
        </p:nvSpPr>
        <p:spPr>
          <a:xfrm>
            <a:off x="2220913" y="768350"/>
            <a:ext cx="2657475" cy="3836988"/>
          </a:xfrm>
          <a:prstGeom prst="rect">
            <a:avLst/>
          </a:prstGeom>
          <a:noFill/>
          <a:ln w="12700">
            <a:solidFill>
              <a:prstClr val="black"/>
            </a:solidFill>
          </a:ln>
        </p:spPr>
        <p:txBody>
          <a:bodyPr vert="horz" lIns="99048" tIns="49524" rIns="99048" bIns="49524" rtlCol="0" anchor="ctr"/>
          <a:lstStyle/>
          <a:p>
            <a:endParaRPr lang="zh-CN" altLang="en-US"/>
          </a:p>
        </p:txBody>
      </p:sp>
      <p:sp>
        <p:nvSpPr>
          <p:cNvPr id="5" name="备注占位符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FCC79DCC-B88E-46AA-BBE8-45BD60712B64}"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20913" y="768350"/>
            <a:ext cx="2657475" cy="3836988"/>
          </a:xfrm>
        </p:spPr>
      </p:sp>
      <p:sp>
        <p:nvSpPr>
          <p:cNvPr id="3" name="备注占位符 2"/>
          <p:cNvSpPr>
            <a:spLocks noGrp="1"/>
          </p:cNvSpPr>
          <p:nvPr>
            <p:ph type="body" idx="1"/>
          </p:nvPr>
        </p:nvSpPr>
        <p:spPr/>
        <p:txBody>
          <a:bodyPr>
            <a:normAutofit/>
          </a:bodyPr>
          <a:lstStyle/>
          <a:p>
            <a:r>
              <a:rPr lang="en-US" altLang="zh-CN" sz="1200" b="1" kern="1200" dirty="0" smtClean="0">
                <a:solidFill>
                  <a:schemeClr val="tx1"/>
                </a:solidFill>
                <a:latin typeface="+mn-lt"/>
                <a:ea typeface="+mn-ea"/>
                <a:cs typeface="+mn-cs"/>
              </a:rPr>
              <a:t>How DAC algorithm works?</a:t>
            </a:r>
            <a:endParaRPr lang="zh-CN"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To explain what the DAC algorithm is, Actually, there are examples in our daily life. Just think about five people are talking about when to have dinner together. And each person prefer a different time.   To make the final decision sometime it is difficult. If they are distributed and can’t see all together right now, the best solution for them is have a video meeting online or choose a leader to tell everyone the final decision.</a:t>
            </a:r>
            <a:endParaRPr lang="zh-CN"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 </a:t>
            </a:r>
            <a:endParaRPr lang="zh-CN"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We can also do that in the wireless sensor network. Sounds like a good plan. However, it is more often that we cannot have peer to peer communication, and don’t have a leader in the network.  </a:t>
            </a:r>
            <a:endParaRPr lang="zh-CN"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That’s the reason why we have to develop the distributed algorithm.</a:t>
            </a:r>
            <a:endParaRPr lang="zh-CN"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 </a:t>
            </a:r>
            <a:endParaRPr lang="zh-CN"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Ok, I think we got some knowledge about DAC now.</a:t>
            </a:r>
            <a:endParaRPr lang="zh-CN"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it is easy to get average consensus, if every node update the local average value based on its and its neighbors’ local value.  </a:t>
            </a:r>
            <a:endParaRPr lang="zh-CN"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But it is not so easy to analyze the algorithm performance </a:t>
            </a:r>
            <a:endParaRPr lang="zh-CN" altLang="zh-CN"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Next Slide</a:t>
            </a:r>
            <a:endParaRPr lang="zh-CN" altLang="zh-CN"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First we define some variables</a:t>
            </a:r>
            <a:endParaRPr lang="zh-CN" altLang="zh-CN" sz="1200" kern="1200" dirty="0" smtClean="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FCC79DCC-B88E-46AA-BBE8-45BD60712B64}" type="slidenum">
              <a:rPr lang="zh-CN" altLang="en-US" smtClean="0"/>
              <a:pPr/>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400050" y="1981200"/>
            <a:ext cx="5888736" cy="26416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smtClean="0"/>
              <a:t>单击此处编辑母版标题样式</a:t>
            </a:r>
            <a:endParaRPr lang="en-US"/>
          </a:p>
        </p:txBody>
      </p:sp>
      <p:sp>
        <p:nvSpPr>
          <p:cNvPr id="17" name="副标题 16"/>
          <p:cNvSpPr>
            <a:spLocks noGrp="1"/>
          </p:cNvSpPr>
          <p:nvPr>
            <p:ph type="subTitle" idx="1"/>
          </p:nvPr>
        </p:nvSpPr>
        <p:spPr>
          <a:xfrm>
            <a:off x="400050" y="4663441"/>
            <a:ext cx="5891022" cy="2531533"/>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en-US"/>
          </a:p>
        </p:txBody>
      </p:sp>
      <p:pic>
        <p:nvPicPr>
          <p:cNvPr id="7" name="图片 6" descr="download.jpg"/>
          <p:cNvPicPr>
            <a:picLocks noChangeAspect="1"/>
          </p:cNvPicPr>
          <p:nvPr userDrawn="1"/>
        </p:nvPicPr>
        <p:blipFill>
          <a:blip r:embed="rId3" cstate="print">
            <a:clrChange>
              <a:clrFrom>
                <a:srgbClr val="FFFFFF"/>
              </a:clrFrom>
              <a:clrTo>
                <a:srgbClr val="FFFFFF">
                  <a:alpha val="0"/>
                </a:srgbClr>
              </a:clrTo>
            </a:clrChange>
            <a:lum bright="40000"/>
          </a:blip>
          <a:stretch>
            <a:fillRect/>
          </a:stretch>
        </p:blipFill>
        <p:spPr>
          <a:xfrm>
            <a:off x="5732876" y="8353754"/>
            <a:ext cx="1125125" cy="1552248"/>
          </a:xfrm>
          <a:prstGeom prst="rect">
            <a:avLst/>
          </a:prstGeom>
        </p:spPr>
      </p:pic>
      <p:sp>
        <p:nvSpPr>
          <p:cNvPr id="12" name="日期占位符 11"/>
          <p:cNvSpPr>
            <a:spLocks noGrp="1"/>
          </p:cNvSpPr>
          <p:nvPr>
            <p:ph type="dt" sz="half" idx="10"/>
          </p:nvPr>
        </p:nvSpPr>
        <p:spPr/>
        <p:txBody>
          <a:bodyPr/>
          <a:lstStyle/>
          <a:p>
            <a:fld id="{8F606B50-82DD-4A9F-A2A4-31822559CD27}" type="datetime1">
              <a:rPr lang="en-GB" altLang="zh-CN" smtClean="0"/>
              <a:pPr/>
              <a:t>01/04/2012</a:t>
            </a:fld>
            <a:endParaRPr lang="zh-CN" altLang="en-US"/>
          </a:p>
        </p:txBody>
      </p:sp>
      <p:sp>
        <p:nvSpPr>
          <p:cNvPr id="13" name="灯片编号占位符 12"/>
          <p:cNvSpPr>
            <a:spLocks noGrp="1"/>
          </p:cNvSpPr>
          <p:nvPr>
            <p:ph type="sldNum" sz="quarter" idx="11"/>
          </p:nvPr>
        </p:nvSpPr>
        <p:spPr/>
        <p:txBody>
          <a:bodyPr/>
          <a:lstStyle/>
          <a:p>
            <a:fld id="{A60FB113-8F98-4E03-8FCF-7B7F92F1C1A1}" type="slidenum">
              <a:rPr lang="zh-CN" altLang="en-US" smtClean="0"/>
              <a:pPr/>
              <a:t>‹#›</a:t>
            </a:fld>
            <a:endParaRPr lang="zh-CN" altLang="en-US"/>
          </a:p>
        </p:txBody>
      </p:sp>
      <p:sp>
        <p:nvSpPr>
          <p:cNvPr id="14" name="页脚占位符 13"/>
          <p:cNvSpPr>
            <a:spLocks noGrp="1"/>
          </p:cNvSpPr>
          <p:nvPr>
            <p:ph type="ftr" sz="quarter" idx="12"/>
          </p:nvPr>
        </p:nvSpPr>
        <p:spPr/>
        <p:txBody>
          <a:bodyPr/>
          <a:lstStyle/>
          <a:p>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fld id="{29BD8691-AC86-4403-AEA4-4FB7846ADE8F}" type="datetime1">
              <a:rPr lang="en-GB" altLang="zh-CN" smtClean="0"/>
              <a:pPr/>
              <a:t>01/04/2012</a:t>
            </a:fld>
            <a:endParaRPr lang="zh-CN" altLang="en-US"/>
          </a:p>
        </p:txBody>
      </p:sp>
      <p:sp>
        <p:nvSpPr>
          <p:cNvPr id="5" name="页脚占位符 21"/>
          <p:cNvSpPr>
            <a:spLocks noGrp="1"/>
          </p:cNvSpPr>
          <p:nvPr>
            <p:ph type="ftr" sz="quarter" idx="11"/>
          </p:nvPr>
        </p:nvSpPr>
        <p:spPr/>
        <p:txBody>
          <a:bodyPr/>
          <a:lstStyle>
            <a:lvl1pPr>
              <a:defRPr/>
            </a:lvl1pPr>
          </a:lstStyle>
          <a:p>
            <a:endParaRPr lang="zh-CN" altLang="en-US"/>
          </a:p>
        </p:txBody>
      </p:sp>
      <p:sp>
        <p:nvSpPr>
          <p:cNvPr id="6" name="灯片编号占位符 17"/>
          <p:cNvSpPr>
            <a:spLocks noGrp="1"/>
          </p:cNvSpPr>
          <p:nvPr>
            <p:ph type="sldNum" sz="quarter" idx="12"/>
          </p:nvPr>
        </p:nvSpPr>
        <p:spPr/>
        <p:txBody>
          <a:bodyPr/>
          <a:lstStyle>
            <a:lvl1pPr>
              <a:defRPr/>
            </a:lvl1pPr>
          </a:lstStyle>
          <a:p>
            <a:fld id="{A60FB113-8F98-4E03-8FCF-7B7F92F1C1A1}"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4972050" y="1320804"/>
            <a:ext cx="1543050" cy="7528102"/>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342900" y="1320804"/>
            <a:ext cx="4514850" cy="752810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fld id="{3E1ABC40-B523-491F-AB7F-5D14B86A6DC8}" type="datetime1">
              <a:rPr lang="en-GB" altLang="zh-CN" smtClean="0"/>
              <a:pPr/>
              <a:t>01/04/2012</a:t>
            </a:fld>
            <a:endParaRPr lang="zh-CN" altLang="en-US"/>
          </a:p>
        </p:txBody>
      </p:sp>
      <p:sp>
        <p:nvSpPr>
          <p:cNvPr id="5" name="页脚占位符 21"/>
          <p:cNvSpPr>
            <a:spLocks noGrp="1"/>
          </p:cNvSpPr>
          <p:nvPr>
            <p:ph type="ftr" sz="quarter" idx="11"/>
          </p:nvPr>
        </p:nvSpPr>
        <p:spPr/>
        <p:txBody>
          <a:bodyPr/>
          <a:lstStyle>
            <a:lvl1pPr>
              <a:defRPr/>
            </a:lvl1pPr>
          </a:lstStyle>
          <a:p>
            <a:endParaRPr lang="zh-CN" altLang="en-US"/>
          </a:p>
        </p:txBody>
      </p:sp>
      <p:sp>
        <p:nvSpPr>
          <p:cNvPr id="6" name="灯片编号占位符 17"/>
          <p:cNvSpPr>
            <a:spLocks noGrp="1"/>
          </p:cNvSpPr>
          <p:nvPr>
            <p:ph type="sldNum" sz="quarter" idx="12"/>
          </p:nvPr>
        </p:nvSpPr>
        <p:spPr/>
        <p:txBody>
          <a:bodyPr/>
          <a:lstStyle>
            <a:lvl1pPr>
              <a:defRPr/>
            </a:lvl1pPr>
          </a:lstStyle>
          <a:p>
            <a:fld id="{A60FB113-8F98-4E03-8FCF-7B7F92F1C1A1}"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Bild 5" descr="kth_rgb"/>
          <p:cNvPicPr>
            <a:picLocks noChangeAspect="1" noChangeArrowheads="1"/>
          </p:cNvPicPr>
          <p:nvPr userDrawn="1"/>
        </p:nvPicPr>
        <p:blipFill>
          <a:blip r:embed="rId2" cstate="print"/>
          <a:srcRect/>
          <a:stretch>
            <a:fillRect/>
          </a:stretch>
        </p:blipFill>
        <p:spPr bwMode="auto">
          <a:xfrm>
            <a:off x="6229350" y="9135534"/>
            <a:ext cx="285750" cy="550333"/>
          </a:xfrm>
          <a:prstGeom prst="rect">
            <a:avLst/>
          </a:prstGeom>
          <a:noFill/>
          <a:ln w="9525">
            <a:noFill/>
            <a:miter lim="800000"/>
            <a:headEnd/>
            <a:tailEnd/>
          </a:ln>
        </p:spPr>
      </p:pic>
      <p:sp>
        <p:nvSpPr>
          <p:cNvPr id="33794" name="Title Placeholder 1"/>
          <p:cNvSpPr>
            <a:spLocks noGrp="1"/>
          </p:cNvSpPr>
          <p:nvPr>
            <p:ph type="ctrTitle"/>
          </p:nvPr>
        </p:nvSpPr>
        <p:spPr>
          <a:xfrm>
            <a:off x="514350" y="3077283"/>
            <a:ext cx="5829300" cy="2123369"/>
          </a:xfrm>
        </p:spPr>
        <p:txBody>
          <a:bodyPr/>
          <a:lstStyle>
            <a:lvl1pPr>
              <a:defRPr/>
            </a:lvl1pPr>
          </a:lstStyle>
          <a:p>
            <a:r>
              <a:rPr lang="zh-CN" altLang="en-US" smtClean="0"/>
              <a:t>单击此处编辑母版标题样式</a:t>
            </a:r>
            <a:endParaRPr lang="en-US"/>
          </a:p>
        </p:txBody>
      </p:sp>
      <p:sp>
        <p:nvSpPr>
          <p:cNvPr id="33795" name="Text Placeholder 2"/>
          <p:cNvSpPr>
            <a:spLocks noGrp="1"/>
          </p:cNvSpPr>
          <p:nvPr>
            <p:ph type="subTitle" idx="1"/>
          </p:nvPr>
        </p:nvSpPr>
        <p:spPr>
          <a:xfrm>
            <a:off x="1028700" y="5613400"/>
            <a:ext cx="4800600" cy="2531533"/>
          </a:xfrm>
        </p:spPr>
        <p:txBody>
          <a:bodyPr/>
          <a:lstStyle>
            <a:lvl1pPr marL="0" indent="0" algn="ctr">
              <a:buFont typeface="Arial" charset="0"/>
              <a:buNone/>
              <a:defRPr/>
            </a:lvl1pPr>
          </a:lstStyle>
          <a:p>
            <a:r>
              <a:rPr lang="zh-CN" altLang="en-US" smtClean="0"/>
              <a:t>单击此处编辑母版副标题样式</a:t>
            </a:r>
            <a:endParaRPr lang="en-US"/>
          </a:p>
        </p:txBody>
      </p:sp>
      <p:sp>
        <p:nvSpPr>
          <p:cNvPr id="5" name="Rectangle 5"/>
          <p:cNvSpPr>
            <a:spLocks noGrp="1" noChangeArrowheads="1"/>
          </p:cNvSpPr>
          <p:nvPr>
            <p:ph type="ftr" sz="quarter" idx="10"/>
          </p:nvPr>
        </p:nvSpPr>
        <p:spPr bwMode="auto">
          <a:xfrm>
            <a:off x="4343400" y="9245600"/>
            <a:ext cx="2114550" cy="467783"/>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400">
                <a:solidFill>
                  <a:schemeClr val="tx2"/>
                </a:solidFill>
                <a:latin typeface="Calibri" pitchFamily="34" charset="0"/>
                <a:ea typeface="+mn-ea"/>
                <a:cs typeface="Arial" charset="0"/>
              </a:defRPr>
            </a:lvl1pPr>
          </a:lstStyle>
          <a:p>
            <a:pPr>
              <a:defRPr/>
            </a:pPr>
            <a:r>
              <a:rPr lang="de-DE"/>
              <a:t>Water Governance / Group 3</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541735" y="6365524"/>
            <a:ext cx="5829300" cy="1967442"/>
          </a:xfrm>
        </p:spPr>
        <p:txBody>
          <a:bodyPr anchor="t"/>
          <a:lstStyle>
            <a:lvl1pPr algn="l">
              <a:defRPr sz="4000" b="1" cap="all"/>
            </a:lvl1pPr>
          </a:lstStyle>
          <a:p>
            <a:r>
              <a:rPr lang="zh-CN" altLang="en-US" smtClean="0"/>
              <a:t>单击此处编辑母版标题样式</a:t>
            </a:r>
            <a:endParaRPr lang="en-US"/>
          </a:p>
        </p:txBody>
      </p:sp>
      <p:sp>
        <p:nvSpPr>
          <p:cNvPr id="3" name="Text Placeholder 2"/>
          <p:cNvSpPr>
            <a:spLocks noGrp="1"/>
          </p:cNvSpPr>
          <p:nvPr>
            <p:ph type="body" idx="1"/>
          </p:nvPr>
        </p:nvSpPr>
        <p:spPr>
          <a:xfrm>
            <a:off x="541735" y="4198586"/>
            <a:ext cx="5829300" cy="216693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342900" y="2311402"/>
            <a:ext cx="3028950" cy="65375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Content Placeholder 3"/>
          <p:cNvSpPr>
            <a:spLocks noGrp="1"/>
          </p:cNvSpPr>
          <p:nvPr>
            <p:ph sz="half" idx="2"/>
          </p:nvPr>
        </p:nvSpPr>
        <p:spPr>
          <a:xfrm>
            <a:off x="3486150" y="2311402"/>
            <a:ext cx="3028950" cy="65375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342900" y="2217385"/>
            <a:ext cx="303014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342900" y="3141486"/>
            <a:ext cx="303014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Text Placeholder 4"/>
          <p:cNvSpPr>
            <a:spLocks noGrp="1"/>
          </p:cNvSpPr>
          <p:nvPr>
            <p:ph type="body" sz="quarter" idx="3"/>
          </p:nvPr>
        </p:nvSpPr>
        <p:spPr>
          <a:xfrm>
            <a:off x="3483769" y="2217385"/>
            <a:ext cx="3031332"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3483769" y="3141486"/>
            <a:ext cx="3031332"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342900" y="394405"/>
            <a:ext cx="2256235" cy="1678517"/>
          </a:xfrm>
        </p:spPr>
        <p:txBody>
          <a:bodyPr anchor="b"/>
          <a:lstStyle>
            <a:lvl1pPr algn="l">
              <a:defRPr sz="2000" b="1"/>
            </a:lvl1pPr>
          </a:lstStyle>
          <a:p>
            <a:r>
              <a:rPr lang="zh-CN" altLang="en-US" smtClean="0"/>
              <a:t>单击此处编辑母版标题样式</a:t>
            </a:r>
            <a:endParaRPr lang="en-US"/>
          </a:p>
        </p:txBody>
      </p:sp>
      <p:sp>
        <p:nvSpPr>
          <p:cNvPr id="3" name="Content Placeholder 2"/>
          <p:cNvSpPr>
            <a:spLocks noGrp="1"/>
          </p:cNvSpPr>
          <p:nvPr>
            <p:ph idx="1"/>
          </p:nvPr>
        </p:nvSpPr>
        <p:spPr>
          <a:xfrm>
            <a:off x="2681288" y="394408"/>
            <a:ext cx="3833812" cy="84544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Text Placeholder 3"/>
          <p:cNvSpPr>
            <a:spLocks noGrp="1"/>
          </p:cNvSpPr>
          <p:nvPr>
            <p:ph type="body" sz="half" idx="2"/>
          </p:nvPr>
        </p:nvSpPr>
        <p:spPr>
          <a:xfrm>
            <a:off x="342900" y="2072924"/>
            <a:ext cx="2256235" cy="67759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75026" y="103154"/>
            <a:ext cx="6172200" cy="1651000"/>
          </a:xfrm>
        </p:spPr>
        <p:txBody>
          <a:bodyPr/>
          <a:lstStyle/>
          <a:p>
            <a:r>
              <a:rPr lang="zh-CN" altLang="en-US" smtClean="0"/>
              <a:t>单击此处编辑母版标题样式</a:t>
            </a:r>
            <a:endParaRPr lang="en-US"/>
          </a:p>
        </p:txBody>
      </p:sp>
      <p:sp>
        <p:nvSpPr>
          <p:cNvPr id="3" name="内容占位符 2"/>
          <p:cNvSpPr>
            <a:spLocks noGrp="1"/>
          </p:cNvSpPr>
          <p:nvPr>
            <p:ph idx="1"/>
          </p:nvPr>
        </p:nvSpPr>
        <p:spPr>
          <a:xfrm>
            <a:off x="375026" y="2063730"/>
            <a:ext cx="6172200" cy="691361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fld id="{29173BB4-5917-4702-B34E-65BA9419FAD1}" type="datetime1">
              <a:rPr lang="en-GB" altLang="zh-CN" smtClean="0"/>
              <a:pPr/>
              <a:t>01/04/2012</a:t>
            </a:fld>
            <a:endParaRPr lang="zh-CN" altLang="en-US" dirty="0"/>
          </a:p>
        </p:txBody>
      </p:sp>
      <p:sp>
        <p:nvSpPr>
          <p:cNvPr id="5" name="页脚占位符 21"/>
          <p:cNvSpPr>
            <a:spLocks noGrp="1"/>
          </p:cNvSpPr>
          <p:nvPr>
            <p:ph type="ftr" sz="quarter" idx="11"/>
          </p:nvPr>
        </p:nvSpPr>
        <p:spPr/>
        <p:txBody>
          <a:bodyPr/>
          <a:lstStyle>
            <a:lvl1pPr>
              <a:defRPr/>
            </a:lvl1pPr>
          </a:lstStyle>
          <a:p>
            <a:endParaRPr lang="zh-CN" altLang="en-US"/>
          </a:p>
        </p:txBody>
      </p:sp>
      <p:sp>
        <p:nvSpPr>
          <p:cNvPr id="6" name="灯片编号占位符 17"/>
          <p:cNvSpPr>
            <a:spLocks noGrp="1"/>
          </p:cNvSpPr>
          <p:nvPr>
            <p:ph type="sldNum" sz="quarter" idx="12"/>
          </p:nvPr>
        </p:nvSpPr>
        <p:spPr>
          <a:xfrm>
            <a:off x="6000768" y="9183719"/>
            <a:ext cx="571500" cy="527403"/>
          </a:xfrm>
        </p:spPr>
        <p:txBody>
          <a:bodyPr/>
          <a:lstStyle>
            <a:lvl1pPr>
              <a:defRPr/>
            </a:lvl1pPr>
          </a:lstStyle>
          <a:p>
            <a:fld id="{A60FB113-8F98-4E03-8FCF-7B7F92F1C1A1}" type="slidenum">
              <a:rPr lang="zh-CN" altLang="en-US" smtClean="0"/>
              <a:pPr/>
              <a:t>‹#›</a:t>
            </a:fld>
            <a:endParaRPr lang="zh-CN" altLang="en-US"/>
          </a:p>
        </p:txBody>
      </p:sp>
      <p:pic>
        <p:nvPicPr>
          <p:cNvPr id="7" name="图片 6" descr="download.jpg"/>
          <p:cNvPicPr>
            <a:picLocks noChangeAspect="1"/>
          </p:cNvPicPr>
          <p:nvPr userDrawn="1"/>
        </p:nvPicPr>
        <p:blipFill>
          <a:blip r:embed="rId2" cstate="print">
            <a:clrChange>
              <a:clrFrom>
                <a:srgbClr val="FFFFFF"/>
              </a:clrFrom>
              <a:clrTo>
                <a:srgbClr val="FFFFFF">
                  <a:alpha val="0"/>
                </a:srgbClr>
              </a:clrTo>
            </a:clrChange>
            <a:lum bright="-5000"/>
          </a:blip>
          <a:stretch>
            <a:fillRect/>
          </a:stretch>
        </p:blipFill>
        <p:spPr>
          <a:xfrm>
            <a:off x="5732876" y="8151837"/>
            <a:ext cx="1125125" cy="1552248"/>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344216" y="6934200"/>
            <a:ext cx="4114800" cy="818622"/>
          </a:xfrm>
        </p:spPr>
        <p:txBody>
          <a:bodyPr anchor="b"/>
          <a:lstStyle>
            <a:lvl1pPr algn="l">
              <a:defRPr sz="2000" b="1"/>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1344216" y="885119"/>
            <a:ext cx="4114800"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dirty="0"/>
          </a:p>
        </p:txBody>
      </p:sp>
      <p:sp>
        <p:nvSpPr>
          <p:cNvPr id="4" name="Text Placeholder 3"/>
          <p:cNvSpPr>
            <a:spLocks noGrp="1"/>
          </p:cNvSpPr>
          <p:nvPr>
            <p:ph type="body" sz="half" idx="2"/>
          </p:nvPr>
        </p:nvSpPr>
        <p:spPr>
          <a:xfrm>
            <a:off x="1344216" y="7752822"/>
            <a:ext cx="4114800" cy="116257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96701"/>
            <a:ext cx="1543050" cy="8452203"/>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342900" y="396701"/>
            <a:ext cx="4514850" cy="845220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514350" y="3077283"/>
            <a:ext cx="5829300" cy="2123369"/>
          </a:xfrm>
        </p:spPr>
        <p:txBody>
          <a:bodyPr/>
          <a:lstStyle/>
          <a:p>
            <a:r>
              <a:rPr lang="zh-CN" altLang="en-US" smtClean="0"/>
              <a:t>单击此处编辑母版标题样式</a:t>
            </a:r>
            <a:endParaRPr lang="en-US"/>
          </a:p>
        </p:txBody>
      </p:sp>
      <p:sp>
        <p:nvSpPr>
          <p:cNvPr id="3" name="Subtitle 2"/>
          <p:cNvSpPr>
            <a:spLocks noGrp="1"/>
          </p:cNvSpPr>
          <p:nvPr>
            <p:ph type="subTitle" idx="1"/>
          </p:nvPr>
        </p:nvSpPr>
        <p:spPr>
          <a:xfrm>
            <a:off x="1028700" y="5613400"/>
            <a:ext cx="4800600" cy="2531533"/>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541735" y="6365524"/>
            <a:ext cx="5829300" cy="1967442"/>
          </a:xfrm>
        </p:spPr>
        <p:txBody>
          <a:bodyPr anchor="t"/>
          <a:lstStyle>
            <a:lvl1pPr algn="l">
              <a:defRPr sz="4000" b="1" cap="all"/>
            </a:lvl1pPr>
          </a:lstStyle>
          <a:p>
            <a:r>
              <a:rPr lang="zh-CN" altLang="en-US" smtClean="0"/>
              <a:t>单击此处编辑母版标题样式</a:t>
            </a:r>
            <a:endParaRPr lang="en-US"/>
          </a:p>
        </p:txBody>
      </p:sp>
      <p:sp>
        <p:nvSpPr>
          <p:cNvPr id="3" name="Text Placeholder 2"/>
          <p:cNvSpPr>
            <a:spLocks noGrp="1"/>
          </p:cNvSpPr>
          <p:nvPr>
            <p:ph type="body" idx="1"/>
          </p:nvPr>
        </p:nvSpPr>
        <p:spPr>
          <a:xfrm>
            <a:off x="541735" y="4198586"/>
            <a:ext cx="5829300" cy="216693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342900" y="2311402"/>
            <a:ext cx="3028950" cy="65375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Content Placeholder 3"/>
          <p:cNvSpPr>
            <a:spLocks noGrp="1"/>
          </p:cNvSpPr>
          <p:nvPr>
            <p:ph sz="half" idx="2"/>
          </p:nvPr>
        </p:nvSpPr>
        <p:spPr>
          <a:xfrm>
            <a:off x="3486150" y="2311402"/>
            <a:ext cx="3028950" cy="65375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342900" y="2217385"/>
            <a:ext cx="303014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342900" y="3141486"/>
            <a:ext cx="303014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Text Placeholder 4"/>
          <p:cNvSpPr>
            <a:spLocks noGrp="1"/>
          </p:cNvSpPr>
          <p:nvPr>
            <p:ph type="body" sz="quarter" idx="3"/>
          </p:nvPr>
        </p:nvSpPr>
        <p:spPr>
          <a:xfrm>
            <a:off x="3483769" y="2217385"/>
            <a:ext cx="3031332"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3483769" y="3141486"/>
            <a:ext cx="3031332"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397764" y="1901952"/>
            <a:ext cx="5829300" cy="1967992"/>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397764" y="3906737"/>
            <a:ext cx="5829300" cy="2180695"/>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solidFill>
                  <a:srgbClr val="D1EAEE"/>
                </a:solidFill>
              </a:defRPr>
            </a:lvl1pPr>
          </a:lstStyle>
          <a:p>
            <a:fld id="{45FFFB3B-224F-4A64-B4D7-A376A0FD4372}" type="datetime1">
              <a:rPr lang="en-GB" altLang="zh-CN" smtClean="0"/>
              <a:pPr/>
              <a:t>01/04/2012</a:t>
            </a:fld>
            <a:endParaRPr lang="zh-CN" altLang="en-US"/>
          </a:p>
        </p:txBody>
      </p:sp>
      <p:sp>
        <p:nvSpPr>
          <p:cNvPr id="5" name="页脚占位符 4"/>
          <p:cNvSpPr>
            <a:spLocks noGrp="1"/>
          </p:cNvSpPr>
          <p:nvPr>
            <p:ph type="ftr" sz="quarter" idx="11"/>
          </p:nvPr>
        </p:nvSpPr>
        <p:spPr/>
        <p:txBody>
          <a:bodyPr/>
          <a:lstStyle>
            <a:lvl1pPr>
              <a:defRPr>
                <a:solidFill>
                  <a:srgbClr val="D1EAEE"/>
                </a:solidFill>
              </a:defRPr>
            </a:lvl1pPr>
          </a:lstStyle>
          <a:p>
            <a:endParaRPr lang="zh-CN" altLang="en-US"/>
          </a:p>
        </p:txBody>
      </p:sp>
      <p:sp>
        <p:nvSpPr>
          <p:cNvPr id="6" name="灯片编号占位符 5"/>
          <p:cNvSpPr>
            <a:spLocks noGrp="1"/>
          </p:cNvSpPr>
          <p:nvPr>
            <p:ph type="sldNum" sz="quarter" idx="12"/>
          </p:nvPr>
        </p:nvSpPr>
        <p:spPr/>
        <p:txBody>
          <a:bodyPr/>
          <a:lstStyle>
            <a:lvl1pPr>
              <a:defRPr>
                <a:solidFill>
                  <a:srgbClr val="D1EAEE"/>
                </a:solidFill>
              </a:defRPr>
            </a:lvl1pPr>
          </a:lstStyle>
          <a:p>
            <a:fld id="{A60FB113-8F98-4E03-8FCF-7B7F92F1C1A1}"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342900" y="394405"/>
            <a:ext cx="2256235" cy="1678517"/>
          </a:xfrm>
        </p:spPr>
        <p:txBody>
          <a:bodyPr anchor="b"/>
          <a:lstStyle>
            <a:lvl1pPr algn="l">
              <a:defRPr sz="2000" b="1"/>
            </a:lvl1pPr>
          </a:lstStyle>
          <a:p>
            <a:r>
              <a:rPr lang="zh-CN" altLang="en-US" smtClean="0"/>
              <a:t>单击此处编辑母版标题样式</a:t>
            </a:r>
            <a:endParaRPr lang="en-US"/>
          </a:p>
        </p:txBody>
      </p:sp>
      <p:sp>
        <p:nvSpPr>
          <p:cNvPr id="3" name="Content Placeholder 2"/>
          <p:cNvSpPr>
            <a:spLocks noGrp="1"/>
          </p:cNvSpPr>
          <p:nvPr>
            <p:ph idx="1"/>
          </p:nvPr>
        </p:nvSpPr>
        <p:spPr>
          <a:xfrm>
            <a:off x="2681288" y="394408"/>
            <a:ext cx="3833812" cy="84544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Text Placeholder 3"/>
          <p:cNvSpPr>
            <a:spLocks noGrp="1"/>
          </p:cNvSpPr>
          <p:nvPr>
            <p:ph type="body" sz="half" idx="2"/>
          </p:nvPr>
        </p:nvSpPr>
        <p:spPr>
          <a:xfrm>
            <a:off x="342900" y="2072924"/>
            <a:ext cx="2256235" cy="67759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344216" y="6934200"/>
            <a:ext cx="4114800" cy="818622"/>
          </a:xfrm>
        </p:spPr>
        <p:txBody>
          <a:bodyPr anchor="b"/>
          <a:lstStyle>
            <a:lvl1pPr algn="l">
              <a:defRPr sz="2000" b="1"/>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1344216" y="885119"/>
            <a:ext cx="4114800"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dirty="0"/>
          </a:p>
        </p:txBody>
      </p:sp>
      <p:sp>
        <p:nvSpPr>
          <p:cNvPr id="4" name="Text Placeholder 3"/>
          <p:cNvSpPr>
            <a:spLocks noGrp="1"/>
          </p:cNvSpPr>
          <p:nvPr>
            <p:ph type="body" sz="half" idx="2"/>
          </p:nvPr>
        </p:nvSpPr>
        <p:spPr>
          <a:xfrm>
            <a:off x="1344216" y="7752822"/>
            <a:ext cx="4114800" cy="116257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96701"/>
            <a:ext cx="1543050" cy="8452203"/>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342900" y="396701"/>
            <a:ext cx="4514850" cy="845220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34818" name="Title Placeholder 1"/>
          <p:cNvSpPr>
            <a:spLocks noGrp="1"/>
          </p:cNvSpPr>
          <p:nvPr>
            <p:ph type="ctrTitle"/>
          </p:nvPr>
        </p:nvSpPr>
        <p:spPr>
          <a:xfrm>
            <a:off x="514350" y="3077283"/>
            <a:ext cx="5829300" cy="2123369"/>
          </a:xfrm>
        </p:spPr>
        <p:txBody>
          <a:bodyPr/>
          <a:lstStyle>
            <a:lvl1pPr>
              <a:defRPr/>
            </a:lvl1pPr>
          </a:lstStyle>
          <a:p>
            <a:r>
              <a:rPr lang="zh-CN" altLang="en-US" smtClean="0"/>
              <a:t>单击此处编辑母版标题样式</a:t>
            </a:r>
            <a:endParaRPr lang="en-US"/>
          </a:p>
        </p:txBody>
      </p:sp>
      <p:sp>
        <p:nvSpPr>
          <p:cNvPr id="34819" name="Text Placeholder 2"/>
          <p:cNvSpPr>
            <a:spLocks noGrp="1"/>
          </p:cNvSpPr>
          <p:nvPr>
            <p:ph type="subTitle" idx="1"/>
          </p:nvPr>
        </p:nvSpPr>
        <p:spPr>
          <a:xfrm>
            <a:off x="1028700" y="5613400"/>
            <a:ext cx="4800600" cy="2531533"/>
          </a:xfrm>
        </p:spPr>
        <p:txBody>
          <a:bodyPr/>
          <a:lstStyle>
            <a:lvl1pPr marL="0" indent="0" algn="ctr">
              <a:buFont typeface="Arial" charset="0"/>
              <a:buNone/>
              <a:defRPr/>
            </a:lvl1pPr>
          </a:lstStyle>
          <a:p>
            <a:r>
              <a:rPr lang="zh-CN" altLang="en-US" smtClean="0"/>
              <a:t>单击此处编辑母版副标题样式</a:t>
            </a:r>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541735" y="6365524"/>
            <a:ext cx="5829300" cy="1967442"/>
          </a:xfrm>
        </p:spPr>
        <p:txBody>
          <a:bodyPr anchor="t"/>
          <a:lstStyle>
            <a:lvl1pPr algn="l">
              <a:defRPr sz="4000" b="1" cap="all"/>
            </a:lvl1pPr>
          </a:lstStyle>
          <a:p>
            <a:r>
              <a:rPr lang="zh-CN" altLang="en-US" smtClean="0"/>
              <a:t>单击此处编辑母版标题样式</a:t>
            </a:r>
            <a:endParaRPr lang="en-US"/>
          </a:p>
        </p:txBody>
      </p:sp>
      <p:sp>
        <p:nvSpPr>
          <p:cNvPr id="3" name="Text Placeholder 2"/>
          <p:cNvSpPr>
            <a:spLocks noGrp="1"/>
          </p:cNvSpPr>
          <p:nvPr>
            <p:ph type="body" idx="1"/>
          </p:nvPr>
        </p:nvSpPr>
        <p:spPr>
          <a:xfrm>
            <a:off x="541735" y="4198586"/>
            <a:ext cx="5829300" cy="216693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342900" y="2311402"/>
            <a:ext cx="3028950" cy="65375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Content Placeholder 3"/>
          <p:cNvSpPr>
            <a:spLocks noGrp="1"/>
          </p:cNvSpPr>
          <p:nvPr>
            <p:ph sz="half" idx="2"/>
          </p:nvPr>
        </p:nvSpPr>
        <p:spPr>
          <a:xfrm>
            <a:off x="3486150" y="2311402"/>
            <a:ext cx="3028950" cy="65375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342900" y="2217385"/>
            <a:ext cx="303014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342900" y="3141486"/>
            <a:ext cx="303014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Text Placeholder 4"/>
          <p:cNvSpPr>
            <a:spLocks noGrp="1"/>
          </p:cNvSpPr>
          <p:nvPr>
            <p:ph type="body" sz="quarter" idx="3"/>
          </p:nvPr>
        </p:nvSpPr>
        <p:spPr>
          <a:xfrm>
            <a:off x="3483769" y="2217385"/>
            <a:ext cx="3031332"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3483769" y="3141486"/>
            <a:ext cx="3031332"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42900" y="1017016"/>
            <a:ext cx="6172200" cy="1651000"/>
          </a:xfrm>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342900" y="2773456"/>
            <a:ext cx="3028950" cy="6405880"/>
          </a:xfrm>
        </p:spPr>
        <p:txBody>
          <a:bodyPr/>
          <a:lstStyle>
            <a:lvl1pPr>
              <a:defRPr sz="2600"/>
            </a:lvl1pPr>
            <a:lvl2pPr>
              <a:defRPr sz="2400"/>
            </a:lvl2pPr>
            <a:lvl3pPr>
              <a:defRPr sz="2000"/>
            </a:lvl3pPr>
            <a:lvl4pPr>
              <a:defRPr sz="18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3486150" y="2773456"/>
            <a:ext cx="3028950" cy="6405880"/>
          </a:xfrm>
        </p:spPr>
        <p:txBody>
          <a:bodyPr/>
          <a:lstStyle>
            <a:lvl1pPr>
              <a:defRPr sz="2600"/>
            </a:lvl1pPr>
            <a:lvl2pPr>
              <a:defRPr sz="2400"/>
            </a:lvl2pPr>
            <a:lvl3pPr>
              <a:defRPr sz="2000"/>
            </a:lvl3pPr>
            <a:lvl4pPr>
              <a:defRPr sz="18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9"/>
          <p:cNvSpPr>
            <a:spLocks noGrp="1"/>
          </p:cNvSpPr>
          <p:nvPr>
            <p:ph type="dt" sz="half" idx="10"/>
          </p:nvPr>
        </p:nvSpPr>
        <p:spPr/>
        <p:txBody>
          <a:bodyPr/>
          <a:lstStyle>
            <a:lvl1pPr>
              <a:defRPr/>
            </a:lvl1pPr>
          </a:lstStyle>
          <a:p>
            <a:fld id="{39024BA6-3831-4AB0-A6D6-16DEC0D1F617}" type="datetime1">
              <a:rPr lang="en-GB" altLang="zh-CN" smtClean="0"/>
              <a:pPr/>
              <a:t>01/04/2012</a:t>
            </a:fld>
            <a:endParaRPr lang="zh-CN" altLang="en-US"/>
          </a:p>
        </p:txBody>
      </p:sp>
      <p:sp>
        <p:nvSpPr>
          <p:cNvPr id="6" name="页脚占位符 21"/>
          <p:cNvSpPr>
            <a:spLocks noGrp="1"/>
          </p:cNvSpPr>
          <p:nvPr>
            <p:ph type="ftr" sz="quarter" idx="11"/>
          </p:nvPr>
        </p:nvSpPr>
        <p:spPr/>
        <p:txBody>
          <a:bodyPr/>
          <a:lstStyle>
            <a:lvl1pPr>
              <a:defRPr/>
            </a:lvl1pPr>
          </a:lstStyle>
          <a:p>
            <a:endParaRPr lang="zh-CN" altLang="en-US"/>
          </a:p>
        </p:txBody>
      </p:sp>
      <p:sp>
        <p:nvSpPr>
          <p:cNvPr id="7" name="灯片编号占位符 17"/>
          <p:cNvSpPr>
            <a:spLocks noGrp="1"/>
          </p:cNvSpPr>
          <p:nvPr>
            <p:ph type="sldNum" sz="quarter" idx="12"/>
          </p:nvPr>
        </p:nvSpPr>
        <p:spPr/>
        <p:txBody>
          <a:bodyPr/>
          <a:lstStyle>
            <a:lvl1pPr>
              <a:defRPr/>
            </a:lvl1pPr>
          </a:lstStyle>
          <a:p>
            <a:fld id="{A60FB113-8F98-4E03-8FCF-7B7F92F1C1A1}" type="slidenum">
              <a:rPr lang="zh-CN" altLang="en-US" smtClean="0"/>
              <a:pPr/>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342900" y="394405"/>
            <a:ext cx="2256235" cy="1678517"/>
          </a:xfrm>
        </p:spPr>
        <p:txBody>
          <a:bodyPr anchor="b"/>
          <a:lstStyle>
            <a:lvl1pPr algn="l">
              <a:defRPr sz="2000" b="1"/>
            </a:lvl1pPr>
          </a:lstStyle>
          <a:p>
            <a:r>
              <a:rPr lang="zh-CN" altLang="en-US" smtClean="0"/>
              <a:t>单击此处编辑母版标题样式</a:t>
            </a:r>
            <a:endParaRPr lang="en-US"/>
          </a:p>
        </p:txBody>
      </p:sp>
      <p:sp>
        <p:nvSpPr>
          <p:cNvPr id="3" name="Content Placeholder 2"/>
          <p:cNvSpPr>
            <a:spLocks noGrp="1"/>
          </p:cNvSpPr>
          <p:nvPr>
            <p:ph idx="1"/>
          </p:nvPr>
        </p:nvSpPr>
        <p:spPr>
          <a:xfrm>
            <a:off x="2681288" y="394408"/>
            <a:ext cx="3833812" cy="84544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Text Placeholder 3"/>
          <p:cNvSpPr>
            <a:spLocks noGrp="1"/>
          </p:cNvSpPr>
          <p:nvPr>
            <p:ph type="body" sz="half" idx="2"/>
          </p:nvPr>
        </p:nvSpPr>
        <p:spPr>
          <a:xfrm>
            <a:off x="342900" y="2072924"/>
            <a:ext cx="2256235" cy="67759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344216" y="6934200"/>
            <a:ext cx="4114800" cy="818622"/>
          </a:xfrm>
        </p:spPr>
        <p:txBody>
          <a:bodyPr anchor="b"/>
          <a:lstStyle>
            <a:lvl1pPr algn="l">
              <a:defRPr sz="2000" b="1"/>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1344216" y="885119"/>
            <a:ext cx="4114800"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dirty="0"/>
          </a:p>
        </p:txBody>
      </p:sp>
      <p:sp>
        <p:nvSpPr>
          <p:cNvPr id="4" name="Text Placeholder 3"/>
          <p:cNvSpPr>
            <a:spLocks noGrp="1"/>
          </p:cNvSpPr>
          <p:nvPr>
            <p:ph type="body" sz="half" idx="2"/>
          </p:nvPr>
        </p:nvSpPr>
        <p:spPr>
          <a:xfrm>
            <a:off x="1344216" y="7752822"/>
            <a:ext cx="4114800" cy="116257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96701"/>
            <a:ext cx="1543050" cy="8452203"/>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342900" y="396701"/>
            <a:ext cx="4514850" cy="845220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3077283"/>
            <a:ext cx="5829300" cy="2123369"/>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613400"/>
            <a:ext cx="4800600" cy="253153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F606B50-82DD-4A9F-A2A4-31822559CD27}" type="datetime1">
              <a:rPr lang="en-GB" altLang="zh-CN" smtClean="0"/>
              <a:pPr/>
              <a:t>01/04/2012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60FB113-8F98-4E03-8FCF-7B7F92F1C1A1}" type="slidenum">
              <a:rPr lang="zh-CN" altLang="en-US" smtClean="0"/>
              <a:pPr/>
              <a:t>‹#›</a:t>
            </a:fld>
            <a:endParaRPr lang="zh-CN" altLang="en-US"/>
          </a:p>
        </p:txBody>
      </p:sp>
    </p:spTree>
  </p:cSld>
  <p:clrMapOvr>
    <a:masterClrMapping/>
  </p:clrMapOvr>
  <p:hf hdr="0" ftr="0"/>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606B50-82DD-4A9F-A2A4-31822559CD27}" type="datetime1">
              <a:rPr lang="en-GB" altLang="zh-CN" smtClean="0"/>
              <a:pPr/>
              <a:t>01/04/2012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60FB113-8F98-4E03-8FCF-7B7F92F1C1A1}" type="slidenum">
              <a:rPr lang="zh-CN" altLang="en-US" smtClean="0"/>
              <a:pPr/>
              <a:t>‹#›</a:t>
            </a:fld>
            <a:endParaRPr lang="zh-CN" altLang="en-US"/>
          </a:p>
        </p:txBody>
      </p:sp>
    </p:spTree>
  </p:cSld>
  <p:clrMapOvr>
    <a:masterClrMapping/>
  </p:clrMapOvr>
  <p:hf hdr="0" ftr="0"/>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6365524"/>
            <a:ext cx="5829300" cy="1967442"/>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4198586"/>
            <a:ext cx="5829300" cy="21669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606B50-82DD-4A9F-A2A4-31822559CD27}" type="datetime1">
              <a:rPr lang="en-GB" altLang="zh-CN" smtClean="0"/>
              <a:pPr/>
              <a:t>01/04/2012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60FB113-8F98-4E03-8FCF-7B7F92F1C1A1}" type="slidenum">
              <a:rPr lang="zh-CN" altLang="en-US" smtClean="0"/>
              <a:pPr/>
              <a:t>‹#›</a:t>
            </a:fld>
            <a:endParaRPr lang="zh-CN" altLang="en-US"/>
          </a:p>
        </p:txBody>
      </p:sp>
    </p:spTree>
  </p:cSld>
  <p:clrMapOvr>
    <a:masterClrMapping/>
  </p:clrMapOvr>
  <p:hf hdr="0" ftr="0"/>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2311402"/>
            <a:ext cx="3028950" cy="65375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86150" y="2311402"/>
            <a:ext cx="3028950" cy="65375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F606B50-82DD-4A9F-A2A4-31822559CD27}" type="datetime1">
              <a:rPr lang="en-GB" altLang="zh-CN" smtClean="0"/>
              <a:pPr/>
              <a:t>01/04/2012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60FB113-8F98-4E03-8FCF-7B7F92F1C1A1}" type="slidenum">
              <a:rPr lang="zh-CN" altLang="en-US" smtClean="0"/>
              <a:pPr/>
              <a:t>‹#›</a:t>
            </a:fld>
            <a:endParaRPr lang="zh-CN" altLang="en-US"/>
          </a:p>
        </p:txBody>
      </p:sp>
    </p:spTree>
  </p:cSld>
  <p:clrMapOvr>
    <a:masterClrMapping/>
  </p:clrMapOvr>
  <p:hf hdr="0" ftr="0"/>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217385"/>
            <a:ext cx="303014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3141486"/>
            <a:ext cx="303014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69" y="2217385"/>
            <a:ext cx="3031332"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69" y="3141486"/>
            <a:ext cx="3031332"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F606B50-82DD-4A9F-A2A4-31822559CD27}" type="datetime1">
              <a:rPr lang="en-GB" altLang="zh-CN" smtClean="0"/>
              <a:pPr/>
              <a:t>01/04/2012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60FB113-8F98-4E03-8FCF-7B7F92F1C1A1}" type="slidenum">
              <a:rPr lang="zh-CN" altLang="en-US" smtClean="0"/>
              <a:pPr/>
              <a:t>‹#›</a:t>
            </a:fld>
            <a:endParaRPr lang="zh-CN" altLang="en-US"/>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42900" y="1017016"/>
            <a:ext cx="6172200" cy="1651000"/>
          </a:xfrm>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342900" y="2679803"/>
            <a:ext cx="3030141" cy="952397"/>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4" name="文本占位符 3"/>
          <p:cNvSpPr>
            <a:spLocks noGrp="1"/>
          </p:cNvSpPr>
          <p:nvPr>
            <p:ph type="body" sz="half" idx="3"/>
          </p:nvPr>
        </p:nvSpPr>
        <p:spPr>
          <a:xfrm>
            <a:off x="3483769" y="2686318"/>
            <a:ext cx="3031332" cy="945884"/>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5" name="内容占位符 4"/>
          <p:cNvSpPr>
            <a:spLocks noGrp="1"/>
          </p:cNvSpPr>
          <p:nvPr>
            <p:ph sz="quarter" idx="2"/>
          </p:nvPr>
        </p:nvSpPr>
        <p:spPr>
          <a:xfrm>
            <a:off x="342900" y="3632200"/>
            <a:ext cx="3030141" cy="5554929"/>
          </a:xfrm>
        </p:spPr>
        <p:txBody>
          <a:bodyPr tIns="0"/>
          <a:lstStyle>
            <a:lvl1pPr>
              <a:defRPr sz="2200"/>
            </a:lvl1pPr>
            <a:lvl2pPr>
              <a:defRPr sz="2000"/>
            </a:lvl2pPr>
            <a:lvl3pPr>
              <a:defRPr sz="1800"/>
            </a:lvl3pPr>
            <a:lvl4pPr>
              <a:defRPr sz="16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内容占位符 5"/>
          <p:cNvSpPr>
            <a:spLocks noGrp="1"/>
          </p:cNvSpPr>
          <p:nvPr>
            <p:ph sz="quarter" idx="4"/>
          </p:nvPr>
        </p:nvSpPr>
        <p:spPr>
          <a:xfrm>
            <a:off x="3483769" y="3632200"/>
            <a:ext cx="3031332" cy="5554929"/>
          </a:xfrm>
        </p:spPr>
        <p:txBody>
          <a:bodyPr tIns="0"/>
          <a:lstStyle>
            <a:lvl1pPr>
              <a:defRPr sz="2200"/>
            </a:lvl1pPr>
            <a:lvl2pPr>
              <a:defRPr sz="2000"/>
            </a:lvl2pPr>
            <a:lvl3pPr>
              <a:defRPr sz="1800"/>
            </a:lvl3pPr>
            <a:lvl4pPr>
              <a:defRPr sz="16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9"/>
          <p:cNvSpPr>
            <a:spLocks noGrp="1"/>
          </p:cNvSpPr>
          <p:nvPr>
            <p:ph type="dt" sz="half" idx="10"/>
          </p:nvPr>
        </p:nvSpPr>
        <p:spPr/>
        <p:txBody>
          <a:bodyPr/>
          <a:lstStyle>
            <a:lvl1pPr>
              <a:defRPr/>
            </a:lvl1pPr>
          </a:lstStyle>
          <a:p>
            <a:fld id="{181355DE-B6C9-4F13-85BF-8D8B83A95BFD}" type="datetime1">
              <a:rPr lang="en-GB" altLang="zh-CN" smtClean="0"/>
              <a:pPr/>
              <a:t>01/04/2012</a:t>
            </a:fld>
            <a:endParaRPr lang="zh-CN" altLang="en-US"/>
          </a:p>
        </p:txBody>
      </p:sp>
      <p:sp>
        <p:nvSpPr>
          <p:cNvPr id="8" name="页脚占位符 21"/>
          <p:cNvSpPr>
            <a:spLocks noGrp="1"/>
          </p:cNvSpPr>
          <p:nvPr>
            <p:ph type="ftr" sz="quarter" idx="11"/>
          </p:nvPr>
        </p:nvSpPr>
        <p:spPr/>
        <p:txBody>
          <a:bodyPr/>
          <a:lstStyle>
            <a:lvl1pPr>
              <a:defRPr/>
            </a:lvl1pPr>
          </a:lstStyle>
          <a:p>
            <a:endParaRPr lang="zh-CN" altLang="en-US"/>
          </a:p>
        </p:txBody>
      </p:sp>
      <p:sp>
        <p:nvSpPr>
          <p:cNvPr id="9" name="灯片编号占位符 17"/>
          <p:cNvSpPr>
            <a:spLocks noGrp="1"/>
          </p:cNvSpPr>
          <p:nvPr>
            <p:ph type="sldNum" sz="quarter" idx="12"/>
          </p:nvPr>
        </p:nvSpPr>
        <p:spPr/>
        <p:txBody>
          <a:bodyPr/>
          <a:lstStyle>
            <a:lvl1pPr>
              <a:defRPr/>
            </a:lvl1pPr>
          </a:lstStyle>
          <a:p>
            <a:fld id="{A60FB113-8F98-4E03-8FCF-7B7F92F1C1A1}" type="slidenum">
              <a:rPr lang="zh-CN" altLang="en-US" smtClean="0"/>
              <a:pPr/>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606B50-82DD-4A9F-A2A4-31822559CD27}" type="datetime1">
              <a:rPr lang="en-GB" altLang="zh-CN" smtClean="0"/>
              <a:pPr/>
              <a:t>01/04/2012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60FB113-8F98-4E03-8FCF-7B7F92F1C1A1}" type="slidenum">
              <a:rPr lang="zh-CN" altLang="en-US" smtClean="0"/>
              <a:pPr/>
              <a:t>‹#›</a:t>
            </a:fld>
            <a:endParaRPr lang="zh-CN" altLang="en-US"/>
          </a:p>
        </p:txBody>
      </p:sp>
    </p:spTree>
  </p:cSld>
  <p:clrMapOvr>
    <a:masterClrMapping/>
  </p:clrMapOvr>
  <p:hf hdr="0" ftr="0"/>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606B50-82DD-4A9F-A2A4-31822559CD27}" type="datetime1">
              <a:rPr lang="en-GB" altLang="zh-CN" smtClean="0"/>
              <a:pPr/>
              <a:t>01/04/2012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60FB113-8F98-4E03-8FCF-7B7F92F1C1A1}" type="slidenum">
              <a:rPr lang="zh-CN" altLang="en-US" smtClean="0"/>
              <a:pPr/>
              <a:t>‹#›</a:t>
            </a:fld>
            <a:endParaRPr lang="zh-CN" altLang="en-US"/>
          </a:p>
        </p:txBody>
      </p:sp>
    </p:spTree>
  </p:cSld>
  <p:clrMapOvr>
    <a:masterClrMapping/>
  </p:clrMapOvr>
  <p:hf hdr="0" ftr="0"/>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94405"/>
            <a:ext cx="2256235" cy="167851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8" y="394408"/>
            <a:ext cx="3833812" cy="84544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0" y="2072924"/>
            <a:ext cx="2256235" cy="67759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606B50-82DD-4A9F-A2A4-31822559CD27}" type="datetime1">
              <a:rPr lang="en-GB" altLang="zh-CN" smtClean="0"/>
              <a:pPr/>
              <a:t>01/04/2012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60FB113-8F98-4E03-8FCF-7B7F92F1C1A1}" type="slidenum">
              <a:rPr lang="zh-CN" altLang="en-US" smtClean="0"/>
              <a:pPr/>
              <a:t>‹#›</a:t>
            </a:fld>
            <a:endParaRPr lang="zh-CN" altLang="en-US"/>
          </a:p>
        </p:txBody>
      </p:sp>
    </p:spTree>
  </p:cSld>
  <p:clrMapOvr>
    <a:masterClrMapping/>
  </p:clrMapOvr>
  <p:hf hdr="0" ftr="0"/>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934200"/>
            <a:ext cx="4114800" cy="818622"/>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885119"/>
            <a:ext cx="4114800"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752822"/>
            <a:ext cx="4114800" cy="116257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606B50-82DD-4A9F-A2A4-31822559CD27}" type="datetime1">
              <a:rPr lang="en-GB" altLang="zh-CN" smtClean="0"/>
              <a:pPr/>
              <a:t>01/04/2012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60FB113-8F98-4E03-8FCF-7B7F92F1C1A1}" type="slidenum">
              <a:rPr lang="zh-CN" altLang="en-US" smtClean="0"/>
              <a:pPr/>
              <a:t>‹#›</a:t>
            </a:fld>
            <a:endParaRPr lang="zh-CN" altLang="en-US"/>
          </a:p>
        </p:txBody>
      </p:sp>
    </p:spTree>
  </p:cSld>
  <p:clrMapOvr>
    <a:masterClrMapping/>
  </p:clrMapOvr>
  <p:hf hdr="0" ftr="0"/>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606B50-82DD-4A9F-A2A4-31822559CD27}" type="datetime1">
              <a:rPr lang="en-GB" altLang="zh-CN" smtClean="0"/>
              <a:pPr/>
              <a:t>01/04/2012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60FB113-8F98-4E03-8FCF-7B7F92F1C1A1}" type="slidenum">
              <a:rPr lang="zh-CN" altLang="en-US" smtClean="0"/>
              <a:pPr/>
              <a:t>‹#›</a:t>
            </a:fld>
            <a:endParaRPr lang="zh-CN" altLang="en-US"/>
          </a:p>
        </p:txBody>
      </p:sp>
    </p:spTree>
  </p:cSld>
  <p:clrMapOvr>
    <a:masterClrMapping/>
  </p:clrMapOvr>
  <p:hf hdr="0" ftr="0"/>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96701"/>
            <a:ext cx="1543050" cy="845220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396701"/>
            <a:ext cx="4514850" cy="845220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606B50-82DD-4A9F-A2A4-31822559CD27}" type="datetime1">
              <a:rPr lang="en-GB" altLang="zh-CN" smtClean="0"/>
              <a:pPr/>
              <a:t>01/04/2012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60FB113-8F98-4E03-8FCF-7B7F92F1C1A1}" type="slidenum">
              <a:rPr lang="zh-CN" altLang="en-US" smtClean="0"/>
              <a:pPr/>
              <a:t>‹#›</a:t>
            </a:fld>
            <a:endParaRPr lang="zh-CN" altLang="en-US"/>
          </a:p>
        </p:txBody>
      </p:sp>
    </p:spTree>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342900" y="1017016"/>
            <a:ext cx="6229350" cy="1651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zh-CN" altLang="en-US" smtClean="0"/>
              <a:t>单击此处编辑母版标题样式</a:t>
            </a:r>
            <a:endParaRPr lang="en-US"/>
          </a:p>
        </p:txBody>
      </p:sp>
      <p:sp>
        <p:nvSpPr>
          <p:cNvPr id="3" name="日期占位符 9"/>
          <p:cNvSpPr>
            <a:spLocks noGrp="1"/>
          </p:cNvSpPr>
          <p:nvPr>
            <p:ph type="dt" sz="half" idx="10"/>
          </p:nvPr>
        </p:nvSpPr>
        <p:spPr/>
        <p:txBody>
          <a:bodyPr/>
          <a:lstStyle>
            <a:lvl1pPr>
              <a:defRPr/>
            </a:lvl1pPr>
          </a:lstStyle>
          <a:p>
            <a:fld id="{D4C0EAB2-D3B5-49A7-934C-49B10D6602E4}" type="datetime1">
              <a:rPr lang="en-GB" altLang="zh-CN" smtClean="0"/>
              <a:pPr/>
              <a:t>01/04/2012</a:t>
            </a:fld>
            <a:endParaRPr lang="zh-CN" altLang="en-US"/>
          </a:p>
        </p:txBody>
      </p:sp>
      <p:sp>
        <p:nvSpPr>
          <p:cNvPr id="4" name="页脚占位符 21"/>
          <p:cNvSpPr>
            <a:spLocks noGrp="1"/>
          </p:cNvSpPr>
          <p:nvPr>
            <p:ph type="ftr" sz="quarter" idx="11"/>
          </p:nvPr>
        </p:nvSpPr>
        <p:spPr/>
        <p:txBody>
          <a:bodyPr/>
          <a:lstStyle>
            <a:lvl1pPr>
              <a:defRPr/>
            </a:lvl1pPr>
          </a:lstStyle>
          <a:p>
            <a:endParaRPr lang="zh-CN" altLang="en-US"/>
          </a:p>
        </p:txBody>
      </p:sp>
      <p:sp>
        <p:nvSpPr>
          <p:cNvPr id="5" name="灯片编号占位符 17"/>
          <p:cNvSpPr>
            <a:spLocks noGrp="1"/>
          </p:cNvSpPr>
          <p:nvPr>
            <p:ph type="sldNum" sz="quarter" idx="12"/>
          </p:nvPr>
        </p:nvSpPr>
        <p:spPr/>
        <p:txBody>
          <a:bodyPr/>
          <a:lstStyle>
            <a:lvl1pPr>
              <a:defRPr/>
            </a:lvl1pPr>
          </a:lstStyle>
          <a:p>
            <a:fld id="{A60FB113-8F98-4E03-8FCF-7B7F92F1C1A1}"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fld id="{F9F056C3-5CC1-4318-98D2-B474CC766104}" type="datetime1">
              <a:rPr lang="en-GB" altLang="zh-CN" smtClean="0"/>
              <a:pPr/>
              <a:t>01/04/2012</a:t>
            </a:fld>
            <a:endParaRPr lang="zh-CN" altLang="en-US"/>
          </a:p>
        </p:txBody>
      </p:sp>
      <p:sp>
        <p:nvSpPr>
          <p:cNvPr id="3" name="页脚占位符 21"/>
          <p:cNvSpPr>
            <a:spLocks noGrp="1"/>
          </p:cNvSpPr>
          <p:nvPr>
            <p:ph type="ftr" sz="quarter" idx="11"/>
          </p:nvPr>
        </p:nvSpPr>
        <p:spPr/>
        <p:txBody>
          <a:bodyPr/>
          <a:lstStyle>
            <a:lvl1pPr>
              <a:defRPr/>
            </a:lvl1pPr>
          </a:lstStyle>
          <a:p>
            <a:endParaRPr lang="zh-CN" altLang="en-US"/>
          </a:p>
        </p:txBody>
      </p:sp>
      <p:sp>
        <p:nvSpPr>
          <p:cNvPr id="4" name="灯片编号占位符 17"/>
          <p:cNvSpPr>
            <a:spLocks noGrp="1"/>
          </p:cNvSpPr>
          <p:nvPr>
            <p:ph type="sldNum" sz="quarter" idx="12"/>
          </p:nvPr>
        </p:nvSpPr>
        <p:spPr/>
        <p:txBody>
          <a:bodyPr/>
          <a:lstStyle>
            <a:lvl1pPr>
              <a:defRPr/>
            </a:lvl1pPr>
          </a:lstStyle>
          <a:p>
            <a:fld id="{A60FB113-8F98-4E03-8FCF-7B7F92F1C1A1}"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14350" y="742953"/>
            <a:ext cx="2057400" cy="1678517"/>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zh-CN" altLang="en-US" smtClean="0"/>
              <a:t>单击此处编辑母版标题样式</a:t>
            </a:r>
            <a:endParaRPr lang="en-US"/>
          </a:p>
        </p:txBody>
      </p:sp>
      <p:sp>
        <p:nvSpPr>
          <p:cNvPr id="3" name="文本占位符 2"/>
          <p:cNvSpPr>
            <a:spLocks noGrp="1"/>
          </p:cNvSpPr>
          <p:nvPr>
            <p:ph type="body" idx="2"/>
          </p:nvPr>
        </p:nvSpPr>
        <p:spPr>
          <a:xfrm>
            <a:off x="514350" y="2421467"/>
            <a:ext cx="2057400" cy="6604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zh-CN" altLang="en-US" smtClean="0"/>
              <a:t>单击此处编辑母版文本样式</a:t>
            </a:r>
          </a:p>
        </p:txBody>
      </p:sp>
      <p:sp>
        <p:nvSpPr>
          <p:cNvPr id="4" name="内容占位符 3"/>
          <p:cNvSpPr>
            <a:spLocks noGrp="1"/>
          </p:cNvSpPr>
          <p:nvPr>
            <p:ph sz="half" idx="1"/>
          </p:nvPr>
        </p:nvSpPr>
        <p:spPr>
          <a:xfrm>
            <a:off x="2681288" y="2421467"/>
            <a:ext cx="3833812" cy="6604000"/>
          </a:xfrm>
        </p:spPr>
        <p:txBody>
          <a:bodyPr tIns="0"/>
          <a:lstStyle>
            <a:lvl1pPr>
              <a:defRPr sz="2800"/>
            </a:lvl1pPr>
            <a:lvl2pPr>
              <a:defRPr sz="2600"/>
            </a:lvl2pPr>
            <a:lvl3pPr>
              <a:defRPr sz="2400"/>
            </a:lvl3pPr>
            <a:lvl4pPr>
              <a:defRPr sz="20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9"/>
          <p:cNvSpPr>
            <a:spLocks noGrp="1"/>
          </p:cNvSpPr>
          <p:nvPr>
            <p:ph type="dt" sz="half" idx="10"/>
          </p:nvPr>
        </p:nvSpPr>
        <p:spPr/>
        <p:txBody>
          <a:bodyPr/>
          <a:lstStyle>
            <a:lvl1pPr>
              <a:defRPr/>
            </a:lvl1pPr>
          </a:lstStyle>
          <a:p>
            <a:fld id="{9F5A344A-8B99-4ED9-93E7-E3F641C75D6C}" type="datetime1">
              <a:rPr lang="en-GB" altLang="zh-CN" smtClean="0"/>
              <a:pPr/>
              <a:t>01/04/2012</a:t>
            </a:fld>
            <a:endParaRPr lang="zh-CN" altLang="en-US"/>
          </a:p>
        </p:txBody>
      </p:sp>
      <p:sp>
        <p:nvSpPr>
          <p:cNvPr id="6" name="页脚占位符 21"/>
          <p:cNvSpPr>
            <a:spLocks noGrp="1"/>
          </p:cNvSpPr>
          <p:nvPr>
            <p:ph type="ftr" sz="quarter" idx="11"/>
          </p:nvPr>
        </p:nvSpPr>
        <p:spPr/>
        <p:txBody>
          <a:bodyPr/>
          <a:lstStyle>
            <a:lvl1pPr>
              <a:defRPr/>
            </a:lvl1pPr>
          </a:lstStyle>
          <a:p>
            <a:endParaRPr lang="zh-CN" altLang="en-US"/>
          </a:p>
        </p:txBody>
      </p:sp>
      <p:sp>
        <p:nvSpPr>
          <p:cNvPr id="7" name="灯片编号占位符 17"/>
          <p:cNvSpPr>
            <a:spLocks noGrp="1"/>
          </p:cNvSpPr>
          <p:nvPr>
            <p:ph type="sldNum" sz="quarter" idx="12"/>
          </p:nvPr>
        </p:nvSpPr>
        <p:spPr/>
        <p:txBody>
          <a:bodyPr/>
          <a:lstStyle>
            <a:lvl1pPr>
              <a:defRPr/>
            </a:lvl1pPr>
          </a:lstStyle>
          <a:p>
            <a:fld id="{A60FB113-8F98-4E03-8FCF-7B7F92F1C1A1}"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单圆角矩形 4"/>
          <p:cNvSpPr/>
          <p:nvPr/>
        </p:nvSpPr>
        <p:spPr>
          <a:xfrm rot="420000" flipV="1">
            <a:off x="2374107" y="1600553"/>
            <a:ext cx="3943350" cy="59436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ltLang="zh-CN" dirty="0">
              <a:solidFill>
                <a:srgbClr val="FFFFFF"/>
              </a:solidFill>
              <a:cs typeface="Arial" charset="0"/>
            </a:endParaRPr>
          </a:p>
        </p:txBody>
      </p:sp>
      <p:sp>
        <p:nvSpPr>
          <p:cNvPr id="6" name="直角三角形 5"/>
          <p:cNvSpPr/>
          <p:nvPr/>
        </p:nvSpPr>
        <p:spPr>
          <a:xfrm rot="420000" flipV="1">
            <a:off x="6003131" y="7741358"/>
            <a:ext cx="116682" cy="224719"/>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ltLang="zh-CN" dirty="0">
              <a:solidFill>
                <a:srgbClr val="FFFFFF"/>
              </a:solidFill>
              <a:cs typeface="Arial" charset="0"/>
            </a:endParaRPr>
          </a:p>
        </p:txBody>
      </p:sp>
      <p:sp>
        <p:nvSpPr>
          <p:cNvPr id="7" name="任意多边形 6"/>
          <p:cNvSpPr>
            <a:spLocks/>
          </p:cNvSpPr>
          <p:nvPr/>
        </p:nvSpPr>
        <p:spPr bwMode="auto">
          <a:xfrm flipV="1">
            <a:off x="-7144" y="8401756"/>
            <a:ext cx="6872288" cy="1504244"/>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tLang="zh-CN" dirty="0">
              <a:latin typeface="Constantia" pitchFamily="18" charset="0"/>
              <a:cs typeface="Arial" charset="0"/>
            </a:endParaRPr>
          </a:p>
        </p:txBody>
      </p:sp>
      <p:sp>
        <p:nvSpPr>
          <p:cNvPr id="8" name="任意多边形 7"/>
          <p:cNvSpPr>
            <a:spLocks/>
          </p:cNvSpPr>
          <p:nvPr/>
        </p:nvSpPr>
        <p:spPr bwMode="auto">
          <a:xfrm flipV="1">
            <a:off x="3286125" y="8984194"/>
            <a:ext cx="3571875" cy="921808"/>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tLang="zh-CN" dirty="0">
              <a:latin typeface="Constantia" pitchFamily="18" charset="0"/>
              <a:cs typeface="Arial" charset="0"/>
            </a:endParaRPr>
          </a:p>
        </p:txBody>
      </p:sp>
      <p:sp>
        <p:nvSpPr>
          <p:cNvPr id="2" name="标题 1"/>
          <p:cNvSpPr>
            <a:spLocks noGrp="1"/>
          </p:cNvSpPr>
          <p:nvPr>
            <p:ph type="title"/>
          </p:nvPr>
        </p:nvSpPr>
        <p:spPr>
          <a:xfrm>
            <a:off x="457200" y="1700108"/>
            <a:ext cx="1659636" cy="2286008"/>
          </a:xfrm>
        </p:spPr>
        <p:txBody>
          <a:bodyPr lIns="45720" rIns="45720" bIns="45720"/>
          <a:lstStyle>
            <a:lvl1pPr algn="l">
              <a:buNone/>
              <a:defRPr sz="2000" b="1">
                <a:solidFill>
                  <a:schemeClr val="tx2"/>
                </a:solidFill>
              </a:defRPr>
            </a:lvl1pPr>
          </a:lstStyle>
          <a:p>
            <a:r>
              <a:rPr lang="zh-CN" altLang="en-US" smtClean="0"/>
              <a:t>单击此处编辑母版标题样式</a:t>
            </a:r>
            <a:endParaRPr lang="en-US"/>
          </a:p>
        </p:txBody>
      </p:sp>
      <p:sp>
        <p:nvSpPr>
          <p:cNvPr id="4" name="文本占位符 3"/>
          <p:cNvSpPr>
            <a:spLocks noGrp="1"/>
          </p:cNvSpPr>
          <p:nvPr>
            <p:ph type="body" sz="half" idx="2"/>
          </p:nvPr>
        </p:nvSpPr>
        <p:spPr>
          <a:xfrm>
            <a:off x="457200" y="4086023"/>
            <a:ext cx="1657350" cy="3147907"/>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zh-CN" altLang="en-US" smtClean="0"/>
              <a:t>单击此处编辑母版文本样式</a:t>
            </a:r>
          </a:p>
        </p:txBody>
      </p:sp>
      <p:sp>
        <p:nvSpPr>
          <p:cNvPr id="3" name="图片占位符 2"/>
          <p:cNvSpPr>
            <a:spLocks noGrp="1"/>
          </p:cNvSpPr>
          <p:nvPr>
            <p:ph type="pic" idx="1"/>
          </p:nvPr>
        </p:nvSpPr>
        <p:spPr>
          <a:xfrm rot="420000">
            <a:off x="2614345" y="1732636"/>
            <a:ext cx="3463290" cy="567944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zh-CN" altLang="en-US" noProof="0" smtClean="0"/>
              <a:t>单击图标添加图片</a:t>
            </a:r>
            <a:endParaRPr lang="en-US" noProof="0" dirty="0"/>
          </a:p>
        </p:txBody>
      </p:sp>
      <p:sp>
        <p:nvSpPr>
          <p:cNvPr id="9" name="日期占位符 4"/>
          <p:cNvSpPr>
            <a:spLocks noGrp="1"/>
          </p:cNvSpPr>
          <p:nvPr>
            <p:ph type="dt" sz="half" idx="10"/>
          </p:nvPr>
        </p:nvSpPr>
        <p:spPr/>
        <p:txBody>
          <a:bodyPr/>
          <a:lstStyle>
            <a:lvl1pPr>
              <a:defRPr/>
            </a:lvl1pPr>
          </a:lstStyle>
          <a:p>
            <a:fld id="{BD6FDF97-E07E-46C0-9404-639CD93FC52D}" type="datetime1">
              <a:rPr lang="en-GB" altLang="zh-CN" smtClean="0"/>
              <a:pPr/>
              <a:t>01/04/2012</a:t>
            </a:fld>
            <a:endParaRPr lang="zh-CN" altLang="en-US"/>
          </a:p>
        </p:txBody>
      </p:sp>
      <p:sp>
        <p:nvSpPr>
          <p:cNvPr id="10" name="页脚占位符 5"/>
          <p:cNvSpPr>
            <a:spLocks noGrp="1"/>
          </p:cNvSpPr>
          <p:nvPr>
            <p:ph type="ftr" sz="quarter" idx="11"/>
          </p:nvPr>
        </p:nvSpPr>
        <p:spPr/>
        <p:txBody>
          <a:bodyPr/>
          <a:lstStyle>
            <a:lvl1pPr>
              <a:defRPr/>
            </a:lvl1pPr>
          </a:lstStyle>
          <a:p>
            <a:endParaRPr lang="zh-CN" altLang="en-US"/>
          </a:p>
        </p:txBody>
      </p:sp>
      <p:sp>
        <p:nvSpPr>
          <p:cNvPr id="11" name="灯片编号占位符 6"/>
          <p:cNvSpPr>
            <a:spLocks noGrp="1"/>
          </p:cNvSpPr>
          <p:nvPr>
            <p:ph type="sldNum" sz="quarter" idx="12"/>
          </p:nvPr>
        </p:nvSpPr>
        <p:spPr>
          <a:xfrm>
            <a:off x="6057900" y="9181397"/>
            <a:ext cx="457200" cy="527403"/>
          </a:xfrm>
        </p:spPr>
        <p:txBody>
          <a:bodyPr/>
          <a:lstStyle>
            <a:lvl1pPr>
              <a:defRPr/>
            </a:lvl1pPr>
          </a:lstStyle>
          <a:p>
            <a:fld id="{A60FB113-8F98-4E03-8FCF-7B7F92F1C1A1}"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5.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4.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7144" y="-11465"/>
            <a:ext cx="6872288" cy="1504246"/>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tLang="zh-CN" dirty="0">
              <a:latin typeface="Constantia" pitchFamily="18" charset="0"/>
              <a:cs typeface="Arial" charset="0"/>
            </a:endParaRPr>
          </a:p>
        </p:txBody>
      </p:sp>
      <p:sp>
        <p:nvSpPr>
          <p:cNvPr id="8" name="任意多边形 7"/>
          <p:cNvSpPr>
            <a:spLocks/>
          </p:cNvSpPr>
          <p:nvPr/>
        </p:nvSpPr>
        <p:spPr bwMode="auto">
          <a:xfrm>
            <a:off x="3286125" y="-11466"/>
            <a:ext cx="3571875" cy="921810"/>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tLang="zh-CN" dirty="0">
              <a:latin typeface="Constantia" pitchFamily="18" charset="0"/>
              <a:cs typeface="Arial" charset="0"/>
            </a:endParaRPr>
          </a:p>
        </p:txBody>
      </p:sp>
      <p:sp>
        <p:nvSpPr>
          <p:cNvPr id="4100" name="标题占位符 8"/>
          <p:cNvSpPr>
            <a:spLocks noGrp="1"/>
          </p:cNvSpPr>
          <p:nvPr>
            <p:ph type="title"/>
          </p:nvPr>
        </p:nvSpPr>
        <p:spPr bwMode="auto">
          <a:xfrm>
            <a:off x="375026" y="206342"/>
            <a:ext cx="6172200" cy="1651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zh-CN" altLang="en-US" dirty="0" smtClean="0"/>
              <a:t>单击此处编辑母版标题样式</a:t>
            </a:r>
          </a:p>
        </p:txBody>
      </p:sp>
      <p:sp>
        <p:nvSpPr>
          <p:cNvPr id="4101" name="文本占位符 29"/>
          <p:cNvSpPr>
            <a:spLocks noGrp="1"/>
          </p:cNvSpPr>
          <p:nvPr>
            <p:ph type="body" idx="1"/>
          </p:nvPr>
        </p:nvSpPr>
        <p:spPr bwMode="auto">
          <a:xfrm>
            <a:off x="342900" y="2795238"/>
            <a:ext cx="6172200" cy="634029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 name="日期占位符 9"/>
          <p:cNvSpPr>
            <a:spLocks noGrp="1"/>
          </p:cNvSpPr>
          <p:nvPr>
            <p:ph type="dt" sz="half" idx="2"/>
          </p:nvPr>
        </p:nvSpPr>
        <p:spPr>
          <a:xfrm>
            <a:off x="342900" y="9181397"/>
            <a:ext cx="1600200" cy="527403"/>
          </a:xfrm>
          <a:prstGeom prst="rect">
            <a:avLst/>
          </a:prstGeom>
        </p:spPr>
        <p:txBody>
          <a:bodyPr vert="horz" wrap="square" lIns="0" tIns="0" rIns="0" bIns="0" numCol="1" anchor="b" anchorCtr="0" compatLnSpc="1">
            <a:prstTxWarp prst="textNoShape">
              <a:avLst/>
            </a:prstTxWarp>
          </a:bodyPr>
          <a:lstStyle>
            <a:lvl1pPr>
              <a:defRPr sz="1200">
                <a:solidFill>
                  <a:srgbClr val="045C75"/>
                </a:solidFill>
                <a:cs typeface="Arial" charset="0"/>
              </a:defRPr>
            </a:lvl1pPr>
          </a:lstStyle>
          <a:p>
            <a:fld id="{8F606B50-82DD-4A9F-A2A4-31822559CD27}" type="datetime1">
              <a:rPr lang="en-GB" altLang="zh-CN" smtClean="0"/>
              <a:pPr/>
              <a:t>01/04/2012</a:t>
            </a:fld>
            <a:endParaRPr lang="zh-CN" altLang="en-US"/>
          </a:p>
        </p:txBody>
      </p:sp>
      <p:sp>
        <p:nvSpPr>
          <p:cNvPr id="22" name="页脚占位符 21"/>
          <p:cNvSpPr>
            <a:spLocks noGrp="1"/>
          </p:cNvSpPr>
          <p:nvPr>
            <p:ph type="ftr" sz="quarter" idx="3"/>
          </p:nvPr>
        </p:nvSpPr>
        <p:spPr>
          <a:xfrm>
            <a:off x="2000250" y="9181397"/>
            <a:ext cx="2514600" cy="527403"/>
          </a:xfrm>
          <a:prstGeom prst="rect">
            <a:avLst/>
          </a:prstGeom>
        </p:spPr>
        <p:txBody>
          <a:bodyPr vert="horz" wrap="square" lIns="0" tIns="0" rIns="0" bIns="0" numCol="1" anchor="b" anchorCtr="0" compatLnSpc="1">
            <a:prstTxWarp prst="textNoShape">
              <a:avLst/>
            </a:prstTxWarp>
          </a:bodyPr>
          <a:lstStyle>
            <a:lvl1pPr>
              <a:defRPr sz="1200">
                <a:solidFill>
                  <a:srgbClr val="045C75"/>
                </a:solidFill>
                <a:cs typeface="Arial" charset="0"/>
              </a:defRPr>
            </a:lvl1pPr>
          </a:lstStyle>
          <a:p>
            <a:endParaRPr lang="zh-CN" altLang="en-US"/>
          </a:p>
        </p:txBody>
      </p:sp>
      <p:sp>
        <p:nvSpPr>
          <p:cNvPr id="18" name="灯片编号占位符 17"/>
          <p:cNvSpPr>
            <a:spLocks noGrp="1"/>
          </p:cNvSpPr>
          <p:nvPr>
            <p:ph type="sldNum" sz="quarter" idx="4"/>
          </p:nvPr>
        </p:nvSpPr>
        <p:spPr>
          <a:xfrm>
            <a:off x="5943600" y="9181397"/>
            <a:ext cx="571500" cy="527403"/>
          </a:xfrm>
          <a:prstGeom prst="rect">
            <a:avLst/>
          </a:prstGeom>
        </p:spPr>
        <p:txBody>
          <a:bodyPr vert="horz" wrap="square" lIns="0" tIns="0" rIns="0" bIns="0" numCol="1" anchor="b" anchorCtr="0" compatLnSpc="1">
            <a:prstTxWarp prst="textNoShape">
              <a:avLst/>
            </a:prstTxWarp>
          </a:bodyPr>
          <a:lstStyle>
            <a:lvl1pPr algn="r">
              <a:defRPr sz="1200">
                <a:solidFill>
                  <a:srgbClr val="045C75"/>
                </a:solidFill>
                <a:cs typeface="Arial" charset="0"/>
              </a:defRPr>
            </a:lvl1pPr>
          </a:lstStyle>
          <a:p>
            <a:fld id="{A60FB113-8F98-4E03-8FCF-7B7F92F1C1A1}" type="slidenum">
              <a:rPr lang="zh-CN" altLang="en-US" smtClean="0"/>
              <a:pPr/>
              <a:t>‹#›</a:t>
            </a:fld>
            <a:endParaRPr lang="zh-CN" altLang="en-US"/>
          </a:p>
        </p:txBody>
      </p:sp>
      <p:grpSp>
        <p:nvGrpSpPr>
          <p:cNvPr id="2" name="组合 1"/>
          <p:cNvGrpSpPr>
            <a:grpSpLocks/>
          </p:cNvGrpSpPr>
          <p:nvPr/>
        </p:nvGrpSpPr>
        <p:grpSpPr bwMode="auto">
          <a:xfrm>
            <a:off x="-14287" y="293511"/>
            <a:ext cx="6885385" cy="935567"/>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ltLang="zh-CN" dirty="0">
                <a:cs typeface="Arial" charset="0"/>
              </a:endParaRPr>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ltLang="zh-CN" dirty="0">
                <a:cs typeface="Arial" charset="0"/>
              </a:endParaRPr>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rtl="0" eaLnBrk="1" fontAlgn="base" hangingPunct="1">
        <a:spcBef>
          <a:spcPct val="0"/>
        </a:spcBef>
        <a:spcAft>
          <a:spcPct val="0"/>
        </a:spcAft>
        <a:defRPr sz="5000" kern="1200">
          <a:solidFill>
            <a:schemeClr val="tx2"/>
          </a:solidFill>
          <a:latin typeface="+mj-lt"/>
          <a:ea typeface="+mj-ea"/>
          <a:cs typeface="+mj-cs"/>
        </a:defRPr>
      </a:lvl1pPr>
      <a:lvl2pPr algn="l" rtl="0" eaLnBrk="1" fontAlgn="base" hangingPunct="1">
        <a:spcBef>
          <a:spcPct val="0"/>
        </a:spcBef>
        <a:spcAft>
          <a:spcPct val="0"/>
        </a:spcAft>
        <a:defRPr sz="5000">
          <a:solidFill>
            <a:schemeClr val="tx2"/>
          </a:solidFill>
          <a:latin typeface="Calibri" pitchFamily="34" charset="0"/>
        </a:defRPr>
      </a:lvl2pPr>
      <a:lvl3pPr algn="l" rtl="0" eaLnBrk="1" fontAlgn="base" hangingPunct="1">
        <a:spcBef>
          <a:spcPct val="0"/>
        </a:spcBef>
        <a:spcAft>
          <a:spcPct val="0"/>
        </a:spcAft>
        <a:defRPr sz="5000">
          <a:solidFill>
            <a:schemeClr val="tx2"/>
          </a:solidFill>
          <a:latin typeface="Calibri" pitchFamily="34" charset="0"/>
        </a:defRPr>
      </a:lvl3pPr>
      <a:lvl4pPr algn="l" rtl="0" eaLnBrk="1" fontAlgn="base" hangingPunct="1">
        <a:spcBef>
          <a:spcPct val="0"/>
        </a:spcBef>
        <a:spcAft>
          <a:spcPct val="0"/>
        </a:spcAft>
        <a:defRPr sz="5000">
          <a:solidFill>
            <a:schemeClr val="tx2"/>
          </a:solidFill>
          <a:latin typeface="Calibri" pitchFamily="34" charset="0"/>
        </a:defRPr>
      </a:lvl4pPr>
      <a:lvl5pPr algn="l" rtl="0" eaLnBrk="1" fontAlgn="base" hangingPunct="1">
        <a:spcBef>
          <a:spcPct val="0"/>
        </a:spcBef>
        <a:spcAft>
          <a:spcPct val="0"/>
        </a:spcAft>
        <a:defRPr sz="5000">
          <a:solidFill>
            <a:schemeClr val="tx2"/>
          </a:solidFill>
          <a:latin typeface="Calibri" pitchFamily="34" charset="0"/>
        </a:defRPr>
      </a:lvl5pPr>
      <a:lvl6pPr marL="457200" algn="l" rtl="0" eaLnBrk="1" fontAlgn="base" hangingPunct="1">
        <a:spcBef>
          <a:spcPct val="0"/>
        </a:spcBef>
        <a:spcAft>
          <a:spcPct val="0"/>
        </a:spcAft>
        <a:defRPr sz="5000">
          <a:solidFill>
            <a:schemeClr val="tx2"/>
          </a:solidFill>
          <a:latin typeface="Calibri" pitchFamily="34" charset="0"/>
        </a:defRPr>
      </a:lvl6pPr>
      <a:lvl7pPr marL="914400" algn="l" rtl="0" eaLnBrk="1" fontAlgn="base" hangingPunct="1">
        <a:spcBef>
          <a:spcPct val="0"/>
        </a:spcBef>
        <a:spcAft>
          <a:spcPct val="0"/>
        </a:spcAft>
        <a:defRPr sz="5000">
          <a:solidFill>
            <a:schemeClr val="tx2"/>
          </a:solidFill>
          <a:latin typeface="Calibri" pitchFamily="34" charset="0"/>
        </a:defRPr>
      </a:lvl7pPr>
      <a:lvl8pPr marL="1371600" algn="l" rtl="0" eaLnBrk="1" fontAlgn="base" hangingPunct="1">
        <a:spcBef>
          <a:spcPct val="0"/>
        </a:spcBef>
        <a:spcAft>
          <a:spcPct val="0"/>
        </a:spcAft>
        <a:defRPr sz="5000">
          <a:solidFill>
            <a:schemeClr val="tx2"/>
          </a:solidFill>
          <a:latin typeface="Calibri" pitchFamily="34" charset="0"/>
        </a:defRPr>
      </a:lvl8pPr>
      <a:lvl9pPr marL="1828800" algn="l" rtl="0" eaLnBrk="1" fontAlgn="base" hangingPunct="1">
        <a:spcBef>
          <a:spcPct val="0"/>
        </a:spcBef>
        <a:spcAft>
          <a:spcPct val="0"/>
        </a:spcAft>
        <a:defRPr sz="5000">
          <a:solidFill>
            <a:schemeClr val="tx2"/>
          </a:solidFill>
          <a:latin typeface="Calibri" pitchFamily="34" charset="0"/>
        </a:defRPr>
      </a:lvl9pPr>
    </p:titleStyle>
    <p:bodyStyle>
      <a:lvl1pPr marL="273050" indent="-273050" algn="l" rtl="0" eaLnBrk="1" fontAlgn="base" hangingPunct="1">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1" fontAlgn="base" hangingPunct="1">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1" fontAlgn="base" hangingPunct="1">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1" fontAlgn="base" hangingPunct="1">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1" fontAlgn="base" hangingPunct="1">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42900" y="396699"/>
            <a:ext cx="6172200" cy="1651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1027" name="Text Placeholder 2"/>
          <p:cNvSpPr>
            <a:spLocks noGrp="1"/>
          </p:cNvSpPr>
          <p:nvPr>
            <p:ph type="body" idx="1"/>
          </p:nvPr>
        </p:nvSpPr>
        <p:spPr bwMode="auto">
          <a:xfrm>
            <a:off x="342900" y="2311402"/>
            <a:ext cx="6172200" cy="65375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p:txBody>
      </p:sp>
    </p:spTree>
  </p:cSld>
  <p:clrMap bg1="dk2" tx1="lt1" bg2="dk1"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Calibri" pitchFamily="34" charset="0"/>
        </a:defRPr>
      </a:lvl2pPr>
      <a:lvl3pPr algn="ctr" rtl="0" eaLnBrk="1" fontAlgn="base" hangingPunct="1">
        <a:spcBef>
          <a:spcPct val="0"/>
        </a:spcBef>
        <a:spcAft>
          <a:spcPct val="0"/>
        </a:spcAft>
        <a:defRPr sz="4400">
          <a:solidFill>
            <a:schemeClr val="tx2"/>
          </a:solidFill>
          <a:latin typeface="Calibri" pitchFamily="34" charset="0"/>
        </a:defRPr>
      </a:lvl3pPr>
      <a:lvl4pPr algn="ctr" rtl="0" eaLnBrk="1" fontAlgn="base" hangingPunct="1">
        <a:spcBef>
          <a:spcPct val="0"/>
        </a:spcBef>
        <a:spcAft>
          <a:spcPct val="0"/>
        </a:spcAft>
        <a:defRPr sz="4400">
          <a:solidFill>
            <a:schemeClr val="tx2"/>
          </a:solidFill>
          <a:latin typeface="Calibri" pitchFamily="34" charset="0"/>
        </a:defRPr>
      </a:lvl4pPr>
      <a:lvl5pPr algn="ctr" rtl="0" eaLnBrk="1" fontAlgn="base" hangingPunct="1">
        <a:spcBef>
          <a:spcPct val="0"/>
        </a:spcBef>
        <a:spcAft>
          <a:spcPct val="0"/>
        </a:spcAft>
        <a:defRPr sz="4400">
          <a:solidFill>
            <a:schemeClr val="tx2"/>
          </a:solidFill>
          <a:latin typeface="Calibri" pitchFamily="34" charset="0"/>
        </a:defRPr>
      </a:lvl5pPr>
      <a:lvl6pPr marL="457200" algn="ctr" rtl="0" eaLnBrk="1" fontAlgn="base" hangingPunct="1">
        <a:spcBef>
          <a:spcPct val="0"/>
        </a:spcBef>
        <a:spcAft>
          <a:spcPct val="0"/>
        </a:spcAft>
        <a:defRPr sz="4400">
          <a:solidFill>
            <a:schemeClr val="tx2"/>
          </a:solidFill>
          <a:latin typeface="Calibri" pitchFamily="34" charset="0"/>
        </a:defRPr>
      </a:lvl6pPr>
      <a:lvl7pPr marL="914400" algn="ctr" rtl="0" eaLnBrk="1" fontAlgn="base" hangingPunct="1">
        <a:spcBef>
          <a:spcPct val="0"/>
        </a:spcBef>
        <a:spcAft>
          <a:spcPct val="0"/>
        </a:spcAft>
        <a:defRPr sz="4400">
          <a:solidFill>
            <a:schemeClr val="tx2"/>
          </a:solidFill>
          <a:latin typeface="Calibri" pitchFamily="34" charset="0"/>
        </a:defRPr>
      </a:lvl7pPr>
      <a:lvl8pPr marL="1371600" algn="ctr" rtl="0" eaLnBrk="1" fontAlgn="base" hangingPunct="1">
        <a:spcBef>
          <a:spcPct val="0"/>
        </a:spcBef>
        <a:spcAft>
          <a:spcPct val="0"/>
        </a:spcAft>
        <a:defRPr sz="4400">
          <a:solidFill>
            <a:schemeClr val="tx2"/>
          </a:solidFill>
          <a:latin typeface="Calibri" pitchFamily="34" charset="0"/>
        </a:defRPr>
      </a:lvl8pPr>
      <a:lvl9pPr marL="1828800" algn="ctr" rtl="0" eaLnBrk="1" fontAlgn="base" hangingPunct="1">
        <a:spcBef>
          <a:spcPct val="0"/>
        </a:spcBef>
        <a:spcAft>
          <a:spcPct val="0"/>
        </a:spcAft>
        <a:defRPr sz="4400">
          <a:solidFill>
            <a:schemeClr val="tx2"/>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2800">
          <a:solidFill>
            <a:schemeClr val="tx2"/>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2"/>
          </a:solidFill>
          <a:latin typeface="+mn-lt"/>
        </a:defRPr>
      </a:lvl2pPr>
      <a:lvl3pPr marL="1143000" indent="-228600" algn="l" rtl="0" eaLnBrk="1" fontAlgn="base" hangingPunct="1">
        <a:spcBef>
          <a:spcPct val="20000"/>
        </a:spcBef>
        <a:spcAft>
          <a:spcPct val="0"/>
        </a:spcAft>
        <a:buFont typeface="Arial" charset="0"/>
        <a:buChar char="•"/>
        <a:defRPr sz="2400">
          <a:solidFill>
            <a:schemeClr val="tx1"/>
          </a:solidFill>
          <a:latin typeface="+mn-lt"/>
        </a:defRPr>
      </a:lvl3pPr>
      <a:lvl4pPr marL="1600200" indent="-228600" algn="l" rtl="0" eaLnBrk="1" fontAlgn="base" hangingPunct="1">
        <a:spcBef>
          <a:spcPct val="20000"/>
        </a:spcBef>
        <a:spcAft>
          <a:spcPct val="0"/>
        </a:spcAft>
        <a:buFont typeface="Arial" charset="0"/>
        <a:buChar char="–"/>
        <a:defRPr sz="2000">
          <a:solidFill>
            <a:schemeClr val="tx1"/>
          </a:solidFill>
          <a:latin typeface="+mn-lt"/>
        </a:defRPr>
      </a:lvl4pPr>
      <a:lvl5pPr marL="2057400" indent="-228600" algn="l" rtl="0" eaLnBrk="1" fontAlgn="base" hangingPunct="1">
        <a:spcBef>
          <a:spcPct val="20000"/>
        </a:spcBef>
        <a:spcAft>
          <a:spcPct val="0"/>
        </a:spcAft>
        <a:buFont typeface="Arial" charset="0"/>
        <a:buChar char="»"/>
        <a:defRPr sz="2000">
          <a:solidFill>
            <a:schemeClr val="tx1"/>
          </a:solidFill>
          <a:latin typeface="+mn-lt"/>
        </a:defRPr>
      </a:lvl5pPr>
      <a:lvl6pPr marL="2514600" indent="-228600" algn="l" rtl="0" eaLnBrk="1" fontAlgn="base" hangingPunct="1">
        <a:spcBef>
          <a:spcPct val="20000"/>
        </a:spcBef>
        <a:spcAft>
          <a:spcPct val="0"/>
        </a:spcAft>
        <a:buFont typeface="Arial" charset="0"/>
        <a:buChar char="»"/>
        <a:defRPr sz="2000">
          <a:solidFill>
            <a:schemeClr val="tx1"/>
          </a:solidFill>
          <a:latin typeface="+mn-lt"/>
        </a:defRPr>
      </a:lvl6pPr>
      <a:lvl7pPr marL="2971800" indent="-228600" algn="l" rtl="0" eaLnBrk="1" fontAlgn="base" hangingPunct="1">
        <a:spcBef>
          <a:spcPct val="20000"/>
        </a:spcBef>
        <a:spcAft>
          <a:spcPct val="0"/>
        </a:spcAft>
        <a:buFont typeface="Arial" charset="0"/>
        <a:buChar char="»"/>
        <a:defRPr sz="2000">
          <a:solidFill>
            <a:schemeClr val="tx1"/>
          </a:solidFill>
          <a:latin typeface="+mn-lt"/>
        </a:defRPr>
      </a:lvl7pPr>
      <a:lvl8pPr marL="3429000" indent="-228600" algn="l" rtl="0" eaLnBrk="1" fontAlgn="base" hangingPunct="1">
        <a:spcBef>
          <a:spcPct val="20000"/>
        </a:spcBef>
        <a:spcAft>
          <a:spcPct val="0"/>
        </a:spcAft>
        <a:buFont typeface="Arial" charset="0"/>
        <a:buChar char="»"/>
        <a:defRPr sz="2000">
          <a:solidFill>
            <a:schemeClr val="tx1"/>
          </a:solidFill>
          <a:latin typeface="+mn-lt"/>
        </a:defRPr>
      </a:lvl8pPr>
      <a:lvl9pPr marL="3886200" indent="-228600" algn="l" rtl="0" eaLnBrk="1" fontAlgn="base" hangingPunct="1">
        <a:spcBef>
          <a:spcPct val="20000"/>
        </a:spcBef>
        <a:spcAft>
          <a:spcPct val="0"/>
        </a:spcAft>
        <a:buFont typeface="Arial"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0" y="0"/>
            <a:ext cx="6858000" cy="2091267"/>
          </a:xfrm>
          <a:prstGeom prst="rect">
            <a:avLst/>
          </a:prstGeom>
          <a:solidFill>
            <a:schemeClr val="tx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ltLang="zh-CN">
              <a:solidFill>
                <a:srgbClr val="FFFFFF"/>
              </a:solidFill>
              <a:ea typeface="宋体" charset="-122"/>
              <a:cs typeface="Arial" charset="0"/>
            </a:endParaRPr>
          </a:p>
        </p:txBody>
      </p:sp>
      <p:sp>
        <p:nvSpPr>
          <p:cNvPr id="2053" name="Title Placeholder 1"/>
          <p:cNvSpPr>
            <a:spLocks noGrp="1"/>
          </p:cNvSpPr>
          <p:nvPr>
            <p:ph type="title"/>
          </p:nvPr>
        </p:nvSpPr>
        <p:spPr bwMode="auto">
          <a:xfrm>
            <a:off x="342900" y="396699"/>
            <a:ext cx="6172200" cy="1651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2054" name="Text Placeholder 2"/>
          <p:cNvSpPr>
            <a:spLocks noGrp="1"/>
          </p:cNvSpPr>
          <p:nvPr>
            <p:ph type="body" idx="1"/>
          </p:nvPr>
        </p:nvSpPr>
        <p:spPr bwMode="auto">
          <a:xfrm>
            <a:off x="342900" y="2311402"/>
            <a:ext cx="6172200" cy="65375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p:txBody>
      </p:sp>
      <p:sp>
        <p:nvSpPr>
          <p:cNvPr id="7" name="Rectangle 6"/>
          <p:cNvSpPr/>
          <p:nvPr/>
        </p:nvSpPr>
        <p:spPr>
          <a:xfrm>
            <a:off x="0" y="2091267"/>
            <a:ext cx="6858000" cy="66499"/>
          </a:xfrm>
          <a:prstGeom prst="rect">
            <a:avLst/>
          </a:prstGeom>
          <a:gradFill flip="none" rotWithShape="1">
            <a:gsLst>
              <a:gs pos="0">
                <a:schemeClr val="tx2">
                  <a:lumMod val="20000"/>
                  <a:lumOff val="80000"/>
                  <a:shade val="30000"/>
                  <a:satMod val="115000"/>
                </a:schemeClr>
              </a:gs>
              <a:gs pos="50000">
                <a:schemeClr val="tx2">
                  <a:lumMod val="20000"/>
                  <a:lumOff val="80000"/>
                  <a:shade val="67500"/>
                  <a:satMod val="115000"/>
                  <a:alpha val="47000"/>
                </a:schemeClr>
              </a:gs>
              <a:gs pos="100000">
                <a:schemeClr val="tx2">
                  <a:lumMod val="20000"/>
                  <a:lumOff val="80000"/>
                  <a:shade val="100000"/>
                  <a:satMod val="115000"/>
                  <a:alpha val="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ltLang="zh-CN">
              <a:solidFill>
                <a:srgbClr val="FFFFFF"/>
              </a:solidFill>
              <a:ea typeface="宋体" charset="-122"/>
              <a:cs typeface="Arial" charset="0"/>
            </a:endParaRPr>
          </a:p>
        </p:txBody>
      </p:sp>
      <p:sp>
        <p:nvSpPr>
          <p:cNvPr id="8" name="Rectangle 7"/>
          <p:cNvSpPr/>
          <p:nvPr/>
        </p:nvSpPr>
        <p:spPr>
          <a:xfrm>
            <a:off x="0" y="2189245"/>
            <a:ext cx="6858000" cy="110067"/>
          </a:xfrm>
          <a:prstGeom prst="rect">
            <a:avLst/>
          </a:prstGeom>
          <a:solidFill>
            <a:schemeClr val="bg2">
              <a:lumMod val="7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ltLang="zh-CN">
              <a:solidFill>
                <a:srgbClr val="FFFFFF"/>
              </a:solidFill>
              <a:ea typeface="宋体" charset="-122"/>
              <a:cs typeface="Arial" charset="0"/>
            </a:endParaRPr>
          </a:p>
        </p:txBody>
      </p:sp>
      <p:sp>
        <p:nvSpPr>
          <p:cNvPr id="9" name="Rectangle 8"/>
          <p:cNvSpPr/>
          <p:nvPr/>
        </p:nvSpPr>
        <p:spPr>
          <a:xfrm>
            <a:off x="0" y="9135533"/>
            <a:ext cx="6858000" cy="770467"/>
          </a:xfrm>
          <a:prstGeom prst="rect">
            <a:avLst/>
          </a:prstGeom>
          <a:gradFill flip="none" rotWithShape="1">
            <a:gsLst>
              <a:gs pos="0">
                <a:schemeClr val="tx2">
                  <a:lumMod val="20000"/>
                  <a:lumOff val="80000"/>
                  <a:shade val="30000"/>
                  <a:satMod val="115000"/>
                </a:schemeClr>
              </a:gs>
              <a:gs pos="50000">
                <a:schemeClr val="tx2">
                  <a:lumMod val="20000"/>
                  <a:lumOff val="80000"/>
                  <a:shade val="67500"/>
                  <a:satMod val="115000"/>
                  <a:alpha val="47000"/>
                </a:schemeClr>
              </a:gs>
              <a:gs pos="100000">
                <a:schemeClr val="tx2">
                  <a:lumMod val="20000"/>
                  <a:lumOff val="80000"/>
                  <a:shade val="100000"/>
                  <a:satMod val="115000"/>
                  <a:alpha val="0"/>
                </a:schemeClr>
              </a:gs>
            </a:gsLst>
            <a:lin ang="2700000" scaled="1"/>
            <a:tileRect/>
          </a:gra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ltLang="zh-CN">
              <a:solidFill>
                <a:srgbClr val="FFFFFF"/>
              </a:solidFill>
              <a:ea typeface="宋体" charset="-122"/>
              <a:cs typeface="Arial" charset="0"/>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fontAlgn="base" hangingPunct="1">
        <a:spcBef>
          <a:spcPct val="0"/>
        </a:spcBef>
        <a:spcAft>
          <a:spcPct val="0"/>
        </a:spcAft>
        <a:defRPr sz="4400">
          <a:solidFill>
            <a:schemeClr val="bg1"/>
          </a:solidFill>
          <a:latin typeface="+mj-lt"/>
          <a:ea typeface="+mj-ea"/>
          <a:cs typeface="+mj-cs"/>
        </a:defRPr>
      </a:lvl1pPr>
      <a:lvl2pPr algn="ctr" rtl="0" eaLnBrk="1" fontAlgn="base" hangingPunct="1">
        <a:spcBef>
          <a:spcPct val="0"/>
        </a:spcBef>
        <a:spcAft>
          <a:spcPct val="0"/>
        </a:spcAft>
        <a:defRPr sz="4400">
          <a:solidFill>
            <a:schemeClr val="bg1"/>
          </a:solidFill>
          <a:latin typeface="Calibri" pitchFamily="34" charset="0"/>
        </a:defRPr>
      </a:lvl2pPr>
      <a:lvl3pPr algn="ctr" rtl="0" eaLnBrk="1" fontAlgn="base" hangingPunct="1">
        <a:spcBef>
          <a:spcPct val="0"/>
        </a:spcBef>
        <a:spcAft>
          <a:spcPct val="0"/>
        </a:spcAft>
        <a:defRPr sz="4400">
          <a:solidFill>
            <a:schemeClr val="bg1"/>
          </a:solidFill>
          <a:latin typeface="Calibri" pitchFamily="34" charset="0"/>
        </a:defRPr>
      </a:lvl3pPr>
      <a:lvl4pPr algn="ctr" rtl="0" eaLnBrk="1" fontAlgn="base" hangingPunct="1">
        <a:spcBef>
          <a:spcPct val="0"/>
        </a:spcBef>
        <a:spcAft>
          <a:spcPct val="0"/>
        </a:spcAft>
        <a:defRPr sz="4400">
          <a:solidFill>
            <a:schemeClr val="bg1"/>
          </a:solidFill>
          <a:latin typeface="Calibri" pitchFamily="34" charset="0"/>
        </a:defRPr>
      </a:lvl4pPr>
      <a:lvl5pPr algn="ctr" rtl="0" eaLnBrk="1" fontAlgn="base" hangingPunct="1">
        <a:spcBef>
          <a:spcPct val="0"/>
        </a:spcBef>
        <a:spcAft>
          <a:spcPct val="0"/>
        </a:spcAft>
        <a:defRPr sz="4400">
          <a:solidFill>
            <a:schemeClr val="bg1"/>
          </a:solidFill>
          <a:latin typeface="Calibri" pitchFamily="34" charset="0"/>
        </a:defRPr>
      </a:lvl5pPr>
      <a:lvl6pPr marL="457200" algn="ctr" rtl="0" eaLnBrk="1" fontAlgn="base" hangingPunct="1">
        <a:spcBef>
          <a:spcPct val="0"/>
        </a:spcBef>
        <a:spcAft>
          <a:spcPct val="0"/>
        </a:spcAft>
        <a:defRPr sz="4400">
          <a:solidFill>
            <a:schemeClr val="bg1"/>
          </a:solidFill>
          <a:latin typeface="Calibri" pitchFamily="34" charset="0"/>
        </a:defRPr>
      </a:lvl6pPr>
      <a:lvl7pPr marL="914400" algn="ctr" rtl="0" eaLnBrk="1" fontAlgn="base" hangingPunct="1">
        <a:spcBef>
          <a:spcPct val="0"/>
        </a:spcBef>
        <a:spcAft>
          <a:spcPct val="0"/>
        </a:spcAft>
        <a:defRPr sz="4400">
          <a:solidFill>
            <a:schemeClr val="bg1"/>
          </a:solidFill>
          <a:latin typeface="Calibri" pitchFamily="34" charset="0"/>
        </a:defRPr>
      </a:lvl7pPr>
      <a:lvl8pPr marL="1371600" algn="ctr" rtl="0" eaLnBrk="1" fontAlgn="base" hangingPunct="1">
        <a:spcBef>
          <a:spcPct val="0"/>
        </a:spcBef>
        <a:spcAft>
          <a:spcPct val="0"/>
        </a:spcAft>
        <a:defRPr sz="4400">
          <a:solidFill>
            <a:schemeClr val="bg1"/>
          </a:solidFill>
          <a:latin typeface="Calibri" pitchFamily="34" charset="0"/>
        </a:defRPr>
      </a:lvl8pPr>
      <a:lvl9pPr marL="1828800" algn="ctr" rtl="0" eaLnBrk="1" fontAlgn="base" hangingPunct="1">
        <a:spcBef>
          <a:spcPct val="0"/>
        </a:spcBef>
        <a:spcAft>
          <a:spcPct val="0"/>
        </a:spcAft>
        <a:defRPr sz="4400">
          <a:solidFill>
            <a:schemeClr val="bg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a:solidFill>
            <a:schemeClr val="tx2"/>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a:solidFill>
            <a:schemeClr val="tx2"/>
          </a:solidFill>
          <a:latin typeface="+mn-lt"/>
        </a:defRPr>
      </a:lvl2pPr>
      <a:lvl3pPr marL="1143000" indent="-228600" algn="l" rtl="0" eaLnBrk="1" fontAlgn="base" hangingPunct="1">
        <a:spcBef>
          <a:spcPct val="20000"/>
        </a:spcBef>
        <a:spcAft>
          <a:spcPct val="0"/>
        </a:spcAft>
        <a:buFont typeface="Arial" charset="0"/>
        <a:buChar char="•"/>
        <a:defRPr sz="2400">
          <a:solidFill>
            <a:schemeClr val="tx1"/>
          </a:solidFill>
          <a:latin typeface="+mn-lt"/>
        </a:defRPr>
      </a:lvl3pPr>
      <a:lvl4pPr marL="1600200" indent="-228600" algn="l" rtl="0" eaLnBrk="1" fontAlgn="base" hangingPunct="1">
        <a:spcBef>
          <a:spcPct val="20000"/>
        </a:spcBef>
        <a:spcAft>
          <a:spcPct val="0"/>
        </a:spcAft>
        <a:buFont typeface="Arial" charset="0"/>
        <a:buChar char="–"/>
        <a:defRPr sz="2000">
          <a:solidFill>
            <a:schemeClr val="tx1"/>
          </a:solidFill>
          <a:latin typeface="+mn-lt"/>
        </a:defRPr>
      </a:lvl4pPr>
      <a:lvl5pPr marL="2057400" indent="-228600" algn="l" rtl="0" eaLnBrk="1" fontAlgn="base" hangingPunct="1">
        <a:spcBef>
          <a:spcPct val="20000"/>
        </a:spcBef>
        <a:spcAft>
          <a:spcPct val="0"/>
        </a:spcAft>
        <a:buFont typeface="Arial" charset="0"/>
        <a:buChar char="»"/>
        <a:defRPr sz="2000">
          <a:solidFill>
            <a:schemeClr val="tx1"/>
          </a:solidFill>
          <a:latin typeface="+mn-lt"/>
        </a:defRPr>
      </a:lvl5pPr>
      <a:lvl6pPr marL="2514600" indent="-228600" algn="l" rtl="0" eaLnBrk="1" fontAlgn="base" hangingPunct="1">
        <a:spcBef>
          <a:spcPct val="20000"/>
        </a:spcBef>
        <a:spcAft>
          <a:spcPct val="0"/>
        </a:spcAft>
        <a:buFont typeface="Arial" charset="0"/>
        <a:buChar char="»"/>
        <a:defRPr sz="2000">
          <a:solidFill>
            <a:schemeClr val="tx1"/>
          </a:solidFill>
          <a:latin typeface="+mn-lt"/>
        </a:defRPr>
      </a:lvl6pPr>
      <a:lvl7pPr marL="2971800" indent="-228600" algn="l" rtl="0" eaLnBrk="1" fontAlgn="base" hangingPunct="1">
        <a:spcBef>
          <a:spcPct val="20000"/>
        </a:spcBef>
        <a:spcAft>
          <a:spcPct val="0"/>
        </a:spcAft>
        <a:buFont typeface="Arial" charset="0"/>
        <a:buChar char="»"/>
        <a:defRPr sz="2000">
          <a:solidFill>
            <a:schemeClr val="tx1"/>
          </a:solidFill>
          <a:latin typeface="+mn-lt"/>
        </a:defRPr>
      </a:lvl7pPr>
      <a:lvl8pPr marL="3429000" indent="-228600" algn="l" rtl="0" eaLnBrk="1" fontAlgn="base" hangingPunct="1">
        <a:spcBef>
          <a:spcPct val="20000"/>
        </a:spcBef>
        <a:spcAft>
          <a:spcPct val="0"/>
        </a:spcAft>
        <a:buFont typeface="Arial" charset="0"/>
        <a:buChar char="»"/>
        <a:defRPr sz="2000">
          <a:solidFill>
            <a:schemeClr val="tx1"/>
          </a:solidFill>
          <a:latin typeface="+mn-lt"/>
        </a:defRPr>
      </a:lvl8pPr>
      <a:lvl9pPr marL="3886200" indent="-228600" algn="l" rtl="0" eaLnBrk="1" fontAlgn="base" hangingPunct="1">
        <a:spcBef>
          <a:spcPct val="20000"/>
        </a:spcBef>
        <a:spcAft>
          <a:spcPct val="0"/>
        </a:spcAft>
        <a:buFont typeface="Arial"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342900" y="396699"/>
            <a:ext cx="6172200" cy="1651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3075" name="Text Placeholder 2"/>
          <p:cNvSpPr>
            <a:spLocks noGrp="1"/>
          </p:cNvSpPr>
          <p:nvPr>
            <p:ph type="body" idx="1"/>
          </p:nvPr>
        </p:nvSpPr>
        <p:spPr bwMode="auto">
          <a:xfrm>
            <a:off x="342900" y="2311402"/>
            <a:ext cx="6172200" cy="65375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p:txBody>
      </p:sp>
      <p:sp>
        <p:nvSpPr>
          <p:cNvPr id="25607" name="Rectangle 7"/>
          <p:cNvSpPr>
            <a:spLocks noChangeArrowheads="1"/>
          </p:cNvSpPr>
          <p:nvPr/>
        </p:nvSpPr>
        <p:spPr bwMode="auto">
          <a:xfrm>
            <a:off x="4343400" y="9245600"/>
            <a:ext cx="2114550" cy="467783"/>
          </a:xfrm>
          <a:prstGeom prst="rect">
            <a:avLst/>
          </a:prstGeom>
          <a:noFill/>
          <a:ln w="9525">
            <a:noFill/>
            <a:miter lim="800000"/>
            <a:headEnd/>
            <a:tailEnd/>
          </a:ln>
          <a:effectLst/>
        </p:spPr>
        <p:txBody>
          <a:bodyPr/>
          <a:lstStyle/>
          <a:p>
            <a:pPr algn="ctr">
              <a:defRPr/>
            </a:pPr>
            <a:r>
              <a:rPr lang="de-DE" sz="1400">
                <a:latin typeface="Calibri" pitchFamily="34" charset="0"/>
                <a:ea typeface="+mn-ea"/>
                <a:cs typeface="Arial" charset="0"/>
              </a:rPr>
              <a:t>Water Governance / Group 3</a:t>
            </a:r>
          </a:p>
        </p:txBody>
      </p:sp>
      <p:pic>
        <p:nvPicPr>
          <p:cNvPr id="3077" name="Bild 5" descr="kth_rgb"/>
          <p:cNvPicPr>
            <a:picLocks noChangeAspect="1" noChangeArrowheads="1"/>
          </p:cNvPicPr>
          <p:nvPr/>
        </p:nvPicPr>
        <p:blipFill>
          <a:blip r:embed="rId14" cstate="print"/>
          <a:srcRect/>
          <a:stretch>
            <a:fillRect/>
          </a:stretch>
        </p:blipFill>
        <p:spPr bwMode="auto">
          <a:xfrm>
            <a:off x="6229350" y="9135534"/>
            <a:ext cx="285750" cy="55033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Calibri" pitchFamily="34" charset="0"/>
        </a:defRPr>
      </a:lvl2pPr>
      <a:lvl3pPr algn="ctr" rtl="0" eaLnBrk="1" fontAlgn="base" hangingPunct="1">
        <a:spcBef>
          <a:spcPct val="0"/>
        </a:spcBef>
        <a:spcAft>
          <a:spcPct val="0"/>
        </a:spcAft>
        <a:defRPr sz="4400">
          <a:solidFill>
            <a:schemeClr val="tx2"/>
          </a:solidFill>
          <a:latin typeface="Calibri" pitchFamily="34" charset="0"/>
        </a:defRPr>
      </a:lvl3pPr>
      <a:lvl4pPr algn="ctr" rtl="0" eaLnBrk="1" fontAlgn="base" hangingPunct="1">
        <a:spcBef>
          <a:spcPct val="0"/>
        </a:spcBef>
        <a:spcAft>
          <a:spcPct val="0"/>
        </a:spcAft>
        <a:defRPr sz="4400">
          <a:solidFill>
            <a:schemeClr val="tx2"/>
          </a:solidFill>
          <a:latin typeface="Calibri" pitchFamily="34" charset="0"/>
        </a:defRPr>
      </a:lvl4pPr>
      <a:lvl5pPr algn="ctr" rtl="0" eaLnBrk="1" fontAlgn="base" hangingPunct="1">
        <a:spcBef>
          <a:spcPct val="0"/>
        </a:spcBef>
        <a:spcAft>
          <a:spcPct val="0"/>
        </a:spcAft>
        <a:defRPr sz="4400">
          <a:solidFill>
            <a:schemeClr val="tx2"/>
          </a:solidFill>
          <a:latin typeface="Calibri" pitchFamily="34" charset="0"/>
        </a:defRPr>
      </a:lvl5pPr>
      <a:lvl6pPr marL="457200" algn="ctr" rtl="0" eaLnBrk="1" fontAlgn="base" hangingPunct="1">
        <a:spcBef>
          <a:spcPct val="0"/>
        </a:spcBef>
        <a:spcAft>
          <a:spcPct val="0"/>
        </a:spcAft>
        <a:defRPr sz="4400">
          <a:solidFill>
            <a:schemeClr val="tx2"/>
          </a:solidFill>
          <a:latin typeface="Calibri" pitchFamily="34" charset="0"/>
        </a:defRPr>
      </a:lvl6pPr>
      <a:lvl7pPr marL="914400" algn="ctr" rtl="0" eaLnBrk="1" fontAlgn="base" hangingPunct="1">
        <a:spcBef>
          <a:spcPct val="0"/>
        </a:spcBef>
        <a:spcAft>
          <a:spcPct val="0"/>
        </a:spcAft>
        <a:defRPr sz="4400">
          <a:solidFill>
            <a:schemeClr val="tx2"/>
          </a:solidFill>
          <a:latin typeface="Calibri" pitchFamily="34" charset="0"/>
        </a:defRPr>
      </a:lvl7pPr>
      <a:lvl8pPr marL="1371600" algn="ctr" rtl="0" eaLnBrk="1" fontAlgn="base" hangingPunct="1">
        <a:spcBef>
          <a:spcPct val="0"/>
        </a:spcBef>
        <a:spcAft>
          <a:spcPct val="0"/>
        </a:spcAft>
        <a:defRPr sz="4400">
          <a:solidFill>
            <a:schemeClr val="tx2"/>
          </a:solidFill>
          <a:latin typeface="Calibri" pitchFamily="34" charset="0"/>
        </a:defRPr>
      </a:lvl8pPr>
      <a:lvl9pPr marL="1828800" algn="ctr" rtl="0" eaLnBrk="1" fontAlgn="base" hangingPunct="1">
        <a:spcBef>
          <a:spcPct val="0"/>
        </a:spcBef>
        <a:spcAft>
          <a:spcPct val="0"/>
        </a:spcAft>
        <a:defRPr sz="4400">
          <a:solidFill>
            <a:schemeClr val="tx2"/>
          </a:solidFill>
          <a:latin typeface="Calibri" pitchFamily="34" charset="0"/>
        </a:defRPr>
      </a:lvl9pPr>
    </p:titleStyle>
    <p:bodyStyle>
      <a:lvl1pPr marL="342900" indent="-342900" algn="l" rtl="0" eaLnBrk="1" fontAlgn="base" hangingPunct="1">
        <a:spcBef>
          <a:spcPct val="20000"/>
        </a:spcBef>
        <a:spcAft>
          <a:spcPct val="0"/>
        </a:spcAft>
        <a:buChar char="•"/>
        <a:defRPr sz="2800">
          <a:solidFill>
            <a:schemeClr val="tx2"/>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2"/>
          </a:solidFill>
          <a:latin typeface="+mn-lt"/>
        </a:defRPr>
      </a:lvl2pPr>
      <a:lvl3pPr marL="1143000" indent="-228600" algn="l" rtl="0" eaLnBrk="1" fontAlgn="base" hangingPunct="1">
        <a:spcBef>
          <a:spcPct val="20000"/>
        </a:spcBef>
        <a:spcAft>
          <a:spcPct val="0"/>
        </a:spcAft>
        <a:buFont typeface="Arial" charset="0"/>
        <a:buChar char="•"/>
        <a:defRPr sz="2400">
          <a:solidFill>
            <a:schemeClr val="tx1"/>
          </a:solidFill>
          <a:latin typeface="+mn-lt"/>
        </a:defRPr>
      </a:lvl3pPr>
      <a:lvl4pPr marL="1600200" indent="-228600" algn="l" rtl="0" eaLnBrk="1" fontAlgn="base" hangingPunct="1">
        <a:spcBef>
          <a:spcPct val="20000"/>
        </a:spcBef>
        <a:spcAft>
          <a:spcPct val="0"/>
        </a:spcAft>
        <a:buFont typeface="Arial" charset="0"/>
        <a:buChar char="–"/>
        <a:defRPr sz="2000">
          <a:solidFill>
            <a:schemeClr val="tx1"/>
          </a:solidFill>
          <a:latin typeface="+mn-lt"/>
        </a:defRPr>
      </a:lvl4pPr>
      <a:lvl5pPr marL="2057400" indent="-228600" algn="l" rtl="0" eaLnBrk="1" fontAlgn="base" hangingPunct="1">
        <a:spcBef>
          <a:spcPct val="20000"/>
        </a:spcBef>
        <a:spcAft>
          <a:spcPct val="0"/>
        </a:spcAft>
        <a:buFont typeface="Arial" charset="0"/>
        <a:buChar char="»"/>
        <a:defRPr sz="2000">
          <a:solidFill>
            <a:schemeClr val="tx1"/>
          </a:solidFill>
          <a:latin typeface="+mn-lt"/>
        </a:defRPr>
      </a:lvl5pPr>
      <a:lvl6pPr marL="2514600" indent="-228600" algn="l" rtl="0" eaLnBrk="1" fontAlgn="base" hangingPunct="1">
        <a:spcBef>
          <a:spcPct val="20000"/>
        </a:spcBef>
        <a:spcAft>
          <a:spcPct val="0"/>
        </a:spcAft>
        <a:buFont typeface="Arial" charset="0"/>
        <a:buChar char="»"/>
        <a:defRPr sz="2000">
          <a:solidFill>
            <a:schemeClr val="tx1"/>
          </a:solidFill>
          <a:latin typeface="+mn-lt"/>
        </a:defRPr>
      </a:lvl6pPr>
      <a:lvl7pPr marL="2971800" indent="-228600" algn="l" rtl="0" eaLnBrk="1" fontAlgn="base" hangingPunct="1">
        <a:spcBef>
          <a:spcPct val="20000"/>
        </a:spcBef>
        <a:spcAft>
          <a:spcPct val="0"/>
        </a:spcAft>
        <a:buFont typeface="Arial" charset="0"/>
        <a:buChar char="»"/>
        <a:defRPr sz="2000">
          <a:solidFill>
            <a:schemeClr val="tx1"/>
          </a:solidFill>
          <a:latin typeface="+mn-lt"/>
        </a:defRPr>
      </a:lvl7pPr>
      <a:lvl8pPr marL="3429000" indent="-228600" algn="l" rtl="0" eaLnBrk="1" fontAlgn="base" hangingPunct="1">
        <a:spcBef>
          <a:spcPct val="20000"/>
        </a:spcBef>
        <a:spcAft>
          <a:spcPct val="0"/>
        </a:spcAft>
        <a:buFont typeface="Arial" charset="0"/>
        <a:buChar char="»"/>
        <a:defRPr sz="2000">
          <a:solidFill>
            <a:schemeClr val="tx1"/>
          </a:solidFill>
          <a:latin typeface="+mn-lt"/>
        </a:defRPr>
      </a:lvl8pPr>
      <a:lvl9pPr marL="3886200" indent="-228600" algn="l" rtl="0" eaLnBrk="1" fontAlgn="base" hangingPunct="1">
        <a:spcBef>
          <a:spcPct val="20000"/>
        </a:spcBef>
        <a:spcAft>
          <a:spcPct val="0"/>
        </a:spcAft>
        <a:buFont typeface="Arial"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96699"/>
            <a:ext cx="6172200" cy="1651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2311402"/>
            <a:ext cx="6172200" cy="65375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42900" y="9181397"/>
            <a:ext cx="1600200" cy="527403"/>
          </a:xfrm>
          <a:prstGeom prst="rect">
            <a:avLst/>
          </a:prstGeom>
        </p:spPr>
        <p:txBody>
          <a:bodyPr vert="horz" lIns="91440" tIns="45720" rIns="91440" bIns="45720" rtlCol="0" anchor="ctr"/>
          <a:lstStyle>
            <a:lvl1pPr algn="l">
              <a:defRPr sz="1200">
                <a:solidFill>
                  <a:schemeClr val="tx1">
                    <a:tint val="75000"/>
                  </a:schemeClr>
                </a:solidFill>
              </a:defRPr>
            </a:lvl1pPr>
          </a:lstStyle>
          <a:p>
            <a:fld id="{8F606B50-82DD-4A9F-A2A4-31822559CD27}" type="datetime1">
              <a:rPr lang="en-GB" altLang="zh-CN" smtClean="0"/>
              <a:pPr/>
              <a:t>01/04/2012</a:t>
            </a:fld>
            <a:endParaRPr lang="zh-CN" altLang="en-US"/>
          </a:p>
        </p:txBody>
      </p:sp>
      <p:sp>
        <p:nvSpPr>
          <p:cNvPr id="5" name="Footer Placeholder 4"/>
          <p:cNvSpPr>
            <a:spLocks noGrp="1"/>
          </p:cNvSpPr>
          <p:nvPr>
            <p:ph type="ftr" sz="quarter" idx="3"/>
          </p:nvPr>
        </p:nvSpPr>
        <p:spPr>
          <a:xfrm>
            <a:off x="2343150" y="9181397"/>
            <a:ext cx="2171700" cy="52740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4914900" y="9181397"/>
            <a:ext cx="1600200" cy="527403"/>
          </a:xfrm>
          <a:prstGeom prst="rect">
            <a:avLst/>
          </a:prstGeom>
        </p:spPr>
        <p:txBody>
          <a:bodyPr vert="horz" lIns="91440" tIns="45720" rIns="91440" bIns="45720" rtlCol="0" anchor="ctr"/>
          <a:lstStyle>
            <a:lvl1pPr algn="r">
              <a:defRPr sz="1200">
                <a:solidFill>
                  <a:schemeClr val="tx1">
                    <a:tint val="75000"/>
                  </a:schemeClr>
                </a:solidFill>
              </a:defRPr>
            </a:lvl1pPr>
          </a:lstStyle>
          <a:p>
            <a:fld id="{A60FB113-8F98-4E03-8FCF-7B7F92F1C1A1}"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053688" y="1238224"/>
            <a:ext cx="1395606" cy="4573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Discrete DAC</a:t>
            </a:r>
            <a:endParaRPr lang="en-GB" dirty="0">
              <a:solidFill>
                <a:schemeClr val="tx1"/>
              </a:solidFill>
            </a:endParaRPr>
          </a:p>
        </p:txBody>
      </p:sp>
      <p:sp>
        <p:nvSpPr>
          <p:cNvPr id="8" name="Rectangle 7"/>
          <p:cNvSpPr/>
          <p:nvPr/>
        </p:nvSpPr>
        <p:spPr>
          <a:xfrm>
            <a:off x="2071678" y="2238356"/>
            <a:ext cx="1535917" cy="4899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Asymptotic</a:t>
            </a:r>
            <a:endParaRPr lang="en-GB" dirty="0">
              <a:solidFill>
                <a:schemeClr val="tx1"/>
              </a:solidFill>
            </a:endParaRPr>
          </a:p>
        </p:txBody>
      </p:sp>
      <p:sp>
        <p:nvSpPr>
          <p:cNvPr id="9" name="Rectangle 8"/>
          <p:cNvSpPr/>
          <p:nvPr/>
        </p:nvSpPr>
        <p:spPr>
          <a:xfrm>
            <a:off x="2214554" y="7881958"/>
            <a:ext cx="1571636" cy="5137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Finite-time</a:t>
            </a:r>
            <a:endParaRPr lang="en-GB" dirty="0">
              <a:solidFill>
                <a:schemeClr val="tx1"/>
              </a:solidFill>
            </a:endParaRPr>
          </a:p>
        </p:txBody>
      </p:sp>
      <p:sp>
        <p:nvSpPr>
          <p:cNvPr id="10" name="Rectangle 9"/>
          <p:cNvSpPr/>
          <p:nvPr/>
        </p:nvSpPr>
        <p:spPr>
          <a:xfrm>
            <a:off x="3286124" y="3095612"/>
            <a:ext cx="1428760" cy="4423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First Order</a:t>
            </a:r>
            <a:endParaRPr lang="en-GB" dirty="0">
              <a:solidFill>
                <a:schemeClr val="tx1"/>
              </a:solidFill>
            </a:endParaRPr>
          </a:p>
        </p:txBody>
      </p:sp>
      <p:sp>
        <p:nvSpPr>
          <p:cNvPr id="11" name="Rectangle 10"/>
          <p:cNvSpPr/>
          <p:nvPr/>
        </p:nvSpPr>
        <p:spPr>
          <a:xfrm>
            <a:off x="3357562" y="6738950"/>
            <a:ext cx="1500198" cy="5693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Higher-Order</a:t>
            </a:r>
            <a:endParaRPr lang="en-GB" dirty="0">
              <a:solidFill>
                <a:schemeClr val="tx1"/>
              </a:solidFill>
            </a:endParaRPr>
          </a:p>
        </p:txBody>
      </p:sp>
      <p:cxnSp>
        <p:nvCxnSpPr>
          <p:cNvPr id="13" name="Elbow Connector 12"/>
          <p:cNvCxnSpPr>
            <a:stCxn id="8" idx="1"/>
            <a:endCxn id="7" idx="2"/>
          </p:cNvCxnSpPr>
          <p:nvPr/>
        </p:nvCxnSpPr>
        <p:spPr>
          <a:xfrm rot="10800000">
            <a:off x="1751492" y="1695605"/>
            <a:ext cx="320187" cy="78772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7" idx="2"/>
            <a:endCxn id="9" idx="1"/>
          </p:cNvCxnSpPr>
          <p:nvPr/>
        </p:nvCxnSpPr>
        <p:spPr>
          <a:xfrm rot="16200000" flipH="1">
            <a:off x="-1238596" y="4685691"/>
            <a:ext cx="6443237" cy="463063"/>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8" idx="2"/>
            <a:endCxn id="11" idx="1"/>
          </p:cNvCxnSpPr>
          <p:nvPr/>
        </p:nvCxnSpPr>
        <p:spPr>
          <a:xfrm rot="16200000" flipH="1">
            <a:off x="950947" y="4616999"/>
            <a:ext cx="4295305" cy="517925"/>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8" idx="2"/>
            <a:endCxn id="10" idx="1"/>
          </p:cNvCxnSpPr>
          <p:nvPr/>
        </p:nvCxnSpPr>
        <p:spPr>
          <a:xfrm rot="16200000" flipH="1">
            <a:off x="2768647" y="2799299"/>
            <a:ext cx="588467" cy="446487"/>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4357694" y="3881430"/>
            <a:ext cx="1107289" cy="6892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Best Constant</a:t>
            </a:r>
            <a:endParaRPr lang="en-GB" dirty="0">
              <a:solidFill>
                <a:schemeClr val="tx1"/>
              </a:solidFill>
            </a:endParaRPr>
          </a:p>
        </p:txBody>
      </p:sp>
      <p:sp>
        <p:nvSpPr>
          <p:cNvPr id="26" name="Rectangle 25"/>
          <p:cNvSpPr/>
          <p:nvPr/>
        </p:nvSpPr>
        <p:spPr>
          <a:xfrm>
            <a:off x="4357694" y="4881562"/>
            <a:ext cx="1107289" cy="6892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Local Degree</a:t>
            </a:r>
            <a:endParaRPr lang="en-GB" dirty="0">
              <a:solidFill>
                <a:schemeClr val="tx1"/>
              </a:solidFill>
            </a:endParaRPr>
          </a:p>
        </p:txBody>
      </p:sp>
      <p:sp>
        <p:nvSpPr>
          <p:cNvPr id="27" name="Rectangle 26"/>
          <p:cNvSpPr/>
          <p:nvPr/>
        </p:nvSpPr>
        <p:spPr>
          <a:xfrm>
            <a:off x="4357694" y="5881694"/>
            <a:ext cx="1107289" cy="6892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Optimal</a:t>
            </a:r>
            <a:endParaRPr lang="en-GB" dirty="0">
              <a:solidFill>
                <a:schemeClr val="tx1"/>
              </a:solidFill>
            </a:endParaRPr>
          </a:p>
        </p:txBody>
      </p:sp>
      <p:sp>
        <p:nvSpPr>
          <p:cNvPr id="29" name="Rectangle 28"/>
          <p:cNvSpPr/>
          <p:nvPr/>
        </p:nvSpPr>
        <p:spPr>
          <a:xfrm>
            <a:off x="2143116" y="8596338"/>
            <a:ext cx="1643074" cy="5137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Adaptive Filter</a:t>
            </a:r>
            <a:endParaRPr lang="en-GB" dirty="0">
              <a:solidFill>
                <a:schemeClr val="tx1"/>
              </a:solidFill>
            </a:endParaRPr>
          </a:p>
        </p:txBody>
      </p:sp>
      <p:cxnSp>
        <p:nvCxnSpPr>
          <p:cNvPr id="42" name="Elbow Connector 41"/>
          <p:cNvCxnSpPr>
            <a:stCxn id="10" idx="2"/>
            <a:endCxn id="25" idx="1"/>
          </p:cNvCxnSpPr>
          <p:nvPr/>
        </p:nvCxnSpPr>
        <p:spPr>
          <a:xfrm rot="16200000" flipH="1">
            <a:off x="3835051" y="3703394"/>
            <a:ext cx="688097" cy="35719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10" idx="2"/>
            <a:endCxn id="26" idx="1"/>
          </p:cNvCxnSpPr>
          <p:nvPr/>
        </p:nvCxnSpPr>
        <p:spPr>
          <a:xfrm rot="16200000" flipH="1">
            <a:off x="3334985" y="4203460"/>
            <a:ext cx="1688229" cy="35719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10" idx="2"/>
            <a:endCxn id="27" idx="1"/>
          </p:cNvCxnSpPr>
          <p:nvPr/>
        </p:nvCxnSpPr>
        <p:spPr>
          <a:xfrm rot="16200000" flipH="1">
            <a:off x="2834919" y="4703526"/>
            <a:ext cx="2688361" cy="35719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Elbow Connector 14"/>
          <p:cNvCxnSpPr>
            <a:stCxn id="7" idx="2"/>
            <a:endCxn id="29" idx="1"/>
          </p:cNvCxnSpPr>
          <p:nvPr/>
        </p:nvCxnSpPr>
        <p:spPr>
          <a:xfrm rot="16200000" flipH="1">
            <a:off x="-1631505" y="5078600"/>
            <a:ext cx="7157617" cy="391625"/>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CCE6D6"/>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Blue-gray">
  <a:themeElements>
    <a:clrScheme name="1_Blue-gray title 1">
      <a:dk1>
        <a:srgbClr val="424456"/>
      </a:dk1>
      <a:lt1>
        <a:srgbClr val="FFFFFF"/>
      </a:lt1>
      <a:dk2>
        <a:srgbClr val="000000"/>
      </a:dk2>
      <a:lt2>
        <a:srgbClr val="DEDEDE"/>
      </a:lt2>
      <a:accent1>
        <a:srgbClr val="53548A"/>
      </a:accent1>
      <a:accent2>
        <a:srgbClr val="438086"/>
      </a:accent2>
      <a:accent3>
        <a:srgbClr val="AAAAAA"/>
      </a:accent3>
      <a:accent4>
        <a:srgbClr val="DADADA"/>
      </a:accent4>
      <a:accent5>
        <a:srgbClr val="B3B3C4"/>
      </a:accent5>
      <a:accent6>
        <a:srgbClr val="3C7379"/>
      </a:accent6>
      <a:hlink>
        <a:srgbClr val="67AFBD"/>
      </a:hlink>
      <a:folHlink>
        <a:srgbClr val="C2A874"/>
      </a:folHlink>
    </a:clrScheme>
    <a:fontScheme name="1_Blue-gray titl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Blue-gray title 1">
        <a:dk1>
          <a:srgbClr val="424456"/>
        </a:dk1>
        <a:lt1>
          <a:srgbClr val="FFFFFF"/>
        </a:lt1>
        <a:dk2>
          <a:srgbClr val="000000"/>
        </a:dk2>
        <a:lt2>
          <a:srgbClr val="DEDEDE"/>
        </a:lt2>
        <a:accent1>
          <a:srgbClr val="53548A"/>
        </a:accent1>
        <a:accent2>
          <a:srgbClr val="438086"/>
        </a:accent2>
        <a:accent3>
          <a:srgbClr val="AAAAAA"/>
        </a:accent3>
        <a:accent4>
          <a:srgbClr val="DADADA"/>
        </a:accent4>
        <a:accent5>
          <a:srgbClr val="B3B3C4"/>
        </a:accent5>
        <a:accent6>
          <a:srgbClr val="3C7379"/>
        </a:accent6>
        <a:hlink>
          <a:srgbClr val="67AFBD"/>
        </a:hlink>
        <a:folHlink>
          <a:srgbClr val="C2A874"/>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text_slide">
  <a:themeElements>
    <a:clrScheme name="2_text_slide 1">
      <a:dk1>
        <a:srgbClr val="000000"/>
      </a:dk1>
      <a:lt1>
        <a:srgbClr val="FFFFFF"/>
      </a:lt1>
      <a:dk2>
        <a:srgbClr val="424456"/>
      </a:dk2>
      <a:lt2>
        <a:srgbClr val="DEDEDE"/>
      </a:lt2>
      <a:accent1>
        <a:srgbClr val="53548A"/>
      </a:accent1>
      <a:accent2>
        <a:srgbClr val="438086"/>
      </a:accent2>
      <a:accent3>
        <a:srgbClr val="FFFFFF"/>
      </a:accent3>
      <a:accent4>
        <a:srgbClr val="000000"/>
      </a:accent4>
      <a:accent5>
        <a:srgbClr val="B3B3C4"/>
      </a:accent5>
      <a:accent6>
        <a:srgbClr val="3C7379"/>
      </a:accent6>
      <a:hlink>
        <a:srgbClr val="67AFBD"/>
      </a:hlink>
      <a:folHlink>
        <a:srgbClr val="C2A874"/>
      </a:folHlink>
    </a:clrScheme>
    <a:fontScheme name="2_text_slid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text_slide 1">
        <a:dk1>
          <a:srgbClr val="000000"/>
        </a:dk1>
        <a:lt1>
          <a:srgbClr val="FFFFFF"/>
        </a:lt1>
        <a:dk2>
          <a:srgbClr val="424456"/>
        </a:dk2>
        <a:lt2>
          <a:srgbClr val="DEDEDE"/>
        </a:lt2>
        <a:accent1>
          <a:srgbClr val="53548A"/>
        </a:accent1>
        <a:accent2>
          <a:srgbClr val="438086"/>
        </a:accent2>
        <a:accent3>
          <a:srgbClr val="FFFFFF"/>
        </a:accent3>
        <a:accent4>
          <a:srgbClr val="000000"/>
        </a:accent4>
        <a:accent5>
          <a:srgbClr val="B3B3C4"/>
        </a:accent5>
        <a:accent6>
          <a:srgbClr val="3C7379"/>
        </a:accent6>
        <a:hlink>
          <a:srgbClr val="67AFBD"/>
        </a:hlink>
        <a:folHlink>
          <a:srgbClr val="C2A874"/>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section">
  <a:themeElements>
    <a:clrScheme name="3_section 1">
      <a:dk1>
        <a:srgbClr val="000000"/>
      </a:dk1>
      <a:lt1>
        <a:srgbClr val="FFFFFF"/>
      </a:lt1>
      <a:dk2>
        <a:srgbClr val="424456"/>
      </a:dk2>
      <a:lt2>
        <a:srgbClr val="DEDEDE"/>
      </a:lt2>
      <a:accent1>
        <a:srgbClr val="53548A"/>
      </a:accent1>
      <a:accent2>
        <a:srgbClr val="438086"/>
      </a:accent2>
      <a:accent3>
        <a:srgbClr val="FFFFFF"/>
      </a:accent3>
      <a:accent4>
        <a:srgbClr val="000000"/>
      </a:accent4>
      <a:accent5>
        <a:srgbClr val="B3B3C4"/>
      </a:accent5>
      <a:accent6>
        <a:srgbClr val="3C7379"/>
      </a:accent6>
      <a:hlink>
        <a:srgbClr val="67AFBD"/>
      </a:hlink>
      <a:folHlink>
        <a:srgbClr val="C2A874"/>
      </a:folHlink>
    </a:clrScheme>
    <a:fontScheme name="3_section">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section 1">
        <a:dk1>
          <a:srgbClr val="000000"/>
        </a:dk1>
        <a:lt1>
          <a:srgbClr val="FFFFFF"/>
        </a:lt1>
        <a:dk2>
          <a:srgbClr val="424456"/>
        </a:dk2>
        <a:lt2>
          <a:srgbClr val="DEDEDE"/>
        </a:lt2>
        <a:accent1>
          <a:srgbClr val="53548A"/>
        </a:accent1>
        <a:accent2>
          <a:srgbClr val="438086"/>
        </a:accent2>
        <a:accent3>
          <a:srgbClr val="FFFFFF"/>
        </a:accent3>
        <a:accent4>
          <a:srgbClr val="000000"/>
        </a:accent4>
        <a:accent5>
          <a:srgbClr val="B3B3C4"/>
        </a:accent5>
        <a:accent6>
          <a:srgbClr val="3C7379"/>
        </a:accent6>
        <a:hlink>
          <a:srgbClr val="67AFBD"/>
        </a:hlink>
        <a:folHlink>
          <a:srgbClr val="C2A874"/>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CCE6D6"/>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主题">
  <a:themeElements>
    <a:clrScheme name="Office">
      <a:dk1>
        <a:sysClr val="windowText" lastClr="000000"/>
      </a:dk1>
      <a:lt1>
        <a:sysClr val="window" lastClr="CCE6D6"/>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流畅">
    <a:dk1>
      <a:sysClr val="windowText" lastClr="000000"/>
    </a:dk1>
    <a:lt1>
      <a:sysClr val="window" lastClr="CCE6D6"/>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流畅">
    <a:dk1>
      <a:sysClr val="windowText" lastClr="000000"/>
    </a:dk1>
    <a:lt1>
      <a:sysClr val="window" lastClr="CCE6D6"/>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Zhang 27 May</Template>
  <TotalTime>2458</TotalTime>
  <Words>104</Words>
  <Application>Microsoft Office PowerPoint</Application>
  <PresentationFormat>A4 Paper (210x297 mm)</PresentationFormat>
  <Paragraphs>21</Paragraphs>
  <Slides>1</Slides>
  <Notes>1</Notes>
  <HiddenSlides>0</HiddenSlides>
  <MMClips>0</MMClips>
  <ScaleCrop>false</ScaleCrop>
  <HeadingPairs>
    <vt:vector size="4" baseType="variant">
      <vt:variant>
        <vt:lpstr>Theme</vt:lpstr>
      </vt:variant>
      <vt:variant>
        <vt:i4>5</vt:i4>
      </vt:variant>
      <vt:variant>
        <vt:lpstr>Slide Titles</vt:lpstr>
      </vt:variant>
      <vt:variant>
        <vt:i4>1</vt:i4>
      </vt:variant>
    </vt:vector>
  </HeadingPairs>
  <TitlesOfParts>
    <vt:vector size="6" baseType="lpstr">
      <vt:lpstr>流畅</vt:lpstr>
      <vt:lpstr>Blue-gray</vt:lpstr>
      <vt:lpstr>2_text_slide</vt:lpstr>
      <vt:lpstr>3_section</vt: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Average Consensus Algorithm</dc:title>
  <dc:creator>Administrator</dc:creator>
  <cp:lastModifiedBy>Administrator</cp:lastModifiedBy>
  <cp:revision>261</cp:revision>
  <dcterms:created xsi:type="dcterms:W3CDTF">2011-06-20T09:39:01Z</dcterms:created>
  <dcterms:modified xsi:type="dcterms:W3CDTF">2012-04-01T14:32:30Z</dcterms:modified>
</cp:coreProperties>
</file>