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2172" y="24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A9A2-2492-4775-B8B3-44F4F8A23CDB}" type="datetimeFigureOut">
              <a:rPr lang="en-GB" smtClean="0"/>
              <a:t>23/09/2012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720-0CE2-4C70-AF3C-1A10E557DC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A9A2-2492-4775-B8B3-44F4F8A23CDB}" type="datetimeFigureOut">
              <a:rPr lang="en-GB" smtClean="0"/>
              <a:t>23/09/2012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720-0CE2-4C70-AF3C-1A10E557DC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A9A2-2492-4775-B8B3-44F4F8A23CDB}" type="datetimeFigureOut">
              <a:rPr lang="en-GB" smtClean="0"/>
              <a:t>23/09/2012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720-0CE2-4C70-AF3C-1A10E557DC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A9A2-2492-4775-B8B3-44F4F8A23CDB}" type="datetimeFigureOut">
              <a:rPr lang="en-GB" smtClean="0"/>
              <a:t>23/09/2012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720-0CE2-4C70-AF3C-1A10E557DC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A9A2-2492-4775-B8B3-44F4F8A23CDB}" type="datetimeFigureOut">
              <a:rPr lang="en-GB" smtClean="0"/>
              <a:t>23/09/2012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720-0CE2-4C70-AF3C-1A10E557DC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A9A2-2492-4775-B8B3-44F4F8A23CDB}" type="datetimeFigureOut">
              <a:rPr lang="en-GB" smtClean="0"/>
              <a:t>23/09/2012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720-0CE2-4C70-AF3C-1A10E557DC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A9A2-2492-4775-B8B3-44F4F8A23CDB}" type="datetimeFigureOut">
              <a:rPr lang="en-GB" smtClean="0"/>
              <a:t>23/09/2012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720-0CE2-4C70-AF3C-1A10E557DC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A9A2-2492-4775-B8B3-44F4F8A23CDB}" type="datetimeFigureOut">
              <a:rPr lang="en-GB" smtClean="0"/>
              <a:t>23/09/2012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720-0CE2-4C70-AF3C-1A10E557DC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A9A2-2492-4775-B8B3-44F4F8A23CDB}" type="datetimeFigureOut">
              <a:rPr lang="en-GB" smtClean="0"/>
              <a:t>23/09/2012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720-0CE2-4C70-AF3C-1A10E557DC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A9A2-2492-4775-B8B3-44F4F8A23CDB}" type="datetimeFigureOut">
              <a:rPr lang="en-GB" smtClean="0"/>
              <a:t>23/09/2012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720-0CE2-4C70-AF3C-1A10E557DC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A9A2-2492-4775-B8B3-44F4F8A23CDB}" type="datetimeFigureOut">
              <a:rPr lang="en-GB" smtClean="0"/>
              <a:t>23/09/2012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720-0CE2-4C70-AF3C-1A10E557DC7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1A9A2-2492-4775-B8B3-44F4F8A23CDB}" type="datetimeFigureOut">
              <a:rPr lang="en-GB" smtClean="0"/>
              <a:t>23/09/2012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A720-0CE2-4C70-AF3C-1A10E557DC7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1908104" y="3822499"/>
            <a:ext cx="3600000" cy="28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2484141" y="3866008"/>
            <a:ext cx="2304257" cy="7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35896" y="3212976"/>
            <a:ext cx="1224136" cy="122413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2411760" y="3212976"/>
            <a:ext cx="1224136" cy="122413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4283968" y="2780928"/>
          <a:ext cx="368300" cy="254000"/>
        </p:xfrm>
        <a:graphic>
          <a:graphicData uri="http://schemas.openxmlformats.org/presentationml/2006/ole">
            <p:oleObj spid="_x0000_s1026" name="Equation" r:id="rId3" imgW="368280" imgH="253800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411760" y="2780928"/>
          <a:ext cx="457200" cy="254000"/>
        </p:xfrm>
        <a:graphic>
          <a:graphicData uri="http://schemas.openxmlformats.org/presentationml/2006/ole">
            <p:oleObj spid="_x0000_s1027" name="Equation" r:id="rId4" imgW="457200" imgH="2538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932040" y="4077072"/>
          <a:ext cx="368300" cy="228600"/>
        </p:xfrm>
        <a:graphic>
          <a:graphicData uri="http://schemas.openxmlformats.org/presentationml/2006/ole">
            <p:oleObj spid="_x0000_s1028" name="Equation" r:id="rId5" imgW="368280" imgH="228600" progId="Equation.DSMT4">
              <p:embed/>
            </p:oleObj>
          </a:graphicData>
        </a:graphic>
      </p:graphicFrame>
      <p:graphicFrame>
        <p:nvGraphicFramePr>
          <p:cNvPr id="53" name="Object 4"/>
          <p:cNvGraphicFramePr>
            <a:graphicFrameLocks noChangeAspect="1"/>
          </p:cNvGraphicFramePr>
          <p:nvPr/>
        </p:nvGraphicFramePr>
        <p:xfrm>
          <a:off x="1907704" y="4005064"/>
          <a:ext cx="444500" cy="228600"/>
        </p:xfrm>
        <a:graphic>
          <a:graphicData uri="http://schemas.openxmlformats.org/presentationml/2006/ole">
            <p:oleObj spid="_x0000_s1029" name="Equation" r:id="rId6" imgW="444240" imgH="228600" progId="Equation.DSMT4">
              <p:embed/>
            </p:oleObj>
          </a:graphicData>
        </a:graphic>
      </p:graphicFrame>
      <p:cxnSp>
        <p:nvCxnSpPr>
          <p:cNvPr id="60" name="Straight Arrow Connector 59"/>
          <p:cNvCxnSpPr/>
          <p:nvPr/>
        </p:nvCxnSpPr>
        <p:spPr>
          <a:xfrm flipV="1">
            <a:off x="2195736" y="3825044"/>
            <a:ext cx="216024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1" idx="6"/>
          </p:cNvCxnSpPr>
          <p:nvPr/>
        </p:nvCxnSpPr>
        <p:spPr>
          <a:xfrm rot="16200000" flipV="1">
            <a:off x="4828313" y="3856763"/>
            <a:ext cx="232606" cy="169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Slide 1</vt:lpstr>
    </vt:vector>
  </TitlesOfParts>
  <Company>hust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yht</dc:creator>
  <cp:lastModifiedBy>yht</cp:lastModifiedBy>
  <cp:revision>4</cp:revision>
  <dcterms:created xsi:type="dcterms:W3CDTF">2012-09-23T19:17:24Z</dcterms:created>
  <dcterms:modified xsi:type="dcterms:W3CDTF">2012-09-23T19:50:19Z</dcterms:modified>
</cp:coreProperties>
</file>